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xml" ContentType="application/vnd.openxmlformats-officedocument.presentationml.comment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3" r:id="rId3"/>
    <p:sldMasterId id="2147483685" r:id="rId4"/>
    <p:sldMasterId id="2147483710" r:id="rId5"/>
    <p:sldMasterId id="2147483742" r:id="rId6"/>
    <p:sldMasterId id="2147483754" r:id="rId7"/>
    <p:sldMasterId id="2147483766" r:id="rId8"/>
    <p:sldMasterId id="2147483778" r:id="rId9"/>
  </p:sldMasterIdLst>
  <p:notesMasterIdLst>
    <p:notesMasterId r:id="rId108"/>
  </p:notesMasterIdLst>
  <p:sldIdLst>
    <p:sldId id="548" r:id="rId10"/>
    <p:sldId id="547" r:id="rId11"/>
    <p:sldId id="549" r:id="rId12"/>
    <p:sldId id="546" r:id="rId13"/>
    <p:sldId id="260" r:id="rId14"/>
    <p:sldId id="261" r:id="rId15"/>
    <p:sldId id="262" r:id="rId16"/>
    <p:sldId id="263" r:id="rId17"/>
    <p:sldId id="264" r:id="rId18"/>
    <p:sldId id="265" r:id="rId19"/>
    <p:sldId id="266" r:id="rId20"/>
    <p:sldId id="267" r:id="rId21"/>
    <p:sldId id="367" r:id="rId22"/>
    <p:sldId id="368" r:id="rId23"/>
    <p:sldId id="369" r:id="rId24"/>
    <p:sldId id="370" r:id="rId25"/>
    <p:sldId id="371" r:id="rId26"/>
    <p:sldId id="372" r:id="rId27"/>
    <p:sldId id="373" r:id="rId28"/>
    <p:sldId id="550" r:id="rId29"/>
    <p:sldId id="375" r:id="rId30"/>
    <p:sldId id="377" r:id="rId31"/>
    <p:sldId id="353" r:id="rId32"/>
    <p:sldId id="354" r:id="rId33"/>
    <p:sldId id="355" r:id="rId34"/>
    <p:sldId id="356" r:id="rId35"/>
    <p:sldId id="551" r:id="rId36"/>
    <p:sldId id="358"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543" r:id="rId51"/>
    <p:sldId id="544" r:id="rId52"/>
    <p:sldId id="363" r:id="rId53"/>
    <p:sldId id="364" r:id="rId54"/>
    <p:sldId id="365" r:id="rId55"/>
    <p:sldId id="366"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678" r:id="rId80"/>
    <p:sldId id="327" r:id="rId81"/>
    <p:sldId id="328" r:id="rId82"/>
    <p:sldId id="329" r:id="rId83"/>
    <p:sldId id="330" r:id="rId84"/>
    <p:sldId id="331" r:id="rId85"/>
    <p:sldId id="332" r:id="rId86"/>
    <p:sldId id="333" r:id="rId87"/>
    <p:sldId id="378" r:id="rId88"/>
    <p:sldId id="335" r:id="rId89"/>
    <p:sldId id="336" r:id="rId90"/>
    <p:sldId id="337" r:id="rId91"/>
    <p:sldId id="679" r:id="rId92"/>
    <p:sldId id="338" r:id="rId93"/>
    <p:sldId id="360" r:id="rId94"/>
    <p:sldId id="342" r:id="rId95"/>
    <p:sldId id="359" r:id="rId96"/>
    <p:sldId id="343" r:id="rId97"/>
    <p:sldId id="344" r:id="rId98"/>
    <p:sldId id="345" r:id="rId99"/>
    <p:sldId id="346" r:id="rId100"/>
    <p:sldId id="347" r:id="rId101"/>
    <p:sldId id="348" r:id="rId102"/>
    <p:sldId id="349" r:id="rId103"/>
    <p:sldId id="350" r:id="rId104"/>
    <p:sldId id="680" r:id="rId105"/>
    <p:sldId id="454" r:id="rId106"/>
    <p:sldId id="352" r:id="rId107"/>
  </p:sldIdLst>
  <p:sldSz cx="10058400" cy="7772400"/>
  <p:notesSz cx="6858000" cy="9144000"/>
  <p:defaultTextStyle>
    <a:defPPr>
      <a:defRPr lang="en-GB"/>
    </a:defPPr>
    <a:lvl1pPr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1pPr>
    <a:lvl2pPr marL="450850"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2pPr>
    <a:lvl3pPr marL="908050"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3pPr>
    <a:lvl4pPr marL="1363663"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4pPr>
    <a:lvl5pPr marL="1820863" indent="1588" algn="l" defTabSz="450850"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0"/>
        <a:cs typeface="ＭＳ Ｐゴシック" charset="0"/>
      </a:defRPr>
    </a:lvl5pPr>
    <a:lvl6pPr marL="2286000" algn="l" defTabSz="457200" rtl="0" eaLnBrk="1" latinLnBrk="0" hangingPunct="1">
      <a:defRPr sz="2500" kern="1200">
        <a:solidFill>
          <a:schemeClr val="bg1"/>
        </a:solidFill>
        <a:latin typeface="Times New Roman" charset="0"/>
        <a:ea typeface="ＭＳ Ｐゴシック" charset="0"/>
        <a:cs typeface="ＭＳ Ｐゴシック" charset="0"/>
      </a:defRPr>
    </a:lvl6pPr>
    <a:lvl7pPr marL="2743200" algn="l" defTabSz="457200" rtl="0" eaLnBrk="1" latinLnBrk="0" hangingPunct="1">
      <a:defRPr sz="2500" kern="1200">
        <a:solidFill>
          <a:schemeClr val="bg1"/>
        </a:solidFill>
        <a:latin typeface="Times New Roman" charset="0"/>
        <a:ea typeface="ＭＳ Ｐゴシック" charset="0"/>
        <a:cs typeface="ＭＳ Ｐゴシック" charset="0"/>
      </a:defRPr>
    </a:lvl7pPr>
    <a:lvl8pPr marL="3200400" algn="l" defTabSz="457200" rtl="0" eaLnBrk="1" latinLnBrk="0" hangingPunct="1">
      <a:defRPr sz="2500" kern="1200">
        <a:solidFill>
          <a:schemeClr val="bg1"/>
        </a:solidFill>
        <a:latin typeface="Times New Roman" charset="0"/>
        <a:ea typeface="ＭＳ Ｐゴシック" charset="0"/>
        <a:cs typeface="ＭＳ Ｐゴシック" charset="0"/>
      </a:defRPr>
    </a:lvl8pPr>
    <a:lvl9pPr marL="3657600" algn="l" defTabSz="457200" rtl="0" eaLnBrk="1" latinLnBrk="0" hangingPunct="1">
      <a:defRPr sz="2500" kern="1200">
        <a:solidFill>
          <a:schemeClr val="bg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y" initials="RN" lastIdx="1" clrIdx="0">
    <p:extLst>
      <p:ext uri="{19B8F6BF-5375-455C-9EA6-DF929625EA0E}">
        <p15:presenceInfo xmlns:p15="http://schemas.microsoft.com/office/powerpoint/2012/main" userId="006914789caa3fa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0FFFF"/>
    <a:srgbClr val="386FD0"/>
    <a:srgbClr val="FFE38B"/>
    <a:srgbClr val="FFD961"/>
    <a:srgbClr val="FFDF79"/>
    <a:srgbClr val="3970CA"/>
    <a:srgbClr val="3659B6"/>
    <a:srgbClr val="365BBA"/>
    <a:srgbClr val="2B5B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06"/>
    <p:restoredTop sz="64544" autoAdjust="0"/>
  </p:normalViewPr>
  <p:slideViewPr>
    <p:cSldViewPr>
      <p:cViewPr varScale="1">
        <p:scale>
          <a:sx n="85" d="100"/>
          <a:sy n="85" d="100"/>
        </p:scale>
        <p:origin x="216" y="184"/>
      </p:cViewPr>
      <p:guideLst>
        <p:guide orient="horz" pos="2160"/>
        <p:guide pos="2880"/>
      </p:guideLst>
    </p:cSldViewPr>
  </p:slideViewPr>
  <p:outlineViewPr>
    <p:cViewPr varScale="1">
      <p:scale>
        <a:sx n="170" d="200"/>
        <a:sy n="170" d="200"/>
      </p:scale>
      <p:origin x="24" y="55904"/>
    </p:cViewPr>
  </p:outlineViewPr>
  <p:notesTextViewPr>
    <p:cViewPr>
      <p:scale>
        <a:sx n="150" d="100"/>
        <a:sy n="150" d="100"/>
      </p:scale>
      <p:origin x="0" y="0"/>
    </p:cViewPr>
  </p:notesTextViewPr>
  <p:sorterViewPr>
    <p:cViewPr varScale="1">
      <p:scale>
        <a:sx n="50" d="100"/>
        <a:sy n="50" d="100"/>
      </p:scale>
      <p:origin x="0" y="-5256"/>
    </p:cViewPr>
  </p:sorterViewPr>
  <p:notesViewPr>
    <p:cSldViewPr>
      <p:cViewPr varScale="1">
        <p:scale>
          <a:sx n="114" d="100"/>
          <a:sy n="114" d="100"/>
        </p:scale>
        <p:origin x="1048" y="17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theme" Target="theme/theme1.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notesMaster" Target="notesMasters/notesMaster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commentAuthors" Target="commentAuthors.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01T13:34:02.286" idx="1">
    <p:pos x="5760" y="3949"/>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 name="Rectangle 2"/>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endParaRPr lang="en-US" noProof="0"/>
          </a:p>
        </p:txBody>
      </p:sp>
      <p:sp>
        <p:nvSpPr>
          <p:cNvPr id="6148" name="Rectangle 3"/>
          <p:cNvSpPr>
            <a:spLocks noGrp="1" noRot="1" noChangeAspect="1" noChangeArrowheads="1"/>
          </p:cNvSpPr>
          <p:nvPr>
            <p:ph type="sldImg"/>
          </p:nvPr>
        </p:nvSpPr>
        <p:spPr bwMode="auto">
          <a:xfrm>
            <a:off x="914400" y="457200"/>
            <a:ext cx="5027613" cy="3884613"/>
          </a:xfrm>
          <a:prstGeom prst="rect">
            <a:avLst/>
          </a:prstGeom>
          <a:noFill/>
          <a:ln w="12600">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655551605"/>
      </p:ext>
    </p:extLst>
  </p:cSld>
  <p:clrMap bg1="lt1" tx1="dk1" bg2="lt2" tx2="dk2" accent1="accent1" accent2="accent2" accent3="accent3" accent4="accent4" accent5="accent5" accent6="accent6" hlink="hlink" folHlink="folHlink"/>
  <p:notesStyle>
    <a:lvl1pPr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ＭＳ Ｐゴシック" pitchFamily="-108" charset="-128"/>
      </a:defRPr>
    </a:lvl1pPr>
    <a:lvl2pPr marL="742950" indent="-28575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2pPr>
    <a:lvl3pPr marL="11430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charset="0"/>
        <a:cs typeface="Geneva" charset="0"/>
      </a:defRPr>
    </a:lvl3pPr>
    <a:lvl4pPr marL="16002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Geneva" charset="-128"/>
        <a:cs typeface="Geneva" charset="0"/>
      </a:defRPr>
    </a:lvl4pPr>
    <a:lvl5pPr marL="2057400" indent="-228600" algn="l" defTabSz="45085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Geneva" charset="-128"/>
        <a:cs typeface="Geneva" charset="0"/>
      </a:defRPr>
    </a:lvl5pPr>
    <a:lvl6pPr marL="2281195" algn="l" defTabSz="456238" rtl="0" eaLnBrk="1" latinLnBrk="0" hangingPunct="1">
      <a:defRPr sz="1200" kern="1200">
        <a:solidFill>
          <a:schemeClr val="tx1"/>
        </a:solidFill>
        <a:latin typeface="+mn-lt"/>
        <a:ea typeface="+mn-ea"/>
        <a:cs typeface="+mn-cs"/>
      </a:defRPr>
    </a:lvl6pPr>
    <a:lvl7pPr marL="2737433" algn="l" defTabSz="456238" rtl="0" eaLnBrk="1" latinLnBrk="0" hangingPunct="1">
      <a:defRPr sz="1200" kern="1200">
        <a:solidFill>
          <a:schemeClr val="tx1"/>
        </a:solidFill>
        <a:latin typeface="+mn-lt"/>
        <a:ea typeface="+mn-ea"/>
        <a:cs typeface="+mn-cs"/>
      </a:defRPr>
    </a:lvl7pPr>
    <a:lvl8pPr marL="3193670" algn="l" defTabSz="456238" rtl="0" eaLnBrk="1" latinLnBrk="0" hangingPunct="1">
      <a:defRPr sz="1200" kern="1200">
        <a:solidFill>
          <a:schemeClr val="tx1"/>
        </a:solidFill>
        <a:latin typeface="+mn-lt"/>
        <a:ea typeface="+mn-ea"/>
        <a:cs typeface="+mn-cs"/>
      </a:defRPr>
    </a:lvl8pPr>
    <a:lvl9pPr marL="3649909" algn="l" defTabSz="4562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Text Box 1"/>
          <p:cNvSpPr>
            <a:spLocks noGrp="1" noRot="1" noChangeAspect="1" noChangeArrowheads="1"/>
          </p:cNvSpPr>
          <p:nvPr>
            <p:ph type="sldImg"/>
          </p:nvPr>
        </p:nvSpPr>
        <p:spPr>
          <a:xfrm>
            <a:off x="914400" y="457200"/>
            <a:ext cx="5029200" cy="3886200"/>
          </a:xfrm>
          <a:solidFill>
            <a:srgbClr val="FFFFFF"/>
          </a:solidFill>
          <a:ln/>
        </p:spPr>
      </p:sp>
      <p:sp>
        <p:nvSpPr>
          <p:cNvPr id="10243" name="Text Box 2"/>
          <p:cNvSpPr>
            <a:spLocks noGrp="1" noChangeArrowheads="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تذكر أن قصة الكتاب المقدس لا تزال هي الفكرة الأساسية...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ننتقل الآن إلى الجزء الثاني من إعداد الكتب...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حيث يجتمع العهد "الجديد" معًا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662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لتشكيل هذه الدراسة... فكر في هذا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 تطلب العهد القديم </a:t>
            </a:r>
            <a:r>
              <a:rPr lang="en-US" sz="1800" dirty="0">
                <a:effectLst/>
                <a:latin typeface="Calibri" panose="020F0502020204030204" pitchFamily="34" charset="0"/>
                <a:ea typeface="Calibri" panose="020F0502020204030204" pitchFamily="34" charset="0"/>
                <a:cs typeface="Arial" panose="020B0604020202020204" pitchFamily="34" charset="0"/>
              </a:rPr>
              <a:t>1100</a:t>
            </a:r>
            <a:r>
              <a:rPr lang="ar-JO" sz="1800" dirty="0">
                <a:effectLst/>
                <a:latin typeface="Calibri" panose="020F0502020204030204" pitchFamily="34" charset="0"/>
                <a:ea typeface="Calibri" panose="020F0502020204030204" pitchFamily="34" charset="0"/>
                <a:cs typeface="Arial" panose="020B0604020202020204" pitchFamily="34" charset="0"/>
              </a:rPr>
              <a:t> سنة تقريبًا لكتابة 39 سفرًا... ولكن، المثير في الأمر..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إن العهد الجديد يمتد خلال 100 عام فقط من تاريخه ومن تاريخ العالم. لكن بالنسبة للكتابة الفعلية لتدوين أسفاره السبعة والعشرين، استغرق حوالي 40- 50 سنة. مرة أخرى... سنضع هذه الكتب في سياق أوسع للمعاني والتطبيق.</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86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فيما يلي الأقسام الأربعة الكبيرة التنظيمية والتقليدية للعهد الجديد.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 هذا هو المكان في </a:t>
            </a:r>
            <a:r>
              <a:rPr lang="ar-JO" sz="1800" b="1" dirty="0">
                <a:effectLst/>
                <a:latin typeface="Calibri" panose="020F0502020204030204" pitchFamily="34" charset="0"/>
                <a:ea typeface="Calibri" panose="020F0502020204030204" pitchFamily="34" charset="0"/>
                <a:cs typeface="Arial" panose="020B0604020202020204" pitchFamily="34" charset="0"/>
              </a:rPr>
              <a:t>الكتاب المقدس بشكل أساسي</a:t>
            </a:r>
            <a:r>
              <a:rPr lang="ar-JO" sz="1800" dirty="0">
                <a:effectLst/>
                <a:latin typeface="Calibri" panose="020F0502020204030204" pitchFamily="34" charset="0"/>
                <a:ea typeface="Calibri" panose="020F0502020204030204" pitchFamily="34" charset="0"/>
                <a:cs typeface="Arial" panose="020B0604020202020204" pitchFamily="34" charset="0"/>
              </a:rPr>
              <a:t>... حيث يأتي "العهد الجديد معًا".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أولاً، الأناجيل... توضح الحقائق الأساسية وحقبة لاهوت العهد الجديد. الكتب الأربعة المعنية هنا، موضوعة بين قوسين.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ثانيًا، أعمال الرسل... هذا هو تاريخ الكنيسة في بداية تأسيسه... وكيف انتشر الإنجيل عبر الكثير من مناطق الشرق الأدنى ودخوله  إلى أوروبا وآسيا. لاحظ أن سفرًا واحدًا يشمل أعمال الرسل.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ثالثًا، الرسائل... كما قلنا، هذه رسائل وأحيانًا كتابات بسيطة من شخص إلى شخص، وأحيانًا تفاسير وشروحات ضخمة ومعقدة للاهوت المسيحي الجديد. تعالج مجموعة هائلة من موضوعات العهد الجديد... وظروفًا لم يواجهها أي شخص من قبل، بكل بساطة لأن الكنيسة كانت منظمة جديدة تمامًا... حقيقة... كانت كائنًا أدخل حديثًا في حياة الكوكب. أطلق عليها بولس الرسول سابقًا، سرًّا.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عدد الرسائل: واحد وعشرون رسالة مختلفة موجهة إلى جماهير مختلفة في موضوعات لاهوتية وشخصية متنوعة.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ورابعًا، سفر الرؤيا، تلك النظرة المثيرة للاهتمام نحو مستقبل الأبدية حيث يقترب كل تاريخ الأرض من ذروته، كاشفًا عن خطة الآب للفداء النهائي للإنسان، التي بدأت أولاً من خلال إبراهيم القديم، وامتدت من خلال خدمة المسيا في إسرائيل القديمة، وبلغت ذروتها مع عودته الإشكالية آخر الزمان.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هذه نبوءة خالصة.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عدد الكتب، </a:t>
            </a:r>
            <a:r>
              <a:rPr lang="ar-JO" sz="1800" b="1" dirty="0">
                <a:effectLst/>
                <a:latin typeface="Calibri" panose="020F0502020204030204" pitchFamily="34" charset="0"/>
                <a:ea typeface="Calibri" panose="020F0502020204030204" pitchFamily="34" charset="0"/>
                <a:cs typeface="Arial" panose="020B0604020202020204" pitchFamily="34" charset="0"/>
              </a:rPr>
              <a:t>واحد</a:t>
            </a:r>
            <a:r>
              <a:rPr lang="ar-JO" sz="1800" dirty="0">
                <a:effectLst/>
                <a:latin typeface="Calibri" panose="020F0502020204030204" pitchFamily="34" charset="0"/>
                <a:ea typeface="Calibri" panose="020F0502020204030204" pitchFamily="34" charset="0"/>
                <a:cs typeface="Arial" panose="020B0604020202020204" pitchFamily="34" charset="0"/>
              </a:rPr>
              <a:t> فقط؛ رائع عند مقارنته مع ما يقرب من دزينتين من الأسفار النبوية في العهد القديم.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كتبت جميع هذه الكتب في مكان ما بين الأربعينات والتسعينات بعد الميلاد.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3072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القسم الأول من العهد الجديد: </a:t>
            </a:r>
            <a:r>
              <a:rPr lang="ar-JO" sz="1800" b="1" dirty="0">
                <a:effectLst/>
                <a:latin typeface="Calibri" panose="020F0502020204030204" pitchFamily="34" charset="0"/>
                <a:ea typeface="Calibri" panose="020F0502020204030204" pitchFamily="34" charset="0"/>
                <a:cs typeface="Arial" panose="020B0604020202020204" pitchFamily="34" charset="0"/>
              </a:rPr>
              <a:t>الأناجيل</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الحقائق واللاهوت</a:t>
            </a:r>
            <a:r>
              <a:rPr lang="ar-JO" sz="1800" dirty="0">
                <a:effectLst/>
                <a:latin typeface="Calibri" panose="020F0502020204030204" pitchFamily="34" charset="0"/>
                <a:ea typeface="Calibri" panose="020F0502020204030204" pitchFamily="34" charset="0"/>
                <a:cs typeface="Arial" panose="020B0604020202020204" pitchFamily="34" charset="0"/>
              </a:rPr>
              <a:t>، محددة بشكل واضح في أربعة كتب، جميعها تشكل إطارًا لبقية العهد الجديد – ومستقبل الكنيسة وتاريخ المسيحية في كل العصور... لهذا فالأمر مهم!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وهذه هي، في أربعة كتب: متى، مرقس، لوقا، يوحنا. هذه هي </a:t>
            </a:r>
            <a:r>
              <a:rPr lang="ar-JO" sz="1800" b="1" dirty="0">
                <a:effectLst/>
                <a:latin typeface="Calibri" panose="020F0502020204030204" pitchFamily="34" charset="0"/>
                <a:ea typeface="Calibri" panose="020F0502020204030204" pitchFamily="34" charset="0"/>
                <a:cs typeface="Arial" panose="020B0604020202020204" pitchFamily="34" charset="0"/>
              </a:rPr>
              <a:t>الأناجيل</a:t>
            </a:r>
            <a:r>
              <a:rPr lang="ar-JO" sz="1800" dirty="0">
                <a:effectLst/>
                <a:latin typeface="Calibri" panose="020F0502020204030204" pitchFamily="34" charset="0"/>
                <a:ea typeface="Calibri" panose="020F0502020204030204" pitchFamily="34" charset="0"/>
                <a:cs typeface="Arial" panose="020B0604020202020204" pitchFamily="34" charset="0"/>
              </a:rPr>
              <a:t>، الأخبار السّارة لخدمة الرب يسوع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لاحظ أن الأناجيل الثلاثة الأولى متى، مرقس، لوقا، يوجد علامة النجمة أمام اسمائها.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 تجمع هذه الكتب في مجموعة فرعية خاصة تسمى الأناجيل الإزائية.. وهي كلمة تعني "لنرى معًا"... حيث أن نصوص هذه الكتب تنظر إلى خدمة يسوع المسيح من منظور خاص يختلف عن منظور إنجيل يوحنا. دعونا نتحدث عن ذلك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277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باستخدام مساعدة الدراسة رقم 21، من خلال إطار الصورة الكبر هذا...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سنقوم بإنشاء مخطط رسومات يدعى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صورة شخصية مكتملة للرب يسوع المسيح... ولكن...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سنقوم بتشكيل تلك الصورة من خلال أربعة عدسات أدبية مختلفة بينما تتطور الصورة المكتملة.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481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من كل كاتب إنجيل...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 سنكتشف الجمهور المحدد لكتابات...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بعرضه المميز لشخص يسوع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مقترحين سببًا تأسيسيًا للتواصل من خلال نص إنجيله...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متبوعًا بتقدير العلماء عن تاريخ كل كتابة.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68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الآن... في خيالك... يرجى إدخال إطارات أربعة صور صغيرة في الإطار الأكبر. في داخل كل إطار قم بتثبيت أربعة أسطر. وعندما نقوم بملئها سيكون لدينا بعض المعلومات المحددة حول غرض ووظيفة كل من الأناجيل الأربعة. ويتم تحديد "الإطارات الفرعية" من 1 إلى 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389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لكل إطار الآن اسمه... متى في الأول...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مرقس في الثاني...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لوقا في الثالث... وأخيرًا الرابع يوحنا...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أسماء الأناجيل حسب ترتيب ظهورها في قانون العهد الجديد... المجموعة الرسمية لكتابات الكتاب المقدس.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09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تأتي الآن فكرة أيدها علماء الكتاب المقدس من جميع أنحاء العالم لها علاقة بالجماعات الذين وجهت إليهم الأناجيل المكتوبة.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على سبيل المثال...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كتب متى عمله بشكل محدد إلى أخوته وأخواته من الجماعة اليهودية. ويشير مرارًا إلى يسوع الحاكم، إذ رأى فيه المسيا وملك الشعب المختار.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أما مرقس، فينظر إلى عمله على نطاق واسع على أنه موجه للرومان، الذين احتلوا أرضه الأصلية وأجزاء أخرى من العالم القديم. يوجز مرقس، في صميم الموضوع. وفي الواقع، فقد استخدم مرارًا عبارة "مباشرة" في الترجمات المبكرة... كل ذلك في عقلية إنجاز العمل، التي ميزت الأسلوب الروماني في التفكير وعمل الأشياء.</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بينما لوقا، الطبيب، فهو يوناني واسع الثقافة جدًا الذي رافق بولس في رحلاته. بالنسبة للوقا، كان جمهوره المستمع لإنجيله من اليونانيين، وبعبارة أخرى، كان موجهًا للأمم بشكل عام.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أيضًا كمؤلف لسفر أعمال الرسل، وضع لوقا طوال الوقت سردًا مفصلاً لتطور الكنيسة المبكر، وخدماتها التبشيرية واسعة الانتشار، الذي كان شاهدًا عليها.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أخيرًا، نأتي إلى إنجيل يوحنا، الذي يختلف جمهوره عن الثلاثة الأولى بشكل ملحوظ. كتب يوحنا بشكل مباشر </a:t>
            </a:r>
            <a:r>
              <a:rPr lang="ar-JO" sz="1800" b="1" dirty="0">
                <a:effectLst/>
                <a:latin typeface="Calibri" panose="020F0502020204030204" pitchFamily="34" charset="0"/>
                <a:ea typeface="Calibri" panose="020F0502020204030204" pitchFamily="34" charset="0"/>
                <a:cs typeface="Arial" panose="020B0604020202020204" pitchFamily="34" charset="0"/>
              </a:rPr>
              <a:t>لغير المؤمنين، والوصول إليهم عبر قناة التواصل الخاصة بتلك المجموعة</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الجديدة، أي الكنيسة.</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في الواقع، عندما تقرأ إنجيل يوحنا، ستنصدم من حقيقة أن عمله يحمل بين طياته خاصية صوفية إلى حد ما، وبالتأكيد، ليس سردًا سريعًا مقتصرًا على الحقائق كتلك التي نجدها في إنجيل مرقس.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يستقبل جمهور يوحنا – أعضاء الكيان الجديد، الكنيسة نفسها، المنغمسون في حب المسيح الفادي – تعابيره البراقة لمجيء الروح القدس، الآن – بعد يوم الخمسين – بعد أن استقر بشكل دائم في قلب كل مؤمن 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إذن هناك أربع مجموعات فردية وجهت إليها الأناجيل على وجه التحديد في وقت كتابتها.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تلك البصيرة الواحدة، قادرة لوحدها أن تعطي طريقة جديدة لتصنيف وإعطاء طابع فردي لكتابات الإنجيل.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30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سؤال آخر: كيف يصوّر كل إنجيل الرب كإنسان وكعمّانوئيل، أي "الله معنا"؟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بالنسبة لمتى، ينظر للمسيح على أنه ملك اليهود. وبشكل متكرر، يصف متى كيف أن يسوع هو المتمم لكتب العهد القديم. ويستخدم متى بشكل واسع المصطلحات اليهودية عن الملكية.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وبالنسبة لمرقس، فينظر إليه على أنه </a:t>
            </a:r>
            <a:r>
              <a:rPr lang="ar-JO" sz="1800" b="1" dirty="0">
                <a:effectLst/>
                <a:latin typeface="Calibri" panose="020F0502020204030204" pitchFamily="34" charset="0"/>
                <a:ea typeface="Calibri" panose="020F0502020204030204" pitchFamily="34" charset="0"/>
                <a:cs typeface="Arial" panose="020B0604020202020204" pitchFamily="34" charset="0"/>
              </a:rPr>
              <a:t>خادم</a:t>
            </a:r>
            <a:r>
              <a:rPr lang="ar-JO" sz="1800" dirty="0">
                <a:effectLst/>
                <a:latin typeface="Calibri" panose="020F0502020204030204" pitchFamily="34" charset="0"/>
                <a:ea typeface="Calibri" panose="020F0502020204030204" pitchFamily="34" charset="0"/>
                <a:cs typeface="Arial" panose="020B0604020202020204" pitchFamily="34" charset="0"/>
              </a:rPr>
              <a:t> الجميع... يقول بعضهم أنه </a:t>
            </a:r>
            <a:r>
              <a:rPr lang="ar-JO" sz="1800" b="1" dirty="0">
                <a:effectLst/>
                <a:latin typeface="Calibri" panose="020F0502020204030204" pitchFamily="34" charset="0"/>
                <a:ea typeface="Calibri" panose="020F0502020204030204" pitchFamily="34" charset="0"/>
                <a:cs typeface="Arial" panose="020B0604020202020204" pitchFamily="34" charset="0"/>
              </a:rPr>
              <a:t>الخادم المتألم</a:t>
            </a:r>
            <a:r>
              <a:rPr lang="ar-JO" sz="1800" dirty="0">
                <a:effectLst/>
                <a:latin typeface="Calibri" panose="020F0502020204030204" pitchFamily="34" charset="0"/>
                <a:ea typeface="Calibri" panose="020F0502020204030204" pitchFamily="34" charset="0"/>
                <a:cs typeface="Arial" panose="020B0604020202020204" pitchFamily="34" charset="0"/>
              </a:rPr>
              <a:t>، ويرتبط تقليديًا بجمهوره في روما وفي العالم الروماني واسع الانتشار.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بينما لوقا يرى المسيح على أنه الله - الإنسان، الله حقًا وإنسان حقًا. يظهر لوقا للأمم أن المسيح هو الإنسان الكامل الذي تاقوا إليه.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أخيرًا، إنجيل يوحنا. بوضوح وفوق كل شيء... يصوّر يوحنا المسيح على أنه الله نفسه.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يستخدم يوحنا قلمه للتعبير عن سر وقوة المسيا. لماذا؟ لأن يوحنا أختبر قربًا خاصًا من السيد. من الواضح أنه كان فريدًا بين التلاميذ.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تذكر أيضًا أن هذا هو يوحنا نفسه الذي كان مقدرًا أن يرى ويكتب رؤية </a:t>
            </a:r>
            <a:r>
              <a:rPr lang="ar-JO" sz="1800" b="1" dirty="0">
                <a:effectLst/>
                <a:latin typeface="Calibri" panose="020F0502020204030204" pitchFamily="34" charset="0"/>
                <a:ea typeface="Calibri" panose="020F0502020204030204" pitchFamily="34" charset="0"/>
                <a:cs typeface="Arial" panose="020B0604020202020204" pitchFamily="34" charset="0"/>
              </a:rPr>
              <a:t>آخر الأزمنة</a:t>
            </a:r>
            <a:r>
              <a:rPr lang="ar-JO" sz="1800" dirty="0">
                <a:effectLst/>
                <a:latin typeface="Calibri" panose="020F0502020204030204" pitchFamily="34" charset="0"/>
                <a:ea typeface="Calibri" panose="020F0502020204030204" pitchFamily="34" charset="0"/>
                <a:cs typeface="Arial" panose="020B0604020202020204" pitchFamily="34" charset="0"/>
              </a:rPr>
              <a:t> العظيمة التي نعرفها باسم الرؤيا.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50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هنا مجموعة أخيرة من الأفكار الشيقة، مع الشكر لبعض المؤمنين المجهولين الذين طوروها منذ سنوات.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نطلق عليه تسمية "الرسالة الموجزة". سؤال: ما هي الكلمة الوحيدة التي يمكن أن تميّز رسالة كل إنجيل؟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بالنسبة لمتى... يخبرنا ذلك الكتاب بما </a:t>
            </a:r>
            <a:r>
              <a:rPr lang="ar-JO" sz="1800" b="1" dirty="0">
                <a:effectLst/>
                <a:latin typeface="Calibri" panose="020F0502020204030204" pitchFamily="34" charset="0"/>
                <a:ea typeface="Calibri" panose="020F0502020204030204" pitchFamily="34" charset="0"/>
                <a:cs typeface="Arial" panose="020B0604020202020204" pitchFamily="34" charset="0"/>
              </a:rPr>
              <a:t>قاله</a:t>
            </a:r>
            <a:r>
              <a:rPr lang="ar-JO" sz="1800" dirty="0">
                <a:effectLst/>
                <a:latin typeface="Calibri" panose="020F0502020204030204" pitchFamily="34" charset="0"/>
                <a:ea typeface="Calibri" panose="020F0502020204030204" pitchFamily="34" charset="0"/>
                <a:cs typeface="Arial" panose="020B0604020202020204" pitchFamily="34" charset="0"/>
              </a:rPr>
              <a:t> يسوع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ويخبرنا مرقس بما </a:t>
            </a:r>
            <a:r>
              <a:rPr lang="ar-JO" sz="1800" b="1" dirty="0">
                <a:effectLst/>
                <a:latin typeface="Calibri" panose="020F0502020204030204" pitchFamily="34" charset="0"/>
                <a:ea typeface="Calibri" panose="020F0502020204030204" pitchFamily="34" charset="0"/>
                <a:cs typeface="Arial" panose="020B0604020202020204" pitchFamily="34" charset="0"/>
              </a:rPr>
              <a:t>فعله</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ويرينا لوقا بوضوح ما </a:t>
            </a:r>
            <a:r>
              <a:rPr lang="ar-JO" sz="1800" b="1" dirty="0">
                <a:effectLst/>
                <a:latin typeface="Calibri" panose="020F0502020204030204" pitchFamily="34" charset="0"/>
                <a:ea typeface="Calibri" panose="020F0502020204030204" pitchFamily="34" charset="0"/>
                <a:cs typeface="Arial" panose="020B0604020202020204" pitchFamily="34" charset="0"/>
              </a:rPr>
              <a:t>شعر</a:t>
            </a:r>
            <a:r>
              <a:rPr lang="ar-JO" sz="1800" dirty="0">
                <a:effectLst/>
                <a:latin typeface="Calibri" panose="020F0502020204030204" pitchFamily="34" charset="0"/>
                <a:ea typeface="Calibri" panose="020F0502020204030204" pitchFamily="34" charset="0"/>
                <a:cs typeface="Arial" panose="020B0604020202020204" pitchFamily="34" charset="0"/>
              </a:rPr>
              <a:t> به المسيا.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أما يوحنا، فيخبرنا بوضوح عظيم، بما </a:t>
            </a:r>
            <a:r>
              <a:rPr lang="ar-JO" sz="1800" b="1" dirty="0">
                <a:effectLst/>
                <a:latin typeface="Calibri" panose="020F0502020204030204" pitchFamily="34" charset="0"/>
                <a:ea typeface="Calibri" panose="020F0502020204030204" pitchFamily="34" charset="0"/>
                <a:cs typeface="Arial" panose="020B0604020202020204" pitchFamily="34" charset="0"/>
              </a:rPr>
              <a:t>يعنيه</a:t>
            </a:r>
            <a:r>
              <a:rPr lang="ar-JO" sz="1800" dirty="0">
                <a:effectLst/>
                <a:latin typeface="Calibri" panose="020F0502020204030204" pitchFamily="34" charset="0"/>
                <a:ea typeface="Calibri" panose="020F0502020204030204" pitchFamily="34" charset="0"/>
                <a:cs typeface="Arial" panose="020B0604020202020204" pitchFamily="34" charset="0"/>
              </a:rPr>
              <a:t>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ماذا </a:t>
            </a:r>
            <a:r>
              <a:rPr lang="ar-JO" sz="1800" b="1" dirty="0">
                <a:effectLst/>
                <a:latin typeface="Calibri" panose="020F0502020204030204" pitchFamily="34" charset="0"/>
                <a:ea typeface="Calibri" panose="020F0502020204030204" pitchFamily="34" charset="0"/>
                <a:cs typeface="Arial" panose="020B0604020202020204" pitchFamily="34" charset="0"/>
              </a:rPr>
              <a:t>قال</a:t>
            </a:r>
            <a:r>
              <a:rPr lang="ar-JO" sz="1800" dirty="0">
                <a:effectLst/>
                <a:latin typeface="Calibri" panose="020F0502020204030204" pitchFamily="34" charset="0"/>
                <a:ea typeface="Calibri" panose="020F0502020204030204" pitchFamily="34" charset="0"/>
                <a:cs typeface="Arial" panose="020B0604020202020204" pitchFamily="34" charset="0"/>
              </a:rPr>
              <a:t>... ماذا </a:t>
            </a:r>
            <a:r>
              <a:rPr lang="ar-JO" sz="1800" b="1" dirty="0">
                <a:effectLst/>
                <a:latin typeface="Calibri" panose="020F0502020204030204" pitchFamily="34" charset="0"/>
                <a:ea typeface="Calibri" panose="020F0502020204030204" pitchFamily="34" charset="0"/>
                <a:cs typeface="Arial" panose="020B0604020202020204" pitchFamily="34" charset="0"/>
              </a:rPr>
              <a:t>فعل</a:t>
            </a:r>
            <a:r>
              <a:rPr lang="ar-JO" sz="1800" dirty="0">
                <a:effectLst/>
                <a:latin typeface="Calibri" panose="020F0502020204030204" pitchFamily="34" charset="0"/>
                <a:ea typeface="Calibri" panose="020F0502020204030204" pitchFamily="34" charset="0"/>
                <a:cs typeface="Arial" panose="020B0604020202020204" pitchFamily="34" charset="0"/>
              </a:rPr>
              <a:t>... ماذا </a:t>
            </a:r>
            <a:r>
              <a:rPr lang="ar-JO" sz="1800" b="1" dirty="0">
                <a:effectLst/>
                <a:latin typeface="Calibri" panose="020F0502020204030204" pitchFamily="34" charset="0"/>
                <a:ea typeface="Calibri" panose="020F0502020204030204" pitchFamily="34" charset="0"/>
                <a:cs typeface="Arial" panose="020B0604020202020204" pitchFamily="34" charset="0"/>
              </a:rPr>
              <a:t>شعر</a:t>
            </a:r>
            <a:r>
              <a:rPr lang="ar-JO" sz="1800" dirty="0">
                <a:effectLst/>
                <a:latin typeface="Calibri" panose="020F0502020204030204" pitchFamily="34" charset="0"/>
                <a:ea typeface="Calibri" panose="020F0502020204030204" pitchFamily="34" charset="0"/>
                <a:cs typeface="Arial" panose="020B0604020202020204" pitchFamily="34" charset="0"/>
              </a:rPr>
              <a:t>... وماذا </a:t>
            </a:r>
            <a:r>
              <a:rPr lang="ar-JO" sz="1800" b="1" dirty="0">
                <a:effectLst/>
                <a:latin typeface="Calibri" panose="020F0502020204030204" pitchFamily="34" charset="0"/>
                <a:ea typeface="Calibri" panose="020F0502020204030204" pitchFamily="34" charset="0"/>
                <a:cs typeface="Arial" panose="020B0604020202020204" pitchFamily="34" charset="0"/>
              </a:rPr>
              <a:t>يعني</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تساعدنا هذه الأفكار من كلمة واحدة على التركيز بشدة على الاختلافات الواضحة الموجودة كتابات الإنجيل.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بالنسبة للعديد من قراء الكتاب المقدس، فمثل هذه السمات تقع ضمن منطقة غير مألوفة لهم.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219200" y="692150"/>
            <a:ext cx="441960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7947283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71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نأتي الآن إلى هذه الكلمة الغريبة للكثيرين...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معنى </a:t>
            </a:r>
            <a:r>
              <a:rPr lang="ar-JO" sz="1800" b="1" dirty="0">
                <a:effectLst/>
                <a:latin typeface="Calibri" panose="020F0502020204030204" pitchFamily="34" charset="0"/>
                <a:ea typeface="Calibri" panose="020F0502020204030204" pitchFamily="34" charset="0"/>
                <a:cs typeface="Arial" panose="020B0604020202020204" pitchFamily="34" charset="0"/>
              </a:rPr>
              <a:t>الإزائية...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0" dirty="0">
                <a:effectLst/>
                <a:latin typeface="Calibri" panose="020F0502020204030204" pitchFamily="34" charset="0"/>
                <a:ea typeface="Calibri" panose="020F0502020204030204" pitchFamily="34" charset="0"/>
                <a:cs typeface="Arial" panose="020B0604020202020204" pitchFamily="34" charset="0"/>
              </a:rPr>
              <a:t>////</a:t>
            </a:r>
            <a:r>
              <a:rPr lang="ar-JO" sz="1800" b="1" dirty="0">
                <a:effectLst/>
                <a:latin typeface="Calibri" panose="020F0502020204030204" pitchFamily="34" charset="0"/>
                <a:ea typeface="Calibri" panose="020F0502020204030204" pitchFamily="34" charset="0"/>
                <a:cs typeface="Arial" panose="020B0604020202020204" pitchFamily="34" charset="0"/>
              </a:rPr>
              <a:t>   </a:t>
            </a:r>
            <a:r>
              <a:rPr lang="ar-JO" sz="1800" b="0" dirty="0">
                <a:effectLst/>
                <a:latin typeface="Calibri" panose="020F0502020204030204" pitchFamily="34" charset="0"/>
                <a:ea typeface="Calibri" panose="020F0502020204030204" pitchFamily="34" charset="0"/>
                <a:cs typeface="Arial" panose="020B0604020202020204" pitchFamily="34" charset="0"/>
              </a:rPr>
              <a:t>... "لنرى معًا"... </a:t>
            </a:r>
            <a:r>
              <a:rPr lang="ar-JO" sz="1800" dirty="0">
                <a:effectLst/>
                <a:latin typeface="Calibri" panose="020F0502020204030204" pitchFamily="34" charset="0"/>
                <a:ea typeface="Calibri" panose="020F0502020204030204" pitchFamily="34" charset="0"/>
                <a:cs typeface="Arial" panose="020B0604020202020204" pitchFamily="34" charset="0"/>
              </a:rPr>
              <a:t>أضف هذه الكلمات إلى شكل المثلث الموجود في المساعدة الدراسية الخاصة بك.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هو مصطلح ذا جذور يونانية يعني رؤية مجموعة من الأشياء معًا... من المنظور العام نفسه. مرة أخرى، كلمة واحدة تساعد في تنظيم وتصنيف القاعدة الفعلية الهائلة التي يتكون من كتابنا المقدس.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extLst>
      <p:ext uri="{BB962C8B-B14F-4D97-AF65-F5344CB8AC3E}">
        <p14:creationId xmlns:p14="http://schemas.microsoft.com/office/powerpoint/2010/main" val="1439032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491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أتبع الأسهم التي تربط بين أناجيل متى ومرقس ولوقا. مرة أخرى... ستلاحظ أن إنجيل يوحنا ليس بينهم. هؤلاء الثلاثة هم ما يطلق عليه تسمية الأناجيل الإزائية. لقد </a:t>
            </a:r>
            <a:r>
              <a:rPr lang="ar-JO" sz="1800" b="1" dirty="0">
                <a:effectLst/>
                <a:latin typeface="Calibri" panose="020F0502020204030204" pitchFamily="34" charset="0"/>
                <a:ea typeface="Calibri" panose="020F0502020204030204" pitchFamily="34" charset="0"/>
                <a:cs typeface="Arial" panose="020B0604020202020204" pitchFamily="34" charset="0"/>
              </a:rPr>
              <a:t>شوهدوا معًا</a:t>
            </a:r>
            <a:r>
              <a:rPr lang="ar-JO" sz="1800" dirty="0">
                <a:effectLst/>
                <a:latin typeface="Calibri" panose="020F0502020204030204" pitchFamily="34" charset="0"/>
                <a:ea typeface="Calibri" panose="020F0502020204030204" pitchFamily="34" charset="0"/>
                <a:cs typeface="Arial" panose="020B0604020202020204" pitchFamily="34" charset="0"/>
              </a:rPr>
              <a:t>... حيث أن هذه الأعمال تأخذ وجهة النظر للمستوى الأرضي من التاريخ البشري ليسوع المسيح عندما كان يجول في فلسطين أيام خدمته. الرجل... ورسالته بين شعبه.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من ناحية أخرى، يمثل إنجيل يوحنا – الذي يظهر هنا مع علامة سيجما الرياضية المألوفة – ملخصًا لكل ما </a:t>
            </a:r>
            <a:r>
              <a:rPr lang="ar-JO" sz="1800" b="1" dirty="0">
                <a:effectLst/>
                <a:latin typeface="Calibri" panose="020F0502020204030204" pitchFamily="34" charset="0"/>
                <a:ea typeface="Calibri" panose="020F0502020204030204" pitchFamily="34" charset="0"/>
                <a:cs typeface="Arial" panose="020B0604020202020204" pitchFamily="34" charset="0"/>
              </a:rPr>
              <a:t>يعنيه</a:t>
            </a:r>
            <a:r>
              <a:rPr lang="ar-JO" sz="1800" dirty="0">
                <a:effectLst/>
                <a:latin typeface="Calibri" panose="020F0502020204030204" pitchFamily="34" charset="0"/>
                <a:ea typeface="Calibri" panose="020F0502020204030204" pitchFamily="34" charset="0"/>
                <a:cs typeface="Arial" panose="020B0604020202020204" pitchFamily="34" charset="0"/>
              </a:rPr>
              <a:t> يسوع المسيح – مجموع كل ما وعظ به وأظهره – علانية وسرًّا.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برؤيته للرب بوضوح على أنه الله نفسه، يرفع يوحنا من أفقنا الروحي بطرق لا تفعلها الأناجيل الثلاثة الأولى.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eaLnBrk="1" hangingPunct="1"/>
            <a:endParaRPr lang="en-US" b="0" dirty="0">
              <a:latin typeface="Arial"/>
              <a:ea typeface="ＭＳ Ｐゴシック" charset="0"/>
              <a:cs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914400" eaLnBrk="1" hangingPunct="1">
              <a:lnSpc>
                <a:spcPct val="100000"/>
              </a:lnSpc>
              <a:buClrTx/>
              <a:buSzTx/>
              <a:buFontTx/>
              <a:buNone/>
            </a:pPr>
            <a:endParaRPr lang="en-US" sz="2400">
              <a:solidFill>
                <a:srgbClr val="000000"/>
              </a:solidFill>
            </a:endParaRPr>
          </a:p>
        </p:txBody>
      </p:sp>
      <p:sp>
        <p:nvSpPr>
          <p:cNvPr id="512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إذن، باختصار كتب يوحنا إلى </a:t>
            </a:r>
            <a:r>
              <a:rPr lang="ar-JO" sz="1800" b="1" dirty="0">
                <a:effectLst/>
                <a:latin typeface="Calibri" panose="020F0502020204030204" pitchFamily="34" charset="0"/>
                <a:ea typeface="Calibri" panose="020F0502020204030204" pitchFamily="34" charset="0"/>
                <a:cs typeface="Arial" panose="020B0604020202020204" pitchFamily="34" charset="0"/>
              </a:rPr>
              <a:t>غير المؤمنين من خلال تلك المنظمة الجديدة، الكنيسة</a:t>
            </a:r>
            <a:r>
              <a:rPr lang="ar-JO" sz="1800" dirty="0">
                <a:effectLst/>
                <a:latin typeface="Calibri" panose="020F0502020204030204" pitchFamily="34" charset="0"/>
                <a:ea typeface="Calibri" panose="020F0502020204030204" pitchFamily="34" charset="0"/>
                <a:cs typeface="Arial" panose="020B0604020202020204" pitchFamily="34" charset="0"/>
              </a:rPr>
              <a:t>، التي تصور المسيح على أنه الله نفسه...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لكن ماذا </a:t>
            </a:r>
            <a:r>
              <a:rPr lang="ar-JO" sz="1800" b="1" dirty="0">
                <a:effectLst/>
                <a:latin typeface="Calibri" panose="020F0502020204030204" pitchFamily="34" charset="0"/>
                <a:ea typeface="Calibri" panose="020F0502020204030204" pitchFamily="34" charset="0"/>
                <a:cs typeface="Arial" panose="020B0604020202020204" pitchFamily="34" charset="0"/>
              </a:rPr>
              <a:t>قال</a:t>
            </a:r>
            <a:r>
              <a:rPr lang="ar-JO" sz="1800" dirty="0">
                <a:effectLst/>
                <a:latin typeface="Calibri" panose="020F0502020204030204" pitchFamily="34" charset="0"/>
                <a:ea typeface="Calibri" panose="020F0502020204030204" pitchFamily="34" charset="0"/>
                <a:cs typeface="Arial" panose="020B0604020202020204" pitchFamily="34" charset="0"/>
              </a:rPr>
              <a:t> يوحنا عن الذي قصده يسوع في كرازته؟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325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يلخص الاصحاح الأول من إنجيل يوحنا رسالته عن المسيح. تتبع رفقة مساعدة تعليمات الدراسة رقم 22. نرى في يوحنا 1: 1- 9:</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ست حقائق عظيمة عن يسوع المسيح</a:t>
            </a:r>
            <a:r>
              <a:rPr lang="ar-JO" sz="1800" dirty="0">
                <a:effectLst/>
                <a:latin typeface="Calibri" panose="020F0502020204030204" pitchFamily="34" charset="0"/>
                <a:ea typeface="Calibri" panose="020F0502020204030204" pitchFamily="34" charset="0"/>
                <a:cs typeface="Arial" panose="020B0604020202020204" pitchFamily="34" charset="0"/>
              </a:rPr>
              <a:t>.  يسردهم يوحنا.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الآية الأولى: يصور على أنه موجود مسبقًا، وشخص متميز، الذي كان الله.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نقرأ الآية الأولى: "في البدء كان الكلمة، والكلمة كان عند الله، وكان الكلمة الله".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529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الآية 2: في وجود مشترك منذ الأزل في هذا...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"هذا كان في البدء مع الله".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الآية 3: هو خالق الكون...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"كل شيء به كان وبغيره لم يكن شيء مما كان."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939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وأخيرًا... الآيات 4 و5 و9 ... مصدر كل نور وحياة...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"فيه كانت الحياة والحياة كانت نور الناس. والنور يضيء في الظلمة، والظلمة لم تدركه... كان النور الحقيقي الذي ينير كل إنسان آتيًا إلى العالم."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هذا هو اللاهوت المسيحي الأساسي. كل شيء يبدأ من هنا.</a:t>
            </a:r>
          </a:p>
          <a:p>
            <a:pPr algn="r"/>
            <a:endParaRPr lang="en-US" b="0" dirty="0">
              <a:latin typeface="Arial"/>
              <a:ea typeface="ＭＳ Ｐゴシック" charset="0"/>
              <a:cs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الان... ماذا عن تواريخ كتابة هذه الوثائق الهامة؟ ونحن متروكين هنا مع أفضل تخميناتنا العلمية. ثمة جدال سيكون دائمًا هنا. لكن بعض أفضل التخمينات، بناء على عقود من البحث الأكاديمي والدراسة هي هذه – حسب الترتيب المقترح...</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متى... تم كتابته في وقت ما خلال الأربعينات بعد الميلاد...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لوقا... مقترح كما يلي، بين السنتين 57 و59 بعد الميلاد...</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مرقس... في العقد التالي... بين 64 و68...</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وأخيرًا... إنجيل يوحنا... حوالي العام 69 بعد الميلاد... ولكن بالتأكيد بعد وضع الأناجيل الإزائية... مرة أخرى، ستجد دائماً عدم اتفاق حول هذه التواريخ. ومع ذلك، فهذه التواريخ مأخوذة عن أبحاث علماء ومعلمين مسيحيين معروفين.</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634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الآن... لاستكمال الصور التي قدمت لنا من قبل متى ومرقس ولوقا ويوحنا.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لهذا نحتاج أن نخرج إلى الفضاء والنظر إلى هذا الكوكب البائس. لقد تسبب فيه الإنسان بحالة من الفوضى، وقد توافق على هذا. قد تساعدنا هذه النظرة إلى الأرض على فهم وجهة النظر النهائية للمسيح التي أعطيت لنا في العهد الجديد بشكل أكثر وضوحًا.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لنرحل الآن إلى آخر سفر في العهد الجديد... إعلان يسوع المسيح للرسول يوحنا. هناك، نرى يسوع المسيح في مجده الصاعد والمرتفع، كما سيظهر عندما يعود في نهاية التاريخ ليطالب بكل ما 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اصحاحه الأول من سفر الرؤيا، كتب يوحنا هذا: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فالتفتُ لأنظر الصوت الذي تكلم معي ولما التفت رأيت سبع مناير من ذهب.</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وفي وسط السبع المناير شبه إنسان متسربلاً بثوب إلى الرجلين ومتمنطقًا عند ثدييه بمنطقة من ذهبٍ.</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وأما رأسه وشعره فأبيضان كالصوف الأبيض كالثلج وعيناه كلهيب نار.</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ورجلاه شبه النحاس النقي كأنهما محميتان في أتون وصوته كصوت مياه كثيرة.</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ومعه في يده اليمنى سبعة كواكب وسيف ماض ذو حدين يخرج من فمه ووجهه كالشمس وهي تضيء في قوتها.</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فلما رأيته سقطت عند رجليه كميت فوضع يده اليمنى عليّ قائلاً لي لا تخف أنا هو الأول والآخر. </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والحيّ وكنت ميتًا وها أنا حيّ إلى أبد الآبدين آمين ولي مفاتيح الهاوية والموت.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553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مع هذه </a:t>
            </a:r>
            <a:r>
              <a:rPr lang="ar-JO" sz="1800" b="1" dirty="0">
                <a:effectLst/>
                <a:latin typeface="Calibri" panose="020F0502020204030204" pitchFamily="34" charset="0"/>
                <a:ea typeface="Calibri" panose="020F0502020204030204" pitchFamily="34" charset="0"/>
                <a:cs typeface="Arial" panose="020B0604020202020204" pitchFamily="34" charset="0"/>
              </a:rPr>
              <a:t>الصورة المكتملة للرب يسوع المسيح</a:t>
            </a:r>
            <a:r>
              <a:rPr lang="ar-JO" sz="1800" dirty="0">
                <a:effectLst/>
                <a:latin typeface="Calibri" panose="020F0502020204030204" pitchFamily="34" charset="0"/>
                <a:ea typeface="Calibri" panose="020F0502020204030204" pitchFamily="34" charset="0"/>
                <a:cs typeface="Arial" panose="020B0604020202020204" pitchFamily="34" charset="0"/>
              </a:rPr>
              <a:t>، أصبح بإمكاننا أن نمسك أكثر أمانًا بالأناجيل الأربعة باعتبارها بداية توثيق العهد الجديد – والتي تتكشف منها كل فكرة تالية وحدث تاريخي للعهد الجديد.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مرة أخرى، يمكننا أن نرى الأهمية العظيمة لوعود العهد الإبراهيمي... خاصة في تكوين 12: 3. تذكر ذلك الوعد القديم إبراهيم.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لقد وعد الله الأب العبري بقوله "</a:t>
            </a:r>
            <a:r>
              <a:rPr lang="ar-JO" sz="1800" dirty="0">
                <a:solidFill>
                  <a:srgbClr val="000000"/>
                </a:solidFill>
                <a:effectLst/>
                <a:latin typeface="Arial Unicode MS"/>
                <a:ea typeface="Calibri" panose="020F0502020204030204" pitchFamily="34" charset="0"/>
                <a:cs typeface="Arial" panose="020B0604020202020204" pitchFamily="34" charset="0"/>
              </a:rPr>
              <a:t> </a:t>
            </a:r>
            <a:r>
              <a:rPr lang="ar-SA" sz="1800" dirty="0">
                <a:solidFill>
                  <a:srgbClr val="000000"/>
                </a:solidFill>
                <a:effectLst/>
                <a:latin typeface="Arial Unicode MS"/>
                <a:ea typeface="Calibri" panose="020F0502020204030204" pitchFamily="34" charset="0"/>
                <a:cs typeface="Arial" panose="020B0604020202020204" pitchFamily="34" charset="0"/>
              </a:rPr>
              <a:t>وَأُبَارِكُ مُبَارِكِيكَ، وَلَاعِنَكَ أَلْعَنُهُ. وَتَتَبَارَكُ فِيكَ جَمِيعُ قَبَائِلِ ٱلْأَرْضِ</a:t>
            </a:r>
            <a:r>
              <a:rPr lang="en-US" sz="1800" dirty="0">
                <a:effectLst/>
                <a:latin typeface="Calibri" panose="020F0502020204030204" pitchFamily="34" charset="0"/>
                <a:ea typeface="Calibri" panose="020F0502020204030204" pitchFamily="34" charset="0"/>
                <a:cs typeface="Arial" panose="020B0604020202020204" pitchFamily="34" charset="0"/>
              </a:rPr>
              <a:t>." لقد تحققت تلك البركة بالمجيء المجيد للمسيا إلى الأرض. دعنا الآن نذهب أبعد من ذلك</a:t>
            </a:r>
          </a:p>
          <a:p>
            <a:pPr algn="r"/>
            <a:endParaRPr lang="en-US" b="0" dirty="0">
              <a:latin typeface="Arial"/>
              <a:ea typeface="ＭＳ Ｐゴシック" charset="0"/>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2291"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u="none" dirty="0">
                <a:effectLst/>
                <a:latin typeface="Calibri" panose="020F0502020204030204" pitchFamily="34" charset="0"/>
                <a:ea typeface="Calibri" panose="020F0502020204030204" pitchFamily="34" charset="0"/>
                <a:cs typeface="Arial" panose="020B0604020202020204" pitchFamily="34" charset="0"/>
              </a:rPr>
              <a:t>فيما يلي الـ 27 كتابًا من العهد الجديد.. النصف الآخر من مخطط الكتاب المقدس الذي سبق وعملنا عليه معًا.</a:t>
            </a:r>
            <a:endParaRPr lang="en-US" sz="1800" u="none"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Arial" panose="020B0604020202020204" pitchFamily="34" charset="0"/>
              </a:rPr>
              <a:t>____________</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السادة المترجمون، يرجى ملاحظة أن "العهد الجديد يأتي معًا" كما في أعلاه ويجب تغييره في الشريحة الرئيسية، ولكن هذا سيؤثر على شريحة من هذا العرض الرئيسي. وعلى أجهزة الـ </a:t>
            </a:r>
            <a:r>
              <a:rPr lang="en-US" sz="1800" dirty="0">
                <a:effectLst/>
                <a:latin typeface="Calibri" panose="020F0502020204030204" pitchFamily="34" charset="0"/>
                <a:ea typeface="Calibri" panose="020F0502020204030204" pitchFamily="34" charset="0"/>
                <a:cs typeface="Arial" panose="020B0604020202020204" pitchFamily="34" charset="0"/>
              </a:rPr>
              <a:t>Mac</a:t>
            </a:r>
            <a:r>
              <a:rPr lang="ar-JO" sz="1800" dirty="0">
                <a:effectLst/>
                <a:latin typeface="Calibri" panose="020F0502020204030204" pitchFamily="34" charset="0"/>
                <a:ea typeface="Calibri" panose="020F0502020204030204" pitchFamily="34" charset="0"/>
                <a:cs typeface="Arial" panose="020B0604020202020204" pitchFamily="34" charset="0"/>
              </a:rPr>
              <a:t>، انتقل إلى </a:t>
            </a:r>
            <a:r>
              <a:rPr lang="en-US" sz="1800" dirty="0">
                <a:effectLst/>
                <a:latin typeface="Calibri" panose="020F0502020204030204" pitchFamily="34" charset="0"/>
                <a:ea typeface="Calibri" panose="020F0502020204030204" pitchFamily="34" charset="0"/>
                <a:cs typeface="Arial" panose="020B0604020202020204" pitchFamily="34" charset="0"/>
              </a:rPr>
              <a:t>View&gt; Master &gt; Slide Master</a:t>
            </a:r>
            <a:r>
              <a:rPr lang="ar-JO" sz="1800" dirty="0">
                <a:effectLst/>
                <a:latin typeface="Calibri" panose="020F0502020204030204" pitchFamily="34" charset="0"/>
                <a:ea typeface="Calibri" panose="020F0502020204030204" pitchFamily="34" charset="0"/>
                <a:cs typeface="Arial" panose="020B0604020202020204" pitchFamily="34" charset="0"/>
              </a:rPr>
              <a:t> وقم بالترجمة هناك على الشرائح المختلفة التي تظهر لك باللغة الإنجليزية. هناك العديد من الشرائح الرئيسية التي يمكن تحريرها وسيتم تحميلها من قبل العرض الرئيس لكامل الشرائح المختلفة.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758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نأتي الآن إلى سرد رائع لواحد من التواريخ المبكرة للكنيسة وبداية مفهوم "المأمورية" ... ذلك الكتاب الوحيد المعروف باسم </a:t>
            </a:r>
            <a:r>
              <a:rPr lang="ar-JO" sz="1800" b="1" dirty="0">
                <a:effectLst/>
                <a:latin typeface="Calibri" panose="020F0502020204030204" pitchFamily="34" charset="0"/>
                <a:ea typeface="Calibri" panose="020F0502020204030204" pitchFamily="34" charset="0"/>
                <a:cs typeface="Arial" panose="020B0604020202020204" pitchFamily="34" charset="0"/>
              </a:rPr>
              <a:t>أعمال الرسل</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96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كتاريخ للأحداث الناتجة... فمن شبه المؤكد أن </a:t>
            </a:r>
            <a:r>
              <a:rPr lang="ar-JO" sz="1800" b="1" dirty="0">
                <a:effectLst/>
                <a:latin typeface="Calibri" panose="020F0502020204030204" pitchFamily="34" charset="0"/>
                <a:ea typeface="Calibri" panose="020F0502020204030204" pitchFamily="34" charset="0"/>
                <a:cs typeface="Arial" panose="020B0604020202020204" pitchFamily="34" charset="0"/>
              </a:rPr>
              <a:t>سفر الأعمال</a:t>
            </a:r>
            <a:r>
              <a:rPr lang="ar-JO" sz="1800" dirty="0">
                <a:effectLst/>
                <a:latin typeface="Calibri" panose="020F0502020204030204" pitchFamily="34" charset="0"/>
                <a:ea typeface="Calibri" panose="020F0502020204030204" pitchFamily="34" charset="0"/>
                <a:cs typeface="Arial" panose="020B0604020202020204" pitchFamily="34" charset="0"/>
              </a:rPr>
              <a:t> قد كتب من قبل الطبيب لوقا. ويقدم لنا تفاصيلاً حيوية عن حياة أولئك الذين اختبروا ذلك التاريخ المبكر.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من خلال شخصياته الرئيسة،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بولس،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بطرس،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برنابا،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الشاب يوحنا مرقس،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تيموثاوس،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فيليبس،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والطبيب لوقا... المؤلف نفسه، وطاقم من شخصيات أخرى تتحرك داخل وخارج القصة... مؤكد أن هذا العمل كتب أواخر الخمسينات بعد الميلاد، وجميع أحداث القرن الأول. ويخبرنا علماء الكتاب المقدس، أنه نظرًا للمخزون الكبير للتفاصيل والأحداث التي فحصت من قبل المصادر العلمية، فإن سفر أعمال الرسل يحتوي على حلقة الحقيقة المطلقة. الأحداث التي حصلت فعلاً، والشخصيات التي عاشت حقًا، للقراءة عن حياتهم، وتقدمهم في النمو المسيحي – وخاصة في المأموريات – تعطينا دروسًا وتشجيعًا ذات قيم روحية مدهشة... ناهيك عن الاستراتيجيات التشغيلية.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16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ويتواصل البرنامج مع بدء انتشار الكنيسة. تسرد لنا مساعدة الدرس رقم 23 فهرسًا بتلك المغامرات في سفر أعمال الرسل. وتقسم فصوله الـ 28 الدرامية تقدمه.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الاصحاحات من 1 إلى 7، التي دارت أحداثها في أورشليم، تبدأ مع مهمة يسوع الإضافية لنشر الإنجيل من خلال الشهادة لخدمته "في أورشليم، وفي كل اليهودية، والسامرة وإلى أقاصي الأرض".</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تتوسع الاصحاحات من 8 إلى 12 لتشمل فيليبس وبولس وبطرس. يبدأ الاضطهاد وتبدأ الكنيسة بالانتقال إلى المناطق والمحافظات المحيطة بفلسطين وسوريا!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وفي العالم</a:t>
            </a:r>
            <a:r>
              <a:rPr lang="ar-JO" sz="1800" dirty="0">
                <a:effectLst/>
                <a:latin typeface="Calibri" panose="020F0502020204030204" pitchFamily="34" charset="0"/>
                <a:ea typeface="Calibri" panose="020F0502020204030204" pitchFamily="34" charset="0"/>
                <a:cs typeface="Arial" panose="020B0604020202020204" pitchFamily="34" charset="0"/>
              </a:rPr>
              <a:t>، يحدد ما تبقى من الكتاب – الاصحاحات من 13 إلى 28 – جدول المأمورية للكنيسة الأولى. حيث أن بولس هو الشخصية المركزية بينما يوسع رسالة الإنجيل في جميع أنحاء حوض البحر الأبيض المتوسط. مطلوب منه تقديم ردود مدروسة للعديد من القادة والمفكرين في زمنه، منتهيًا في رحلته الأخيرة إلى روما حيث انتهت خدمته الشجاعة.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من خلال 28 اصحاحًا، يقدم لنا </a:t>
            </a:r>
            <a:r>
              <a:rPr lang="ar-JO" sz="1800" b="1" dirty="0">
                <a:effectLst/>
                <a:latin typeface="Calibri" panose="020F0502020204030204" pitchFamily="34" charset="0"/>
                <a:ea typeface="Calibri" panose="020F0502020204030204" pitchFamily="34" charset="0"/>
                <a:cs typeface="Arial" panose="020B0604020202020204" pitchFamily="34" charset="0"/>
              </a:rPr>
              <a:t>أعمال الرسل</a:t>
            </a:r>
            <a:r>
              <a:rPr lang="ar-JO" sz="1800" dirty="0">
                <a:effectLst/>
                <a:latin typeface="Calibri" panose="020F0502020204030204" pitchFamily="34" charset="0"/>
                <a:ea typeface="Calibri" panose="020F0502020204030204" pitchFamily="34" charset="0"/>
                <a:cs typeface="Arial" panose="020B0604020202020204" pitchFamily="34" charset="0"/>
              </a:rPr>
              <a:t> دراما متجددة في ثلاث حلقات.  في هذه الصفحات ولدت الكنيسة... </a:t>
            </a:r>
            <a:r>
              <a:rPr lang="ar-JO" sz="1800" b="1" dirty="0">
                <a:effectLst/>
                <a:latin typeface="Calibri" panose="020F0502020204030204" pitchFamily="34" charset="0"/>
                <a:ea typeface="Calibri" panose="020F0502020204030204" pitchFamily="34" charset="0"/>
                <a:cs typeface="Arial" panose="020B0604020202020204" pitchFamily="34" charset="0"/>
              </a:rPr>
              <a:t>وها أنت وأنا علينا مواصلة العمل</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ويبقى السؤال: </a:t>
            </a:r>
            <a:r>
              <a:rPr lang="ar-JO" sz="1800" b="1" dirty="0">
                <a:effectLst/>
                <a:latin typeface="Calibri" panose="020F0502020204030204" pitchFamily="34" charset="0"/>
                <a:ea typeface="Calibri" panose="020F0502020204030204" pitchFamily="34" charset="0"/>
                <a:cs typeface="Arial" panose="020B0604020202020204" pitchFamily="34" charset="0"/>
              </a:rPr>
              <a:t>ماذا نفعل بخصوص ذلك</a:t>
            </a:r>
            <a:r>
              <a:rPr lang="ar-JO" sz="1800" dirty="0">
                <a:effectLst/>
                <a:latin typeface="Calibri" panose="020F0502020204030204" pitchFamily="34" charset="0"/>
                <a:ea typeface="Calibri" panose="020F0502020204030204" pitchFamily="34" charset="0"/>
                <a:cs typeface="Arial" panose="020B0604020202020204" pitchFamily="34" charset="0"/>
              </a:rPr>
              <a:t>؟ وتستمر القصة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37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بالنسبة لهذه المنظمة الجديدة، الكنيسة، ظهرت قضايا كبيرة غبر متوقعة بين الطوائف المنتشرة – بين الناس أنفسهم وأيضًا فيما يتعلق بعبادتهم للرب. لهذه الأسباب، في غياب الطباعة، كان من الضروري تداول رسائل إرشادية من قادة الكنيسة. عرفت آنذاك باسم </a:t>
            </a:r>
            <a:r>
              <a:rPr lang="ar-JO" sz="1800" b="1" dirty="0">
                <a:effectLst/>
                <a:latin typeface="Calibri" panose="020F0502020204030204" pitchFamily="34" charset="0"/>
                <a:ea typeface="Calibri" panose="020F0502020204030204" pitchFamily="34" charset="0"/>
                <a:cs typeface="Arial" panose="020B0604020202020204" pitchFamily="34" charset="0"/>
              </a:rPr>
              <a:t>الرسائل</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ثمة طريقة واحدة لتأطير هذه المشاكل وإدراك التحدي الكبير لمهمة المأموريات – آنذاك والآن – من خلال تقويم وتقدير رحلات بولس الواسعة! بالنسبة لمعظم الناس، كانت رحلا بولس – كما يقال على أقل تقدير – مربكة من الناحية الجغرافية!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تعرف تلك الخريطة في الغلاف الأخير من كتابك المقدس... تلك المكونة من جميع الخطوط المنقطة... والخطوط المتقطعة... والخطوط المستقيمة... والخطوط بالدوائر الصغيرة... وخطوط بألوان مختلفة... </a:t>
            </a:r>
            <a:r>
              <a:rPr lang="ar-JO" sz="1800" b="1" dirty="0">
                <a:effectLst/>
                <a:latin typeface="Calibri" panose="020F0502020204030204" pitchFamily="34" charset="0"/>
                <a:ea typeface="Calibri" panose="020F0502020204030204" pitchFamily="34" charset="0"/>
                <a:cs typeface="Arial" panose="020B0604020202020204" pitchFamily="34" charset="0"/>
              </a:rPr>
              <a:t>وغالبًا ما يتم طباعتها فوق كل منها الأخرى</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757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782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أفهم هذا! كان بولس رحالة حقيقيًا. جال في جميع أنحاء حوض البحر الأبيض المتوسط... من إسرائيل في الشرق الأدنى القديم إلى جزمة إيطاليا... وربما حتى إلى إسبانيا.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ولماذا هذا مهم بالنسبة لنا... الآن؟ لأن...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هنا... في هذه الصفحات الدرامية من </a:t>
            </a:r>
            <a:r>
              <a:rPr lang="ar-JO" sz="1800" b="1" dirty="0">
                <a:effectLst/>
                <a:latin typeface="Calibri" panose="020F0502020204030204" pitchFamily="34" charset="0"/>
                <a:ea typeface="Calibri" panose="020F0502020204030204" pitchFamily="34" charset="0"/>
                <a:cs typeface="Arial" panose="020B0604020202020204" pitchFamily="34" charset="0"/>
              </a:rPr>
              <a:t>أعمال الرسل</a:t>
            </a:r>
            <a:r>
              <a:rPr lang="ar-JO" sz="1800" dirty="0">
                <a:effectLst/>
                <a:latin typeface="Calibri" panose="020F0502020204030204" pitchFamily="34" charset="0"/>
                <a:ea typeface="Calibri" panose="020F0502020204030204" pitchFamily="34" charset="0"/>
                <a:cs typeface="Arial" panose="020B0604020202020204" pitchFamily="34" charset="0"/>
              </a:rPr>
              <a:t>... نجد البدايات المطلقة للمأموريات العالمية.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798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مع أخذ ذلك في الاعتبار... كيف تخطط وتحزم أمرك لأربع رحلات طويلة حقًا... ربما لا أنت ولا الذين معك على معرفة بمناطق من العالم. المواصلات؟ حسنًا، من المحتمل أن تمشي معظم الطريق... وربما تستخدم بعض الخيول... ربما عربة حمار عرضية... وربما مجموعة متنوعة من السفن الشراعية الرومانية، فيما لو كانت متوفرة آنذاك... وأي شيء ما عدا الدرجة الأولى! كيف يمكننا تقدير هذه الصعوبات... هل تفهم </a:t>
            </a:r>
            <a:r>
              <a:rPr lang="ar-JO" sz="1800" b="1" dirty="0">
                <a:effectLst/>
                <a:latin typeface="Calibri" panose="020F0502020204030204" pitchFamily="34" charset="0"/>
                <a:ea typeface="Calibri" panose="020F0502020204030204" pitchFamily="34" charset="0"/>
                <a:cs typeface="Arial" panose="020B0604020202020204" pitchFamily="34" charset="0"/>
              </a:rPr>
              <a:t>حقًا</a:t>
            </a:r>
            <a:r>
              <a:rPr lang="ar-JO" sz="1800" dirty="0">
                <a:effectLst/>
                <a:latin typeface="Calibri" panose="020F0502020204030204" pitchFamily="34" charset="0"/>
                <a:ea typeface="Calibri" panose="020F0502020204030204" pitchFamily="34" charset="0"/>
                <a:cs typeface="Arial" panose="020B0604020202020204" pitchFamily="34" charset="0"/>
              </a:rPr>
              <a:t> العمل والتحديات الشخصية التي واجهها هؤلاء المبشرون الأوائل؟ هذه واحدة منها.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819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لنلقِ نظرة على خط سير الرحلة نفسه! كانت هناك أربع رحلات رئيسية عبر حوض البحر الأبيض المتوسط... في كل من أوروبا وآسيا.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رحلة من جانب واحد إلى أورشليم... كانت تلك رحلة سريعة... لكنها غيّرت الكنيسة إلى الأبد وأعادت توجيه أسسها اللاهوتية منذ تلك اللحظة وما بعدها!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انظر الآن إلى قائمة المدن، والبلدات والمناطق التي كانت مقاصدًا لبولس. كان عليه وعلى رفاقه التكييف مع الحياة في كل تلك الأماكن... والمسافات بينها. ماذا كان يجب عليهم أن يقولوه عن الإنجيل في كل مكان؟ وكيف سيتم استقبالهم؟ </a:t>
            </a:r>
            <a:r>
              <a:rPr lang="ar-JO" sz="1800" b="1" dirty="0">
                <a:effectLst/>
                <a:latin typeface="Calibri" panose="020F0502020204030204" pitchFamily="34" charset="0"/>
                <a:ea typeface="Calibri" panose="020F0502020204030204" pitchFamily="34" charset="0"/>
                <a:cs typeface="Arial" panose="020B0604020202020204" pitchFamily="34" charset="0"/>
              </a:rPr>
              <a:t>كيف تقوم بهذه المهمة في المقام الأول</a:t>
            </a:r>
            <a:r>
              <a:rPr lang="ar-JO" sz="1800" dirty="0">
                <a:effectLst/>
                <a:latin typeface="Calibri" panose="020F0502020204030204" pitchFamily="34" charset="0"/>
                <a:ea typeface="Calibri" panose="020F0502020204030204" pitchFamily="34" charset="0"/>
                <a:cs typeface="Arial" panose="020B0604020202020204" pitchFamily="34" charset="0"/>
              </a:rPr>
              <a:t>؟ في هذه وغيرها من المواقع والمسافات بينها تثار تحديات صعبة لا يمكن تخيلها في تلك الأيام القديمة في العالم الروماني.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مدينة بعد مدينة... منطقة بعد منطقة!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لاحظ كم مرة ظهرت فيها مدينة أنطاكية السورية على خط سير رحلة بولس المرة تلو الأخرى. كانت تقع على مبعدة حوالي 500 ميل شمال أورشليم. تبيّن تلك الحقيقة الجغرافية أن الكثير من معيشة وتخطيط بولس حدث بعيدًا عن أورشليم، موطن الكنيسة الأم للإيمان الجديد.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الآن، بعض الأفكار حول مسارات هذه الرحلات وأغراض كل رحلة يمكنها أن تعطينا نظرة ثاقبة عظيمة عن مأمورية بولس، والجهد البدني العظيم والنتائج التي تهز العالم بعمله.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839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كانت كل رحلة فريدة من حيث الغرض والإنجاز.</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الرحلة الأولى... لنسميها </a:t>
            </a:r>
            <a:r>
              <a:rPr lang="ar-JO" sz="1800" b="1" dirty="0">
                <a:effectLst/>
                <a:latin typeface="Calibri" panose="020F0502020204030204" pitchFamily="34" charset="0"/>
                <a:ea typeface="Calibri" panose="020F0502020204030204" pitchFamily="34" charset="0"/>
                <a:cs typeface="Arial" panose="020B0604020202020204" pitchFamily="34" charset="0"/>
              </a:rPr>
              <a:t>المختبر</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ثم </a:t>
            </a:r>
            <a:r>
              <a:rPr lang="ar-JO" sz="1800" b="1" dirty="0">
                <a:effectLst/>
                <a:latin typeface="Calibri" panose="020F0502020204030204" pitchFamily="34" charset="0"/>
                <a:ea typeface="Calibri" panose="020F0502020204030204" pitchFamily="34" charset="0"/>
                <a:cs typeface="Arial" panose="020B0604020202020204" pitchFamily="34" charset="0"/>
              </a:rPr>
              <a:t>الزخم الأوروبي</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يليه </a:t>
            </a:r>
            <a:r>
              <a:rPr lang="ar-JO" sz="1800" b="1" dirty="0">
                <a:effectLst/>
                <a:latin typeface="Calibri" panose="020F0502020204030204" pitchFamily="34" charset="0"/>
                <a:ea typeface="Calibri" panose="020F0502020204030204" pitchFamily="34" charset="0"/>
                <a:cs typeface="Arial" panose="020B0604020202020204" pitchFamily="34" charset="0"/>
              </a:rPr>
              <a:t>زخم آسيوي</a:t>
            </a:r>
            <a:r>
              <a:rPr lang="ar-JO" sz="1800" dirty="0">
                <a:effectLst/>
                <a:latin typeface="Calibri" panose="020F0502020204030204" pitchFamily="34" charset="0"/>
                <a:ea typeface="Calibri" panose="020F0502020204030204" pitchFamily="34" charset="0"/>
                <a:cs typeface="Arial" panose="020B0604020202020204" pitchFamily="34" charset="0"/>
              </a:rPr>
              <a:t>... وأخيرًا...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إلى</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روما وأربح</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الرحلة الأولى... كان ذلك هو المختبر... جولة قصيرة، مقارنة بالجولات اللاحقة، الذهاب إلى وسط تركيا في يومنا الحالي، الاستدارة حولها والعودة بسرعة إلى حد ما. كان على بولس ورفاقه أن يتعلمون ما يجب عليهم فعله – ما </a:t>
            </a:r>
            <a:r>
              <a:rPr lang="ar-JO" sz="1800" b="1" dirty="0">
                <a:effectLst/>
                <a:latin typeface="Calibri" panose="020F0502020204030204" pitchFamily="34" charset="0"/>
                <a:ea typeface="Calibri" panose="020F0502020204030204" pitchFamily="34" charset="0"/>
                <a:cs typeface="Arial" panose="020B0604020202020204" pitchFamily="34" charset="0"/>
              </a:rPr>
              <a:t>أفضل</a:t>
            </a:r>
            <a:r>
              <a:rPr lang="ar-JO" sz="1800" dirty="0">
                <a:effectLst/>
                <a:latin typeface="Calibri" panose="020F0502020204030204" pitchFamily="34" charset="0"/>
                <a:ea typeface="Calibri" panose="020F0502020204030204" pitchFamily="34" charset="0"/>
                <a:cs typeface="Arial" panose="020B0604020202020204" pitchFamily="34" charset="0"/>
              </a:rPr>
              <a:t> عدم القيام به – في حقل المأمورية!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ثم مجمع أورشليم الكبير... المزيد عنه قريبًا.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ثم </a:t>
            </a:r>
            <a:r>
              <a:rPr lang="ar-JO" sz="1800" b="1" dirty="0">
                <a:effectLst/>
                <a:latin typeface="Calibri" panose="020F0502020204030204" pitchFamily="34" charset="0"/>
                <a:ea typeface="Calibri" panose="020F0502020204030204" pitchFamily="34" charset="0"/>
                <a:cs typeface="Arial" panose="020B0604020202020204" pitchFamily="34" charset="0"/>
              </a:rPr>
              <a:t>الزخم الأوروبي</a:t>
            </a:r>
            <a:r>
              <a:rPr lang="ar-JO" sz="1800" dirty="0">
                <a:effectLst/>
                <a:latin typeface="Calibri" panose="020F0502020204030204" pitchFamily="34" charset="0"/>
                <a:ea typeface="Calibri" panose="020F0502020204030204" pitchFamily="34" charset="0"/>
                <a:cs typeface="Arial" panose="020B0604020202020204" pitchFamily="34" charset="0"/>
              </a:rPr>
              <a:t>... حيث تركزت أنشطة بولس الرئيسية على أثينا الفلسفية ومدينة كورنثوس الساحلية الوعرة.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a:t>
            </a:r>
            <a:r>
              <a:rPr lang="ar-JO" sz="1800" b="1" dirty="0">
                <a:effectLst/>
                <a:latin typeface="Calibri" panose="020F0502020204030204" pitchFamily="34" charset="0"/>
                <a:ea typeface="Calibri" panose="020F0502020204030204" pitchFamily="34" charset="0"/>
                <a:cs typeface="Arial" panose="020B0604020202020204" pitchFamily="34" charset="0"/>
              </a:rPr>
              <a:t>زخمه الأسيوي</a:t>
            </a:r>
            <a:r>
              <a:rPr lang="ar-JO" sz="1800" dirty="0">
                <a:effectLst/>
                <a:latin typeface="Calibri" panose="020F0502020204030204" pitchFamily="34" charset="0"/>
                <a:ea typeface="Calibri" panose="020F0502020204030204" pitchFamily="34" charset="0"/>
                <a:cs typeface="Arial" panose="020B0604020202020204" pitchFamily="34" charset="0"/>
              </a:rPr>
              <a:t>... عاش بولس لفترة طويلة جدًا في مدينة أفسس... وأعقبت تلك العقود اختراع "الإرسالية"...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كانت رحلته الأخيرة كسجين إلى روما... إلى روما وأربح... ومن هناك في النهاية ينضم إلى ربه بعد حياة عاشها جيدًا سعيًا وراء الإنجيل والمأمورية العظمى... ووضع لنا جميعًا نمط سلوك مسيحي شجاع.</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860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39"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مرة أخرى، لدينا هنا تعليمات دراسة العهد القديم رقم 19 و 34 التي انتهينا منها توًا.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Arial" panose="020B0604020202020204" pitchFamily="34" charset="0"/>
              </a:rPr>
              <a:t>////</a:t>
            </a:r>
            <a:r>
              <a:rPr lang="ar-JO" sz="1200" dirty="0">
                <a:effectLst/>
                <a:latin typeface="Calibri" panose="020F0502020204030204" pitchFamily="34" charset="0"/>
                <a:ea typeface="Calibri" panose="020F0502020204030204" pitchFamily="34" charset="0"/>
                <a:cs typeface="Arial" panose="020B0604020202020204" pitchFamily="34" charset="0"/>
              </a:rPr>
              <a:t> </a:t>
            </a:r>
            <a:r>
              <a:rPr lang="en-US" sz="1200" dirty="0">
                <a:effectLst/>
                <a:latin typeface="Calibri" panose="020F0502020204030204" pitchFamily="34" charset="0"/>
                <a:ea typeface="Calibri" panose="020F0502020204030204" pitchFamily="34" charset="0"/>
                <a:cs typeface="Arial" panose="020B0604020202020204" pitchFamily="34" charset="0"/>
              </a:rPr>
              <a:t> </a:t>
            </a:r>
            <a:r>
              <a:rPr lang="ar-JO" sz="1200" dirty="0">
                <a:effectLst/>
                <a:latin typeface="Calibri" panose="020F0502020204030204" pitchFamily="34" charset="0"/>
                <a:ea typeface="Calibri" panose="020F0502020204030204" pitchFamily="34" charset="0"/>
                <a:cs typeface="Arial" panose="020B0604020202020204" pitchFamily="34" charset="0"/>
              </a:rPr>
              <a:t> وستلاحظ بسرعة أن تعليمات دراسة العهد الجديد تبدو مختلفة تمامًا. ولكنها أيضًا، مرتبة في أربعة أقسام – فكما في الجانب الأيمن من مساعدة دراسة "الكتاب المقدس المفتوح" – تمامًا كما في مساعدة دراسة العهد القديم التي اكتملت من قبل، وقبل أن تتطابق مع تلك الموجودة على الجانب الأيسر من مخطط "الكتاب المقدس المفتوح".</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_____ ملاحظة للمترجمين: يرجى إيجاد النسخة الإنجليزية من مخطط العهد الجديد هذا في الملف </a:t>
            </a:r>
            <a:r>
              <a:rPr lang="en-US" sz="1200" dirty="0">
                <a:effectLst/>
                <a:latin typeface="Calibri" panose="020F0502020204030204" pitchFamily="34" charset="0"/>
                <a:ea typeface="Calibri" panose="020F0502020204030204" pitchFamily="34" charset="0"/>
                <a:cs typeface="Arial" panose="020B0604020202020204" pitchFamily="34" charset="0"/>
              </a:rPr>
              <a:t>Student Workbook Study Helps PPT</a:t>
            </a:r>
            <a:r>
              <a:rPr lang="ar-JO" sz="1200" dirty="0">
                <a:effectLst/>
                <a:latin typeface="Calibri" panose="020F0502020204030204" pitchFamily="34" charset="0"/>
                <a:ea typeface="Calibri" panose="020F0502020204030204" pitchFamily="34" charset="0"/>
                <a:cs typeface="Arial" panose="020B0604020202020204" pitchFamily="34" charset="0"/>
              </a:rPr>
              <a:t> المسمى </a:t>
            </a:r>
            <a:r>
              <a:rPr lang="en-US" sz="1200" dirty="0">
                <a:effectLst/>
                <a:latin typeface="Calibri" panose="020F0502020204030204" pitchFamily="34" charset="0"/>
                <a:ea typeface="Calibri" panose="020F0502020204030204" pitchFamily="34" charset="0"/>
                <a:cs typeface="Arial" panose="020B0604020202020204" pitchFamily="34" charset="0"/>
              </a:rPr>
              <a:t>"Study_Helps_Answered_10_ed_45_.pptx" </a:t>
            </a:r>
            <a:r>
              <a:rPr lang="ar-JO" sz="1200" dirty="0">
                <a:effectLst/>
                <a:latin typeface="Calibri" panose="020F0502020204030204" pitchFamily="34" charset="0"/>
                <a:ea typeface="Calibri" panose="020F0502020204030204" pitchFamily="34" charset="0"/>
                <a:cs typeface="Arial" panose="020B0604020202020204" pitchFamily="34" charset="0"/>
              </a:rPr>
              <a:t> في الشريحة رقم 42. قم بترجمته هناك وخذ له لقطة للشاشة ولتضعه هناك وفي الشرائح التالية. يجب أن تترجم مخطط العهد القديم فعلاً الموجود في </a:t>
            </a:r>
            <a:r>
              <a:rPr lang="en-US" sz="1200" dirty="0">
                <a:effectLst/>
                <a:latin typeface="Calibri" panose="020F0502020204030204" pitchFamily="34" charset="0"/>
                <a:ea typeface="Calibri" panose="020F0502020204030204" pitchFamily="34" charset="0"/>
                <a:cs typeface="Arial" panose="020B0604020202020204" pitchFamily="34" charset="0"/>
              </a:rPr>
              <a:t>07.05</a:t>
            </a:r>
            <a:r>
              <a:rPr lang="ar-JO" sz="1200" dirty="0">
                <a:effectLst/>
                <a:latin typeface="Calibri" panose="020F0502020204030204" pitchFamily="34" charset="0"/>
                <a:ea typeface="Calibri" panose="020F0502020204030204" pitchFamily="34" charset="0"/>
                <a:cs typeface="Arial" panose="020B0604020202020204" pitchFamily="34" charset="0"/>
              </a:rPr>
              <a: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80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لتشكيل كل ذلك.. انظر إلى إسرائيل مرة أخرى على الخارطة... مستقرة هناك في الطرف الشرقي الأقصى من البحر الأبيض المتوسط كما نظرنا إليها في فترة الصمت.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901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0" dirty="0">
                <a:latin typeface="Arial"/>
                <a:ea typeface="ＭＳ Ｐゴシック" charset="0"/>
                <a:cs typeface="Arial"/>
              </a:rPr>
              <a:t>،... </a:t>
            </a:r>
            <a:r>
              <a:rPr lang="ar-JO" sz="1800" dirty="0">
                <a:effectLst/>
                <a:latin typeface="Calibri" panose="020F0502020204030204" pitchFamily="34" charset="0"/>
                <a:ea typeface="Calibri" panose="020F0502020204030204" pitchFamily="34" charset="0"/>
                <a:cs typeface="Arial" panose="020B0604020202020204" pitchFamily="34" charset="0"/>
              </a:rPr>
              <a:t>تقع في مواجهة المنطقة مترامية الأطراف التي كانت الإمبراطورية الرومانية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مع أخذ هذه الأفكار بنظر الاعتبار، ومع مساعدة الدراسة رقم 24... دعونا نرافق بولس في لمحة عن رحلاته. أولاً... المواقع الرئيسة للعمل المثير الذي يواجه بولس ومجموعته الصغيرة...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هنا أورشليم...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أنطاكية السورية...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أنطاكية بيسيدية ... (هناك العديد من الأنطاكيين القدامى!)...</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أفسس..</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مقدونيا... (تذكر مسقط رأس الإسكندر؟)...</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أثينا...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وعاصمة مدينة زمانه... روما، في مركز الإمبراطورية.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إذن... الرحلة رقم 1: سمِها الصنّارة... أو المختبر في مساعدة الدرس رقم 24...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يرد عنها شيء من التفاصيل في أعمال 13 و14.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ثمة شاطئ قبرصي نموذجي لأولئك، بولس ومجموعته قد انتقلوا عبره.</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على خريطتك تتبع طريقًا مشابهًا لشكل الصنارة الذي يتحرك من أنطاكية السورية عبر جزيرة قبرص ثم إلى وسط تركيا.</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أهمية هذه الرحلة: لقد كانت مختبرًا تعليميًا! لم يفعل أحد هذا من قبل. فعلى طول الطريق كانوا يُعبدون كالآلهة... إذ لم يكن الناس قد رأوا شيئًا مثل هذا من قبل. هؤلاء الغرباء كانوا يعملون المعجزات. وبالرغم من هذه الأعمال الصالحة، فقد رُجم بولس وكاد يموت. يجب أن تكون المجموعة قد أدركت بسرعة أن المهمة ستكون عملاً صعبًا جدًا بالفعل. لكن العديد من الكنائس الجديدة قد زرعت على طول الطريق. ما الذي جعلهم يستمرون؟ الإيمان في كل ما رأوه واختبروه في تطور روحهم وعقلهم المسيحي. بدأ طريق رحلتهم من أنطاكية السورية – أتبع صنارتك – حتى وسط تركيا اليوم...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 ثم استداروا وعادوا إلى أنطاكية السورية على نفس الطريق، ليقدموا نتائج رحلتهم إلى الكنيسة.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طول هذه الرحلة: من المحتمل حوالي سنة ونصف. في النصف الأخير من السنة 40 بعد الميلاد.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6701846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في الظاهر يبدو أن بولس كان لديه القليل من الوقت للراحة.</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في خريف سنة 49 ب. م قام برحلة </a:t>
            </a:r>
            <a:r>
              <a:rPr lang="ar-JO" sz="1800" b="1" u="sng" dirty="0">
                <a:effectLst/>
                <a:latin typeface="Calibri" panose="020F0502020204030204" pitchFamily="34" charset="0"/>
                <a:ea typeface="Calibri" panose="020F0502020204030204" pitchFamily="34" charset="0"/>
                <a:cs typeface="Arial" panose="020B0604020202020204" pitchFamily="34" charset="0"/>
              </a:rPr>
              <a:t>قصيرة</a:t>
            </a:r>
            <a:r>
              <a:rPr lang="ar-JO" sz="1800" b="1" dirty="0">
                <a:effectLst/>
                <a:latin typeface="Calibri" panose="020F0502020204030204" pitchFamily="34" charset="0"/>
                <a:ea typeface="Calibri" panose="020F0502020204030204" pitchFamily="34" charset="0"/>
                <a:cs typeface="Arial" panose="020B0604020202020204" pitchFamily="34" charset="0"/>
              </a:rPr>
              <a:t> خاصة بين الرحلتين الكبيرتين الأولى والثانية... إلى مجمع أورشليم الشهير. كانت هذه رحلة 500 ميل من أنطاكية السورية، جنوبًا إلى مدينة الكنيسة الأم... إلى أورشليم.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القضية هنا – قيلت لنا في أعمال الرسل 15 – هي سؤال بسيط:</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"هل يجب على الأممي أن يصبح يهوديًا، ويقبل شريعته وشعائره، قبل أن يصبح مسيحيًا؟" لا بد أنه كان جدالاُ محتدًا!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أخيرًا تم تسوية القضية بشكل دائم: يصبح الإنسان مسيحيًا من خلال النعمة... وليس بالشريعة. ومع ذلك، إذا كان أتباع الشريعة يجعل المرء مرتاحًا، فلا بأس. أن قبول المسيح ربًا ومخلصًا هي مسألة إيمان وعدول – ذلك هو المطلب الوحيد! النعمة والنعمة فقط!</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    ثم عاد بولس وزملائه شمالاً إلى أنطاكية السورية. إن معتقداتنا الأساسية اليوم عريقة من مجمع أورشليم في أعمال الرسل 15. لاحقًا، قام مصلحو الكنيسة بترسيخ مبادئهم المسيحية هناك – التي يعود تاريخها إلى مجمع أورشليم.</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1"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188466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62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 ابتدأ بولس بالتحضير لرحلاته التبشيرية الموسعة.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الرحلة رقم 2... الزخم الأوروبي... ذكر بالتفصيل في أعمال الرسل 15 إلى 18.</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بدأت هذه الرحلة الثانية برًا من أنطاكية السورية... وصولاً إلى اليونان... ثم العودة عن طريق البحر ليقدم تقريره إلى كنيسة أورشليم... ثم العودة إلى بلده أنطاكية السورية.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كان هناك زراعة كنائس على طول الطريق... كانوا يجتمعون في المجامع كل سبت... يتكلمون إما باليونانية – شكرًا للإسكندر الأكبر – أو العبرية أو اللاتينية. تحدث بولس بكل هذه اللغات. هو ذا وقت تلك الدعوة الشهيرة "أعبر إلى مكدونية وأعنّا". بعد ذلك أقام طويلاً في مدينة كورنثوس البرية الساحلية، على مبعدة رحلة قصيرة من أثينا.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هذه الرحلة، تباحث مع فلاسفة أثينا في تلّى مارس (آريوس باغوس)، ملاحظًا تمثالهم لـ "الإله المجهول". وألّف عظة حول ذلك!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طول هذه الرحلة: تقدر بنحو عامين ونصف العام بين 49 و52 بعد الميلاد.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983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 نأتي إلى زخم بولس الآسيوي... وهذا مسجل في أعمال الرسل 18- 21.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مرة أخرى، بدأت هذه الرحلة برًّا من أنطاكية السورية... وتم إعادة زيارة العديد من الكنائس الأولى... وشكّل طريقًا على شكل حدوة حصان حول بحر إيجة، في عودته إلى اليونان، سالكًا هذه الطريق مرة أخرى حول حدوة الحصان، وبقي في </a:t>
            </a:r>
            <a:r>
              <a:rPr lang="ar-JO" sz="1800" dirty="0" err="1">
                <a:effectLst/>
                <a:latin typeface="Calibri" panose="020F0502020204030204" pitchFamily="34" charset="0"/>
                <a:ea typeface="Calibri" panose="020F0502020204030204" pitchFamily="34" charset="0"/>
                <a:cs typeface="Arial" panose="020B0604020202020204" pitchFamily="34" charset="0"/>
              </a:rPr>
              <a:t>ترواس</a:t>
            </a:r>
            <a:r>
              <a:rPr lang="ar-JO" sz="1800" dirty="0">
                <a:effectLst/>
                <a:latin typeface="Calibri" panose="020F0502020204030204" pitchFamily="34" charset="0"/>
                <a:ea typeface="Calibri" panose="020F0502020204030204" pitchFamily="34" charset="0"/>
                <a:cs typeface="Arial" panose="020B0604020202020204" pitchFamily="34" charset="0"/>
              </a:rPr>
              <a:t>، ثم عاد عن طريق البحر إلى أنطاكية السورية.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أمضى بولس وقتًا طويلاً جدًا في معيشته وخدمته الكنيسة في مدينة أفسس. ويذكر لوقا أن بولس أقام شابًا من الموت في أفسس. العديد من الرسائل... ورسائلنا... تمت كتابتها من أفسس.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واحدة من أكثر الأحداث إثارة التي تم تسجيلها لنا وقعت أحداثها في </a:t>
            </a:r>
            <a:r>
              <a:rPr lang="ar-JO" sz="1800" b="1" dirty="0">
                <a:effectLst/>
                <a:latin typeface="Calibri" panose="020F0502020204030204" pitchFamily="34" charset="0"/>
                <a:ea typeface="Calibri" panose="020F0502020204030204" pitchFamily="34" charset="0"/>
                <a:cs typeface="Arial" panose="020B0604020202020204" pitchFamily="34" charset="0"/>
              </a:rPr>
              <a:t>ملعب مدينة أفسس </a:t>
            </a:r>
            <a:r>
              <a:rPr lang="ar-JO" sz="1800" dirty="0">
                <a:effectLst/>
                <a:latin typeface="Calibri" panose="020F0502020204030204" pitchFamily="34" charset="0"/>
                <a:ea typeface="Calibri" panose="020F0502020204030204" pitchFamily="34" charset="0"/>
                <a:cs typeface="Arial" panose="020B0604020202020204" pitchFamily="34" charset="0"/>
              </a:rPr>
              <a:t>عندما واجه صنّاع التذكارات في المدينة... أولئك الذين صنعوا تماثيلاً صغيرة للإلهة ديانا، التي كان معبدها في أفسس أحد عجائب الدنيا السبع في العالم القديم.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طول هذه الرحلة: حوالي خمس سنوات بين 53 و57 ب. 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10035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أخيرًا... الرحلة رقم 4... أعمال الرسل 21- 28... "إلى روما وأربح" ... تصف رحلة بولس الأخيرة: تذكّر، أن بولس كتب ذات مرّة أن المسيح له هو الحياة... وأن يموت فسيكون ذلك ربحًا عظيمًا له إلى الأبد!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هذه الرحلة، غادر سجنًا رومانيًا في قيصريّة – على الساحل الإسرائيلي – على متن سفينة رومانية لنقل الحبوب، ثم عن طريق البحر إلى إيطاليا مع توقفات متكررة على طول الطريق، نزولاً في بلدة صغيرة قرب مدينة نابولي الحالية، وأخيرًا، سافر على الأقدام مع أصدقائه إلى سجنه في روما.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كسجين من روما أرسِل إلى هناك للمحاكمة. ولكن حتى في روما، عندما كان في منزل مستأجر (أعمال 28: 30)، حملت روحه الحماسية للتبشير الإنجيل في ذلك المنزل ومنه إلى بيت قيصر. في السجن كتب أربع رسائل مهمة. ويعتقد بعض علماء الكتاب المقدس أنه قام برحلة إضافية إلى اسبانيا، لكن هذا غير مؤكد. في روما، وبعد ست سنوات أثناء سجنه الثاني، قدم ترنيمة للحياة الرائعة التي عاشها: "قد جاهدت الجهاد الحسن أكملتُ السعّي حفظتُ الإيمان!" (2 تي 4: 7).</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طول الرحلة والإقامة في روما حتى وفاته... حوالي أربع سنوات... 59 إلى 62 ب. 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المساعدة الدراسية رقم 36 تعطي نظرة نهائية عن جميع رحلات بولس مع تواريخها التقريبية حسب بعض المعارف الرصينة.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sp>
        <p:nvSpPr>
          <p:cNvPr id="1024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حسنًا... لتلخيص هذا السجل الرائع لخدمة الإرساليات...  هذه لمحات عن رحلات بولس التبشيرية...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الرحلة الأولى... الصنارة... المختبر... والتعرف عن المهمة التي دارت حولها...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ثم، في غضون ذلك، مجمع أورشليم الشهير... قضية النعمة... في صميم اللاهوت المسيحي... لم نعد نعيش في ظل الناموس...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الرحلة الثانية... الزخم الأوروبي... مع إقامة طويلة في كورنثوس، بالقرب من أثينا...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الرحلة الثالثة... الزخم الآسيوي... هذه المرّة، كان مقرها لفترة طويلة في مدينة أفسس، في تركيا اليوم...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وأخيرًا... الرحلة الرابعة والأخيرة... إلى روما وأربح... وفترة سجن طويلة... نتج عنها بعض رسائله المهمة.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الآن... مع تحديد منطقة جغرافية... لانتشار كنيسة </a:t>
            </a:r>
            <a:r>
              <a:rPr lang="ar-JO" sz="1800" dirty="0">
                <a:effectLst/>
                <a:latin typeface="Calibri" panose="020F0502020204030204" pitchFamily="34" charset="0"/>
                <a:ea typeface="Calibri" panose="020F0502020204030204" pitchFamily="34" charset="0"/>
                <a:cs typeface="Arial" panose="020B0604020202020204" pitchFamily="34" charset="0"/>
              </a:rPr>
              <a:t>ناشئة في أنحاء البحر الأبيض المتوسط... حان الوقت للتعمق في الرسائل نفسها.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نأتي الآن إلى كنوز العهد الجديد العظيمة من البصيرة والتعاليم الروحية المعروفة باسم...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الرسائل... أو خطابات التوجيه إلى الكنيسة الأولى. أعطت هذه الكتابات الفريدة للعالم دروسًا لا شبيه لها عن أعمق معاني الإيمان المسيحي والمتغيرات اللانهائية لعيش الحياة في الروح.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spcBef>
                <a:spcPct val="0"/>
              </a:spcBef>
            </a:pPr>
            <a:endParaRPr lang="en-US" b="0" dirty="0">
              <a:latin typeface="Arial"/>
              <a:ea typeface="ＭＳ Ｐゴシック" charset="0"/>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445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لذلك يستمر العهد الجديد في تجميع مجموعة من الأعمال معًا تسمى الرسائل. في الواقع لدينا 21 رسالة شخصية تمامًا...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SA" sz="1800" dirty="0">
                <a:effectLst/>
                <a:latin typeface="Calibri" panose="020F0502020204030204" pitchFamily="34" charset="0"/>
                <a:ea typeface="Calibri" panose="020F0502020204030204" pitchFamily="34" charset="0"/>
                <a:cs typeface="Arial" panose="020B0604020202020204" pitchFamily="34" charset="0"/>
              </a:rPr>
              <a:t> عمومًا، فيما يتعلق بالقضايا غير المستكشفة والتي تتطلب تعليمات جديدة وحاسمة في قيادة تلك المنظمة الجديدة، (الكنيسة </a:t>
            </a:r>
            <a:r>
              <a:rPr lang="en-US" sz="1800" dirty="0">
                <a:effectLst/>
                <a:latin typeface="Calibri" panose="020F0502020204030204" pitchFamily="34" charset="0"/>
                <a:ea typeface="Calibri" panose="020F0502020204030204" pitchFamily="34" charset="0"/>
                <a:cs typeface="Arial" panose="020B0604020202020204" pitchFamily="34" charset="0"/>
              </a:rPr>
              <a:t>ECCLESIA</a:t>
            </a:r>
            <a:r>
              <a:rPr lang="ar-JO" sz="1800" dirty="0">
                <a:effectLst/>
                <a:latin typeface="Calibri" panose="020F0502020204030204" pitchFamily="34" charset="0"/>
                <a:ea typeface="Calibri" panose="020F0502020204030204" pitchFamily="34" charset="0"/>
                <a:cs typeface="Arial" panose="020B0604020202020204" pitchFamily="34" charset="0"/>
              </a:rPr>
              <a:t>)، التي سميت (الكنيسة </a:t>
            </a:r>
            <a:r>
              <a:rPr lang="en-US" sz="1800" dirty="0">
                <a:effectLst/>
                <a:latin typeface="Calibri" panose="020F0502020204030204" pitchFamily="34" charset="0"/>
                <a:ea typeface="Calibri" panose="020F0502020204030204" pitchFamily="34" charset="0"/>
                <a:cs typeface="Arial" panose="020B0604020202020204" pitchFamily="34" charset="0"/>
              </a:rPr>
              <a:t>CHURCH</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هناك مجموعتان كبيرتان من هذه الرسائل. رسائل بولس الرسول... ورسائل من "الآخرون"، تسمى أحيانًا الرسائل العامة.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كتبت تلك الرسائل على مدى خمسة عقود من الخمسينات إلى التسعينات ب. 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64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SA" sz="1800" dirty="0">
                <a:effectLst/>
                <a:latin typeface="Calibri" panose="020F0502020204030204" pitchFamily="34" charset="0"/>
                <a:ea typeface="Calibri" panose="020F0502020204030204" pitchFamily="34" charset="0"/>
                <a:cs typeface="Arial" panose="020B0604020202020204" pitchFamily="34" charset="0"/>
              </a:rPr>
              <a:t>على خريطة البحر الأبيض المتوسط: إدراج تلقائي لـ 31 نقطة تشير إلى الكنائس المزروعة حديثًا - للتوضيح فقط</a:t>
            </a:r>
            <a:r>
              <a:rPr lang="ar-JO"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كوسيلة للتواصل على نطاق واسع، تم كتابة هذه الرسائل المعممة إلى الكنائس الجديدة عبر حوض البحر الأبيض المتوسط – من فلسطين إلى إيطاليا، واليونان، وتركيا، وكريت اليوم. تعاملت – آنذاك والآن – مع جميع الأمور التي يمكن تخيلها للحياة والعيش بين أعضاء الكنائس العديدة التي ظهرت في جميع أنحاء تلك المنطقة.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38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لذا.. باستخدام (مساعدة الدراسة رقم 20) كورقة عمل، دعونا ننظر إليها عن كثب كـ "العهد الجديد يأتي معًا".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نبدأ من جهة اليسار بـ الأسس والحقائق اللاهوتية... هذه هي </a:t>
            </a:r>
            <a:r>
              <a:rPr lang="ar-JO" sz="1800" b="1" dirty="0">
                <a:effectLst/>
                <a:latin typeface="Calibri" panose="020F0502020204030204" pitchFamily="34" charset="0"/>
                <a:ea typeface="Calibri" panose="020F0502020204030204" pitchFamily="34" charset="0"/>
                <a:cs typeface="Arial" panose="020B0604020202020204" pitchFamily="34" charset="0"/>
              </a:rPr>
              <a:t>الأناجيل. </a:t>
            </a:r>
            <a:r>
              <a:rPr lang="ar-JO" sz="1800" dirty="0">
                <a:effectLst/>
                <a:latin typeface="Calibri" panose="020F0502020204030204" pitchFamily="34" charset="0"/>
                <a:ea typeface="Calibri" panose="020F0502020204030204" pitchFamily="34" charset="0"/>
                <a:cs typeface="Arial" panose="020B0604020202020204" pitchFamily="34" charset="0"/>
              </a:rPr>
              <a:t>سنقوم بتعبئة</a:t>
            </a:r>
            <a:r>
              <a:rPr lang="ar-JO" sz="1800" b="1"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الفراغات في الدليل الدراسي بينما نمضي فيه قدمًا.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085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لقد </a:t>
            </a:r>
            <a:r>
              <a:rPr lang="ar-JO" sz="1800" dirty="0">
                <a:effectLst/>
                <a:latin typeface="Calibri" panose="020F0502020204030204" pitchFamily="34" charset="0"/>
                <a:ea typeface="Calibri" panose="020F0502020204030204" pitchFamily="34" charset="0"/>
                <a:cs typeface="Arial" panose="020B0604020202020204" pitchFamily="34" charset="0"/>
              </a:rPr>
              <a:t>زودت الرسائل الكنيسة الأولى بمبادئها الأساسية عن: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التنظيم، والتشغيل، والتوسع...</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للحياة في الكنيسة،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للحياة في العائلة،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للحياة بين رجال ونساء الكنيسة، والأهم من كل ذلك: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لحياة شخصية دائمة للتوسع في الروح عند توجيه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جهود الكنيسة الجديدة لإنجاز المأمورية العظمى.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الآن... إحدى مشاكل مجموعة الرسائل هي: عدة أعمال بعناوين غريبة، ولا من طريقة واضحة لتذكر ما كان يدور حولها. كيف تحافظ على جميع تلك الأعمال الفردية في ترتيبها الصحيح؟ بالنسبة للعديد من قرّاء الكتاب المقدس، فهذا تحدٍ كبير. إذن، لدينا سلسلة من الاقتراحات التي قد تعالج هذا الموقف بالنسبة لك.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أعمل مع تعليمات مساعدة الدراسة رقم 20.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105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لنبدأ من رسائل بولس... نبدأ من هنا...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مع هذه الجملة الصغيرة: معظم الرومان </a:t>
            </a:r>
            <a:r>
              <a:rPr lang="en-US" sz="1800" dirty="0">
                <a:effectLst/>
                <a:latin typeface="Calibri" panose="020F0502020204030204" pitchFamily="34" charset="0"/>
                <a:ea typeface="Calibri" panose="020F0502020204030204" pitchFamily="34" charset="0"/>
                <a:cs typeface="Arial" panose="020B0604020202020204" pitchFamily="34" charset="0"/>
              </a:rPr>
              <a:t>ROMANS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لديهم </a:t>
            </a:r>
            <a:r>
              <a:rPr lang="en-US" sz="1800" dirty="0">
                <a:effectLst/>
                <a:latin typeface="Calibri" panose="020F0502020204030204" pitchFamily="34" charset="0"/>
                <a:ea typeface="Calibri" panose="020F0502020204030204" pitchFamily="34" charset="0"/>
                <a:cs typeface="Arial" panose="020B0604020202020204" pitchFamily="34" charset="0"/>
              </a:rPr>
              <a:t>(2 CORS)</a:t>
            </a:r>
            <a:r>
              <a:rPr lang="ar-JO" sz="1800" dirty="0">
                <a:effectLst/>
                <a:latin typeface="Calibri" panose="020F0502020204030204" pitchFamily="34" charset="0"/>
                <a:ea typeface="Calibri" panose="020F0502020204030204" pitchFamily="34" charset="0"/>
                <a:cs typeface="Arial" panose="020B0604020202020204" pitchFamily="34" charset="0"/>
              </a:rPr>
              <a:t>، لاحظ تهجئة الكلمة </a:t>
            </a:r>
            <a:r>
              <a:rPr lang="en-US" sz="1800" dirty="0">
                <a:effectLst/>
                <a:latin typeface="Calibri" panose="020F0502020204030204" pitchFamily="34" charset="0"/>
                <a:ea typeface="Calibri" panose="020F0502020204030204" pitchFamily="34" charset="0"/>
                <a:cs typeface="Arial" panose="020B0604020202020204" pitchFamily="34" charset="0"/>
              </a:rPr>
              <a:t>(CORS: C…O…R…S.)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ومع بداية حركة مرور السيارات في روما على ما هو عليه، فهذه الجملة الصغيرة تعتبر صحيحة جدًا. إذن، لأغراضنا، يخبرنا هذا بترتيب الرسائل الثلاثة الأولى لبولس: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رسالة رومية </a:t>
            </a:r>
            <a:r>
              <a:rPr lang="en-US" sz="1800" b="1" dirty="0">
                <a:effectLst/>
                <a:latin typeface="Calibri" panose="020F0502020204030204" pitchFamily="34" charset="0"/>
                <a:ea typeface="Calibri" panose="020F0502020204030204" pitchFamily="34" charset="0"/>
                <a:cs typeface="Arial" panose="020B0604020202020204" pitchFamily="34" charset="0"/>
              </a:rPr>
              <a:t>ROMANS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رسالة كورنثوس الأولى </a:t>
            </a:r>
            <a:r>
              <a:rPr lang="en-US" sz="1800" dirty="0">
                <a:effectLst/>
                <a:latin typeface="Calibri" panose="020F0502020204030204" pitchFamily="34" charset="0"/>
                <a:ea typeface="Calibri" panose="020F0502020204030204" pitchFamily="34" charset="0"/>
                <a:cs typeface="Arial" panose="020B0604020202020204" pitchFamily="34" charset="0"/>
              </a:rPr>
              <a:t>FIRST </a:t>
            </a:r>
            <a:r>
              <a:rPr lang="en-US" sz="1800" b="1" u="sng" dirty="0">
                <a:effectLst/>
                <a:latin typeface="Calibri" panose="020F0502020204030204" pitchFamily="34" charset="0"/>
                <a:ea typeface="Calibri" panose="020F0502020204030204" pitchFamily="34" charset="0"/>
                <a:cs typeface="Arial" panose="020B0604020202020204" pitchFamily="34" charset="0"/>
              </a:rPr>
              <a:t>COR</a:t>
            </a:r>
            <a:r>
              <a:rPr lang="en-US" sz="1800" dirty="0">
                <a:effectLst/>
                <a:latin typeface="Calibri" panose="020F0502020204030204" pitchFamily="34" charset="0"/>
                <a:ea typeface="Calibri" panose="020F0502020204030204" pitchFamily="34" charset="0"/>
                <a:cs typeface="Arial" panose="020B0604020202020204" pitchFamily="34" charset="0"/>
              </a:rPr>
              <a:t>INTHOS</a:t>
            </a:r>
            <a:r>
              <a:rPr lang="ar-JO" sz="1800" dirty="0">
                <a:effectLst/>
                <a:latin typeface="Calibri" panose="020F0502020204030204" pitchFamily="34" charset="0"/>
                <a:ea typeface="Calibri" panose="020F0502020204030204" pitchFamily="34" charset="0"/>
                <a:cs typeface="Arial" panose="020B0604020202020204" pitchFamily="34" charset="0"/>
              </a:rPr>
              <a:t>، و</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رسالة كورنثوس الثانية </a:t>
            </a:r>
            <a:r>
              <a:rPr lang="en-US" sz="1800" dirty="0">
                <a:effectLst/>
                <a:latin typeface="Calibri" panose="020F0502020204030204" pitchFamily="34" charset="0"/>
                <a:ea typeface="Calibri" panose="020F0502020204030204" pitchFamily="34" charset="0"/>
                <a:cs typeface="Arial" panose="020B0604020202020204" pitchFamily="34" charset="0"/>
              </a:rPr>
              <a:t>SECOND </a:t>
            </a:r>
            <a:r>
              <a:rPr lang="en-US" sz="1800" b="1" u="sng" dirty="0">
                <a:effectLst/>
                <a:latin typeface="Calibri" panose="020F0502020204030204" pitchFamily="34" charset="0"/>
                <a:ea typeface="Calibri" panose="020F0502020204030204" pitchFamily="34" charset="0"/>
                <a:cs typeface="Arial" panose="020B0604020202020204" pitchFamily="34" charset="0"/>
              </a:rPr>
              <a:t>COR</a:t>
            </a:r>
            <a:r>
              <a:rPr lang="en-US" sz="1800" dirty="0">
                <a:effectLst/>
                <a:latin typeface="Calibri" panose="020F0502020204030204" pitchFamily="34" charset="0"/>
                <a:ea typeface="Calibri" panose="020F0502020204030204" pitchFamily="34" charset="0"/>
                <a:cs typeface="Arial" panose="020B0604020202020204" pitchFamily="34" charset="0"/>
              </a:rPr>
              <a:t>INTHOS</a:t>
            </a:r>
            <a:r>
              <a:rPr lang="ar-JO" sz="1800" dirty="0">
                <a:effectLst/>
                <a:latin typeface="Calibri" panose="020F0502020204030204" pitchFamily="34" charset="0"/>
                <a:ea typeface="Calibri" panose="020F0502020204030204" pitchFamily="34" charset="0"/>
                <a:cs typeface="Arial" panose="020B0604020202020204" pitchFamily="34" charset="0"/>
              </a:rPr>
              <a:t>. هل وصلتك الفكرة؟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المجموعة التالية: تبدأ بجملة تعريفها: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الأمم يأكلون ضلوع الخنزير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b="1" u="sng" dirty="0">
                <a:effectLst/>
                <a:latin typeface="Calibri" panose="020F0502020204030204" pitchFamily="34" charset="0"/>
                <a:ea typeface="Calibri" panose="020F0502020204030204" pitchFamily="34" charset="0"/>
                <a:cs typeface="Arial" panose="020B0604020202020204" pitchFamily="34" charset="0"/>
              </a:rPr>
              <a:t>G</a:t>
            </a:r>
            <a:r>
              <a:rPr lang="en-US" sz="1800" dirty="0">
                <a:effectLst/>
                <a:latin typeface="Calibri" panose="020F0502020204030204" pitchFamily="34" charset="0"/>
                <a:ea typeface="Calibri" panose="020F0502020204030204" pitchFamily="34" charset="0"/>
                <a:cs typeface="Arial" panose="020B0604020202020204" pitchFamily="34" charset="0"/>
              </a:rPr>
              <a:t>entiles </a:t>
            </a:r>
            <a:r>
              <a:rPr lang="en-US" sz="1800" b="1" u="sng" dirty="0">
                <a:effectLst/>
                <a:latin typeface="Calibri" panose="020F0502020204030204" pitchFamily="34" charset="0"/>
                <a:ea typeface="Calibri" panose="020F0502020204030204" pitchFamily="34" charset="0"/>
                <a:cs typeface="Arial" panose="020B0604020202020204" pitchFamily="34" charset="0"/>
              </a:rPr>
              <a:t>E</a:t>
            </a:r>
            <a:r>
              <a:rPr lang="en-US" sz="1800" dirty="0">
                <a:effectLst/>
                <a:latin typeface="Calibri" panose="020F0502020204030204" pitchFamily="34" charset="0"/>
                <a:ea typeface="Calibri" panose="020F0502020204030204" pitchFamily="34" charset="0"/>
                <a:cs typeface="Arial" panose="020B0604020202020204" pitchFamily="34" charset="0"/>
              </a:rPr>
              <a:t>at </a:t>
            </a:r>
            <a:r>
              <a:rPr lang="en-US" sz="1800" b="1" u="sng" dirty="0">
                <a:effectLst/>
                <a:latin typeface="Calibri" panose="020F0502020204030204" pitchFamily="34" charset="0"/>
                <a:ea typeface="Calibri" panose="020F0502020204030204" pitchFamily="34" charset="0"/>
                <a:cs typeface="Arial" panose="020B0604020202020204" pitchFamily="34" charset="0"/>
              </a:rPr>
              <a:t>P</a:t>
            </a:r>
            <a:r>
              <a:rPr lang="en-US" sz="1800" dirty="0">
                <a:effectLst/>
                <a:latin typeface="Calibri" panose="020F0502020204030204" pitchFamily="34" charset="0"/>
                <a:ea typeface="Calibri" panose="020F0502020204030204" pitchFamily="34" charset="0"/>
                <a:cs typeface="Arial" panose="020B0604020202020204" pitchFamily="34" charset="0"/>
              </a:rPr>
              <a:t>ork </a:t>
            </a:r>
            <a:r>
              <a:rPr lang="en-US" sz="1800" b="1" u="sng" dirty="0">
                <a:effectLst/>
                <a:latin typeface="Calibri" panose="020F0502020204030204" pitchFamily="34" charset="0"/>
                <a:ea typeface="Calibri" panose="020F0502020204030204" pitchFamily="34" charset="0"/>
                <a:cs typeface="Arial" panose="020B0604020202020204" pitchFamily="34" charset="0"/>
              </a:rPr>
              <a:t>C</a:t>
            </a:r>
            <a:r>
              <a:rPr lang="en-US" sz="1800" dirty="0">
                <a:effectLst/>
                <a:latin typeface="Calibri" panose="020F0502020204030204" pitchFamily="34" charset="0"/>
                <a:ea typeface="Calibri" panose="020F0502020204030204" pitchFamily="34" charset="0"/>
                <a:cs typeface="Arial" panose="020B0604020202020204" pitchFamily="34" charset="0"/>
              </a:rPr>
              <a:t>hops"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والأحرف الأولى منها هي </a:t>
            </a:r>
            <a:r>
              <a:rPr lang="en-US" sz="1800" dirty="0">
                <a:effectLst/>
                <a:latin typeface="Calibri" panose="020F0502020204030204" pitchFamily="34" charset="0"/>
                <a:ea typeface="Calibri" panose="020F0502020204030204" pitchFamily="34" charset="0"/>
                <a:cs typeface="Arial" panose="020B0604020202020204" pitchFamily="34" charset="0"/>
              </a:rPr>
              <a:t>(G-E-P-C)</a:t>
            </a:r>
            <a:r>
              <a:rPr lang="ar-JO" sz="1800" dirty="0">
                <a:effectLst/>
                <a:latin typeface="Calibri" panose="020F0502020204030204" pitchFamily="34" charset="0"/>
                <a:ea typeface="Calibri" panose="020F0502020204030204" pitchFamily="34" charset="0"/>
                <a:cs typeface="Arial" panose="020B0604020202020204" pitchFamily="34" charset="0"/>
              </a:rPr>
              <a:t> والتي تعني بالترتيب: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رسالة غلاطية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b="1" u="sng" dirty="0">
                <a:effectLst/>
                <a:latin typeface="Calibri" panose="020F0502020204030204" pitchFamily="34" charset="0"/>
                <a:ea typeface="Calibri" panose="020F0502020204030204" pitchFamily="34" charset="0"/>
                <a:cs typeface="Arial" panose="020B0604020202020204" pitchFamily="34" charset="0"/>
              </a:rPr>
              <a:t>G</a:t>
            </a:r>
            <a:r>
              <a:rPr lang="en-US" sz="1800" dirty="0">
                <a:effectLst/>
                <a:latin typeface="Calibri" panose="020F0502020204030204" pitchFamily="34" charset="0"/>
                <a:ea typeface="Calibri" panose="020F0502020204030204" pitchFamily="34" charset="0"/>
                <a:cs typeface="Arial" panose="020B0604020202020204" pitchFamily="34" charset="0"/>
              </a:rPr>
              <a:t>ALATIANS         </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رسالة أفسس</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en-US" sz="1800" b="1" u="sng" dirty="0">
                <a:effectLst/>
                <a:latin typeface="Calibri" panose="020F0502020204030204" pitchFamily="34" charset="0"/>
                <a:ea typeface="Calibri" panose="020F0502020204030204" pitchFamily="34" charset="0"/>
                <a:cs typeface="Arial" panose="020B0604020202020204" pitchFamily="34" charset="0"/>
              </a:rPr>
              <a:t>E</a:t>
            </a:r>
            <a:r>
              <a:rPr lang="en-US" sz="1800" dirty="0">
                <a:effectLst/>
                <a:latin typeface="Calibri" panose="020F0502020204030204" pitchFamily="34" charset="0"/>
                <a:ea typeface="Calibri" panose="020F0502020204030204" pitchFamily="34" charset="0"/>
                <a:cs typeface="Arial" panose="020B0604020202020204" pitchFamily="34" charset="0"/>
              </a:rPr>
              <a:t>HESIANS</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رسالة فيليبي	     </a:t>
            </a:r>
            <a:r>
              <a:rPr lang="en-US" sz="1800" b="1" u="sng" dirty="0">
                <a:effectLst/>
                <a:latin typeface="Calibri" panose="020F0502020204030204" pitchFamily="34" charset="0"/>
                <a:ea typeface="Calibri" panose="020F0502020204030204" pitchFamily="34" charset="0"/>
                <a:cs typeface="Arial" panose="020B0604020202020204" pitchFamily="34" charset="0"/>
              </a:rPr>
              <a:t>P</a:t>
            </a:r>
            <a:r>
              <a:rPr lang="en-US" sz="1800" dirty="0">
                <a:effectLst/>
                <a:latin typeface="Calibri" panose="020F0502020204030204" pitchFamily="34" charset="0"/>
                <a:ea typeface="Calibri" panose="020F0502020204030204" pitchFamily="34" charset="0"/>
                <a:cs typeface="Arial" panose="020B0604020202020204" pitchFamily="34" charset="0"/>
              </a:rPr>
              <a:t>HILIPPIANS </a:t>
            </a: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ورسالة كولوسي      </a:t>
            </a:r>
            <a:r>
              <a:rPr lang="en-US" sz="1800" b="1" u="sng" dirty="0">
                <a:effectLst/>
                <a:latin typeface="Calibri" panose="020F0502020204030204" pitchFamily="34" charset="0"/>
                <a:ea typeface="Calibri" panose="020F0502020204030204" pitchFamily="34" charset="0"/>
                <a:cs typeface="Arial" panose="020B0604020202020204" pitchFamily="34" charset="0"/>
              </a:rPr>
              <a:t>C</a:t>
            </a:r>
            <a:r>
              <a:rPr lang="en-US" sz="1800" dirty="0">
                <a:effectLst/>
                <a:latin typeface="Calibri" panose="020F0502020204030204" pitchFamily="34" charset="0"/>
                <a:ea typeface="Calibri" panose="020F0502020204030204" pitchFamily="34" charset="0"/>
                <a:cs typeface="Arial" panose="020B0604020202020204" pitchFamily="34" charset="0"/>
              </a:rPr>
              <a:t>OLOSSIANS    </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هل وصلتك الفكرة الآن؟ هذه الأدوات الصغيرة للتنظيم العقلي يمكنها أن تفعل المعجزات لأجل توضيح الطريقة التي نجمّع بها أجزاء </a:t>
            </a:r>
            <a:r>
              <a:rPr lang="ar-JO" sz="1800" b="1" dirty="0">
                <a:effectLst/>
                <a:latin typeface="Calibri" panose="020F0502020204030204" pitchFamily="34" charset="0"/>
                <a:ea typeface="Calibri" panose="020F0502020204030204" pitchFamily="34" charset="0"/>
                <a:cs typeface="Arial" panose="020B0604020202020204" pitchFamily="34" charset="0"/>
              </a:rPr>
              <a:t>الكتاب</a:t>
            </a:r>
            <a:r>
              <a:rPr lang="ar-JO" sz="1800" dirty="0">
                <a:effectLst/>
                <a:latin typeface="Calibri" panose="020F0502020204030204" pitchFamily="34" charset="0"/>
                <a:ea typeface="Calibri" panose="020F0502020204030204" pitchFamily="34" charset="0"/>
                <a:cs typeface="Arial" panose="020B0604020202020204" pitchFamily="34" charset="0"/>
              </a:rPr>
              <a:t> معًا عقليًا... وبعد ذلك... الطريقة التي يمكننا بواسطتها أن نتذكرها بسرعة ووضعها معًا من أجل دراسة أكثر فالية للكتاب المقدس وتطور روحي في أوقاتنا الهادئة.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146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الآن.. لنجرب هذا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هذه هي مرثية أمين صندوق الكنيسة المستمرة: التي تعرفونها... وهي: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الأحرف الأولى من الكلمات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b="1" u="sng" dirty="0">
                <a:effectLst/>
                <a:latin typeface="Calibri" panose="020F0502020204030204" pitchFamily="34" charset="0"/>
                <a:ea typeface="Calibri" panose="020F0502020204030204" pitchFamily="34" charset="0"/>
                <a:cs typeface="Arial" panose="020B0604020202020204" pitchFamily="34" charset="0"/>
              </a:rPr>
              <a:t>TH</a:t>
            </a:r>
            <a:r>
              <a:rPr lang="en-US" sz="1800" dirty="0">
                <a:effectLst/>
                <a:latin typeface="Calibri" panose="020F0502020204030204" pitchFamily="34" charset="0"/>
                <a:ea typeface="Calibri" panose="020F0502020204030204" pitchFamily="34" charset="0"/>
                <a:cs typeface="Arial" panose="020B0604020202020204" pitchFamily="34" charset="0"/>
              </a:rPr>
              <a:t>OSE </a:t>
            </a:r>
            <a:r>
              <a:rPr lang="en-US" sz="1800" b="1" u="sng" dirty="0">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MID </a:t>
            </a:r>
            <a:r>
              <a:rPr lang="en-US" sz="1800" b="1" u="sng" dirty="0">
                <a:effectLst/>
                <a:latin typeface="Calibri" panose="020F0502020204030204" pitchFamily="34" charset="0"/>
                <a:ea typeface="Calibri" panose="020F0502020204030204" pitchFamily="34" charset="0"/>
                <a:cs typeface="Arial" panose="020B0604020202020204" pitchFamily="34" charset="0"/>
              </a:rPr>
              <a:t>TIT</a:t>
            </a:r>
            <a:r>
              <a:rPr lang="en-US" sz="1800" dirty="0">
                <a:effectLst/>
                <a:latin typeface="Calibri" panose="020F0502020204030204" pitchFamily="34" charset="0"/>
                <a:ea typeface="Calibri" panose="020F0502020204030204" pitchFamily="34" charset="0"/>
                <a:cs typeface="Arial" panose="020B0604020202020204" pitchFamily="34" charset="0"/>
              </a:rPr>
              <a:t>HERS" </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دافعوا العشور الخجولين</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800" dirty="0">
                <a:effectLst/>
                <a:latin typeface="Calibri" panose="020F0502020204030204" pitchFamily="34" charset="0"/>
                <a:ea typeface="Calibri" panose="020F0502020204030204" pitchFamily="34" charset="0"/>
                <a:cs typeface="Arial" panose="020B0604020202020204" pitchFamily="34" charset="0"/>
              </a:rPr>
              <a:t>–</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الأحرف الأولى منها </a:t>
            </a:r>
            <a:r>
              <a:rPr lang="en-US" sz="1800" dirty="0">
                <a:effectLst/>
                <a:latin typeface="Calibri" panose="020F0502020204030204" pitchFamily="34" charset="0"/>
                <a:ea typeface="Calibri" panose="020F0502020204030204" pitchFamily="34" charset="0"/>
                <a:cs typeface="Arial" panose="020B0604020202020204" pitchFamily="34" charset="0"/>
              </a:rPr>
              <a:t>(TH-TI-TIT)</a:t>
            </a:r>
            <a:r>
              <a:rPr lang="ar-JO" sz="1800" dirty="0">
                <a:effectLst/>
                <a:latin typeface="Calibri" panose="020F0502020204030204" pitchFamily="34" charset="0"/>
                <a:ea typeface="Calibri" panose="020F0502020204030204" pitchFamily="34" charset="0"/>
                <a:cs typeface="Arial" panose="020B0604020202020204" pitchFamily="34" charset="0"/>
              </a:rPr>
              <a:t> تعطينا هذه النتيجة: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رسالتا تسالونيكي الأولى والثانية </a:t>
            </a:r>
            <a:r>
              <a:rPr lang="en-US" sz="1800" dirty="0">
                <a:effectLst/>
                <a:latin typeface="Calibri" panose="020F0502020204030204" pitchFamily="34" charset="0"/>
                <a:ea typeface="Calibri" panose="020F0502020204030204" pitchFamily="34" charset="0"/>
                <a:cs typeface="Arial" panose="020B0604020202020204" pitchFamily="34" charset="0"/>
              </a:rPr>
              <a:t>FIRST AND SECOND </a:t>
            </a:r>
            <a:r>
              <a:rPr lang="en-US" sz="1800" b="1" u="sng" dirty="0">
                <a:effectLst/>
                <a:latin typeface="Calibri" panose="020F0502020204030204" pitchFamily="34" charset="0"/>
                <a:ea typeface="Calibri" panose="020F0502020204030204" pitchFamily="34" charset="0"/>
                <a:cs typeface="Arial" panose="020B0604020202020204" pitchFamily="34" charset="0"/>
              </a:rPr>
              <a:t>TH</a:t>
            </a:r>
            <a:r>
              <a:rPr lang="en-US" sz="1800" dirty="0">
                <a:effectLst/>
                <a:latin typeface="Calibri" panose="020F0502020204030204" pitchFamily="34" charset="0"/>
                <a:ea typeface="Calibri" panose="020F0502020204030204" pitchFamily="34" charset="0"/>
                <a:cs typeface="Arial" panose="020B0604020202020204" pitchFamily="34" charset="0"/>
              </a:rPr>
              <a:t>ESSALONIANS</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رسالتا تيموثاوس الأولى والثانية </a:t>
            </a:r>
            <a:r>
              <a:rPr lang="en-US" sz="1800" dirty="0">
                <a:effectLst/>
                <a:latin typeface="Calibri" panose="020F0502020204030204" pitchFamily="34" charset="0"/>
                <a:ea typeface="Calibri" panose="020F0502020204030204" pitchFamily="34" charset="0"/>
                <a:cs typeface="Arial" panose="020B0604020202020204" pitchFamily="34" charset="0"/>
              </a:rPr>
              <a:t>FIRST AND SECOND </a:t>
            </a:r>
            <a:r>
              <a:rPr lang="en-US" sz="1800" b="1" u="sng" dirty="0">
                <a:effectLst/>
                <a:latin typeface="Calibri" panose="020F0502020204030204" pitchFamily="34" charset="0"/>
                <a:ea typeface="Calibri" panose="020F0502020204030204" pitchFamily="34" charset="0"/>
                <a:cs typeface="Arial" panose="020B0604020202020204" pitchFamily="34" charset="0"/>
              </a:rPr>
              <a:t>TI</a:t>
            </a:r>
            <a:r>
              <a:rPr lang="en-US" sz="1800" dirty="0">
                <a:effectLst/>
                <a:latin typeface="Calibri" panose="020F0502020204030204" pitchFamily="34" charset="0"/>
                <a:ea typeface="Calibri" panose="020F0502020204030204" pitchFamily="34" charset="0"/>
                <a:cs typeface="Arial" panose="020B0604020202020204" pitchFamily="34" charset="0"/>
              </a:rPr>
              <a:t>MOTHY</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والرسالة إلى تيطس، </a:t>
            </a:r>
            <a:r>
              <a:rPr lang="en-US" sz="1800" b="1" u="sng" dirty="0">
                <a:effectLst/>
                <a:latin typeface="Calibri" panose="020F0502020204030204" pitchFamily="34" charset="0"/>
                <a:ea typeface="Calibri" panose="020F0502020204030204" pitchFamily="34" charset="0"/>
                <a:cs typeface="Arial" panose="020B0604020202020204" pitchFamily="34" charset="0"/>
              </a:rPr>
              <a:t>TIT</a:t>
            </a:r>
            <a:r>
              <a:rPr lang="en-US" sz="1800" dirty="0">
                <a:effectLst/>
                <a:latin typeface="Calibri" panose="020F0502020204030204" pitchFamily="34" charset="0"/>
                <a:ea typeface="Calibri" panose="020F0502020204030204" pitchFamily="34" charset="0"/>
                <a:cs typeface="Arial" panose="020B0604020202020204" pitchFamily="34" charset="0"/>
              </a:rPr>
              <a:t>US</a:t>
            </a:r>
          </a:p>
          <a:p>
            <a:pPr algn="r"/>
            <a:endParaRPr lang="en-US" b="0" dirty="0">
              <a:latin typeface="Arial"/>
              <a:ea typeface="ＭＳ Ｐゴシック" charset="0"/>
              <a:cs typeface="Arial"/>
            </a:endParaRPr>
          </a:p>
        </p:txBody>
      </p:sp>
      <p:sp>
        <p:nvSpPr>
          <p:cNvPr id="11673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كتاب آخر بيراع بولس وبهذا نكون قد أكملنا مجموعته: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هذا هو الدليل... لقد وصلنا إلى نهاية </a:t>
            </a:r>
            <a:r>
              <a:rPr lang="ar-JO" sz="1800" b="1" dirty="0">
                <a:effectLst/>
                <a:latin typeface="Calibri" panose="020F0502020204030204" pitchFamily="34" charset="0"/>
                <a:ea typeface="Calibri" panose="020F0502020204030204" pitchFamily="34" charset="0"/>
                <a:cs typeface="Arial" panose="020B0604020202020204" pitchFamily="34" charset="0"/>
              </a:rPr>
              <a:t>ملف</a:t>
            </a:r>
            <a:r>
              <a:rPr lang="ar-JO" sz="1800" dirty="0">
                <a:effectLst/>
                <a:latin typeface="Calibri" panose="020F0502020204030204" pitchFamily="34" charset="0"/>
                <a:ea typeface="Calibri" panose="020F0502020204030204" pitchFamily="34" charset="0"/>
                <a:cs typeface="Arial" panose="020B0604020202020204" pitchFamily="34" charset="0"/>
              </a:rPr>
              <a:t> بولس... كما في </a:t>
            </a:r>
            <a:r>
              <a:rPr lang="ar-JO" sz="1800" b="1" dirty="0">
                <a:effectLst/>
                <a:latin typeface="Calibri" panose="020F0502020204030204" pitchFamily="34" charset="0"/>
                <a:ea typeface="Calibri" panose="020F0502020204030204" pitchFamily="34" charset="0"/>
                <a:cs typeface="Arial" panose="020B0604020202020204" pitchFamily="34" charset="0"/>
              </a:rPr>
              <a:t>ملف</a:t>
            </a:r>
            <a:r>
              <a:rPr lang="ar-JO" sz="1800" dirty="0">
                <a:effectLst/>
                <a:latin typeface="Calibri" panose="020F0502020204030204" pitchFamily="34" charset="0"/>
                <a:ea typeface="Calibri" panose="020F0502020204030204" pitchFamily="34" charset="0"/>
                <a:cs typeface="Arial" panose="020B0604020202020204" pitchFamily="34" charset="0"/>
              </a:rPr>
              <a:t> الكتاب المقدس... ومع ذلك فنحن نلفظ </a:t>
            </a:r>
            <a:r>
              <a:rPr lang="en-US" sz="1800" dirty="0">
                <a:effectLst/>
                <a:latin typeface="Calibri" panose="020F0502020204030204" pitchFamily="34" charset="0"/>
                <a:ea typeface="Calibri" panose="020F0502020204030204" pitchFamily="34" charset="0"/>
                <a:cs typeface="Arial" panose="020B0604020202020204" pitchFamily="34" charset="0"/>
              </a:rPr>
              <a:t>(PHILE)</a:t>
            </a:r>
            <a:r>
              <a:rPr lang="ar-JO" sz="1800" dirty="0">
                <a:effectLst/>
                <a:latin typeface="Calibri" panose="020F0502020204030204" pitchFamily="34" charset="0"/>
                <a:ea typeface="Calibri" panose="020F0502020204030204" pitchFamily="34" charset="0"/>
                <a:cs typeface="Arial" panose="020B0604020202020204" pitchFamily="34" charset="0"/>
              </a:rPr>
              <a:t> بـ </a:t>
            </a:r>
            <a:r>
              <a:rPr lang="en-US" sz="1800" dirty="0">
                <a:effectLst/>
                <a:latin typeface="Calibri" panose="020F0502020204030204" pitchFamily="34" charset="0"/>
                <a:ea typeface="Calibri" panose="020F0502020204030204" pitchFamily="34" charset="0"/>
                <a:cs typeface="Arial" panose="020B0604020202020204" pitchFamily="34" charset="0"/>
              </a:rPr>
              <a:t>(PH)</a:t>
            </a:r>
            <a:r>
              <a:rPr lang="ar-JO" sz="1800" dirty="0">
                <a:effectLst/>
                <a:latin typeface="Calibri" panose="020F0502020204030204" pitchFamily="34" charset="0"/>
                <a:ea typeface="Calibri" panose="020F0502020204030204" pitchFamily="34" charset="0"/>
                <a:cs typeface="Arial" panose="020B0604020202020204" pitchFamily="34" charset="0"/>
              </a:rPr>
              <a:t> وليس بحرف الـ </a:t>
            </a:r>
            <a:r>
              <a:rPr lang="en-US" sz="1800" dirty="0">
                <a:effectLst/>
                <a:latin typeface="Calibri" panose="020F0502020204030204" pitchFamily="34" charset="0"/>
                <a:ea typeface="Calibri" panose="020F0502020204030204" pitchFamily="34" charset="0"/>
                <a:cs typeface="Arial" panose="020B0604020202020204" pitchFamily="34" charset="0"/>
              </a:rPr>
              <a:t>(F)</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وهذا يرمز إلى الرسالة المسماة فليمون </a:t>
            </a:r>
            <a:r>
              <a:rPr lang="en-US" sz="1800" dirty="0">
                <a:effectLst/>
                <a:latin typeface="Calibri" panose="020F0502020204030204" pitchFamily="34" charset="0"/>
                <a:ea typeface="Calibri" panose="020F0502020204030204" pitchFamily="34" charset="0"/>
                <a:cs typeface="Arial" panose="020B0604020202020204" pitchFamily="34" charset="0"/>
              </a:rPr>
              <a:t>PHILEMON</a:t>
            </a:r>
          </a:p>
          <a:p>
            <a:pPr algn="r"/>
            <a:endParaRPr lang="en-US" b="0" dirty="0">
              <a:latin typeface="Arial"/>
              <a:ea typeface="ＭＳ Ｐゴシック" charset="0"/>
              <a:cs typeface="Arial"/>
            </a:endParaRPr>
          </a:p>
        </p:txBody>
      </p:sp>
      <p:sp>
        <p:nvSpPr>
          <p:cNvPr id="1187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وهنا المجموعة الكاملة لرسائل بولس: تذكر الأدوات العقلية الصغيرة لـلرسائل رومية، كورنثوس الأولى والثانية، غلاطية، أفسس، فيليبي، كولوسي، تسالونيكي الأولى والثانية، تيموثاوس الأولى والثانية، </a:t>
            </a:r>
            <a:r>
              <a:rPr lang="ar-JO" sz="1800" dirty="0" err="1">
                <a:effectLst/>
                <a:latin typeface="Calibri" panose="020F0502020204030204" pitchFamily="34" charset="0"/>
                <a:ea typeface="Calibri" panose="020F0502020204030204" pitchFamily="34" charset="0"/>
                <a:cs typeface="Arial" panose="020B0604020202020204" pitchFamily="34" charset="0"/>
              </a:rPr>
              <a:t>تيطس</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dirty="0" err="1">
                <a:effectLst/>
                <a:latin typeface="Calibri" panose="020F0502020204030204" pitchFamily="34" charset="0"/>
                <a:ea typeface="Calibri" panose="020F0502020204030204" pitchFamily="34" charset="0"/>
                <a:cs typeface="Arial" panose="020B0604020202020204" pitchFamily="34" charset="0"/>
              </a:rPr>
              <a:t>وفليمون</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2083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قبل أن تترك قسم بولس الخاص بمجموعة الرسائل، انتقل إلى مساعدة الدراسة رقم 25... حيث...</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سنشير إلى نقطتي ارتكاز في كل ما فكر به، وعلمه، وكتبه. اثنتان من الحقائق اللاهوتية الرئيسية لبولس مهمتان لأنهما أساس الفكر والممارسة المسيحيين.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أولاً... كلمة </a:t>
            </a:r>
            <a:r>
              <a:rPr lang="ar-JO" sz="1800" b="1" dirty="0">
                <a:effectLst/>
                <a:latin typeface="Calibri" panose="020F0502020204030204" pitchFamily="34" charset="0"/>
                <a:ea typeface="Calibri" panose="020F0502020204030204" pitchFamily="34" charset="0"/>
                <a:cs typeface="Arial" panose="020B0604020202020204" pitchFamily="34" charset="0"/>
              </a:rPr>
              <a:t>التبرير</a:t>
            </a:r>
            <a:r>
              <a:rPr lang="ar-JO" sz="1800" dirty="0">
                <a:effectLst/>
                <a:latin typeface="Calibri" panose="020F0502020204030204" pitchFamily="34" charset="0"/>
                <a:ea typeface="Calibri" panose="020F0502020204030204" pitchFamily="34" charset="0"/>
                <a:cs typeface="Arial" panose="020B0604020202020204" pitchFamily="34" charset="0"/>
              </a:rPr>
              <a:t>...  التي تعني التحرر من الذنب والخطية وتنتج </a:t>
            </a:r>
            <a:r>
              <a:rPr lang="ar-JO" sz="1800" b="1" dirty="0">
                <a:effectLst/>
                <a:latin typeface="Calibri" panose="020F0502020204030204" pitchFamily="34" charset="0"/>
                <a:ea typeface="Calibri" panose="020F0502020204030204" pitchFamily="34" charset="0"/>
                <a:cs typeface="Arial" panose="020B0604020202020204" pitchFamily="34" charset="0"/>
              </a:rPr>
              <a:t>الاستقامة</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الفكرة هي: </a:t>
            </a:r>
            <a:r>
              <a:rPr lang="ar-JO" sz="1800" b="1" dirty="0">
                <a:effectLst/>
                <a:latin typeface="Calibri" panose="020F0502020204030204" pitchFamily="34" charset="0"/>
                <a:ea typeface="Calibri" panose="020F0502020204030204" pitchFamily="34" charset="0"/>
                <a:cs typeface="Arial" panose="020B0604020202020204" pitchFamily="34" charset="0"/>
              </a:rPr>
              <a:t>التبرير</a:t>
            </a:r>
            <a:r>
              <a:rPr lang="ar-JO" sz="1800" dirty="0">
                <a:effectLst/>
                <a:latin typeface="Calibri" panose="020F0502020204030204" pitchFamily="34" charset="0"/>
                <a:ea typeface="Calibri" panose="020F0502020204030204" pitchFamily="34" charset="0"/>
                <a:cs typeface="Arial" panose="020B0604020202020204" pitchFamily="34" charset="0"/>
              </a:rPr>
              <a:t> هو حدث فوري يحصل "مرة واحدة".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يعيدنا </a:t>
            </a:r>
            <a:r>
              <a:rPr lang="ar-JO" sz="1800" b="1" dirty="0">
                <a:effectLst/>
                <a:latin typeface="Calibri" panose="020F0502020204030204" pitchFamily="34" charset="0"/>
                <a:ea typeface="Calibri" panose="020F0502020204030204" pitchFamily="34" charset="0"/>
                <a:cs typeface="Arial" panose="020B0604020202020204" pitchFamily="34" charset="0"/>
              </a:rPr>
              <a:t>التبرير</a:t>
            </a:r>
            <a:r>
              <a:rPr lang="ar-JO" sz="1800" dirty="0">
                <a:effectLst/>
                <a:latin typeface="Calibri" panose="020F0502020204030204" pitchFamily="34" charset="0"/>
                <a:ea typeface="Calibri" panose="020F0502020204030204" pitchFamily="34" charset="0"/>
                <a:cs typeface="Arial" panose="020B0604020202020204" pitchFamily="34" charset="0"/>
              </a:rPr>
              <a:t> إلى إبراهيم مباشرة ولقائه مع الله في تكوين 15: 6. وتخبرنا الكلمة أن أبرام "آمن بالرب </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الله</a:t>
            </a:r>
            <a:r>
              <a:rPr lang="en-US" sz="1800" dirty="0">
                <a:effectLst/>
                <a:latin typeface="Calibri" panose="020F0502020204030204" pitchFamily="34" charset="0"/>
                <a:ea typeface="Calibri" panose="020F0502020204030204" pitchFamily="34" charset="0"/>
                <a:cs typeface="Arial" panose="020B0604020202020204" pitchFamily="34" charset="0"/>
              </a:rPr>
              <a:t>[</a:t>
            </a:r>
            <a:r>
              <a:rPr lang="ar-JO" sz="1800" dirty="0">
                <a:effectLst/>
                <a:latin typeface="Calibri" panose="020F0502020204030204" pitchFamily="34" charset="0"/>
                <a:ea typeface="Calibri" panose="020F0502020204030204" pitchFamily="34" charset="0"/>
                <a:cs typeface="Arial" panose="020B0604020202020204" pitchFamily="34" charset="0"/>
              </a:rPr>
              <a:t> فحسبه له برًّا".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بعد ذلك... </a:t>
            </a:r>
            <a:r>
              <a:rPr lang="ar-JO" sz="1800" b="1" dirty="0">
                <a:effectLst/>
                <a:latin typeface="Calibri" panose="020F0502020204030204" pitchFamily="34" charset="0"/>
                <a:ea typeface="Calibri" panose="020F0502020204030204" pitchFamily="34" charset="0"/>
                <a:cs typeface="Arial" panose="020B0604020202020204" pitchFamily="34" charset="0"/>
              </a:rPr>
              <a:t>التقديس</a:t>
            </a:r>
            <a:r>
              <a:rPr lang="ar-JO" sz="1800" dirty="0">
                <a:effectLst/>
                <a:latin typeface="Calibri" panose="020F0502020204030204" pitchFamily="34" charset="0"/>
                <a:ea typeface="Calibri" panose="020F0502020204030204" pitchFamily="34" charset="0"/>
                <a:cs typeface="Arial" panose="020B0604020202020204" pitchFamily="34" charset="0"/>
              </a:rPr>
              <a:t>... هذه الكلمة تعني "الانفصال لبعض الاستخدامات المقدسة".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على العكس من </a:t>
            </a:r>
            <a:r>
              <a:rPr lang="ar-JO" sz="1800" b="1" dirty="0">
                <a:effectLst/>
                <a:latin typeface="Calibri" panose="020F0502020204030204" pitchFamily="34" charset="0"/>
                <a:ea typeface="Calibri" panose="020F0502020204030204" pitchFamily="34" charset="0"/>
                <a:cs typeface="Arial" panose="020B0604020202020204" pitchFamily="34" charset="0"/>
              </a:rPr>
              <a:t>التبرير</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فالتقديس</a:t>
            </a:r>
            <a:r>
              <a:rPr lang="ar-JO" sz="1800" dirty="0">
                <a:effectLst/>
                <a:latin typeface="Calibri" panose="020F0502020204030204" pitchFamily="34" charset="0"/>
                <a:ea typeface="Calibri" panose="020F0502020204030204" pitchFamily="34" charset="0"/>
                <a:cs typeface="Arial" panose="020B0604020202020204" pitchFamily="34" charset="0"/>
              </a:rPr>
              <a:t> هو عملية نضج </a:t>
            </a:r>
            <a:r>
              <a:rPr lang="ar-JO" sz="1800" b="1" dirty="0">
                <a:effectLst/>
                <a:latin typeface="Calibri" panose="020F0502020204030204" pitchFamily="34" charset="0"/>
                <a:ea typeface="Calibri" panose="020F0502020204030204" pitchFamily="34" charset="0"/>
                <a:cs typeface="Arial" panose="020B0604020202020204" pitchFamily="34" charset="0"/>
              </a:rPr>
              <a:t>مستمرة</a:t>
            </a:r>
            <a:r>
              <a:rPr lang="ar-JO" sz="1800" dirty="0">
                <a:effectLst/>
                <a:latin typeface="Calibri" panose="020F0502020204030204" pitchFamily="34" charset="0"/>
                <a:ea typeface="Calibri" panose="020F0502020204030204" pitchFamily="34" charset="0"/>
                <a:cs typeface="Arial" panose="020B0604020202020204" pitchFamily="34" charset="0"/>
              </a:rPr>
              <a:t>... تنمو يوميًا... وتنضج باضطراد!</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كورنثوس الأولى 1: 2 كتب بولس: "إلى كنيسة الله التي في كورنثوس المقدسين في المسيح يسوع المدعوّين قديسين، مع جميع الذين باسم يسوع المسيح في كل مكان..." ثمة إشارات أخرى للتقديس في كورنثوس الثانية 5: 17 ورومية 5: 1- 4.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 التبرير</a:t>
            </a:r>
            <a:r>
              <a:rPr lang="ar-JO" sz="1800" dirty="0">
                <a:effectLst/>
                <a:latin typeface="Calibri" panose="020F0502020204030204" pitchFamily="34" charset="0"/>
                <a:ea typeface="Calibri" panose="020F0502020204030204" pitchFamily="34" charset="0"/>
                <a:cs typeface="Arial" panose="020B0604020202020204" pitchFamily="34" charset="0"/>
              </a:rPr>
              <a:t>... حَدَث لمرّة واحدة... </a:t>
            </a:r>
            <a:r>
              <a:rPr lang="ar-JO" sz="1800" b="1" dirty="0">
                <a:effectLst/>
                <a:latin typeface="Calibri" panose="020F0502020204030204" pitchFamily="34" charset="0"/>
                <a:ea typeface="Calibri" panose="020F0502020204030204" pitchFamily="34" charset="0"/>
                <a:cs typeface="Arial" panose="020B0604020202020204" pitchFamily="34" charset="0"/>
              </a:rPr>
              <a:t>التبرير</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عملية نضج مستمرة</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2288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حان الوقت الآن لإكمال مجموعة الرسائل مع تلك التي كتبت من قبل كتّاب</a:t>
            </a:r>
            <a:r>
              <a:rPr lang="ar-JO" sz="1800" b="1" dirty="0">
                <a:effectLst/>
                <a:latin typeface="Calibri" panose="020F0502020204030204" pitchFamily="34" charset="0"/>
                <a:ea typeface="Calibri" panose="020F0502020204030204" pitchFamily="34" charset="0"/>
                <a:cs typeface="Arial" panose="020B0604020202020204" pitchFamily="34" charset="0"/>
              </a:rPr>
              <a:t> آخرين</a:t>
            </a:r>
            <a:r>
              <a:rPr lang="ar-JO" sz="1800" dirty="0">
                <a:effectLst/>
                <a:latin typeface="Calibri" panose="020F0502020204030204" pitchFamily="34" charset="0"/>
                <a:ea typeface="Calibri" panose="020F0502020204030204" pitchFamily="34" charset="0"/>
                <a:cs typeface="Arial" panose="020B0604020202020204" pitchFamily="34" charset="0"/>
              </a:rPr>
              <a:t> في مشهد قديم في ذلك الوقت.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هذه هي الرسائل التي من الآخرين... أو المعروفة باسم الرسائل العامّة.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ولك هناك دليل حولها: كما ترى... في أورشليم... مكان فيه الكثير من الوسائط على الهواء طوال الوقت... ثمة طاقم أخبار تلفزيوني عبري...والطاقم مكون من أربعة أشخاص... </a:t>
            </a:r>
            <a:r>
              <a:rPr lang="ar-JO" sz="1800" b="1" dirty="0">
                <a:effectLst/>
                <a:latin typeface="Calibri" panose="020F0502020204030204" pitchFamily="34" charset="0"/>
                <a:ea typeface="Calibri" panose="020F0502020204030204" pitchFamily="34" charset="0"/>
                <a:cs typeface="Arial" panose="020B0604020202020204" pitchFamily="34" charset="0"/>
              </a:rPr>
              <a:t>يعقوب</a:t>
            </a:r>
            <a:r>
              <a:rPr lang="ar-JO" sz="1800" dirty="0">
                <a:effectLst/>
                <a:latin typeface="Calibri" panose="020F0502020204030204" pitchFamily="34" charset="0"/>
                <a:ea typeface="Calibri" panose="020F0502020204030204" pitchFamily="34" charset="0"/>
                <a:cs typeface="Arial" panose="020B0604020202020204" pitchFamily="34" charset="0"/>
              </a:rPr>
              <a:t>... و</a:t>
            </a:r>
            <a:r>
              <a:rPr lang="ar-JO" sz="1800" b="1" dirty="0">
                <a:effectLst/>
                <a:latin typeface="Calibri" panose="020F0502020204030204" pitchFamily="34" charset="0"/>
                <a:ea typeface="Calibri" panose="020F0502020204030204" pitchFamily="34" charset="0"/>
                <a:cs typeface="Arial" panose="020B0604020202020204" pitchFamily="34" charset="0"/>
              </a:rPr>
              <a:t>بطرس</a:t>
            </a:r>
            <a:r>
              <a:rPr lang="ar-JO" sz="1800" dirty="0">
                <a:effectLst/>
                <a:latin typeface="Calibri" panose="020F0502020204030204" pitchFamily="34" charset="0"/>
                <a:ea typeface="Calibri" panose="020F0502020204030204" pitchFamily="34" charset="0"/>
                <a:cs typeface="Arial" panose="020B0604020202020204" pitchFamily="34" charset="0"/>
              </a:rPr>
              <a:t>... و</a:t>
            </a:r>
            <a:r>
              <a:rPr lang="ar-JO" sz="1800" b="1" dirty="0">
                <a:effectLst/>
                <a:latin typeface="Calibri" panose="020F0502020204030204" pitchFamily="34" charset="0"/>
                <a:ea typeface="Calibri" panose="020F0502020204030204" pitchFamily="34" charset="0"/>
                <a:cs typeface="Arial" panose="020B0604020202020204" pitchFamily="34" charset="0"/>
              </a:rPr>
              <a:t>يوحنا</a:t>
            </a:r>
            <a:r>
              <a:rPr lang="ar-JO" sz="1800" dirty="0">
                <a:effectLst/>
                <a:latin typeface="Calibri" panose="020F0502020204030204" pitchFamily="34" charset="0"/>
                <a:ea typeface="Calibri" panose="020F0502020204030204" pitchFamily="34" charset="0"/>
                <a:cs typeface="Arial" panose="020B0604020202020204" pitchFamily="34" charset="0"/>
              </a:rPr>
              <a:t>... و</a:t>
            </a:r>
            <a:r>
              <a:rPr lang="ar-JO" sz="1800" b="1" dirty="0">
                <a:effectLst/>
                <a:latin typeface="Calibri" panose="020F0502020204030204" pitchFamily="34" charset="0"/>
                <a:ea typeface="Calibri" panose="020F0502020204030204" pitchFamily="34" charset="0"/>
                <a:cs typeface="Arial" panose="020B0604020202020204" pitchFamily="34" charset="0"/>
              </a:rPr>
              <a:t>يهوذا. </a:t>
            </a:r>
            <a:r>
              <a:rPr lang="ar-JO" sz="1800" dirty="0">
                <a:effectLst/>
                <a:latin typeface="Calibri" panose="020F0502020204030204" pitchFamily="34" charset="0"/>
                <a:ea typeface="Calibri" panose="020F0502020204030204" pitchFamily="34" charset="0"/>
                <a:cs typeface="Arial" panose="020B0604020202020204" pitchFamily="34" charset="0"/>
              </a:rPr>
              <a:t>وهذا، بدوره، ينتج لنا هذه الرسائل النهائية بالترتيب: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عبرانيين، يعقوب، بطرس الأولى، بطرس الثانية، يوحنا الأولى، يوحنا الثانية، يوحنا الثالثة</a:t>
            </a:r>
            <a:r>
              <a:rPr lang="ar-JO" sz="1800" dirty="0">
                <a:effectLst/>
                <a:latin typeface="Calibri" panose="020F0502020204030204" pitchFamily="34" charset="0"/>
                <a:ea typeface="Calibri" panose="020F0502020204030204" pitchFamily="34" charset="0"/>
                <a:cs typeface="Arial" panose="020B0604020202020204" pitchFamily="34" charset="0"/>
              </a:rPr>
              <a:t>، وأخيرًا... </a:t>
            </a:r>
            <a:r>
              <a:rPr lang="ar-JO" sz="1800" b="1" dirty="0">
                <a:effectLst/>
                <a:latin typeface="Calibri" panose="020F0502020204030204" pitchFamily="34" charset="0"/>
                <a:ea typeface="Calibri" panose="020F0502020204030204" pitchFamily="34" charset="0"/>
                <a:cs typeface="Arial" panose="020B0604020202020204" pitchFamily="34" charset="0"/>
              </a:rPr>
              <a:t>يهوذا</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هذه الخدع العقلية الصغيرة يمكن أن تعني الفرق بين حرية الحركة عبر أسفار ورسائل العهد الجديد... أو مصدرًا للارتباك يغلق ببساطة الكتاب أمام الكثير من الناس فكريًا والآخرين الذين نتواجه معهم في حياتنا اليومية.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2493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إذن، هنا، المجموعة الكاملة لجميع الرسائل من جميع الكتّاب، مع جميع الأدوات العقلية لتصنيف وتذكّر ترتيبها... من الأعلى على الأسفل...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رسالة رومية، ورسالتا كورنثوس الأولى والثانية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رسائل غلاطية... أفسس... فيليبي... كولوسي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رسالتا تسالونيكي الأولى والثانية... رسالتا تيموثاوس الأولى والثانية... وتيطس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رسالة فليمون...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عبرانيين... يعقوب... رسالتا بطرس الأولى والثانية... رسائل يوحنا الأولى والثانية والثالثة، ويهوذا.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2697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43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يعرض لنا العمود التالي </a:t>
            </a:r>
            <a:r>
              <a:rPr lang="ar-JO" sz="1800" b="1" dirty="0">
                <a:effectLst/>
                <a:latin typeface="Calibri" panose="020F0502020204030204" pitchFamily="34" charset="0"/>
                <a:ea typeface="Calibri" panose="020F0502020204030204" pitchFamily="34" charset="0"/>
                <a:cs typeface="Arial" panose="020B0604020202020204" pitchFamily="34" charset="0"/>
              </a:rPr>
              <a:t>تاريخ الكنيسة </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أعمال الرسل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تلك هي الرسائل التي وصلت إلينا عبر التاريخ. ربما كان هناك غيرها جيدة، لكن هذه هي التي رأي الله أنه من المناسب أن يحفظها لنا اليوم.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2902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قبل أن نترك </a:t>
            </a:r>
            <a:r>
              <a:rPr lang="ar-JO" sz="1800" b="1" dirty="0">
                <a:effectLst/>
                <a:latin typeface="Calibri" panose="020F0502020204030204" pitchFamily="34" charset="0"/>
                <a:ea typeface="Calibri" panose="020F0502020204030204" pitchFamily="34" charset="0"/>
                <a:cs typeface="Arial" panose="020B0604020202020204" pitchFamily="34" charset="0"/>
              </a:rPr>
              <a:t>الرسائل</a:t>
            </a:r>
            <a:r>
              <a:rPr lang="ar-JO" sz="1800" dirty="0">
                <a:effectLst/>
                <a:latin typeface="Calibri" panose="020F0502020204030204" pitchFamily="34" charset="0"/>
                <a:ea typeface="Calibri" panose="020F0502020204030204" pitchFamily="34" charset="0"/>
                <a:cs typeface="Arial" panose="020B0604020202020204" pitchFamily="34" charset="0"/>
              </a:rPr>
              <a:t>، علينا الإجابة على سؤال كثيرًا ما يُسأل لمعلمي الكتاب المقدس. أولاً... ما هي الأفكار وراء الرسائل؟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بمعنى آخر... لماذا كتبت في المقام الأول؟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310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باستخدام مساعدة الدراسة رقم 26 للمساعدة في وضع هذه الأمور معًا...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هذه الرسائل </a:t>
            </a:r>
            <a:r>
              <a:rPr lang="en-US" sz="1800" dirty="0">
                <a:effectLst/>
                <a:latin typeface="Calibri" panose="020F0502020204030204" pitchFamily="34" charset="0"/>
                <a:ea typeface="Calibri" panose="020F0502020204030204" pitchFamily="34" charset="0"/>
                <a:cs typeface="Arial" panose="020B0604020202020204" pitchFamily="34" charset="0"/>
              </a:rPr>
              <a:t>Epistles</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ar-JO" sz="1800" dirty="0">
                <a:effectLst/>
                <a:latin typeface="Arial" panose="020B0604020202020204" pitchFamily="34" charset="0"/>
                <a:ea typeface="Calibri" panose="020F0502020204030204" pitchFamily="34" charset="0"/>
                <a:cs typeface="Arial" panose="020B0604020202020204" pitchFamily="34" charset="0"/>
              </a:rPr>
              <a:t>هي في الواقع رسائل </a:t>
            </a:r>
            <a:r>
              <a:rPr lang="en-US" sz="1800" dirty="0">
                <a:effectLst/>
                <a:latin typeface="Calibri" panose="020F0502020204030204" pitchFamily="34" charset="0"/>
                <a:ea typeface="Calibri" panose="020F0502020204030204" pitchFamily="34" charset="0"/>
                <a:cs typeface="Arial" panose="020B0604020202020204" pitchFamily="34" charset="0"/>
              </a:rPr>
              <a:t>Letters</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من قسمين...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تدعى الرسائل البولسيّة...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والرسائل العامّة...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أو الرسائل التي كتبها بولس...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ورسائل من "الآخرين".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331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أولاً... الرسائل بقلم بولس... إعطاء فكرة رئيسية واحدة فقط من كل من هذه الرسائل... بالتأكيد هناك أفكارًا أخرى ما وراء ذلك.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على سبيل المثال: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رومية 1: 17 ... التبرير ب</a:t>
            </a:r>
            <a:r>
              <a:rPr lang="ar-JO" sz="1800" b="1" dirty="0">
                <a:effectLst/>
                <a:latin typeface="Calibri" panose="020F0502020204030204" pitchFamily="34" charset="0"/>
                <a:ea typeface="Calibri" panose="020F0502020204030204" pitchFamily="34" charset="0"/>
                <a:cs typeface="Arial" panose="020B0604020202020204" pitchFamily="34" charset="0"/>
              </a:rPr>
              <a:t>الإيمان</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"لأن فيه معلن بر الله بإيمان لإيمان كما هو مكتوب أما البار فبالإيمان يحيا".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1 كورنثوس 1: 2... يتعلق بالسلوك المسيحي في الكنيسة...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"إلى كنيسة الله التي في كورنثوس المقدّسين في المسيح يسوع المدعوّين قديسين مع جميع الذين يدهون باسم ربنا يسوع المسيح في كل مكان لهم ولنا".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2 كورنثوس 12: 9... حول أصالة رسولية بولس...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"فقال لي تكفيك نعمتي لإن قوّتي في الضعف تكمل. فبكل سرور أفتخر بالحرّي في ضعفاتي لكي تحلّ عليّ قوة المسيح".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غلاطية 3: 2... عن قوّى </a:t>
            </a:r>
            <a:r>
              <a:rPr lang="ar-JO" sz="1800" b="1" dirty="0">
                <a:effectLst/>
                <a:latin typeface="Calibri" panose="020F0502020204030204" pitchFamily="34" charset="0"/>
                <a:ea typeface="Calibri" panose="020F0502020204030204" pitchFamily="34" charset="0"/>
                <a:cs typeface="Arial" panose="020B0604020202020204" pitchFamily="34" charset="0"/>
              </a:rPr>
              <a:t>النعمة</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"أريد أن أتعلّم منكم هذا فقط أ بأعمال الناموس أخذتم الروح أم بخبر الإيمان".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أفسس 1: 3... عن موقف ومسيرة المؤمن...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"مبارك الله أبو ربنا يسوع المسيح الذي باركنا بكل بركة روحية في السماويات في المسيح".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فيليبي 4: 4... يسوع المسيح فرحنا...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"أفرحوا في الرّب كل حين وأقول أيضًا أفرحوا".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كولوسي 2: 10... يسوع المسيح: كافٍ تمامًا...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"وأنتم مملوؤون فيه الذي هو رأس كل رياسة وسلطان".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35171" name="Text Box 2"/>
          <p:cNvSpPr txBox="1">
            <a:spLocks noChangeArrowheads="1"/>
          </p:cNvSpPr>
          <p:nvPr/>
        </p:nvSpPr>
        <p:spPr bwMode="auto">
          <a:xfrm>
            <a:off x="1124744" y="693047"/>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algn="r"/>
            <a:endParaRPr lang="en-US" b="0" dirty="0">
              <a:latin typeface="Arial"/>
              <a:ea typeface="ＭＳ Ｐゴシック" charset="0"/>
              <a:cs typeface="Arial"/>
            </a:endParaRPr>
          </a:p>
          <a:p>
            <a:pPr marL="0" marR="0" algn="r" rtl="1">
              <a:lnSpc>
                <a:spcPct val="107000"/>
              </a:lnSpc>
              <a:spcBef>
                <a:spcPts val="0"/>
              </a:spcBef>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1 تسالونيكي 1: 10... بخصوص أحداث الأيام الأخيرة...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"وتنتظروا ابنه من السماء الذي أقامه من الأموات يسوع الذي ينقذنا من الغضب الآتي".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SA"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2 تسالونيكي 1: 6 و7... المزيد عن مجيء يوم الرّب...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"إذ هو عادل عند الله أن الذين يضايقونكم يجازيهم ضيقًا. وإياكم الذين تتضايقون راحة معنا عند استعلان الرب يسوع من السماء مع ملائكة قوّته".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1 تيموثاوس 2: 8... في أمور تتعلق بالترتيب الصحيح في الكنيسة...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"فأريد أن يصلي الرجال في كل مكان رافعين أيادي طاهرة بدون غضب ولا جدال".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2 تيموثاوس 1: 13... ينصح بولس تيموثاوس أن يحافظ على الإنجيل ويبشّر به...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"تمسّك بصورة الكلام الصحيح الذي سمعته مني في الإيمان والمحبة التي في المسيح يسوع".</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تيطس 2: 1- 2... حول مؤهلات </a:t>
            </a:r>
            <a:r>
              <a:rPr lang="ar-JO" sz="1800" b="1" dirty="0">
                <a:effectLst/>
                <a:latin typeface="Calibri" panose="020F0502020204030204" pitchFamily="34" charset="0"/>
                <a:ea typeface="Calibri" panose="020F0502020204030204" pitchFamily="34" charset="0"/>
                <a:cs typeface="Arial" panose="020B0604020202020204" pitchFamily="34" charset="0"/>
              </a:rPr>
              <a:t>الشيوخ</a:t>
            </a:r>
            <a:r>
              <a:rPr lang="ar-JO" sz="1800" dirty="0">
                <a:effectLst/>
                <a:latin typeface="Calibri" panose="020F0502020204030204" pitchFamily="34" charset="0"/>
                <a:ea typeface="Calibri" panose="020F0502020204030204" pitchFamily="34" charset="0"/>
                <a:cs typeface="Arial" panose="020B0604020202020204" pitchFamily="34" charset="0"/>
              </a:rPr>
              <a:t> في الكنيسة...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"وأمّا أنت فتكلم بما يليق بالتعليم الصحيح. أن يكون الأشياخ صاحين ذوي وقار متعقّلين أصحّاء في الإيمان والمحبّة والصبر".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فليمون 17-18... آخر رسائل بولس في المجموعة... دروس حول قبول الآخرين في </a:t>
            </a:r>
            <a:r>
              <a:rPr lang="ar-JO" sz="1800" b="1" dirty="0">
                <a:effectLst/>
                <a:latin typeface="Calibri" panose="020F0502020204030204" pitchFamily="34" charset="0"/>
                <a:ea typeface="Calibri" panose="020F0502020204030204" pitchFamily="34" charset="0"/>
                <a:cs typeface="Arial" panose="020B0604020202020204" pitchFamily="34" charset="0"/>
              </a:rPr>
              <a:t>المسيح</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"فإن كنت تحسبني شريكًا فاقبله نظيري. ثم إن كان قد ظلمك بشيء أو لك عليه دينٌ فاحسب ذلك عليّ".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latin typeface="Times New Roman" charset="0"/>
              <a:ea typeface="ＭＳ Ｐゴシック" charset="0"/>
              <a:cs typeface="ＭＳ Ｐゴシック" charset="0"/>
            </a:endParaRPr>
          </a:p>
        </p:txBody>
      </p:sp>
      <p:sp>
        <p:nvSpPr>
          <p:cNvPr id="1372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ننتقل الآن إلى الرسائل من الآخرين</a:t>
            </a:r>
            <a:r>
              <a:rPr lang="ar-JO" sz="1800" dirty="0">
                <a:effectLst/>
                <a:latin typeface="Calibri" panose="020F0502020204030204" pitchFamily="34" charset="0"/>
                <a:ea typeface="Calibri" panose="020F0502020204030204" pitchFamily="34" charset="0"/>
                <a:cs typeface="Arial" panose="020B0604020202020204" pitchFamily="34" charset="0"/>
              </a:rPr>
              <a: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عبرانيين 1: 4... يسوع المسيح السامي والكافي...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"صائرًا أعظم من الملائكة بمقدار ما ورث اسمًا أفضل منهم".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يعقوب 2: 26... الإيمان بالأعمال في الحياة اليومية...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"لأنه كما أنه الجسد بدون روح ميت هكذا الإيمان أيضًا بدون أعمال ميت".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1 بطرس 2: 7... حياة المسيحي وواجبه...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"فلكم أنتم الذين تؤمنون الكرامة وإما للذين لا يطيعون فالحجر الذي رفضه البناؤون هو قد صار رأس الزاوية".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2 بطرس 2: 1... تحذيرات من المعلمين الكذبة في الكنيسة...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"ولكن كان أيضًا في الشعب أنبياء كذبة كما سيكون فيكم أيضًا معلمون كذبة الذين يدسّون بدع هلاك وإذ هم ينكرون الرب الذي اشتراهم يجلبون على أنفسهم هلاكًا سريعًا".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1 يوحنا 5: 13... كتب الرسول الذي يحبه يسوع عن يقين الخلاص، وأيضًا الانتباه من المعلمين الكذبة في الكنيسة...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"كتبتُ هذا إليكم أنتم المؤمنين باسم ابن الله لكي تعلموا أن لكم حياة أبدية".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2 يوحنا الآية 3... السير حسب وصايا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"تكون معكم نعمة ورحمة وسلام من الله الآب ومن الرب يسوع المسيح ابن الآب بالحق والمحبة".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3 يوحنا الآيتين 4 و11... يعالج يوحنا سلطته الرسولية ونصيحته لفعل الخير...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"ليس لي فرح أعظم من هذا أن أسمع عن أولادي أنهم يسلكون بالحق... أيها الحبيب لا تتمثل بالشر بل بالخير لأن من يصنع الخير هو من الله ومن يصنع الشر فلم يبصر الله".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يهوذا الآيتين 20-21... وأخيرًا... آخر كل الرسائل... يكتب الرسول يهوذا عن عزم المسيحي للكفاح من أجل الإيمان...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"وأما أنتم أيها الأحباء فابنوا أنفسكم على إيمانكم الأقدس مصلين في الروح القدس... واحفظوا أنفسكم في محبة الله منتظرين رحمة ربنا يسوع المسيح للحياة الأبدية".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 + + + + +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b="0" dirty="0">
              <a:latin typeface="Arial"/>
              <a:ea typeface="ＭＳ Ｐゴシック" charset="0"/>
              <a:cs typeface="Arial"/>
            </a:endParaRPr>
          </a:p>
        </p:txBody>
      </p:sp>
      <p:sp>
        <p:nvSpPr>
          <p:cNvPr id="13926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وهكذا... فالمجموعة الكاملة من الرسائل إلى الكنيسة الأولى... أمثلة للتعليم والنظام المسيحيين، من المستحيل بالنسبة لنا أن نصل إلى حدّ عمقها وتطبيقها في حياتنا ونضجنا في الروح.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ar-JO" b="0" dirty="0">
              <a:solidFill>
                <a:schemeClr val="tx1"/>
              </a:solidFill>
              <a:latin typeface="Arial"/>
              <a:cs typeface="Arial"/>
            </a:endParaRPr>
          </a:p>
          <a:p>
            <a:pPr algn="r"/>
            <a:endParaRPr lang="en-US" b="0" dirty="0">
              <a:solidFill>
                <a:schemeClr val="tx1"/>
              </a:solidFill>
              <a:latin typeface="Arial"/>
              <a:cs typeface="Arial"/>
            </a:endParaRP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36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الآن... سؤال أخير عن الرسائل... أين كتبت؟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نحن نعلم ستة مواقع نشأت منها حول البحر الأبيض المتوسط...</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أورشليم</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أنطاكية السورية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أفسس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كورنثوس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منطقة مقدونيا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وروما القديمة. ثم، بدءا من أورشليم، مهد الكنيسة الأم للمسيحية الناشئة. </a:t>
            </a:r>
            <a:r>
              <a:rPr lang="ar-JO" sz="1800" b="1" dirty="0">
                <a:effectLst/>
                <a:latin typeface="Calibri" panose="020F0502020204030204" pitchFamily="34" charset="0"/>
                <a:ea typeface="Calibri" panose="020F0502020204030204" pitchFamily="34" charset="0"/>
                <a:cs typeface="Arial" panose="020B0604020202020204" pitchFamily="34" charset="0"/>
              </a:rPr>
              <a:t>وليس بالضرورة</a:t>
            </a:r>
            <a:r>
              <a:rPr lang="ar-JO" sz="1800" dirty="0">
                <a:effectLst/>
                <a:latin typeface="Calibri" panose="020F0502020204030204" pitchFamily="34" charset="0"/>
                <a:ea typeface="Calibri" panose="020F0502020204030204" pitchFamily="34" charset="0"/>
                <a:cs typeface="Arial" panose="020B0604020202020204" pitchFamily="34" charset="0"/>
              </a:rPr>
              <a:t> </a:t>
            </a:r>
            <a:r>
              <a:rPr lang="ar-JO" sz="1800" b="1" dirty="0">
                <a:effectLst/>
                <a:latin typeface="Calibri" panose="020F0502020204030204" pitchFamily="34" charset="0"/>
                <a:ea typeface="Calibri" panose="020F0502020204030204" pitchFamily="34" charset="0"/>
                <a:cs typeface="Arial" panose="020B0604020202020204" pitchFamily="34" charset="0"/>
              </a:rPr>
              <a:t>في ترتيب كتابتها.</a:t>
            </a: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رسالة يعقوب</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ويهوذا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ثم شمالاً إلى أنطاكية السورية... حيث أقام بولس سنوات عديدة...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رسالته إلى أهل غلاطية.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 من أفسس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كورنثوس الأولى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تيطس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يوحنا الأولى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يوحنا الثانية.. و</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يوحنا الثالثة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وإلى الشرق من كورنثوس، ليس بعيدًا عن أثينا... كتب بولس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الرسالة العظيمة إلى أهل رومية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تسالونيكي الأولى... و</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تسالونيكي الثانية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شمالاً، في مكان ما في منطقة مقدونيا...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كتب كورنثوس الثانية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ورسالة بولس الأولى إلى تيموثاوس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وكانت روما موقعًا للعديد من الرسائل... مثل</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الرسالة إلى أهل أفسس</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وإلى أهل كولوسي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والرسالة القصيرة إلى فليمون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وأهل فيليبي.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وأيضًا من روما...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رسالتا بطرس الأولى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والثانية و</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وتيموثاوس الثانية.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وآخر رسالة في هذه المجموعة...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العبرانيين... وقد يكون مصدرها إما جزيرة كريت أو من روما – وبسبب الأدلة الموجودة في الكتابات لسنا متأكدين.</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541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الآن... إذا توقفنا مرة أخرى عند هذا الشكل التمثيلي الذي يصور الكنائس البعيدة.. وعلى نطاق واسع... يمكننا تقدير أهمية بولس والآخرين للبقاء على اتصال مع المنظمات الجديدة قليلة الخبرة في أنحاء حوض البحر الأبيض المتوسط. بدون هذه "الرسائل المعممة" فمن المشكوك فيه أن الكنيسة كانت ستنجو. ولن يكون لدينا تعليمات حاسمة لتنفيذ مأمورية ربنا في زمننا.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1141413" lvl="2" indent="-227013" algn="r"/>
            <a:endParaRPr lang="en-US" b="0" dirty="0">
              <a:solidFill>
                <a:schemeClr val="tx1"/>
              </a:solidFill>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745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SA" sz="1800" dirty="0">
                <a:effectLst/>
                <a:latin typeface="Calibri" panose="020F0502020204030204" pitchFamily="34" charset="0"/>
                <a:ea typeface="Calibri" panose="020F0502020204030204" pitchFamily="34" charset="0"/>
                <a:cs typeface="Arial" panose="020B0604020202020204" pitchFamily="34" charset="0"/>
              </a:rPr>
              <a:t>باستخدام </a:t>
            </a:r>
            <a:r>
              <a:rPr lang="ar-JO" sz="1800" dirty="0">
                <a:effectLst/>
                <a:latin typeface="Arial" panose="020B0604020202020204" pitchFamily="34" charset="0"/>
                <a:ea typeface="Calibri" panose="020F0502020204030204" pitchFamily="34" charset="0"/>
                <a:cs typeface="Arial" panose="020B0604020202020204" pitchFamily="34" charset="0"/>
              </a:rPr>
              <a:t>مساعدة الدراسة </a:t>
            </a:r>
            <a:r>
              <a:rPr lang="ar-SA" sz="1800" dirty="0">
                <a:effectLst/>
                <a:latin typeface="Calibri" panose="020F0502020204030204" pitchFamily="34" charset="0"/>
                <a:ea typeface="Calibri" panose="020F0502020204030204" pitchFamily="34" charset="0"/>
                <a:cs typeface="Arial" panose="020B0604020202020204" pitchFamily="34" charset="0"/>
              </a:rPr>
              <a:t>رقم 27</a:t>
            </a:r>
            <a:r>
              <a:rPr lang="ar-JO" sz="1800" dirty="0">
                <a:effectLst/>
                <a:latin typeface="Calibri" panose="020F0502020204030204" pitchFamily="34" charset="0"/>
                <a:ea typeface="Calibri" panose="020F0502020204030204" pitchFamily="34" charset="0"/>
                <a:cs typeface="Arial" panose="020B0604020202020204" pitchFamily="34" charset="0"/>
              </a:rPr>
              <a:t>، نكون قد وصلنا الذروة الكبرى لوثيقة إيماننا الأساسية... كتاب واحد فقط... رؤيا يسوع المسيح للرسول يوحنا.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48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ثم الانتقال إلى </a:t>
            </a:r>
            <a:r>
              <a:rPr lang="ar-JO" sz="1800" b="1" dirty="0">
                <a:effectLst/>
                <a:latin typeface="Calibri" panose="020F0502020204030204" pitchFamily="34" charset="0"/>
                <a:ea typeface="Calibri" panose="020F0502020204030204" pitchFamily="34" charset="0"/>
                <a:cs typeface="Arial" panose="020B0604020202020204" pitchFamily="34" charset="0"/>
              </a:rPr>
              <a:t>موضوعات الكنيسة</a:t>
            </a:r>
            <a:r>
              <a:rPr lang="ar-JO" sz="1800" dirty="0">
                <a:effectLst/>
                <a:latin typeface="Calibri" panose="020F0502020204030204" pitchFamily="34" charset="0"/>
                <a:ea typeface="Calibri" panose="020F0502020204030204" pitchFamily="34" charset="0"/>
                <a:cs typeface="Arial" panose="020B0604020202020204" pitchFamily="34" charset="0"/>
              </a:rPr>
              <a:t>... هذه هي </a:t>
            </a:r>
            <a:r>
              <a:rPr lang="ar-JO" sz="1800" b="1" dirty="0">
                <a:effectLst/>
                <a:latin typeface="Calibri" panose="020F0502020204030204" pitchFamily="34" charset="0"/>
                <a:ea typeface="Calibri" panose="020F0502020204030204" pitchFamily="34" charset="0"/>
                <a:cs typeface="Arial" panose="020B0604020202020204" pitchFamily="34" charset="0"/>
              </a:rPr>
              <a:t>الرسائل</a:t>
            </a:r>
            <a:r>
              <a:rPr lang="ar-JO" sz="1800" dirty="0">
                <a:effectLst/>
                <a:latin typeface="Calibri" panose="020F0502020204030204" pitchFamily="34" charset="0"/>
                <a:ea typeface="Calibri" panose="020F0502020204030204" pitchFamily="34" charset="0"/>
                <a:cs typeface="Arial" panose="020B0604020202020204" pitchFamily="34" charset="0"/>
              </a:rPr>
              <a:t> أو رسائل الكنيسة الأولى.</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950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صيغ من قبل الرسول العجوز قرب نهاية حياته،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تم نفي يوحنا إلى جزيرة بطمس حوالي العام 95 ب. م. حيث أعطى الرب يوحنا – ولنا – نظرة هائلة لمستقبل الأبدية.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لمح يوحنا رؤيا لعظمة لا مثيل لها – وحيرة – أسرت قرّاء الكتاب المقدس منذ نشأته. في الكتاب المقدس بشكل أساسي، نظرة رفيعة المستوى للكتاب المقدس بأكمله، ويمكننا فقط تقديم نظرة عالية لهذا السفر النهائي من الكتاب المقدس على حد سواء.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سفر الرؤيا</a:t>
            </a:r>
            <a:r>
              <a:rPr lang="ar-JO" sz="1800" dirty="0">
                <a:effectLst/>
                <a:latin typeface="Calibri" panose="020F0502020204030204" pitchFamily="34" charset="0"/>
                <a:ea typeface="Calibri" panose="020F0502020204030204" pitchFamily="34" charset="0"/>
                <a:cs typeface="Arial" panose="020B0604020202020204" pitchFamily="34" charset="0"/>
              </a:rPr>
              <a:t> هو وثيقة جدال هائل فيما يخص معناه عبر تاريخ الكنيسة والقرون.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هذه اللمحة عن مستقبل الأبدية، هناك ستة أقسام أو مشاهد رئيسية في سفر الرؤيا يتفق عليها معظم قرّاء الكتاب المقدس أنها القطاعات الرئيسية لرقعتها الهائلة. وهي:</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الرسائل للكنائس السبع</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دينونات الختوم</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دينونات الجامات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دينونات الأبواق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الكنيسة المرتدة، و</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عودة المسيح.</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645A03-F33B-564E-98BA-186BEB7C8042}"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بعد ذلك... ستتذكر من "نسيج التسلسل الزمني للكتاب المقدس" الخيوط الأخيرة التي شكلت الحبكة العمودية لهذا النسيج العقلي. وقد حددنا تلك الخيوط العمودية على أنها:</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عشاء عرس الخروف،</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المجيء الثاني للمسيح،</a:t>
            </a: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الملك الأرضي للمسيح</a:t>
            </a: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دينونة العرش الأبيض العظيم</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    السماء الجديدة والأرض الجديدة.</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200" dirty="0">
                <a:effectLst/>
                <a:latin typeface="Calibri" panose="020F0502020204030204" pitchFamily="34" charset="0"/>
                <a:ea typeface="Calibri" panose="020F0502020204030204" pitchFamily="34" charset="0"/>
                <a:cs typeface="Arial" panose="020B0604020202020204" pitchFamily="34" charset="0"/>
              </a:rPr>
              <a:t>مرة أخرى... تدرك معظم قطاعات جسد المسيح هذه الأحداث الخمسة، في الاصحاحات الأخيرة من سفر الرؤيا، على أنها أفعالاً مهمة يجب أن يتم التعامل معها بالخليقة كلها في وقت ما مستقبلاً، تم التوسع بها قليلاً، وها هي...</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360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خمس نقاط ارتكاز في سفر الرؤيا في الاصحاحات 19- 21.</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565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أولاً... </a:t>
            </a:r>
            <a:r>
              <a:rPr lang="ar-JO" sz="1800" b="1" u="sng" dirty="0">
                <a:effectLst/>
                <a:latin typeface="Calibri" panose="020F0502020204030204" pitchFamily="34" charset="0"/>
                <a:ea typeface="Calibri" panose="020F0502020204030204" pitchFamily="34" charset="0"/>
                <a:cs typeface="Arial" panose="020B0604020202020204" pitchFamily="34" charset="0"/>
              </a:rPr>
              <a:t>عشاء عرس الخروف</a:t>
            </a:r>
            <a:r>
              <a:rPr lang="ar-JO" sz="1800" dirty="0">
                <a:effectLst/>
                <a:latin typeface="Calibri" panose="020F0502020204030204" pitchFamily="34" charset="0"/>
                <a:ea typeface="Calibri" panose="020F0502020204030204" pitchFamily="34" charset="0"/>
                <a:cs typeface="Arial" panose="020B0604020202020204" pitchFamily="34" charset="0"/>
              </a:rPr>
              <a:t>... موجود في رؤيا 19: 1- 10... من الآية 9 من ذلك الاقتباس: "وقال لي أكتب طوبى للمدعوين إلى عشاء عرس الخروف. وقال هذه هي أقوال الله الصادقة".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76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ar-JO" sz="1800" b="1" u="sng" dirty="0">
                <a:effectLst/>
                <a:latin typeface="Calibri" panose="020F0502020204030204" pitchFamily="34" charset="0"/>
                <a:ea typeface="Calibri" panose="020F0502020204030204" pitchFamily="34" charset="0"/>
                <a:cs typeface="Arial" panose="020B0604020202020204" pitchFamily="34" charset="0"/>
              </a:rPr>
              <a:t>المجيء الثاني </a:t>
            </a:r>
            <a:r>
              <a:rPr lang="ar-JO" sz="1800" b="1" dirty="0">
                <a:effectLst/>
                <a:latin typeface="Calibri" panose="020F0502020204030204" pitchFamily="34" charset="0"/>
                <a:ea typeface="Calibri" panose="020F0502020204030204" pitchFamily="34" charset="0"/>
                <a:cs typeface="Arial" panose="020B0604020202020204" pitchFamily="34" charset="0"/>
              </a:rPr>
              <a:t>ليسوع المسيح</a:t>
            </a:r>
            <a:r>
              <a:rPr lang="ar-JO" sz="1800" dirty="0">
                <a:effectLst/>
                <a:latin typeface="Calibri" panose="020F0502020204030204" pitchFamily="34" charset="0"/>
                <a:ea typeface="Calibri" panose="020F0502020204030204" pitchFamily="34" charset="0"/>
                <a:cs typeface="Arial" panose="020B0604020202020204" pitchFamily="34" charset="0"/>
              </a:rPr>
              <a:t>... رؤيا 19: 11- 16...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تقرأ الآيتان 11 و16: "ثم رأيت السماء مفتوحة وإذا فرس أبيض والجالس عليه يدعى أمينًا وصادقًا وبالعدل يحكم ويحارب... وله على ثوبه وعلى فخذه اسم مكتوب ملك الملوك ورب الأرباب".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97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b="1" u="sng" dirty="0">
                <a:effectLst/>
                <a:latin typeface="Calibri" panose="020F0502020204030204" pitchFamily="34" charset="0"/>
                <a:ea typeface="Calibri" panose="020F0502020204030204" pitchFamily="34" charset="0"/>
                <a:cs typeface="Arial" panose="020B0604020202020204" pitchFamily="34" charset="0"/>
              </a:rPr>
              <a:t>المُلك الأرضي </a:t>
            </a:r>
            <a:r>
              <a:rPr lang="ar-JO" sz="1800" b="1" dirty="0">
                <a:effectLst/>
                <a:latin typeface="Calibri" panose="020F0502020204030204" pitchFamily="34" charset="0"/>
                <a:ea typeface="Calibri" panose="020F0502020204030204" pitchFamily="34" charset="0"/>
                <a:cs typeface="Arial" panose="020B0604020202020204" pitchFamily="34" charset="0"/>
              </a:rPr>
              <a:t>للمسيح</a:t>
            </a:r>
            <a:r>
              <a:rPr lang="ar-JO" sz="1800" dirty="0">
                <a:effectLst/>
                <a:latin typeface="Calibri" panose="020F0502020204030204" pitchFamily="34" charset="0"/>
                <a:ea typeface="Calibri" panose="020F0502020204030204" pitchFamily="34" charset="0"/>
                <a:cs typeface="Arial" panose="020B0604020202020204" pitchFamily="34" charset="0"/>
              </a:rPr>
              <a:t>... رؤيا 20: 4- 6. هنا الآية 6: "مبارك ومقدس من له نصيب في القيامة الأولى. هؤلاء ليس للموت الثاني سلطان عليهم بل سيكونون كهنة لله والمسيح وسيملكون معه ألف سنة".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179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algn="r"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دينونة العرش </a:t>
            </a:r>
            <a:r>
              <a:rPr lang="ar-JO" sz="1800" b="1" u="sng" dirty="0">
                <a:effectLst/>
                <a:latin typeface="Calibri" panose="020F0502020204030204" pitchFamily="34" charset="0"/>
                <a:ea typeface="Calibri" panose="020F0502020204030204" pitchFamily="34" charset="0"/>
                <a:cs typeface="Arial" panose="020B0604020202020204" pitchFamily="34" charset="0"/>
              </a:rPr>
              <a:t>الأبيض العظيم</a:t>
            </a:r>
            <a:r>
              <a:rPr lang="ar-JO" sz="1800" dirty="0">
                <a:effectLst/>
                <a:latin typeface="Calibri" panose="020F0502020204030204" pitchFamily="34" charset="0"/>
                <a:ea typeface="Calibri" panose="020F0502020204030204" pitchFamily="34" charset="0"/>
                <a:cs typeface="Arial" panose="020B0604020202020204" pitchFamily="34" charset="0"/>
              </a:rPr>
              <a:t>... رؤيا 20: 11- 15... وهنا الآيتان 11 و12:</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"ثم رأيت عرشًا عظيمًا أبيض والجالس عليه الذي من وجهه هربت الأرض والسماء ولم يوجد لها موضع... ورأيت الأموات صغارًا وكبارًا واقفين أمام الله وانفتحت أسفار وانفتح سفر آخر هو سفر الحياة ودِينَ الأموات مما هو مكتوب في الأسفار بحسب أعمالهم".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384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أخيرًا... </a:t>
            </a:r>
            <a:r>
              <a:rPr lang="ar-JO" sz="1800" b="1" u="sng" dirty="0">
                <a:effectLst/>
                <a:latin typeface="Calibri" panose="020F0502020204030204" pitchFamily="34" charset="0"/>
                <a:ea typeface="Calibri" panose="020F0502020204030204" pitchFamily="34" charset="0"/>
                <a:cs typeface="Arial" panose="020B0604020202020204" pitchFamily="34" charset="0"/>
              </a:rPr>
              <a:t>السماء</a:t>
            </a:r>
            <a:r>
              <a:rPr lang="ar-JO" sz="1800" b="1" dirty="0">
                <a:effectLst/>
                <a:latin typeface="Calibri" panose="020F0502020204030204" pitchFamily="34" charset="0"/>
                <a:ea typeface="Calibri" panose="020F0502020204030204" pitchFamily="34" charset="0"/>
                <a:cs typeface="Arial" panose="020B0604020202020204" pitchFamily="34" charset="0"/>
              </a:rPr>
              <a:t> الجديدة </a:t>
            </a:r>
            <a:r>
              <a:rPr lang="ar-JO" sz="1800" b="1" u="sng" dirty="0">
                <a:effectLst/>
                <a:latin typeface="Calibri" panose="020F0502020204030204" pitchFamily="34" charset="0"/>
                <a:ea typeface="Calibri" panose="020F0502020204030204" pitchFamily="34" charset="0"/>
                <a:cs typeface="Arial" panose="020B0604020202020204" pitchFamily="34" charset="0"/>
              </a:rPr>
              <a:t>والأرض</a:t>
            </a:r>
            <a:r>
              <a:rPr lang="ar-JO" sz="1800" b="1" dirty="0">
                <a:effectLst/>
                <a:latin typeface="Calibri" panose="020F0502020204030204" pitchFamily="34" charset="0"/>
                <a:ea typeface="Calibri" panose="020F0502020204030204" pitchFamily="34" charset="0"/>
                <a:cs typeface="Arial" panose="020B0604020202020204" pitchFamily="34" charset="0"/>
              </a:rPr>
              <a:t> الجديدة</a:t>
            </a:r>
            <a:r>
              <a:rPr lang="ar-JO" sz="1800" dirty="0">
                <a:effectLst/>
                <a:latin typeface="Calibri" panose="020F0502020204030204" pitchFamily="34" charset="0"/>
                <a:ea typeface="Calibri" panose="020F0502020204030204" pitchFamily="34" charset="0"/>
                <a:cs typeface="Arial" panose="020B0604020202020204" pitchFamily="34" charset="0"/>
              </a:rPr>
              <a:t>... رؤيا 21: 1- 8... من الآيتين 1 و2: "ثم رأيت سماء جديدة وأرضًا جديدة لأن السماء الأولى والأرض الأولى مضتا والبحر لا يوجد في ما بعد... و (أنا يوحنا) رأيت المدينة المقدسة أورشليم الجديدة نازلة من السماء من عند الله مهيأة كعروس مزينة لرجلها".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589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خمس نقاط ارتكاز في سفر الرؤيا في الاصحاحات 19 و20 و21... سلسلة من الأحداث التنبؤية التي، بالنسبة للعديد من طلاب الكتاب المقدس، تخبرنا عن أحداث حقيقية قادمة على الأرض. هل هي حقيقية؟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يجيب الكتاب المقدس على ذلك بوضوح. يقول الوعد المجيد لسفر الرؤيا: "يقول الشاهد بهذا نعم. أنا آتي سريعًا. آمين" (رؤيا 20: 22). وهكذا نصل إلى أوج رسالة حب الله العظيمة للإنسان... المقطع الختامي العظيم لكامل مجموعة الكتاب المقدس... قطعة أدبية مدهشة تختتم الدراما الكاملة بين البشر... ابتدأت عام 2000 ق. م. مع إبراهيم القديم ووعود العهد تلك... الممتدة من خلال الخدمة الأرضية لابنه، ربنا والثمن الذي دفعه بسبب حيداننا عن الهدف... بإعطائنا هبة الحياة الأبدية... بينما يوجهنا نحو زمن مستقبل مجيد عندما يصنع كل شيء جديد، كل شيء مرتق، كل شيء متمم في ذلك الوقت من السماء الجديدة والأرض الجديدة.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822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3545">
              <a:defRPr/>
            </a:pPr>
            <a:endParaRPr lang="en-US">
              <a:solidFill>
                <a:prstClr val="white"/>
              </a:solidFill>
              <a:ea typeface="ＭＳ Ｐゴシック"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25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وأخيرًا لمحات عن مستقبل الأبدية... تقدم في سفر الرؤيا. تخيلها إحدى الأسفار النهائية في الكتاب المقدس التي تتطابق مع الاصحاحات الاثني عشر في سفر التكوين من الكتاب المقدس، ومع الكتب النهائية الأخرى التي تكلمنا عنها سابقًا.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وإلى ذلك... بعد هذه الرحلة الكبرى عبر الكتاب المقدس، يمكننا القول بإيمان ورجاء عظيمين: "تعال أيها الرب يسوع!".</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
        <p:nvSpPr>
          <p:cNvPr id="16998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203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تعرض لنا الآن مساعدة الدراسة رقم 35 جميع الأسفار الـ 27 للعهد الجديد، منظمة ومقدمة بطريقة تشجع على الاستدعاء العقلي وترابط الأحداث، والأشخاص وعمق المعنى.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408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جنبًا إلى جنب... تجمع المساعدتان الدراسيتان 34 و35 كل ذلك معًا، 39 سفرًا في العهد القديم... و27 سفرا في العهد الجديد... المجموعة الكاملة لكل الذي نعرفه... أو الذي نحتاج لمعرفته عن علاقة الله بخليقته... منذ عصور ما قبل التاريخ المبهمة إلى المجد المجهول للسماء الجديدة والأرض الجديدة.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تلخيص نهائي... مساعدة الدراسة رقم 28... تأخذنا مرة أخرى إلى نسيج التسلسل الزمني للكتاب المقدس... تظهر تلك السلسلة من الوعود الإبراهيمية التأسيسية... الأرض، والنسل، والبركة... وامتدادها في عهد الأرض... والعهد الداوودي... والعهد الجديد. في هذا السياق بأكمله، نرى ما يمكن للمرء أن يراه بوضوح ثمة شيء ما يحدث هنا... برنامج يعمل... تدريجيًا، خطوة بعد خطوة، عبر أربعة آلاف سنة.</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extLst>
      <p:ext uri="{BB962C8B-B14F-4D97-AF65-F5344CB8AC3E}">
        <p14:creationId xmlns:p14="http://schemas.microsoft.com/office/powerpoint/2010/main" val="35556556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613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يغلب عليها ظهور وخدمة ربنا يسوع المسيح. ترى في هذه اللوحة ذي العرض والعمق الشاسعين. من الواضح أن كل منّا لديه مأمورية شخصية... لدينا دور نلعبه... وعمل نقوم به. وإذا كان </a:t>
            </a:r>
            <a:r>
              <a:rPr lang="ar-JO" sz="1800" b="1" dirty="0">
                <a:effectLst/>
                <a:latin typeface="Calibri" panose="020F0502020204030204" pitchFamily="34" charset="0"/>
                <a:ea typeface="Calibri" panose="020F0502020204030204" pitchFamily="34" charset="0"/>
                <a:cs typeface="Arial" panose="020B0604020202020204" pitchFamily="34" charset="0"/>
              </a:rPr>
              <a:t>للكتاب المقدس بشكل أساسي</a:t>
            </a:r>
            <a:r>
              <a:rPr lang="ar-JO" sz="1800" dirty="0">
                <a:effectLst/>
                <a:latin typeface="Calibri" panose="020F0502020204030204" pitchFamily="34" charset="0"/>
                <a:ea typeface="Calibri" panose="020F0502020204030204" pitchFamily="34" charset="0"/>
                <a:cs typeface="Arial" panose="020B0604020202020204" pitchFamily="34" charset="0"/>
              </a:rPr>
              <a:t>... أي رسالة لها عواقبها، فهي: يمكن رؤيتها من خلال هذه النظرة المضغوطة والأساسية لكل الكتاب المقدس... معترفة بالمأمورية العظمى المعطاة لنا من قبل ابن الله...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فلتبدأ العمل الذي بين يديك!</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sz="1800" b="0" dirty="0">
              <a:latin typeface="Arial"/>
              <a:ea typeface="ＭＳ Ｐゴシック" charset="0"/>
              <a:cs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022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نحن الآن في نهاية دراسة ومحتوى </a:t>
            </a:r>
            <a:r>
              <a:rPr lang="ar-JO" sz="1800" b="1" dirty="0">
                <a:effectLst/>
                <a:latin typeface="Calibri" panose="020F0502020204030204" pitchFamily="34" charset="0"/>
                <a:ea typeface="Calibri" panose="020F0502020204030204" pitchFamily="34" charset="0"/>
                <a:cs typeface="Arial" panose="020B0604020202020204" pitchFamily="34" charset="0"/>
              </a:rPr>
              <a:t>الكتاب المقدس بشكل أساسي</a:t>
            </a:r>
            <a:r>
              <a:rPr lang="ar-JO" sz="1800" dirty="0">
                <a:effectLst/>
                <a:latin typeface="Calibri" panose="020F0502020204030204" pitchFamily="34" charset="0"/>
                <a:ea typeface="Calibri" panose="020F0502020204030204" pitchFamily="34" charset="0"/>
                <a:cs typeface="Arial" panose="020B0604020202020204" pitchFamily="34" charset="0"/>
              </a:rPr>
              <a:t>... ما الذي حدث هنا؟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b="0" dirty="0">
              <a:latin typeface="Arial"/>
              <a:ea typeface="ＭＳ Ｐゴシック" charset="0"/>
              <a:cs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227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بدأنا بتقديم تلك الفكرة الأساسية – التي في ذهنك – عن "ملف الكتاب المقدس"... كطريقة لبدء تصنيف وتنظيم كل هذا الكم الهائل من الشخصيات الكتابية، الموقع، والتفاصيل والبصيرة الروحية.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432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لقد أتقنّا استخدام ذلك المفتاح الذهني لفتح "ملف الكتاب المقدس" </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b="1" dirty="0">
                <a:effectLst/>
                <a:latin typeface="Calibri" panose="020F0502020204030204" pitchFamily="34" charset="0"/>
                <a:ea typeface="Calibri" panose="020F0502020204030204" pitchFamily="34" charset="0"/>
                <a:cs typeface="Arial" panose="020B0604020202020204" pitchFamily="34" charset="0"/>
              </a:rPr>
              <a:t>C</a:t>
            </a:r>
            <a:r>
              <a:rPr lang="en-US" sz="1800" dirty="0">
                <a:effectLst/>
                <a:latin typeface="Calibri" panose="020F0502020204030204" pitchFamily="34" charset="0"/>
                <a:ea typeface="Calibri" panose="020F0502020204030204" pitchFamily="34" charset="0"/>
                <a:cs typeface="Arial" panose="020B0604020202020204" pitchFamily="34" charset="0"/>
              </a:rPr>
              <a:t>entral </a:t>
            </a:r>
            <a:r>
              <a:rPr lang="en-US" sz="1800" b="1" dirty="0">
                <a:effectLst/>
                <a:latin typeface="Calibri" panose="020F0502020204030204" pitchFamily="34" charset="0"/>
                <a:ea typeface="Calibri" panose="020F0502020204030204" pitchFamily="34" charset="0"/>
                <a:cs typeface="Arial" panose="020B0604020202020204" pitchFamily="34" charset="0"/>
              </a:rPr>
              <a:t>S</a:t>
            </a:r>
            <a:r>
              <a:rPr lang="en-US" sz="1800" dirty="0">
                <a:effectLst/>
                <a:latin typeface="Calibri" panose="020F0502020204030204" pitchFamily="34" charset="0"/>
                <a:ea typeface="Calibri" panose="020F0502020204030204" pitchFamily="34" charset="0"/>
                <a:cs typeface="Arial" panose="020B0604020202020204" pitchFamily="34" charset="0"/>
              </a:rPr>
              <a:t>even …C7 SJ…</a:t>
            </a:r>
            <a:r>
              <a:rPr lang="ar-JO" sz="1800" dirty="0">
                <a:effectLst/>
                <a:latin typeface="Calibri" panose="020F0502020204030204" pitchFamily="34" charset="0"/>
                <a:ea typeface="Calibri" panose="020F0502020204030204" pitchFamily="34" charset="0"/>
                <a:cs typeface="Arial" panose="020B0604020202020204" pitchFamily="34" charset="0"/>
              </a:rPr>
              <a:t> متذكرين الأمور الـسبعة المركزية </a:t>
            </a:r>
            <a:r>
              <a:rPr lang="ar-JO" sz="1800" dirty="0">
                <a:effectLst/>
                <a:latin typeface="Arial" panose="020B0604020202020204" pitchFamily="34" charset="0"/>
                <a:ea typeface="Calibri" panose="020F0502020204030204" pitchFamily="34" charset="0"/>
                <a:cs typeface="Arial" panose="020B0604020202020204" pitchFamily="34" charset="0"/>
              </a:rPr>
              <a:t>فوقها خط فاصل: الخليقة، أربعة أشخاص – إبراهيم، يوسف، موسى، ويشوع – ثلاث مجتمعات – الفوضى – والملكية والسبي -  ثم الصمت </a:t>
            </a:r>
            <a:r>
              <a:rPr lang="ar-JO" sz="1800" dirty="0">
                <a:effectLst/>
                <a:latin typeface="Calibri" panose="020F0502020204030204" pitchFamily="34" charset="0"/>
                <a:ea typeface="Calibri" panose="020F0502020204030204" pitchFamily="34" charset="0"/>
                <a:cs typeface="Arial" panose="020B0604020202020204" pitchFamily="34" charset="0"/>
              </a:rPr>
              <a:t>وأخيرًا يسوع.</a:t>
            </a: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algn="r"/>
            <a:endParaRPr lang="en-US" b="0" dirty="0">
              <a:latin typeface="Arial"/>
              <a:ea typeface="ＭＳ Ｐゴシック" charset="0"/>
              <a:cs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637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لقد تعلمنا ان نرسم خريطة عقلية بسيطة للشرق الأدنى القديم... بإمكانك أن ترسم واحدة من عقلك.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841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ثم تلك القصة جوهر الكتاب المقدس بأكمله... تدعى "التسلسل الزمني السريع". هذا هو محور قصة الكتاب المقدس بالتمام... "ما حدث وبأي ترتيب" لكلمة الله.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457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هذا هو الدليل الدراسي الكامل. الأناجيل... أعمال الرسل... الرسائل... وسفر الرؤيا... كما سيبدو عند الانتهاء من تفريغ محتوياته. لذا... فلنبدأ.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046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تتبعنا ذلك بالإجابة على السؤال: "لماذا حدث كل هذا؟" السبب: بسبب عهود العهد القديم الأربعة غير المشروطة من الله للإنسان... بدءا بالعهد القديم لإبراهيم... المسمى العهد الإبراهيمي... ثم عهد التثنية للأرض... والعهد الداوودي في صموئيل الثاني... والعهد الجديد من كتابات إرميا... كل هذه العهود من العهد القديم.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2515"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ثم كنا في مكان فقط لنفهم كيف أن الكتاب المقدس... ككتاب نحافظ عليه بين أيدينا... منظم ومرتب... وخاصة تلك الأقسام الكبيرة والوظيفية والمتوازية من الكتاب المقدس.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45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 متبوعًا بتخطيط مفصل لكتب كلا العهدين، ورؤية واضحة لكيفية ارتباط كل منهما بخط تسلسل زمني من "التسلسل الزمني السريع"... جوهر قصة الكتاب المقدس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66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كل ذلك يجتمع معًا ليعطينا مخططًا مفصلاً لكامل الكتاب المقدس... وليس التفاصيل... فقط مخطط مفصل لخريطة عقلية تسمح لنا بإدارة الكتاب المقدس عقليًا... لتصفح صفحاته بسهولة أكبر. والنتيجة: تحولت الحياة بسبب المعنى المتزايد للكتاب المقدس والدروس الأبدية المقدمة من قبل الخالق لمخلوقاته، ورسالة المخلص المجيدة. لدينا الآن نظرة مركبة للكتاب المقدس تظهر بوضوح خطة الله العظيمة للعصور.</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8659"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r" defTabSz="45085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800" dirty="0">
                <a:effectLst/>
                <a:latin typeface="Calibri" panose="020F0502020204030204" pitchFamily="34" charset="0"/>
                <a:ea typeface="Calibri" panose="020F0502020204030204" pitchFamily="34" charset="0"/>
                <a:cs typeface="Arial" panose="020B0604020202020204" pitchFamily="34" charset="0"/>
              </a:rPr>
              <a:t>ستتيح لك هذه المجموعة الجديدة من الأدوات العقلية – مرة واحدة وإلى الأبد – "إدارة الكتاب المقدس ذهنيًا".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070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حان الوقت الآن للانتهاء من كل شيء. وهنا نجيب على أبسط الأسئلة: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وماذا في ذلك؟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b="0" dirty="0">
              <a:latin typeface="Arial"/>
              <a:ea typeface="ＭＳ Ｐゴシック" charset="0"/>
              <a:cs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Rot="1" noChangeAspect="1" noChangeArrowheads="1" noTextEdit="1"/>
          </p:cNvSpPr>
          <p:nvPr>
            <p:ph type="sldImg"/>
          </p:nvPr>
        </p:nvSpPr>
        <p:spPr>
          <a:xfrm>
            <a:off x="1219200" y="692150"/>
            <a:ext cx="4419600" cy="3416300"/>
          </a:xfrm>
          <a:ln/>
        </p:spPr>
      </p:sp>
      <p:sp>
        <p:nvSpPr>
          <p:cNvPr id="176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4227679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ct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BB Arabic—The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0480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2" y="2414608"/>
            <a:ext cx="8550275" cy="1665287"/>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508144" y="4403726"/>
            <a:ext cx="7042151" cy="1987550"/>
          </a:xfrm>
          <a:prstGeom prst="rect">
            <a:avLst/>
          </a:prstGeom>
        </p:spPr>
        <p:txBody>
          <a:bodyPr vert="horz" lIns="91255" tIns="45626" rIns="91255" bIns="45626"/>
          <a:lstStyle>
            <a:lvl1pPr marL="0" indent="0" algn="ctr">
              <a:buNone/>
              <a:defRPr/>
            </a:lvl1pPr>
            <a:lvl2pPr marL="456238" indent="0" algn="ctr">
              <a:buNone/>
              <a:defRPr/>
            </a:lvl2pPr>
            <a:lvl3pPr marL="912475" indent="0" algn="ctr">
              <a:buNone/>
              <a:defRPr/>
            </a:lvl3pPr>
            <a:lvl4pPr marL="1368714" indent="0" algn="ctr">
              <a:buNone/>
              <a:defRPr/>
            </a:lvl4pPr>
            <a:lvl5pPr marL="1824952" indent="0" algn="ctr">
              <a:buNone/>
              <a:defRPr/>
            </a:lvl5pPr>
            <a:lvl6pPr marL="2281195" indent="0" algn="ctr">
              <a:buNone/>
              <a:defRPr/>
            </a:lvl6pPr>
            <a:lvl7pPr marL="2737433" indent="0" algn="ctr">
              <a:buNone/>
              <a:defRPr/>
            </a:lvl7pPr>
            <a:lvl8pPr marL="3193670" indent="0" algn="ctr">
              <a:buNone/>
              <a:defRPr/>
            </a:lvl8pPr>
            <a:lvl9pPr marL="3649909" indent="0" algn="ctr">
              <a:buNone/>
              <a:defRPr/>
            </a:lvl9pPr>
          </a:lstStyle>
          <a:p>
            <a:r>
              <a:rPr lang="en-US"/>
              <a:t>Click to edit Master subtitle style</a:t>
            </a:r>
          </a:p>
        </p:txBody>
      </p:sp>
    </p:spTree>
    <p:extLst>
      <p:ext uri="{BB962C8B-B14F-4D97-AF65-F5344CB8AC3E}">
        <p14:creationId xmlns:p14="http://schemas.microsoft.com/office/powerpoint/2010/main" val="376746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1812929"/>
            <a:ext cx="9051925" cy="5130799"/>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822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4" y="311151"/>
            <a:ext cx="2262189" cy="6632575"/>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503257" y="311151"/>
            <a:ext cx="6637337" cy="6632575"/>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6498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9" y="2414605"/>
            <a:ext cx="8550275" cy="1665287"/>
          </a:xfrm>
          <a:prstGeom prst="rect">
            <a:avLst/>
          </a:prstGeom>
        </p:spPr>
        <p:txBody>
          <a:bodyPr vert="horz" lIns="91288" tIns="45642" rIns="91288" bIns="45642"/>
          <a:lstStyle/>
          <a:p>
            <a:r>
              <a:rPr lang="en-US"/>
              <a:t>Click to edit Master title style</a:t>
            </a:r>
          </a:p>
        </p:txBody>
      </p:sp>
      <p:sp>
        <p:nvSpPr>
          <p:cNvPr id="3" name="Subtitle 2"/>
          <p:cNvSpPr>
            <a:spLocks noGrp="1"/>
          </p:cNvSpPr>
          <p:nvPr>
            <p:ph type="subTitle" idx="1"/>
          </p:nvPr>
        </p:nvSpPr>
        <p:spPr>
          <a:xfrm>
            <a:off x="1508141" y="4403726"/>
            <a:ext cx="7042151" cy="1987550"/>
          </a:xfrm>
          <a:prstGeom prst="rect">
            <a:avLst/>
          </a:prstGeom>
        </p:spPr>
        <p:txBody>
          <a:bodyPr vert="horz" lIns="91288" tIns="45642" rIns="91288" bIns="45642"/>
          <a:lstStyle>
            <a:lvl1pPr marL="0" indent="0" algn="ctr">
              <a:buNone/>
              <a:defRPr/>
            </a:lvl1pPr>
            <a:lvl2pPr marL="456397" indent="0" algn="ctr">
              <a:buNone/>
              <a:defRPr/>
            </a:lvl2pPr>
            <a:lvl3pPr marL="912796" indent="0" algn="ctr">
              <a:buNone/>
              <a:defRPr/>
            </a:lvl3pPr>
            <a:lvl4pPr marL="1369196" indent="0" algn="ctr">
              <a:buNone/>
              <a:defRPr/>
            </a:lvl4pPr>
            <a:lvl5pPr marL="1825593" indent="0" algn="ctr">
              <a:buNone/>
              <a:defRPr/>
            </a:lvl5pPr>
            <a:lvl6pPr marL="2281995" indent="0" algn="ctr">
              <a:buNone/>
              <a:defRPr/>
            </a:lvl6pPr>
            <a:lvl7pPr marL="2738393" indent="0" algn="ctr">
              <a:buNone/>
              <a:defRPr/>
            </a:lvl7pPr>
            <a:lvl8pPr marL="3194791" indent="0" algn="ctr">
              <a:buNone/>
              <a:defRPr/>
            </a:lvl8pPr>
            <a:lvl9pPr marL="3651189" indent="0" algn="ctr">
              <a:buNone/>
              <a:defRPr/>
            </a:lvl9pPr>
          </a:lstStyle>
          <a:p>
            <a:r>
              <a:rPr lang="en-US"/>
              <a:t>Click to edit Master subtitle style</a:t>
            </a:r>
          </a:p>
        </p:txBody>
      </p:sp>
    </p:spTree>
    <p:extLst>
      <p:ext uri="{BB962C8B-B14F-4D97-AF65-F5344CB8AC3E}">
        <p14:creationId xmlns:p14="http://schemas.microsoft.com/office/powerpoint/2010/main" val="1904523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idx="1"/>
          </p:nvPr>
        </p:nvSpPr>
        <p:spPr>
          <a:xfrm>
            <a:off x="503254" y="1812929"/>
            <a:ext cx="9051925" cy="5130799"/>
          </a:xfrm>
          <a:prstGeom prst="rect">
            <a:avLst/>
          </a:prstGeom>
        </p:spPr>
        <p:txBody>
          <a:bodyPr vert="horz"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39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88" tIns="45642" rIns="91288" bIns="45642"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88" tIns="45642" rIns="91288" bIns="45642" anchor="b"/>
          <a:lstStyle>
            <a:lvl1pPr marL="0" indent="0">
              <a:buNone/>
              <a:defRPr sz="2000"/>
            </a:lvl1pPr>
            <a:lvl2pPr marL="456397" indent="0">
              <a:buNone/>
              <a:defRPr sz="1800"/>
            </a:lvl2pPr>
            <a:lvl3pPr marL="912796" indent="0">
              <a:buNone/>
              <a:defRPr sz="1600"/>
            </a:lvl3pPr>
            <a:lvl4pPr marL="1369196" indent="0">
              <a:buNone/>
              <a:defRPr sz="1400"/>
            </a:lvl4pPr>
            <a:lvl5pPr marL="1825593" indent="0">
              <a:buNone/>
              <a:defRPr sz="1400"/>
            </a:lvl5pPr>
            <a:lvl6pPr marL="2281995" indent="0">
              <a:buNone/>
              <a:defRPr sz="1400"/>
            </a:lvl6pPr>
            <a:lvl7pPr marL="2738393" indent="0">
              <a:buNone/>
              <a:defRPr sz="1400"/>
            </a:lvl7pPr>
            <a:lvl8pPr marL="3194791" indent="0">
              <a:buNone/>
              <a:defRPr sz="1400"/>
            </a:lvl8pPr>
            <a:lvl9pPr marL="3651189" indent="0">
              <a:buNone/>
              <a:defRPr sz="1400"/>
            </a:lvl9pPr>
          </a:lstStyle>
          <a:p>
            <a:pPr lvl="0"/>
            <a:r>
              <a:rPr lang="en-US"/>
              <a:t>Click to edit Master text styles</a:t>
            </a:r>
          </a:p>
        </p:txBody>
      </p:sp>
    </p:spTree>
    <p:extLst>
      <p:ext uri="{BB962C8B-B14F-4D97-AF65-F5344CB8AC3E}">
        <p14:creationId xmlns:p14="http://schemas.microsoft.com/office/powerpoint/2010/main" val="1562075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16" y="1812929"/>
            <a:ext cx="4449763" cy="5130799"/>
          </a:xfrm>
          <a:prstGeom prst="rect">
            <a:avLst/>
          </a:prstGeom>
        </p:spPr>
        <p:txBody>
          <a:bodyPr vert="horz" lIns="91288" tIns="45642" rIns="91288" bIns="4564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30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88" tIns="45642" rIns="91288" bIns="45642" anchor="b"/>
          <a:lstStyle>
            <a:lvl1pPr marL="0" indent="0">
              <a:buNone/>
              <a:defRPr sz="2500" b="1"/>
            </a:lvl1pPr>
            <a:lvl2pPr marL="456397" indent="0">
              <a:buNone/>
              <a:defRPr sz="2000" b="1"/>
            </a:lvl2pPr>
            <a:lvl3pPr marL="912796" indent="0">
              <a:buNone/>
              <a:defRPr sz="1800" b="1"/>
            </a:lvl3pPr>
            <a:lvl4pPr marL="1369196" indent="0">
              <a:buNone/>
              <a:defRPr sz="1600" b="1"/>
            </a:lvl4pPr>
            <a:lvl5pPr marL="1825593" indent="0">
              <a:buNone/>
              <a:defRPr sz="1600" b="1"/>
            </a:lvl5pPr>
            <a:lvl6pPr marL="2281995" indent="0">
              <a:buNone/>
              <a:defRPr sz="1600" b="1"/>
            </a:lvl6pPr>
            <a:lvl7pPr marL="2738393" indent="0">
              <a:buNone/>
              <a:defRPr sz="1600" b="1"/>
            </a:lvl7pPr>
            <a:lvl8pPr marL="3194791" indent="0">
              <a:buNone/>
              <a:defRPr sz="1600" b="1"/>
            </a:lvl8pPr>
            <a:lvl9pPr marL="365118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88" tIns="45642" rIns="91288" bIns="4564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9114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Tree>
    <p:extLst>
      <p:ext uri="{BB962C8B-B14F-4D97-AF65-F5344CB8AC3E}">
        <p14:creationId xmlns:p14="http://schemas.microsoft.com/office/powerpoint/2010/main" val="2439423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783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88" tIns="45642" rIns="91288" bIns="45642"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88" tIns="45642" rIns="91288" bIns="45642"/>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a:t>Click to edit Master text styles</a:t>
            </a:r>
          </a:p>
        </p:txBody>
      </p:sp>
    </p:spTree>
    <p:extLst>
      <p:ext uri="{BB962C8B-B14F-4D97-AF65-F5344CB8AC3E}">
        <p14:creationId xmlns:p14="http://schemas.microsoft.com/office/powerpoint/2010/main" val="3338165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503257" y="1812929"/>
            <a:ext cx="9051925" cy="5130799"/>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48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1" y="5440380"/>
            <a:ext cx="6035675" cy="642937"/>
          </a:xfrm>
          <a:prstGeom prst="rect">
            <a:avLst/>
          </a:prstGeom>
        </p:spPr>
        <p:txBody>
          <a:bodyPr vert="horz" lIns="91288" tIns="45642" rIns="91288" bIns="45642"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1" y="693738"/>
            <a:ext cx="6035675" cy="4664075"/>
          </a:xfrm>
          <a:prstGeom prst="rect">
            <a:avLst/>
          </a:prstGeom>
        </p:spPr>
        <p:txBody>
          <a:bodyPr vert="horz" lIns="91288" tIns="45642" rIns="91288" bIns="45642"/>
          <a:lstStyle>
            <a:lvl1pPr marL="0" indent="0">
              <a:buNone/>
              <a:defRPr sz="3200"/>
            </a:lvl1pPr>
            <a:lvl2pPr marL="456397" indent="0">
              <a:buNone/>
              <a:defRPr sz="2800"/>
            </a:lvl2pPr>
            <a:lvl3pPr marL="912796" indent="0">
              <a:buNone/>
              <a:defRPr sz="2500"/>
            </a:lvl3pPr>
            <a:lvl4pPr marL="1369196" indent="0">
              <a:buNone/>
              <a:defRPr sz="2000"/>
            </a:lvl4pPr>
            <a:lvl5pPr marL="1825593" indent="0">
              <a:buNone/>
              <a:defRPr sz="2000"/>
            </a:lvl5pPr>
            <a:lvl6pPr marL="2281995" indent="0">
              <a:buNone/>
              <a:defRPr sz="2000"/>
            </a:lvl6pPr>
            <a:lvl7pPr marL="2738393" indent="0">
              <a:buNone/>
              <a:defRPr sz="2000"/>
            </a:lvl7pPr>
            <a:lvl8pPr marL="3194791" indent="0">
              <a:buNone/>
              <a:defRPr sz="2000"/>
            </a:lvl8pPr>
            <a:lvl9pPr marL="3651189" indent="0">
              <a:buNone/>
              <a:defRPr sz="2000"/>
            </a:lvl9pPr>
          </a:lstStyle>
          <a:p>
            <a:pPr lvl="0"/>
            <a:endParaRPr lang="en-US" noProof="0"/>
          </a:p>
        </p:txBody>
      </p:sp>
      <p:sp>
        <p:nvSpPr>
          <p:cNvPr id="4" name="Text Placeholder 3"/>
          <p:cNvSpPr>
            <a:spLocks noGrp="1"/>
          </p:cNvSpPr>
          <p:nvPr>
            <p:ph type="body" sz="half" idx="2"/>
          </p:nvPr>
        </p:nvSpPr>
        <p:spPr>
          <a:xfrm>
            <a:off x="1971691" y="6083300"/>
            <a:ext cx="6035675" cy="911225"/>
          </a:xfrm>
          <a:prstGeom prst="rect">
            <a:avLst/>
          </a:prstGeom>
        </p:spPr>
        <p:txBody>
          <a:bodyPr vert="horz" lIns="91288" tIns="45642" rIns="91288" bIns="45642"/>
          <a:lstStyle>
            <a:lvl1pPr marL="0" indent="0">
              <a:buNone/>
              <a:defRPr sz="1400"/>
            </a:lvl1pPr>
            <a:lvl2pPr marL="456397" indent="0">
              <a:buNone/>
              <a:defRPr sz="1200"/>
            </a:lvl2pPr>
            <a:lvl3pPr marL="912796" indent="0">
              <a:buNone/>
              <a:defRPr sz="1000"/>
            </a:lvl3pPr>
            <a:lvl4pPr marL="1369196" indent="0">
              <a:buNone/>
              <a:defRPr sz="900"/>
            </a:lvl4pPr>
            <a:lvl5pPr marL="1825593" indent="0">
              <a:buNone/>
              <a:defRPr sz="900"/>
            </a:lvl5pPr>
            <a:lvl6pPr marL="2281995" indent="0">
              <a:buNone/>
              <a:defRPr sz="900"/>
            </a:lvl6pPr>
            <a:lvl7pPr marL="2738393" indent="0">
              <a:buNone/>
              <a:defRPr sz="900"/>
            </a:lvl7pPr>
            <a:lvl8pPr marL="3194791" indent="0">
              <a:buNone/>
              <a:defRPr sz="900"/>
            </a:lvl8pPr>
            <a:lvl9pPr marL="3651189" indent="0">
              <a:buNone/>
              <a:defRPr sz="900"/>
            </a:lvl9pPr>
          </a:lstStyle>
          <a:p>
            <a:pPr lvl="0"/>
            <a:r>
              <a:rPr lang="en-US"/>
              <a:t>Click to edit Master text styles</a:t>
            </a:r>
          </a:p>
        </p:txBody>
      </p:sp>
    </p:spTree>
    <p:extLst>
      <p:ext uri="{BB962C8B-B14F-4D97-AF65-F5344CB8AC3E}">
        <p14:creationId xmlns:p14="http://schemas.microsoft.com/office/powerpoint/2010/main" val="26141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54" y="311150"/>
            <a:ext cx="9051925" cy="1295400"/>
          </a:xfrm>
          <a:prstGeom prst="rect">
            <a:avLst/>
          </a:prstGeom>
        </p:spPr>
        <p:txBody>
          <a:bodyPr vert="horz"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503254" y="1812929"/>
            <a:ext cx="9051925" cy="5130799"/>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9732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990" y="311151"/>
            <a:ext cx="2262189" cy="6632575"/>
          </a:xfrm>
          <a:prstGeom prst="rect">
            <a:avLst/>
          </a:prstGeom>
        </p:spPr>
        <p:txBody>
          <a:bodyPr vert="eaVert" lIns="91288" tIns="45642" rIns="91288" bIns="45642"/>
          <a:lstStyle/>
          <a:p>
            <a:r>
              <a:rPr lang="en-US"/>
              <a:t>Click to edit Master title style</a:t>
            </a:r>
          </a:p>
        </p:txBody>
      </p:sp>
      <p:sp>
        <p:nvSpPr>
          <p:cNvPr id="3" name="Vertical Text Placeholder 2"/>
          <p:cNvSpPr>
            <a:spLocks noGrp="1"/>
          </p:cNvSpPr>
          <p:nvPr>
            <p:ph type="body" orient="vert" idx="1"/>
          </p:nvPr>
        </p:nvSpPr>
        <p:spPr>
          <a:xfrm>
            <a:off x="503254" y="311151"/>
            <a:ext cx="6637337" cy="6632575"/>
          </a:xfrm>
          <a:prstGeom prst="rect">
            <a:avLst/>
          </a:prstGeom>
        </p:spPr>
        <p:txBody>
          <a:bodyPr vert="eaVert" lIns="91288" tIns="45642" rIns="91288" bIns="4564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950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894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02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5" y="2414600"/>
            <a:ext cx="8550275" cy="1665287"/>
          </a:xfrm>
          <a:prstGeom prst="rect">
            <a:avLst/>
          </a:prstGeom>
        </p:spPr>
        <p:txBody>
          <a:bodyPr vert="horz" lIns="91328" tIns="45662" rIns="91328" bIns="45662"/>
          <a:lstStyle/>
          <a:p>
            <a:r>
              <a:rPr lang="en-US"/>
              <a:t>Click to edit Master title style</a:t>
            </a:r>
          </a:p>
        </p:txBody>
      </p:sp>
      <p:sp>
        <p:nvSpPr>
          <p:cNvPr id="3" name="Subtitle 2"/>
          <p:cNvSpPr>
            <a:spLocks noGrp="1"/>
          </p:cNvSpPr>
          <p:nvPr>
            <p:ph type="subTitle" idx="1"/>
          </p:nvPr>
        </p:nvSpPr>
        <p:spPr>
          <a:xfrm>
            <a:off x="1508137" y="4403726"/>
            <a:ext cx="7042151" cy="1987550"/>
          </a:xfrm>
          <a:prstGeom prst="rect">
            <a:avLst/>
          </a:prstGeom>
        </p:spPr>
        <p:txBody>
          <a:bodyPr vert="horz" lIns="91328" tIns="45662" rIns="91328" bIns="45662"/>
          <a:lstStyle>
            <a:lvl1pPr marL="0" indent="0" algn="ctr">
              <a:buNone/>
              <a:defRPr/>
            </a:lvl1pPr>
            <a:lvl2pPr marL="456611" indent="0" algn="ctr">
              <a:buNone/>
              <a:defRPr/>
            </a:lvl2pPr>
            <a:lvl3pPr marL="913224" indent="0" algn="ctr">
              <a:buNone/>
              <a:defRPr/>
            </a:lvl3pPr>
            <a:lvl4pPr marL="1369836" indent="0" algn="ctr">
              <a:buNone/>
              <a:defRPr/>
            </a:lvl4pPr>
            <a:lvl5pPr marL="1826449" indent="0" algn="ctr">
              <a:buNone/>
              <a:defRPr/>
            </a:lvl5pPr>
            <a:lvl6pPr marL="2283062" indent="0" algn="ctr">
              <a:buNone/>
              <a:defRPr/>
            </a:lvl6pPr>
            <a:lvl7pPr marL="2739675" indent="0" algn="ctr">
              <a:buNone/>
              <a:defRPr/>
            </a:lvl7pPr>
            <a:lvl8pPr marL="3196285" indent="0" algn="ctr">
              <a:buNone/>
              <a:defRPr/>
            </a:lvl8pPr>
            <a:lvl9pPr marL="3652897" indent="0" algn="ctr">
              <a:buNone/>
              <a:defRPr/>
            </a:lvl9pPr>
          </a:lstStyle>
          <a:p>
            <a:r>
              <a:rPr lang="en-US"/>
              <a:t>Click to edit Master subtitle style</a:t>
            </a:r>
          </a:p>
        </p:txBody>
      </p:sp>
    </p:spTree>
    <p:extLst>
      <p:ext uri="{BB962C8B-B14F-4D97-AF65-F5344CB8AC3E}">
        <p14:creationId xmlns:p14="http://schemas.microsoft.com/office/powerpoint/2010/main" val="17934471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
        <p:nvSpPr>
          <p:cNvPr id="3" name="Content Placeholder 2"/>
          <p:cNvSpPr>
            <a:spLocks noGrp="1"/>
          </p:cNvSpPr>
          <p:nvPr>
            <p:ph idx="1"/>
          </p:nvPr>
        </p:nvSpPr>
        <p:spPr>
          <a:xfrm>
            <a:off x="503250" y="1812929"/>
            <a:ext cx="9051925" cy="5130799"/>
          </a:xfrm>
          <a:prstGeom prst="rect">
            <a:avLst/>
          </a:prstGeom>
        </p:spPr>
        <p:txBody>
          <a:bodyPr vert="horz" lIns="91328" tIns="45662" rIns="91328" bIns="456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077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328" tIns="45662" rIns="91328" bIns="45662"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328" tIns="45662" rIns="91328" bIns="45662" anchor="b"/>
          <a:lstStyle>
            <a:lvl1pPr marL="0" indent="0">
              <a:buNone/>
              <a:defRPr sz="2000"/>
            </a:lvl1pPr>
            <a:lvl2pPr marL="456611" indent="0">
              <a:buNone/>
              <a:defRPr sz="1800"/>
            </a:lvl2pPr>
            <a:lvl3pPr marL="913224" indent="0">
              <a:buNone/>
              <a:defRPr sz="1600"/>
            </a:lvl3pPr>
            <a:lvl4pPr marL="1369836" indent="0">
              <a:buNone/>
              <a:defRPr sz="1400"/>
            </a:lvl4pPr>
            <a:lvl5pPr marL="1826449" indent="0">
              <a:buNone/>
              <a:defRPr sz="1400"/>
            </a:lvl5pPr>
            <a:lvl6pPr marL="2283062" indent="0">
              <a:buNone/>
              <a:defRPr sz="1400"/>
            </a:lvl6pPr>
            <a:lvl7pPr marL="2739675" indent="0">
              <a:buNone/>
              <a:defRPr sz="1400"/>
            </a:lvl7pPr>
            <a:lvl8pPr marL="3196285" indent="0">
              <a:buNone/>
              <a:defRPr sz="1400"/>
            </a:lvl8pPr>
            <a:lvl9pPr marL="3652897" indent="0">
              <a:buNone/>
              <a:defRPr sz="1400"/>
            </a:lvl9pPr>
          </a:lstStyle>
          <a:p>
            <a:pPr lvl="0"/>
            <a:r>
              <a:rPr lang="en-US"/>
              <a:t>Click to edit Master text styles</a:t>
            </a:r>
          </a:p>
        </p:txBody>
      </p:sp>
    </p:spTree>
    <p:extLst>
      <p:ext uri="{BB962C8B-B14F-4D97-AF65-F5344CB8AC3E}">
        <p14:creationId xmlns:p14="http://schemas.microsoft.com/office/powerpoint/2010/main" val="2479196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12" y="1812929"/>
            <a:ext cx="4449763"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7399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258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255" tIns="45626" rIns="91255" bIns="4562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91255" tIns="45626" rIns="91255" bIns="45626" anchor="b"/>
          <a:lstStyle>
            <a:lvl1pPr marL="0" indent="0">
              <a:buNone/>
              <a:defRPr sz="2000"/>
            </a:lvl1pPr>
            <a:lvl2pPr marL="456238" indent="0">
              <a:buNone/>
              <a:defRPr sz="1800"/>
            </a:lvl2pPr>
            <a:lvl3pPr marL="912475" indent="0">
              <a:buNone/>
              <a:defRPr sz="1600"/>
            </a:lvl3pPr>
            <a:lvl4pPr marL="1368714" indent="0">
              <a:buNone/>
              <a:defRPr sz="1400"/>
            </a:lvl4pPr>
            <a:lvl5pPr marL="1824952" indent="0">
              <a:buNone/>
              <a:defRPr sz="1400"/>
            </a:lvl5pPr>
            <a:lvl6pPr marL="2281195" indent="0">
              <a:buNone/>
              <a:defRPr sz="1400"/>
            </a:lvl6pPr>
            <a:lvl7pPr marL="2737433" indent="0">
              <a:buNone/>
              <a:defRPr sz="1400"/>
            </a:lvl7pPr>
            <a:lvl8pPr marL="3193670" indent="0">
              <a:buNone/>
              <a:defRPr sz="1400"/>
            </a:lvl8pPr>
            <a:lvl9pPr marL="3649909" indent="0">
              <a:buNone/>
              <a:defRPr sz="1400"/>
            </a:lvl9pPr>
          </a:lstStyle>
          <a:p>
            <a:pPr lvl="0"/>
            <a:r>
              <a:rPr lang="en-US"/>
              <a:t>Click to edit Master text styles</a:t>
            </a:r>
          </a:p>
        </p:txBody>
      </p:sp>
    </p:spTree>
    <p:extLst>
      <p:ext uri="{BB962C8B-B14F-4D97-AF65-F5344CB8AC3E}">
        <p14:creationId xmlns:p14="http://schemas.microsoft.com/office/powerpoint/2010/main" val="38835646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a:t>Click to edit Master title style</a:t>
            </a:r>
          </a:p>
        </p:txBody>
      </p:sp>
    </p:spTree>
    <p:extLst>
      <p:ext uri="{BB962C8B-B14F-4D97-AF65-F5344CB8AC3E}">
        <p14:creationId xmlns:p14="http://schemas.microsoft.com/office/powerpoint/2010/main" val="522766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59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046177" cy="7758007"/>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grpSp>
      <p:sp>
        <p:nvSpPr>
          <p:cNvPr id="32" name="Rectangle 32"/>
          <p:cNvSpPr>
            <a:spLocks noChangeArrowheads="1"/>
          </p:cNvSpPr>
          <p:nvPr/>
        </p:nvSpPr>
        <p:spPr bwMode="auto">
          <a:xfrm>
            <a:off x="1718310" y="921173"/>
            <a:ext cx="7627620" cy="608838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3" name="Rectangle 33"/>
          <p:cNvSpPr>
            <a:spLocks noChangeArrowheads="1"/>
          </p:cNvSpPr>
          <p:nvPr/>
        </p:nvSpPr>
        <p:spPr bwMode="auto">
          <a:xfrm>
            <a:off x="485458" y="188913"/>
            <a:ext cx="1065213" cy="155627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4" name="Rectangle 34"/>
          <p:cNvSpPr>
            <a:spLocks noChangeArrowheads="1"/>
          </p:cNvSpPr>
          <p:nvPr/>
        </p:nvSpPr>
        <p:spPr bwMode="auto">
          <a:xfrm>
            <a:off x="649605" y="2290340"/>
            <a:ext cx="1864995" cy="479118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5" name="Rectangle 35"/>
          <p:cNvSpPr>
            <a:spLocks noChangeArrowheads="1"/>
          </p:cNvSpPr>
          <p:nvPr/>
        </p:nvSpPr>
        <p:spPr bwMode="auto">
          <a:xfrm>
            <a:off x="3394710" y="4965700"/>
            <a:ext cx="1844040" cy="51816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36" name="Rectangle 36"/>
          <p:cNvSpPr>
            <a:spLocks noChangeArrowheads="1"/>
          </p:cNvSpPr>
          <p:nvPr/>
        </p:nvSpPr>
        <p:spPr bwMode="auto">
          <a:xfrm>
            <a:off x="375444" y="496570"/>
            <a:ext cx="3108325" cy="113707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100821" tIns="49526" rIns="100821" bIns="49526">
            <a:spAutoFit/>
          </a:bodyPr>
          <a:lstStyle/>
          <a:p>
            <a:pPr defTabSz="914400">
              <a:lnSpc>
                <a:spcPct val="100000"/>
              </a:lnSpc>
              <a:buClrTx/>
              <a:buSzTx/>
              <a:buFontTx/>
              <a:buNone/>
              <a:defRPr/>
            </a:pPr>
            <a:r>
              <a:rPr lang="en-US" sz="2200" b="1">
                <a:solidFill>
                  <a:srgbClr val="FFD34A"/>
                </a:solidFill>
                <a:latin typeface="Times" pitchFamily="-110" charset="0"/>
              </a:rPr>
              <a:t> DRESSING</a:t>
            </a:r>
          </a:p>
          <a:p>
            <a:pPr defTabSz="914400">
              <a:lnSpc>
                <a:spcPct val="100000"/>
              </a:lnSpc>
              <a:buClrTx/>
              <a:buSzTx/>
              <a:buFontTx/>
              <a:buNone/>
              <a:defRPr/>
            </a:pPr>
            <a:r>
              <a:rPr lang="en-US" sz="2200" b="1">
                <a:solidFill>
                  <a:srgbClr val="FFD34A"/>
                </a:solidFill>
                <a:latin typeface="Times" pitchFamily="-110" charset="0"/>
              </a:rPr>
              <a:t>        THE                                    </a:t>
            </a:r>
          </a:p>
          <a:p>
            <a:pPr defTabSz="914400">
              <a:lnSpc>
                <a:spcPct val="100000"/>
              </a:lnSpc>
              <a:buClrTx/>
              <a:buSzTx/>
              <a:buFontTx/>
              <a:buNone/>
              <a:defRPr/>
            </a:pPr>
            <a:r>
              <a:rPr lang="en-US" sz="2200" b="1">
                <a:solidFill>
                  <a:srgbClr val="FFD34A"/>
                </a:solidFill>
                <a:latin typeface="Times" pitchFamily="-110" charset="0"/>
              </a:rPr>
              <a:t>   STAGE</a:t>
            </a:r>
          </a:p>
        </p:txBody>
      </p:sp>
      <p:sp>
        <p:nvSpPr>
          <p:cNvPr id="37" name="Line 37"/>
          <p:cNvSpPr>
            <a:spLocks noChangeShapeType="1"/>
          </p:cNvSpPr>
          <p:nvPr/>
        </p:nvSpPr>
        <p:spPr bwMode="auto">
          <a:xfrm>
            <a:off x="4526281" y="1813560"/>
            <a:ext cx="1863249"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29065308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Content Placeholder 2"/>
          <p:cNvSpPr>
            <a:spLocks noGrp="1"/>
          </p:cNvSpPr>
          <p:nvPr>
            <p:ph idx="1"/>
          </p:nvPr>
        </p:nvSpPr>
        <p:spPr>
          <a:xfrm>
            <a:off x="502920" y="1813560"/>
            <a:ext cx="9052560" cy="5129425"/>
          </a:xfrm>
          <a:prstGeom prst="rect">
            <a:avLst/>
          </a:prstGeom>
        </p:spPr>
        <p:txBody>
          <a:bodyPr vert="horz"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0140156"/>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a:prstGeom prst="rect">
            <a:avLst/>
          </a:prstGeom>
        </p:spPr>
        <p:txBody>
          <a:bodyPr vert="horz" lIns="101882" tIns="50941" rIns="101882" bIns="50941"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a:prstGeom prst="rect">
            <a:avLst/>
          </a:prstGeom>
        </p:spPr>
        <p:txBody>
          <a:bodyPr vert="horz" lIns="101882" tIns="50941" rIns="101882" bIns="50941"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Tree>
    <p:extLst>
      <p:ext uri="{BB962C8B-B14F-4D97-AF65-F5344CB8AC3E}">
        <p14:creationId xmlns:p14="http://schemas.microsoft.com/office/powerpoint/2010/main" val="4283326258"/>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Content Placeholder 2"/>
          <p:cNvSpPr>
            <a:spLocks noGrp="1"/>
          </p:cNvSpPr>
          <p:nvPr>
            <p:ph sz="half" idx="1"/>
          </p:nvPr>
        </p:nvSpPr>
        <p:spPr>
          <a:xfrm>
            <a:off x="5029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29425"/>
          </a:xfrm>
          <a:prstGeom prst="rect">
            <a:avLst/>
          </a:prstGeom>
        </p:spPr>
        <p:txBody>
          <a:bodyPr vert="horz" lIns="101882" tIns="50941" rIns="101882" bIns="50941"/>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963079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a:prstGeom prst="rect">
            <a:avLst/>
          </a:prstGeom>
        </p:spPr>
        <p:txBody>
          <a:bodyPr vert="horz" lIns="101882" tIns="50941" rIns="101882" bIns="50941"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vert="horz" lIns="101882" tIns="50941" rIns="101882" bIns="50941"/>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9236222"/>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Tree>
    <p:extLst>
      <p:ext uri="{BB962C8B-B14F-4D97-AF65-F5344CB8AC3E}">
        <p14:creationId xmlns:p14="http://schemas.microsoft.com/office/powerpoint/2010/main" val="1190214629"/>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898350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a:prstGeom prst="rect">
            <a:avLst/>
          </a:prstGeom>
        </p:spPr>
        <p:txBody>
          <a:bodyPr vert="horz" lIns="101882" tIns="50941" rIns="101882" bIns="50941"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a:prstGeom prst="rect">
            <a:avLst/>
          </a:prstGeom>
        </p:spPr>
        <p:txBody>
          <a:bodyPr vert="horz" lIns="101882" tIns="50941" rIns="101882" bIns="50941"/>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3648679691"/>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503238" y="1812929"/>
            <a:ext cx="4449762"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20" y="1812929"/>
            <a:ext cx="4449763" cy="5130799"/>
          </a:xfrm>
          <a:prstGeom prst="rect">
            <a:avLst/>
          </a:prstGeom>
        </p:spPr>
        <p:txBody>
          <a:bodyPr vert="horz" lIns="91255" tIns="45626" rIns="91255" bIns="45626"/>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710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a:prstGeom prst="rect">
            <a:avLst/>
          </a:prstGeom>
        </p:spPr>
        <p:txBody>
          <a:bodyPr vert="horz" lIns="101882" tIns="50941" rIns="101882" bIns="50941"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a:prstGeom prst="rect">
            <a:avLst/>
          </a:prstGeom>
        </p:spPr>
        <p:txBody>
          <a:bodyPr vert="horz" lIns="101882" tIns="50941" rIns="101882" bIns="50941"/>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vert="horz" lIns="101882" tIns="50941" rIns="101882" bIns="50941"/>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Tree>
    <p:extLst>
      <p:ext uri="{BB962C8B-B14F-4D97-AF65-F5344CB8AC3E}">
        <p14:creationId xmlns:p14="http://schemas.microsoft.com/office/powerpoint/2010/main" val="267839192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a:prstGeom prst="rect">
            <a:avLst/>
          </a:prstGeom>
        </p:spPr>
        <p:txBody>
          <a:bodyPr vert="horz" lIns="101882" tIns="50941" rIns="101882" bIns="50941"/>
          <a:lstStyle/>
          <a:p>
            <a:r>
              <a:rPr lang="en-US"/>
              <a:t>Click to edit Master title style</a:t>
            </a:r>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912224"/>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a:prstGeom prst="rect">
            <a:avLst/>
          </a:prstGeom>
        </p:spPr>
        <p:txBody>
          <a:bodyPr vert="eaVert" lIns="101882" tIns="50941" rIns="101882" bIns="50941"/>
          <a:lstStyle/>
          <a:p>
            <a:r>
              <a:rPr lang="en-US"/>
              <a:t>Click to edit Master title style</a:t>
            </a:r>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lIns="101882" tIns="50941" rIns="101882" bIns="5094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050135"/>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97640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352" indent="0">
              <a:buNone/>
              <a:defRPr sz="2000"/>
            </a:lvl2pPr>
            <a:lvl3pPr marL="1018705" indent="0">
              <a:buNone/>
              <a:defRPr sz="1800"/>
            </a:lvl3pPr>
            <a:lvl4pPr marL="1528058" indent="0">
              <a:buNone/>
              <a:defRPr sz="1600"/>
            </a:lvl4pPr>
            <a:lvl5pPr marL="2037411" indent="0">
              <a:buNone/>
              <a:defRPr sz="1600"/>
            </a:lvl5pPr>
            <a:lvl6pPr marL="2546764" indent="0">
              <a:buNone/>
              <a:defRPr sz="1600"/>
            </a:lvl6pPr>
            <a:lvl7pPr marL="3056116" indent="0">
              <a:buNone/>
              <a:defRPr sz="1600"/>
            </a:lvl7pPr>
            <a:lvl8pPr marL="3565469" indent="0">
              <a:buNone/>
              <a:defRPr sz="1600"/>
            </a:lvl8pPr>
            <a:lvl9pPr marL="4074821" indent="0">
              <a:buNone/>
              <a:defRPr sz="16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37568207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813560"/>
            <a:ext cx="4442460" cy="5134822"/>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378595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097134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90119224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7975523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1000284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255" tIns="45626" rIns="91255" bIns="45626" anchor="b"/>
          <a:lstStyle>
            <a:lvl1pPr marL="0" indent="0">
              <a:buNone/>
              <a:defRPr sz="2500" b="1"/>
            </a:lvl1pPr>
            <a:lvl2pPr marL="456238" indent="0">
              <a:buNone/>
              <a:defRPr sz="2000" b="1"/>
            </a:lvl2pPr>
            <a:lvl3pPr marL="912475" indent="0">
              <a:buNone/>
              <a:defRPr sz="1800" b="1"/>
            </a:lvl3pPr>
            <a:lvl4pPr marL="1368714" indent="0">
              <a:buNone/>
              <a:defRPr sz="1600" b="1"/>
            </a:lvl4pPr>
            <a:lvl5pPr marL="1824952" indent="0">
              <a:buNone/>
              <a:defRPr sz="1600" b="1"/>
            </a:lvl5pPr>
            <a:lvl6pPr marL="2281195" indent="0">
              <a:buNone/>
              <a:defRPr sz="1600" b="1"/>
            </a:lvl6pPr>
            <a:lvl7pPr marL="2737433" indent="0">
              <a:buNone/>
              <a:defRPr sz="1600" b="1"/>
            </a:lvl7pPr>
            <a:lvl8pPr marL="3193670" indent="0">
              <a:buNone/>
              <a:defRPr sz="1600" b="1"/>
            </a:lvl8pPr>
            <a:lvl9pPr marL="36499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255" tIns="45626" rIns="91255" bIns="45626"/>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41059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8999591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526508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4856"/>
            <a:ext cx="2263140" cy="663352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314856"/>
            <a:ext cx="6621780" cy="66335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905612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lvl1pPr>
            <a:lvl2pPr marL="509352" indent="0" algn="ctr">
              <a:buNone/>
              <a:defRPr/>
            </a:lvl2pPr>
            <a:lvl3pPr marL="1018705" indent="0" algn="ctr">
              <a:buNone/>
              <a:defRPr/>
            </a:lvl3pPr>
            <a:lvl4pPr marL="1528058" indent="0" algn="ctr">
              <a:buNone/>
              <a:defRPr/>
            </a:lvl4pPr>
            <a:lvl5pPr marL="2037411" indent="0" algn="ctr">
              <a:buNone/>
              <a:defRPr/>
            </a:lvl5pPr>
            <a:lvl6pPr marL="2546764" indent="0" algn="ctr">
              <a:buNone/>
              <a:defRPr/>
            </a:lvl6pPr>
            <a:lvl7pPr marL="3056116" indent="0" algn="ctr">
              <a:buNone/>
              <a:defRPr/>
            </a:lvl7pPr>
            <a:lvl8pPr marL="3565469" indent="0" algn="ctr">
              <a:buNone/>
              <a:defRPr/>
            </a:lvl8pPr>
            <a:lvl9pPr marL="4074821"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55102595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82" y="2414608"/>
            <a:ext cx="8550275" cy="1665287"/>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508144" y="4403739"/>
            <a:ext cx="7042151" cy="1987550"/>
          </a:xfrm>
          <a:prstGeom prst="rect">
            <a:avLst/>
          </a:prstGeom>
        </p:spPr>
        <p:txBody>
          <a:bodyPr vert="horz" lIns="81868" tIns="40933" rIns="81868" bIns="40933"/>
          <a:lstStyle>
            <a:lvl1pPr marL="0" indent="0" algn="ctr">
              <a:buNone/>
              <a:defRPr/>
            </a:lvl1pPr>
            <a:lvl2pPr marL="450230" indent="0" algn="ctr">
              <a:buNone/>
              <a:defRPr/>
            </a:lvl2pPr>
            <a:lvl3pPr marL="900464" indent="0" algn="ctr">
              <a:buNone/>
              <a:defRPr/>
            </a:lvl3pPr>
            <a:lvl4pPr marL="1350691" indent="0" algn="ctr">
              <a:buNone/>
              <a:defRPr/>
            </a:lvl4pPr>
            <a:lvl5pPr marL="1800923" indent="0" algn="ctr">
              <a:buNone/>
              <a:defRPr/>
            </a:lvl5pPr>
            <a:lvl6pPr marL="2251153" indent="0" algn="ctr">
              <a:buNone/>
              <a:defRPr/>
            </a:lvl6pPr>
            <a:lvl7pPr marL="2701386" indent="0" algn="ctr">
              <a:buNone/>
              <a:defRPr/>
            </a:lvl7pPr>
            <a:lvl8pPr marL="3151619" indent="0" algn="ctr">
              <a:buNone/>
              <a:defRPr/>
            </a:lvl8pPr>
            <a:lvl9pPr marL="3601847" indent="0" algn="ctr">
              <a:buNone/>
              <a:defRPr/>
            </a:lvl9pPr>
          </a:lstStyle>
          <a:p>
            <a:r>
              <a:rPr lang="en-US"/>
              <a:t>Click to edit Master subtitle style</a:t>
            </a:r>
          </a:p>
        </p:txBody>
      </p:sp>
    </p:spTree>
    <p:extLst>
      <p:ext uri="{BB962C8B-B14F-4D97-AF65-F5344CB8AC3E}">
        <p14:creationId xmlns:p14="http://schemas.microsoft.com/office/powerpoint/2010/main" val="5354006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68" y="311150"/>
            <a:ext cx="9051925" cy="12954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503268" y="1812929"/>
            <a:ext cx="9051925" cy="5130799"/>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4722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81868" tIns="40933" rIns="81868" bIns="40933" anchor="t"/>
          <a:lstStyle>
            <a:lvl1pPr algn="l">
              <a:defRPr sz="3960" b="1" cap="all"/>
            </a:lvl1pPr>
          </a:lstStyle>
          <a:p>
            <a:r>
              <a:rPr lang="en-US"/>
              <a:t>Click to edit Master title style</a:t>
            </a:r>
          </a:p>
        </p:txBody>
      </p:sp>
      <p:sp>
        <p:nvSpPr>
          <p:cNvPr id="3" name="Text Placeholder 2"/>
          <p:cNvSpPr>
            <a:spLocks noGrp="1"/>
          </p:cNvSpPr>
          <p:nvPr>
            <p:ph type="body" idx="1"/>
          </p:nvPr>
        </p:nvSpPr>
        <p:spPr>
          <a:xfrm>
            <a:off x="795342" y="3294063"/>
            <a:ext cx="8548687" cy="1700212"/>
          </a:xfrm>
          <a:prstGeom prst="rect">
            <a:avLst/>
          </a:prstGeom>
        </p:spPr>
        <p:txBody>
          <a:bodyPr vert="horz" lIns="81868" tIns="40933" rIns="81868" bIns="40933" anchor="b"/>
          <a:lstStyle>
            <a:lvl1pPr marL="0" indent="0">
              <a:buNone/>
              <a:defRPr sz="1980"/>
            </a:lvl1pPr>
            <a:lvl2pPr marL="450230" indent="0">
              <a:buNone/>
              <a:defRPr sz="1760"/>
            </a:lvl2pPr>
            <a:lvl3pPr marL="900464" indent="0">
              <a:buNone/>
              <a:defRPr sz="1540"/>
            </a:lvl3pPr>
            <a:lvl4pPr marL="1350691" indent="0">
              <a:buNone/>
              <a:defRPr sz="1430"/>
            </a:lvl4pPr>
            <a:lvl5pPr marL="1800923" indent="0">
              <a:buNone/>
              <a:defRPr sz="1430"/>
            </a:lvl5pPr>
            <a:lvl6pPr marL="2251153" indent="0">
              <a:buNone/>
              <a:defRPr sz="1430"/>
            </a:lvl6pPr>
            <a:lvl7pPr marL="2701386" indent="0">
              <a:buNone/>
              <a:defRPr sz="1430"/>
            </a:lvl7pPr>
            <a:lvl8pPr marL="3151619" indent="0">
              <a:buNone/>
              <a:defRPr sz="1430"/>
            </a:lvl8pPr>
            <a:lvl9pPr marL="3601847" indent="0">
              <a:buNone/>
              <a:defRPr sz="1430"/>
            </a:lvl9pPr>
          </a:lstStyle>
          <a:p>
            <a:pPr lvl="0"/>
            <a:r>
              <a:rPr lang="en-US"/>
              <a:t>Click to edit Master text styles</a:t>
            </a:r>
          </a:p>
        </p:txBody>
      </p:sp>
    </p:spTree>
    <p:extLst>
      <p:ext uri="{BB962C8B-B14F-4D97-AF65-F5344CB8AC3E}">
        <p14:creationId xmlns:p14="http://schemas.microsoft.com/office/powerpoint/2010/main" val="40867637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68" y="311150"/>
            <a:ext cx="9051925" cy="12954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503239" y="1812929"/>
            <a:ext cx="4449762" cy="5130799"/>
          </a:xfrm>
          <a:prstGeom prst="rect">
            <a:avLst/>
          </a:prstGeom>
        </p:spPr>
        <p:txBody>
          <a:bodyPr vert="horz" lIns="81868" tIns="40933" rIns="81868" bIns="40933"/>
          <a:lstStyle>
            <a:lvl1pPr>
              <a:defRPr sz="2750"/>
            </a:lvl1pPr>
            <a:lvl2pPr>
              <a:defRPr sz="242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30" y="1812929"/>
            <a:ext cx="4449763" cy="5130799"/>
          </a:xfrm>
          <a:prstGeom prst="rect">
            <a:avLst/>
          </a:prstGeom>
        </p:spPr>
        <p:txBody>
          <a:bodyPr vert="horz" lIns="81868" tIns="40933" rIns="81868" bIns="40933"/>
          <a:lstStyle>
            <a:lvl1pPr>
              <a:defRPr sz="2750"/>
            </a:lvl1pPr>
            <a:lvl2pPr>
              <a:defRPr sz="2420"/>
            </a:lvl2pPr>
            <a:lvl3pPr>
              <a:defRPr sz="1980"/>
            </a:lvl3pPr>
            <a:lvl4pPr>
              <a:defRPr sz="1760"/>
            </a:lvl4pPr>
            <a:lvl5pPr>
              <a:defRPr sz="1760"/>
            </a:lvl5pPr>
            <a:lvl6pPr>
              <a:defRPr sz="1760"/>
            </a:lvl6pPr>
            <a:lvl7pPr>
              <a:defRPr sz="1760"/>
            </a:lvl7pPr>
            <a:lvl8pPr>
              <a:defRPr sz="1760"/>
            </a:lvl8pPr>
            <a:lvl9pPr>
              <a:defRPr sz="1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75474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68" y="311150"/>
            <a:ext cx="9051925" cy="12954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7"/>
          </a:xfrm>
          <a:prstGeom prst="rect">
            <a:avLst/>
          </a:prstGeom>
        </p:spPr>
        <p:txBody>
          <a:bodyPr vert="horz" lIns="81868" tIns="40933" rIns="81868" bIns="40933" anchor="b"/>
          <a:lstStyle>
            <a:lvl1pPr marL="0" indent="0">
              <a:buNone/>
              <a:defRPr sz="2420" b="1"/>
            </a:lvl1pPr>
            <a:lvl2pPr marL="450230" indent="0">
              <a:buNone/>
              <a:defRPr sz="1980" b="1"/>
            </a:lvl2pPr>
            <a:lvl3pPr marL="900464" indent="0">
              <a:buNone/>
              <a:defRPr sz="1760" b="1"/>
            </a:lvl3pPr>
            <a:lvl4pPr marL="1350691" indent="0">
              <a:buNone/>
              <a:defRPr sz="1540" b="1"/>
            </a:lvl4pPr>
            <a:lvl5pPr marL="1800923" indent="0">
              <a:buNone/>
              <a:defRPr sz="1540" b="1"/>
            </a:lvl5pPr>
            <a:lvl6pPr marL="2251153" indent="0">
              <a:buNone/>
              <a:defRPr sz="1540" b="1"/>
            </a:lvl6pPr>
            <a:lvl7pPr marL="2701386" indent="0">
              <a:buNone/>
              <a:defRPr sz="1540" b="1"/>
            </a:lvl7pPr>
            <a:lvl8pPr marL="3151619" indent="0">
              <a:buNone/>
              <a:defRPr sz="1540" b="1"/>
            </a:lvl8pPr>
            <a:lvl9pPr marL="3601847" indent="0">
              <a:buNone/>
              <a:defRPr sz="1540" b="1"/>
            </a:lvl9pPr>
          </a:lstStyle>
          <a:p>
            <a:pPr lvl="0"/>
            <a:r>
              <a:rPr lang="en-US"/>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81868" tIns="40933" rIns="81868" bIns="40933"/>
          <a:lstStyle>
            <a:lvl1pPr>
              <a:defRPr sz="2420"/>
            </a:lvl1pPr>
            <a:lvl2pPr>
              <a:defRPr sz="1980"/>
            </a:lvl2pPr>
            <a:lvl3pPr>
              <a:defRPr sz="1760"/>
            </a:lvl3pPr>
            <a:lvl4pPr>
              <a:defRPr sz="1540"/>
            </a:lvl4pPr>
            <a:lvl5pPr>
              <a:defRPr sz="1540"/>
            </a:lvl5pPr>
            <a:lvl6pPr>
              <a:defRPr sz="1540"/>
            </a:lvl6pPr>
            <a:lvl7pPr>
              <a:defRPr sz="1540"/>
            </a:lvl7pPr>
            <a:lvl8pPr>
              <a:defRPr sz="1540"/>
            </a:lvl8pPr>
            <a:lvl9pPr>
              <a:defRPr sz="1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79" y="1739900"/>
            <a:ext cx="4445000" cy="725487"/>
          </a:xfrm>
          <a:prstGeom prst="rect">
            <a:avLst/>
          </a:prstGeom>
        </p:spPr>
        <p:txBody>
          <a:bodyPr vert="horz" lIns="81868" tIns="40933" rIns="81868" bIns="40933" anchor="b"/>
          <a:lstStyle>
            <a:lvl1pPr marL="0" indent="0">
              <a:buNone/>
              <a:defRPr sz="2420" b="1"/>
            </a:lvl1pPr>
            <a:lvl2pPr marL="450230" indent="0">
              <a:buNone/>
              <a:defRPr sz="1980" b="1"/>
            </a:lvl2pPr>
            <a:lvl3pPr marL="900464" indent="0">
              <a:buNone/>
              <a:defRPr sz="1760" b="1"/>
            </a:lvl3pPr>
            <a:lvl4pPr marL="1350691" indent="0">
              <a:buNone/>
              <a:defRPr sz="1540" b="1"/>
            </a:lvl4pPr>
            <a:lvl5pPr marL="1800923" indent="0">
              <a:buNone/>
              <a:defRPr sz="1540" b="1"/>
            </a:lvl5pPr>
            <a:lvl6pPr marL="2251153" indent="0">
              <a:buNone/>
              <a:defRPr sz="1540" b="1"/>
            </a:lvl6pPr>
            <a:lvl7pPr marL="2701386" indent="0">
              <a:buNone/>
              <a:defRPr sz="1540" b="1"/>
            </a:lvl7pPr>
            <a:lvl8pPr marL="3151619" indent="0">
              <a:buNone/>
              <a:defRPr sz="1540" b="1"/>
            </a:lvl8pPr>
            <a:lvl9pPr marL="3601847" indent="0">
              <a:buNone/>
              <a:defRPr sz="1540" b="1"/>
            </a:lvl9pPr>
          </a:lstStyle>
          <a:p>
            <a:pPr lvl="0"/>
            <a:r>
              <a:rPr lang="en-US"/>
              <a:t>Click to edit Master text styles</a:t>
            </a:r>
          </a:p>
        </p:txBody>
      </p:sp>
      <p:sp>
        <p:nvSpPr>
          <p:cNvPr id="6" name="Content Placeholder 5"/>
          <p:cNvSpPr>
            <a:spLocks noGrp="1"/>
          </p:cNvSpPr>
          <p:nvPr>
            <p:ph sz="quarter" idx="4"/>
          </p:nvPr>
        </p:nvSpPr>
        <p:spPr>
          <a:xfrm>
            <a:off x="5110179" y="2465390"/>
            <a:ext cx="4445000" cy="4478337"/>
          </a:xfrm>
          <a:prstGeom prst="rect">
            <a:avLst/>
          </a:prstGeom>
        </p:spPr>
        <p:txBody>
          <a:bodyPr vert="horz" lIns="81868" tIns="40933" rIns="81868" bIns="40933"/>
          <a:lstStyle>
            <a:lvl1pPr>
              <a:defRPr sz="2420"/>
            </a:lvl1pPr>
            <a:lvl2pPr>
              <a:defRPr sz="1980"/>
            </a:lvl2pPr>
            <a:lvl3pPr>
              <a:defRPr sz="1760"/>
            </a:lvl3pPr>
            <a:lvl4pPr>
              <a:defRPr sz="1540"/>
            </a:lvl4pPr>
            <a:lvl5pPr>
              <a:defRPr sz="1540"/>
            </a:lvl5pPr>
            <a:lvl6pPr>
              <a:defRPr sz="1540"/>
            </a:lvl6pPr>
            <a:lvl7pPr>
              <a:defRPr sz="1540"/>
            </a:lvl7pPr>
            <a:lvl8pPr>
              <a:defRPr sz="1540"/>
            </a:lvl8pPr>
            <a:lvl9pPr>
              <a:defRPr sz="1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59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68" y="311150"/>
            <a:ext cx="9051925" cy="12954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348730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7" y="311150"/>
            <a:ext cx="9051925" cy="12954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33685444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732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57" y="309563"/>
            <a:ext cx="3308350" cy="1317625"/>
          </a:xfrm>
          <a:prstGeom prst="rect">
            <a:avLst/>
          </a:prstGeom>
        </p:spPr>
        <p:txBody>
          <a:bodyPr vert="horz" lIns="81868" tIns="40933" rIns="81868" bIns="40933" anchor="b"/>
          <a:lstStyle>
            <a:lvl1pPr algn="l">
              <a:defRPr sz="1980" b="1"/>
            </a:lvl1pPr>
          </a:lstStyle>
          <a:p>
            <a:r>
              <a:rPr lang="en-US"/>
              <a:t>Click to edit Master title style</a:t>
            </a:r>
          </a:p>
        </p:txBody>
      </p:sp>
      <p:sp>
        <p:nvSpPr>
          <p:cNvPr id="3" name="Content Placeholder 2"/>
          <p:cNvSpPr>
            <a:spLocks noGrp="1"/>
          </p:cNvSpPr>
          <p:nvPr>
            <p:ph idx="1"/>
          </p:nvPr>
        </p:nvSpPr>
        <p:spPr>
          <a:xfrm>
            <a:off x="3932239" y="309563"/>
            <a:ext cx="5622925" cy="6634162"/>
          </a:xfrm>
          <a:prstGeom prst="rect">
            <a:avLst/>
          </a:prstGeom>
        </p:spPr>
        <p:txBody>
          <a:bodyPr vert="horz" lIns="81868" tIns="40933" rIns="81868" bIns="40933"/>
          <a:lstStyle>
            <a:lvl1pPr>
              <a:defRPr sz="3190"/>
            </a:lvl1pPr>
            <a:lvl2pPr>
              <a:defRPr sz="2750"/>
            </a:lvl2pPr>
            <a:lvl3pPr>
              <a:defRPr sz="2420"/>
            </a:lvl3pPr>
            <a:lvl4pPr>
              <a:defRPr sz="1980"/>
            </a:lvl4pPr>
            <a:lvl5pPr>
              <a:defRPr sz="1980"/>
            </a:lvl5pPr>
            <a:lvl6pPr>
              <a:defRPr sz="1980"/>
            </a:lvl6pPr>
            <a:lvl7pPr>
              <a:defRPr sz="1980"/>
            </a:lvl7pPr>
            <a:lvl8pPr>
              <a:defRPr sz="1980"/>
            </a:lvl8pPr>
            <a:lvl9pPr>
              <a:defRPr sz="19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57" y="1627189"/>
            <a:ext cx="3308350" cy="5316537"/>
          </a:xfrm>
          <a:prstGeom prst="rect">
            <a:avLst/>
          </a:prstGeom>
        </p:spPr>
        <p:txBody>
          <a:bodyPr vert="horz" lIns="81868" tIns="40933" rIns="81868" bIns="40933"/>
          <a:lstStyle>
            <a:lvl1pPr marL="0" indent="0">
              <a:buNone/>
              <a:defRPr sz="1430"/>
            </a:lvl1pPr>
            <a:lvl2pPr marL="450230" indent="0">
              <a:buNone/>
              <a:defRPr sz="1210"/>
            </a:lvl2pPr>
            <a:lvl3pPr marL="900464" indent="0">
              <a:buNone/>
              <a:defRPr sz="990"/>
            </a:lvl3pPr>
            <a:lvl4pPr marL="1350691" indent="0">
              <a:buNone/>
              <a:defRPr sz="880"/>
            </a:lvl4pPr>
            <a:lvl5pPr marL="1800923" indent="0">
              <a:buNone/>
              <a:defRPr sz="880"/>
            </a:lvl5pPr>
            <a:lvl6pPr marL="2251153" indent="0">
              <a:buNone/>
              <a:defRPr sz="880"/>
            </a:lvl6pPr>
            <a:lvl7pPr marL="2701386" indent="0">
              <a:buNone/>
              <a:defRPr sz="880"/>
            </a:lvl7pPr>
            <a:lvl8pPr marL="3151619" indent="0">
              <a:buNone/>
              <a:defRPr sz="880"/>
            </a:lvl8pPr>
            <a:lvl9pPr marL="3601847" indent="0">
              <a:buNone/>
              <a:defRPr sz="880"/>
            </a:lvl9pPr>
          </a:lstStyle>
          <a:p>
            <a:pPr lvl="0"/>
            <a:r>
              <a:rPr lang="en-US"/>
              <a:t>Click to edit Master text styles</a:t>
            </a:r>
          </a:p>
        </p:txBody>
      </p:sp>
    </p:spTree>
    <p:extLst>
      <p:ext uri="{BB962C8B-B14F-4D97-AF65-F5344CB8AC3E}">
        <p14:creationId xmlns:p14="http://schemas.microsoft.com/office/powerpoint/2010/main" val="3345003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3" y="5440395"/>
            <a:ext cx="6035675" cy="642937"/>
          </a:xfrm>
          <a:prstGeom prst="rect">
            <a:avLst/>
          </a:prstGeom>
        </p:spPr>
        <p:txBody>
          <a:bodyPr vert="horz" lIns="81868" tIns="40933" rIns="81868" bIns="40933" anchor="b"/>
          <a:lstStyle>
            <a:lvl1pPr algn="l">
              <a:defRPr sz="1980" b="1"/>
            </a:lvl1pPr>
          </a:lstStyle>
          <a:p>
            <a:r>
              <a:rPr lang="en-US"/>
              <a:t>Click to edit Master title style</a:t>
            </a:r>
          </a:p>
        </p:txBody>
      </p:sp>
      <p:sp>
        <p:nvSpPr>
          <p:cNvPr id="3" name="Picture Placeholder 2"/>
          <p:cNvSpPr>
            <a:spLocks noGrp="1"/>
          </p:cNvSpPr>
          <p:nvPr>
            <p:ph type="pic" idx="1"/>
          </p:nvPr>
        </p:nvSpPr>
        <p:spPr>
          <a:xfrm>
            <a:off x="1971693" y="693738"/>
            <a:ext cx="6035675" cy="4664075"/>
          </a:xfrm>
          <a:prstGeom prst="rect">
            <a:avLst/>
          </a:prstGeom>
        </p:spPr>
        <p:txBody>
          <a:bodyPr vert="horz" lIns="81868" tIns="40933" rIns="81868" bIns="40933"/>
          <a:lstStyle>
            <a:lvl1pPr marL="0" indent="0">
              <a:buNone/>
              <a:defRPr sz="3190"/>
            </a:lvl1pPr>
            <a:lvl2pPr marL="450230" indent="0">
              <a:buNone/>
              <a:defRPr sz="2750"/>
            </a:lvl2pPr>
            <a:lvl3pPr marL="900464" indent="0">
              <a:buNone/>
              <a:defRPr sz="2420"/>
            </a:lvl3pPr>
            <a:lvl4pPr marL="1350691" indent="0">
              <a:buNone/>
              <a:defRPr sz="1980"/>
            </a:lvl4pPr>
            <a:lvl5pPr marL="1800923" indent="0">
              <a:buNone/>
              <a:defRPr sz="1980"/>
            </a:lvl5pPr>
            <a:lvl6pPr marL="2251153" indent="0">
              <a:buNone/>
              <a:defRPr sz="1980"/>
            </a:lvl6pPr>
            <a:lvl7pPr marL="2701386" indent="0">
              <a:buNone/>
              <a:defRPr sz="1980"/>
            </a:lvl7pPr>
            <a:lvl8pPr marL="3151619" indent="0">
              <a:buNone/>
              <a:defRPr sz="1980"/>
            </a:lvl8pPr>
            <a:lvl9pPr marL="3601847" indent="0">
              <a:buNone/>
              <a:defRPr sz="1980"/>
            </a:lvl9pPr>
          </a:lstStyle>
          <a:p>
            <a:pPr lvl="0"/>
            <a:endParaRPr lang="en-US" noProof="0"/>
          </a:p>
        </p:txBody>
      </p:sp>
      <p:sp>
        <p:nvSpPr>
          <p:cNvPr id="4" name="Text Placeholder 3"/>
          <p:cNvSpPr>
            <a:spLocks noGrp="1"/>
          </p:cNvSpPr>
          <p:nvPr>
            <p:ph type="body" sz="half" idx="2"/>
          </p:nvPr>
        </p:nvSpPr>
        <p:spPr>
          <a:xfrm>
            <a:off x="1971693" y="6083300"/>
            <a:ext cx="6035675" cy="911225"/>
          </a:xfrm>
          <a:prstGeom prst="rect">
            <a:avLst/>
          </a:prstGeom>
        </p:spPr>
        <p:txBody>
          <a:bodyPr vert="horz" lIns="81868" tIns="40933" rIns="81868" bIns="40933"/>
          <a:lstStyle>
            <a:lvl1pPr marL="0" indent="0">
              <a:buNone/>
              <a:defRPr sz="1430"/>
            </a:lvl1pPr>
            <a:lvl2pPr marL="450230" indent="0">
              <a:buNone/>
              <a:defRPr sz="1210"/>
            </a:lvl2pPr>
            <a:lvl3pPr marL="900464" indent="0">
              <a:buNone/>
              <a:defRPr sz="990"/>
            </a:lvl3pPr>
            <a:lvl4pPr marL="1350691" indent="0">
              <a:buNone/>
              <a:defRPr sz="880"/>
            </a:lvl4pPr>
            <a:lvl5pPr marL="1800923" indent="0">
              <a:buNone/>
              <a:defRPr sz="880"/>
            </a:lvl5pPr>
            <a:lvl6pPr marL="2251153" indent="0">
              <a:buNone/>
              <a:defRPr sz="880"/>
            </a:lvl6pPr>
            <a:lvl7pPr marL="2701386" indent="0">
              <a:buNone/>
              <a:defRPr sz="880"/>
            </a:lvl7pPr>
            <a:lvl8pPr marL="3151619" indent="0">
              <a:buNone/>
              <a:defRPr sz="880"/>
            </a:lvl8pPr>
            <a:lvl9pPr marL="3601847" indent="0">
              <a:buNone/>
              <a:defRPr sz="880"/>
            </a:lvl9pPr>
          </a:lstStyle>
          <a:p>
            <a:pPr lvl="0"/>
            <a:r>
              <a:rPr lang="en-US"/>
              <a:t>Click to edit Master text styles</a:t>
            </a:r>
          </a:p>
        </p:txBody>
      </p:sp>
    </p:spTree>
    <p:extLst>
      <p:ext uri="{BB962C8B-B14F-4D97-AF65-F5344CB8AC3E}">
        <p14:creationId xmlns:p14="http://schemas.microsoft.com/office/powerpoint/2010/main" val="28572930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3268" y="311150"/>
            <a:ext cx="9051925" cy="12954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503268" y="1812929"/>
            <a:ext cx="9051925" cy="5130799"/>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109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3005" y="311151"/>
            <a:ext cx="2262189" cy="6632575"/>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503268" y="311151"/>
            <a:ext cx="6637337" cy="6632575"/>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575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9689942" y="0"/>
            <a:ext cx="368458" cy="77724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sz="2750"/>
          </a:p>
        </p:txBody>
      </p:sp>
      <p:sp>
        <p:nvSpPr>
          <p:cNvPr id="5" name="Freeform 3"/>
          <p:cNvSpPr>
            <a:spLocks/>
          </p:cNvSpPr>
          <p:nvPr/>
        </p:nvSpPr>
        <p:spPr bwMode="white">
          <a:xfrm>
            <a:off x="-10478" y="5088043"/>
            <a:ext cx="6330157" cy="2684357"/>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sz="2750"/>
          </a:p>
        </p:txBody>
      </p:sp>
      <p:sp>
        <p:nvSpPr>
          <p:cNvPr id="6" name="Freeform 4"/>
          <p:cNvSpPr>
            <a:spLocks/>
          </p:cNvSpPr>
          <p:nvPr/>
        </p:nvSpPr>
        <p:spPr bwMode="white">
          <a:xfrm>
            <a:off x="1" y="4326997"/>
            <a:ext cx="8980964" cy="342201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2750"/>
          </a:p>
        </p:txBody>
      </p:sp>
      <p:sp>
        <p:nvSpPr>
          <p:cNvPr id="7" name="Freeform 5"/>
          <p:cNvSpPr>
            <a:spLocks/>
          </p:cNvSpPr>
          <p:nvPr/>
        </p:nvSpPr>
        <p:spPr bwMode="white">
          <a:xfrm>
            <a:off x="0" y="3565948"/>
            <a:ext cx="10058400" cy="4183063"/>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2750"/>
          </a:p>
        </p:txBody>
      </p:sp>
      <p:sp>
        <p:nvSpPr>
          <p:cNvPr id="8" name="Freeform 6"/>
          <p:cNvSpPr>
            <a:spLocks/>
          </p:cNvSpPr>
          <p:nvPr/>
        </p:nvSpPr>
        <p:spPr bwMode="white">
          <a:xfrm>
            <a:off x="0" y="2788708"/>
            <a:ext cx="10058400" cy="2830090"/>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2750"/>
          </a:p>
        </p:txBody>
      </p:sp>
      <p:sp>
        <p:nvSpPr>
          <p:cNvPr id="9" name="Freeform 7"/>
          <p:cNvSpPr>
            <a:spLocks/>
          </p:cNvSpPr>
          <p:nvPr/>
        </p:nvSpPr>
        <p:spPr bwMode="white">
          <a:xfrm>
            <a:off x="0" y="2033059"/>
            <a:ext cx="10058400" cy="1745192"/>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2750"/>
          </a:p>
        </p:txBody>
      </p:sp>
      <p:sp>
        <p:nvSpPr>
          <p:cNvPr id="10" name="Freeform 8"/>
          <p:cNvSpPr>
            <a:spLocks/>
          </p:cNvSpPr>
          <p:nvPr/>
        </p:nvSpPr>
        <p:spPr bwMode="white">
          <a:xfrm>
            <a:off x="0" y="-23389"/>
            <a:ext cx="10058400" cy="1907118"/>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2750"/>
          </a:p>
        </p:txBody>
      </p:sp>
      <p:sp>
        <p:nvSpPr>
          <p:cNvPr id="11" name="Freeform 9"/>
          <p:cNvSpPr>
            <a:spLocks/>
          </p:cNvSpPr>
          <p:nvPr/>
        </p:nvSpPr>
        <p:spPr bwMode="white">
          <a:xfrm>
            <a:off x="0" y="-23390"/>
            <a:ext cx="9227185" cy="1210840"/>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sz="2750"/>
          </a:p>
        </p:txBody>
      </p:sp>
      <p:sp>
        <p:nvSpPr>
          <p:cNvPr id="3083" name="Rectangle 11"/>
          <p:cNvSpPr>
            <a:spLocks noGrp="1" noChangeArrowheads="1"/>
          </p:cNvSpPr>
          <p:nvPr>
            <p:ph type="ctrTitle"/>
          </p:nvPr>
        </p:nvSpPr>
        <p:spPr bwMode="auto">
          <a:xfrm>
            <a:off x="754380" y="2590800"/>
            <a:ext cx="8549640" cy="12954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508760" y="4404360"/>
            <a:ext cx="7040880" cy="198628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Rectangle 13"/>
          <p:cNvSpPr>
            <a:spLocks noGrp="1" noChangeArrowheads="1"/>
          </p:cNvSpPr>
          <p:nvPr>
            <p:ph type="dt" sz="half" idx="10"/>
          </p:nvPr>
        </p:nvSpPr>
        <p:spPr bwMode="auto">
          <a:xfrm>
            <a:off x="754380" y="7081520"/>
            <a:ext cx="2095500" cy="51816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540" b="0">
                <a:latin typeface="Times New Roman" charset="0"/>
                <a:ea typeface="ＭＳ Ｐゴシック" charset="0"/>
                <a:cs typeface="ＭＳ Ｐゴシック" charset="0"/>
              </a:defRPr>
            </a:lvl1pPr>
          </a:lstStyle>
          <a:p>
            <a:pPr>
              <a:defRPr/>
            </a:pPr>
            <a:endParaRPr lang="en-US"/>
          </a:p>
        </p:txBody>
      </p:sp>
      <p:sp>
        <p:nvSpPr>
          <p:cNvPr id="13" name="Rectangle 14"/>
          <p:cNvSpPr>
            <a:spLocks noGrp="1" noChangeArrowheads="1"/>
          </p:cNvSpPr>
          <p:nvPr>
            <p:ph type="ftr" sz="quarter" idx="11"/>
          </p:nvPr>
        </p:nvSpPr>
        <p:spPr bwMode="auto">
          <a:xfrm>
            <a:off x="3436620" y="7081520"/>
            <a:ext cx="3185160" cy="51816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540" b="0">
                <a:latin typeface="Times New Roman" charset="0"/>
                <a:ea typeface="ＭＳ Ｐゴシック" charset="0"/>
                <a:cs typeface="ＭＳ Ｐゴシック" charset="0"/>
              </a:defRPr>
            </a:lvl1pPr>
          </a:lstStyle>
          <a:p>
            <a:pPr>
              <a:defRPr/>
            </a:pPr>
            <a:endParaRPr lang="en-US"/>
          </a:p>
        </p:txBody>
      </p:sp>
      <p:sp>
        <p:nvSpPr>
          <p:cNvPr id="14" name="Rectangle 15"/>
          <p:cNvSpPr>
            <a:spLocks noGrp="1" noChangeArrowheads="1"/>
          </p:cNvSpPr>
          <p:nvPr>
            <p:ph type="sldNum" sz="quarter" idx="12"/>
          </p:nvPr>
        </p:nvSpPr>
        <p:spPr bwMode="auto">
          <a:xfrm>
            <a:off x="7208520" y="7081520"/>
            <a:ext cx="2095500" cy="51816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540" b="0">
                <a:latin typeface="Times New Roman" charset="0"/>
              </a:defRPr>
            </a:lvl1pPr>
          </a:lstStyle>
          <a:p>
            <a:pPr>
              <a:defRPr/>
            </a:pPr>
            <a:fld id="{48B5B062-AB06-A24B-9D63-B08C9FD2FEB1}" type="slidenum">
              <a:rPr lang="en-US"/>
              <a:pPr>
                <a:defRPr/>
              </a:pPr>
              <a:t>‹#›</a:t>
            </a:fld>
            <a:endParaRPr lang="en-US"/>
          </a:p>
        </p:txBody>
      </p:sp>
    </p:spTree>
    <p:extLst>
      <p:ext uri="{BB962C8B-B14F-4D97-AF65-F5344CB8AC3E}">
        <p14:creationId xmlns:p14="http://schemas.microsoft.com/office/powerpoint/2010/main" val="424666567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5"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502920" y="311256"/>
            <a:ext cx="9052560" cy="12954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502920" y="1813560"/>
            <a:ext cx="9052560" cy="5129425"/>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08886387"/>
      </p:ext>
    </p:extLst>
  </p:cSld>
  <p:clrMapOvr>
    <a:masterClrMapping/>
  </p:clrMapOvr>
  <p:transition spd="med">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5"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794544" y="4994487"/>
            <a:ext cx="8549640" cy="1543685"/>
          </a:xfrm>
          <a:prstGeom prst="rect">
            <a:avLst/>
          </a:prstGeom>
        </p:spPr>
        <p:txBody>
          <a:bodyPr vert="horz" anchor="t"/>
          <a:lstStyle>
            <a:lvl1pPr algn="l">
              <a:defRPr sz="4400" b="1" cap="all"/>
            </a:lvl1pPr>
          </a:lstStyle>
          <a:p>
            <a:r>
              <a:rPr lang="ru-RU"/>
              <a:t>Click to edit Master title style</a:t>
            </a:r>
            <a:endParaRPr lang="en-US"/>
          </a:p>
        </p:txBody>
      </p:sp>
      <p:sp>
        <p:nvSpPr>
          <p:cNvPr id="3" name="Text Placeholder 2"/>
          <p:cNvSpPr>
            <a:spLocks noGrp="1"/>
          </p:cNvSpPr>
          <p:nvPr>
            <p:ph type="body" idx="1"/>
          </p:nvPr>
        </p:nvSpPr>
        <p:spPr>
          <a:xfrm>
            <a:off x="794544" y="3294275"/>
            <a:ext cx="8549640" cy="1700212"/>
          </a:xfrm>
          <a:prstGeom prst="rect">
            <a:avLst/>
          </a:prstGeom>
        </p:spPr>
        <p:txBody>
          <a:bodyPr vert="horz" anchor="b"/>
          <a:lstStyle>
            <a:lvl1pPr marL="0" indent="0">
              <a:buNone/>
              <a:defRPr sz="2200"/>
            </a:lvl1pPr>
            <a:lvl2pPr marL="502920" indent="0">
              <a:buNone/>
              <a:defRPr sz="1980"/>
            </a:lvl2pPr>
            <a:lvl3pPr marL="1005840" indent="0">
              <a:buNone/>
              <a:defRPr sz="1760"/>
            </a:lvl3pPr>
            <a:lvl4pPr marL="1508760" indent="0">
              <a:buNone/>
              <a:defRPr sz="1540"/>
            </a:lvl4pPr>
            <a:lvl5pPr marL="2011680" indent="0">
              <a:buNone/>
              <a:defRPr sz="1540"/>
            </a:lvl5pPr>
            <a:lvl6pPr marL="2514600" indent="0">
              <a:buNone/>
              <a:defRPr sz="1540"/>
            </a:lvl6pPr>
            <a:lvl7pPr marL="3017520" indent="0">
              <a:buNone/>
              <a:defRPr sz="1540"/>
            </a:lvl7pPr>
            <a:lvl8pPr marL="3520440" indent="0">
              <a:buNone/>
              <a:defRPr sz="1540"/>
            </a:lvl8pPr>
            <a:lvl9pPr marL="4023360" indent="0">
              <a:buNone/>
              <a:defRPr sz="1540"/>
            </a:lvl9pPr>
          </a:lstStyle>
          <a:p>
            <a:pPr lvl="0"/>
            <a:r>
              <a:rPr lang="ru-RU"/>
              <a:t>Click to edit Master text styles</a:t>
            </a:r>
          </a:p>
        </p:txBody>
      </p:sp>
    </p:spTree>
    <p:extLst>
      <p:ext uri="{BB962C8B-B14F-4D97-AF65-F5344CB8AC3E}">
        <p14:creationId xmlns:p14="http://schemas.microsoft.com/office/powerpoint/2010/main" val="410598852"/>
      </p:ext>
    </p:extLst>
  </p:cSld>
  <p:clrMapOvr>
    <a:masterClrMapping/>
  </p:clrMapOvr>
  <p:transition spd="med">
    <p:dissolv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6"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502920" y="311256"/>
            <a:ext cx="9052560" cy="12954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502920" y="1813560"/>
            <a:ext cx="4442460" cy="5129425"/>
          </a:xfrm>
          <a:prstGeom prst="rect">
            <a:avLst/>
          </a:prstGeom>
        </p:spPr>
        <p:txBody>
          <a:bodyPr vert="horz"/>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5113020" y="1813560"/>
            <a:ext cx="4442460" cy="5129425"/>
          </a:xfrm>
          <a:prstGeom prst="rect">
            <a:avLst/>
          </a:prstGeom>
        </p:spPr>
        <p:txBody>
          <a:bodyPr vert="horz"/>
          <a:lstStyle>
            <a:lvl1pPr>
              <a:defRPr sz="3080"/>
            </a:lvl1pPr>
            <a:lvl2pPr>
              <a:defRPr sz="2640"/>
            </a:lvl2pPr>
            <a:lvl3pPr>
              <a:defRPr sz="2200"/>
            </a:lvl3pPr>
            <a:lvl4pPr>
              <a:defRPr sz="1980"/>
            </a:lvl4pPr>
            <a:lvl5pPr>
              <a:defRPr sz="1980"/>
            </a:lvl5pPr>
            <a:lvl6pPr>
              <a:defRPr sz="1980"/>
            </a:lvl6pPr>
            <a:lvl7pPr>
              <a:defRPr sz="1980"/>
            </a:lvl7pPr>
            <a:lvl8pPr>
              <a:defRPr sz="1980"/>
            </a:lvl8pPr>
            <a:lvl9pPr>
              <a:defRPr sz="198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676354793"/>
      </p:ext>
    </p:extLst>
  </p:cSld>
  <p:clrMapOvr>
    <a:masterClrMapping/>
  </p:clrMapOvr>
  <p:transition spd="med">
    <p:dissolv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8"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502920" y="311256"/>
            <a:ext cx="9052560" cy="12954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502920" y="1739795"/>
            <a:ext cx="4444207" cy="725064"/>
          </a:xfrm>
          <a:prstGeom prst="rect">
            <a:avLst/>
          </a:prstGeom>
        </p:spPr>
        <p:txBody>
          <a:bodyPr vert="horz"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ru-RU"/>
              <a:t>Click to edit Master text styles</a:t>
            </a:r>
          </a:p>
        </p:txBody>
      </p:sp>
      <p:sp>
        <p:nvSpPr>
          <p:cNvPr id="4" name="Content Placeholder 3"/>
          <p:cNvSpPr>
            <a:spLocks noGrp="1"/>
          </p:cNvSpPr>
          <p:nvPr>
            <p:ph sz="half" idx="2"/>
          </p:nvPr>
        </p:nvSpPr>
        <p:spPr>
          <a:xfrm>
            <a:off x="502920" y="2464859"/>
            <a:ext cx="4444207" cy="4478126"/>
          </a:xfrm>
          <a:prstGeom prst="rect">
            <a:avLst/>
          </a:prstGeom>
        </p:spPr>
        <p:txBody>
          <a:bodyPr vert="horz"/>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5109528" y="1739795"/>
            <a:ext cx="4445953" cy="725064"/>
          </a:xfrm>
          <a:prstGeom prst="rect">
            <a:avLst/>
          </a:prstGeom>
        </p:spPr>
        <p:txBody>
          <a:bodyPr vert="horz" anchor="b"/>
          <a:lstStyle>
            <a:lvl1pPr marL="0" indent="0">
              <a:buNone/>
              <a:defRPr sz="2640" b="1"/>
            </a:lvl1pPr>
            <a:lvl2pPr marL="502920" indent="0">
              <a:buNone/>
              <a:defRPr sz="2200" b="1"/>
            </a:lvl2pPr>
            <a:lvl3pPr marL="1005840" indent="0">
              <a:buNone/>
              <a:defRPr sz="1980" b="1"/>
            </a:lvl3pPr>
            <a:lvl4pPr marL="1508760" indent="0">
              <a:buNone/>
              <a:defRPr sz="1760" b="1"/>
            </a:lvl4pPr>
            <a:lvl5pPr marL="2011680" indent="0">
              <a:buNone/>
              <a:defRPr sz="1760" b="1"/>
            </a:lvl5pPr>
            <a:lvl6pPr marL="2514600" indent="0">
              <a:buNone/>
              <a:defRPr sz="1760" b="1"/>
            </a:lvl6pPr>
            <a:lvl7pPr marL="3017520" indent="0">
              <a:buNone/>
              <a:defRPr sz="1760" b="1"/>
            </a:lvl7pPr>
            <a:lvl8pPr marL="3520440" indent="0">
              <a:buNone/>
              <a:defRPr sz="1760" b="1"/>
            </a:lvl8pPr>
            <a:lvl9pPr marL="4023360" indent="0">
              <a:buNone/>
              <a:defRPr sz="1760" b="1"/>
            </a:lvl9pPr>
          </a:lstStyle>
          <a:p>
            <a:pPr lvl="0"/>
            <a:r>
              <a:rPr lang="ru-RU"/>
              <a:t>Click to edit Master text styles</a:t>
            </a:r>
          </a:p>
        </p:txBody>
      </p:sp>
      <p:sp>
        <p:nvSpPr>
          <p:cNvPr id="6" name="Content Placeholder 5"/>
          <p:cNvSpPr>
            <a:spLocks noGrp="1"/>
          </p:cNvSpPr>
          <p:nvPr>
            <p:ph sz="quarter" idx="4"/>
          </p:nvPr>
        </p:nvSpPr>
        <p:spPr>
          <a:xfrm>
            <a:off x="5109528" y="2464859"/>
            <a:ext cx="4445953" cy="4478126"/>
          </a:xfrm>
          <a:prstGeom prst="rect">
            <a:avLst/>
          </a:prstGeom>
        </p:spPr>
        <p:txBody>
          <a:bodyPr vert="horz"/>
          <a:lstStyle>
            <a:lvl1pPr>
              <a:defRPr sz="2640"/>
            </a:lvl1pPr>
            <a:lvl2pPr>
              <a:defRPr sz="2200"/>
            </a:lvl2pPr>
            <a:lvl3pPr>
              <a:defRPr sz="1980"/>
            </a:lvl3pPr>
            <a:lvl4pPr>
              <a:defRPr sz="1760"/>
            </a:lvl4pPr>
            <a:lvl5pPr>
              <a:defRPr sz="1760"/>
            </a:lvl5pPr>
            <a:lvl6pPr>
              <a:defRPr sz="1760"/>
            </a:lvl6pPr>
            <a:lvl7pPr>
              <a:defRPr sz="1760"/>
            </a:lvl7pPr>
            <a:lvl8pPr>
              <a:defRPr sz="1760"/>
            </a:lvl8pPr>
            <a:lvl9pPr>
              <a:defRPr sz="176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73505980"/>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5048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4"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502920" y="311256"/>
            <a:ext cx="9052560" cy="12954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197765946"/>
      </p:ext>
    </p:extLst>
  </p:cSld>
  <p:clrMapOvr>
    <a:masterClrMapping/>
  </p:clrMapOvr>
  <p:transition spd="med">
    <p:dissolv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3" name="Rectangle 29"/>
          <p:cNvSpPr>
            <a:spLocks noChangeArrowheads="1"/>
          </p:cNvSpPr>
          <p:nvPr/>
        </p:nvSpPr>
        <p:spPr bwMode="auto">
          <a:xfrm>
            <a:off x="841544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9.7.05a.</a:t>
            </a:r>
          </a:p>
        </p:txBody>
      </p:sp>
    </p:spTree>
    <p:extLst>
      <p:ext uri="{BB962C8B-B14F-4D97-AF65-F5344CB8AC3E}">
        <p14:creationId xmlns:p14="http://schemas.microsoft.com/office/powerpoint/2010/main" val="2889291557"/>
      </p:ext>
    </p:extLst>
  </p:cSld>
  <p:clrMapOvr>
    <a:masterClrMapping/>
  </p:clrMapOvr>
  <p:transition spd="med">
    <p:dissolv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6"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502921" y="309457"/>
            <a:ext cx="3309144" cy="1316990"/>
          </a:xfrm>
          <a:prstGeom prst="rect">
            <a:avLst/>
          </a:prstGeom>
        </p:spPr>
        <p:txBody>
          <a:bodyPr vert="horz" anchor="b"/>
          <a:lstStyle>
            <a:lvl1pPr algn="l">
              <a:defRPr sz="2200" b="1"/>
            </a:lvl1pPr>
          </a:lstStyle>
          <a:p>
            <a:r>
              <a:rPr lang="ru-RU"/>
              <a:t>Click to edit Master title style</a:t>
            </a:r>
            <a:endParaRPr lang="en-US"/>
          </a:p>
        </p:txBody>
      </p:sp>
      <p:sp>
        <p:nvSpPr>
          <p:cNvPr id="3" name="Content Placeholder 2"/>
          <p:cNvSpPr>
            <a:spLocks noGrp="1"/>
          </p:cNvSpPr>
          <p:nvPr>
            <p:ph idx="1"/>
          </p:nvPr>
        </p:nvSpPr>
        <p:spPr>
          <a:xfrm>
            <a:off x="3932555" y="309457"/>
            <a:ext cx="5622925" cy="6633528"/>
          </a:xfrm>
          <a:prstGeom prst="rect">
            <a:avLst/>
          </a:prstGeom>
        </p:spPr>
        <p:txBody>
          <a:bodyPr vert="horz"/>
          <a:lstStyle>
            <a:lvl1pPr>
              <a:defRPr sz="3520"/>
            </a:lvl1pPr>
            <a:lvl2pPr>
              <a:defRPr sz="3080"/>
            </a:lvl2pPr>
            <a:lvl3pPr>
              <a:defRPr sz="2640"/>
            </a:lvl3pPr>
            <a:lvl4pPr>
              <a:defRPr sz="2200"/>
            </a:lvl4pPr>
            <a:lvl5pPr>
              <a:defRPr sz="2200"/>
            </a:lvl5pPr>
            <a:lvl6pPr>
              <a:defRPr sz="2200"/>
            </a:lvl6pPr>
            <a:lvl7pPr>
              <a:defRPr sz="2200"/>
            </a:lvl7pPr>
            <a:lvl8pPr>
              <a:defRPr sz="2200"/>
            </a:lvl8pPr>
            <a:lvl9pPr>
              <a:defRPr sz="22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502921" y="1626447"/>
            <a:ext cx="3309144" cy="5316538"/>
          </a:xfrm>
          <a:prstGeom prst="rect">
            <a:avLst/>
          </a:prstGeom>
        </p:spPr>
        <p:txBody>
          <a:bodyPr vert="horz"/>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ru-RU"/>
              <a:t>Click to edit Master text styles</a:t>
            </a:r>
          </a:p>
        </p:txBody>
      </p:sp>
    </p:spTree>
    <p:extLst>
      <p:ext uri="{BB962C8B-B14F-4D97-AF65-F5344CB8AC3E}">
        <p14:creationId xmlns:p14="http://schemas.microsoft.com/office/powerpoint/2010/main" val="2937640011"/>
      </p:ext>
    </p:extLst>
  </p:cSld>
  <p:clrMapOvr>
    <a:masterClrMapping/>
  </p:clrMapOvr>
  <p:transition spd="med">
    <p:dissolv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6"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1971517" y="5440680"/>
            <a:ext cx="6035040" cy="642303"/>
          </a:xfrm>
          <a:prstGeom prst="rect">
            <a:avLst/>
          </a:prstGeom>
        </p:spPr>
        <p:txBody>
          <a:bodyPr vert="horz" anchor="b"/>
          <a:lstStyle>
            <a:lvl1pPr algn="l">
              <a:defRPr sz="2200" b="1"/>
            </a:lvl1pPr>
          </a:lstStyle>
          <a:p>
            <a:r>
              <a:rPr lang="ru-RU"/>
              <a:t>Click to edit Master title style</a:t>
            </a:r>
            <a:endParaRPr lang="en-US"/>
          </a:p>
        </p:txBody>
      </p:sp>
      <p:sp>
        <p:nvSpPr>
          <p:cNvPr id="3" name="Picture Placeholder 2"/>
          <p:cNvSpPr>
            <a:spLocks noGrp="1"/>
          </p:cNvSpPr>
          <p:nvPr>
            <p:ph type="pic" idx="1"/>
          </p:nvPr>
        </p:nvSpPr>
        <p:spPr>
          <a:xfrm>
            <a:off x="1971517" y="694478"/>
            <a:ext cx="6035040" cy="4663440"/>
          </a:xfrm>
          <a:prstGeom prst="rect">
            <a:avLst/>
          </a:prstGeom>
        </p:spPr>
        <p:txBody>
          <a:bodyPr vert="horz"/>
          <a:lstStyle>
            <a:lvl1pPr marL="0" indent="0">
              <a:buNone/>
              <a:defRPr sz="3520"/>
            </a:lvl1pPr>
            <a:lvl2pPr marL="502920" indent="0">
              <a:buNone/>
              <a:defRPr sz="3080"/>
            </a:lvl2pPr>
            <a:lvl3pPr marL="1005840" indent="0">
              <a:buNone/>
              <a:defRPr sz="2640"/>
            </a:lvl3pPr>
            <a:lvl4pPr marL="1508760" indent="0">
              <a:buNone/>
              <a:defRPr sz="2200"/>
            </a:lvl4pPr>
            <a:lvl5pPr marL="2011680" indent="0">
              <a:buNone/>
              <a:defRPr sz="2200"/>
            </a:lvl5pPr>
            <a:lvl6pPr marL="2514600" indent="0">
              <a:buNone/>
              <a:defRPr sz="2200"/>
            </a:lvl6pPr>
            <a:lvl7pPr marL="3017520" indent="0">
              <a:buNone/>
              <a:defRPr sz="2200"/>
            </a:lvl7pPr>
            <a:lvl8pPr marL="3520440" indent="0">
              <a:buNone/>
              <a:defRPr sz="2200"/>
            </a:lvl8pPr>
            <a:lvl9pPr marL="4023360" indent="0">
              <a:buNone/>
              <a:defRPr sz="2200"/>
            </a:lvl9pPr>
          </a:lstStyle>
          <a:p>
            <a:pPr lvl="0"/>
            <a:endParaRPr lang="en-US" noProof="0"/>
          </a:p>
        </p:txBody>
      </p:sp>
      <p:sp>
        <p:nvSpPr>
          <p:cNvPr id="4" name="Text Placeholder 3"/>
          <p:cNvSpPr>
            <a:spLocks noGrp="1"/>
          </p:cNvSpPr>
          <p:nvPr>
            <p:ph type="body" sz="half" idx="2"/>
          </p:nvPr>
        </p:nvSpPr>
        <p:spPr>
          <a:xfrm>
            <a:off x="1971517" y="6082983"/>
            <a:ext cx="6035040" cy="912177"/>
          </a:xfrm>
          <a:prstGeom prst="rect">
            <a:avLst/>
          </a:prstGeom>
        </p:spPr>
        <p:txBody>
          <a:bodyPr vert="horz"/>
          <a:lstStyle>
            <a:lvl1pPr marL="0" indent="0">
              <a:buNone/>
              <a:defRPr sz="1540"/>
            </a:lvl1pPr>
            <a:lvl2pPr marL="502920" indent="0">
              <a:buNone/>
              <a:defRPr sz="1320"/>
            </a:lvl2pPr>
            <a:lvl3pPr marL="1005840" indent="0">
              <a:buNone/>
              <a:defRPr sz="1100"/>
            </a:lvl3pPr>
            <a:lvl4pPr marL="1508760" indent="0">
              <a:buNone/>
              <a:defRPr sz="990"/>
            </a:lvl4pPr>
            <a:lvl5pPr marL="2011680" indent="0">
              <a:buNone/>
              <a:defRPr sz="990"/>
            </a:lvl5pPr>
            <a:lvl6pPr marL="2514600" indent="0">
              <a:buNone/>
              <a:defRPr sz="990"/>
            </a:lvl6pPr>
            <a:lvl7pPr marL="3017520" indent="0">
              <a:buNone/>
              <a:defRPr sz="990"/>
            </a:lvl7pPr>
            <a:lvl8pPr marL="3520440" indent="0">
              <a:buNone/>
              <a:defRPr sz="990"/>
            </a:lvl8pPr>
            <a:lvl9pPr marL="4023360" indent="0">
              <a:buNone/>
              <a:defRPr sz="990"/>
            </a:lvl9pPr>
          </a:lstStyle>
          <a:p>
            <a:pPr lvl="0"/>
            <a:r>
              <a:rPr lang="ru-RU"/>
              <a:t>Click to edit Master text styles</a:t>
            </a:r>
          </a:p>
        </p:txBody>
      </p:sp>
    </p:spTree>
    <p:extLst>
      <p:ext uri="{BB962C8B-B14F-4D97-AF65-F5344CB8AC3E}">
        <p14:creationId xmlns:p14="http://schemas.microsoft.com/office/powerpoint/2010/main" val="3007001995"/>
      </p:ext>
    </p:extLst>
  </p:cSld>
  <p:clrMapOvr>
    <a:masterClrMapping/>
  </p:clrMapOvr>
  <p:transition spd="med">
    <p:dissolv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5"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Title 1"/>
          <p:cNvSpPr>
            <a:spLocks noGrp="1"/>
          </p:cNvSpPr>
          <p:nvPr>
            <p:ph type="title"/>
          </p:nvPr>
        </p:nvSpPr>
        <p:spPr>
          <a:xfrm>
            <a:off x="502920" y="311256"/>
            <a:ext cx="9052560" cy="12954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502920" y="1813560"/>
            <a:ext cx="9052560" cy="51294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9377189"/>
      </p:ext>
    </p:extLst>
  </p:cSld>
  <p:clrMapOvr>
    <a:masterClrMapping/>
  </p:clrMapOvr>
  <p:transition spd="med">
    <p:dissolv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0"/>
          <p:cNvSpPr txBox="1">
            <a:spLocks noChangeArrowheads="1"/>
          </p:cNvSpPr>
          <p:nvPr/>
        </p:nvSpPr>
        <p:spPr bwMode="auto">
          <a:xfrm>
            <a:off x="499606"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5" name="Rectangle 29"/>
          <p:cNvSpPr>
            <a:spLocks noChangeArrowheads="1"/>
          </p:cNvSpPr>
          <p:nvPr/>
        </p:nvSpPr>
        <p:spPr bwMode="auto">
          <a:xfrm>
            <a:off x="8412822" y="7410037"/>
            <a:ext cx="635109"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9.6.05a.</a:t>
            </a:r>
          </a:p>
        </p:txBody>
      </p:sp>
      <p:sp>
        <p:nvSpPr>
          <p:cNvPr id="2" name="Vertical Title 1"/>
          <p:cNvSpPr>
            <a:spLocks noGrp="1"/>
          </p:cNvSpPr>
          <p:nvPr>
            <p:ph type="title" orient="vert"/>
          </p:nvPr>
        </p:nvSpPr>
        <p:spPr>
          <a:xfrm>
            <a:off x="7292340" y="311257"/>
            <a:ext cx="2263140" cy="6631728"/>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502920" y="311257"/>
            <a:ext cx="6621780" cy="6631728"/>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513700118"/>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a:prstGeom prst="rect">
            <a:avLst/>
          </a:prstGeom>
        </p:spPr>
        <p:txBody>
          <a:bodyPr vert="horz" lIns="91255" tIns="45626" rIns="91255" bIns="45626"/>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45" y="1627189"/>
            <a:ext cx="3308350" cy="5316537"/>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250269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94" y="5440383"/>
            <a:ext cx="6035675" cy="642937"/>
          </a:xfrm>
          <a:prstGeom prst="rect">
            <a:avLst/>
          </a:prstGeom>
        </p:spPr>
        <p:txBody>
          <a:bodyPr vert="horz" lIns="91255" tIns="45626" rIns="91255" bIns="4562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94" y="693738"/>
            <a:ext cx="6035675" cy="4664075"/>
          </a:xfrm>
          <a:prstGeom prst="rect">
            <a:avLst/>
          </a:prstGeom>
        </p:spPr>
        <p:txBody>
          <a:bodyPr vert="horz" lIns="91255" tIns="45626" rIns="91255" bIns="45626"/>
          <a:lstStyle>
            <a:lvl1pPr marL="0" indent="0">
              <a:buNone/>
              <a:defRPr sz="3200"/>
            </a:lvl1pPr>
            <a:lvl2pPr marL="456238" indent="0">
              <a:buNone/>
              <a:defRPr sz="2800"/>
            </a:lvl2pPr>
            <a:lvl3pPr marL="912475" indent="0">
              <a:buNone/>
              <a:defRPr sz="2500"/>
            </a:lvl3pPr>
            <a:lvl4pPr marL="1368714" indent="0">
              <a:buNone/>
              <a:defRPr sz="2000"/>
            </a:lvl4pPr>
            <a:lvl5pPr marL="1824952" indent="0">
              <a:buNone/>
              <a:defRPr sz="2000"/>
            </a:lvl5pPr>
            <a:lvl6pPr marL="2281195" indent="0">
              <a:buNone/>
              <a:defRPr sz="2000"/>
            </a:lvl6pPr>
            <a:lvl7pPr marL="2737433" indent="0">
              <a:buNone/>
              <a:defRPr sz="2000"/>
            </a:lvl7pPr>
            <a:lvl8pPr marL="3193670" indent="0">
              <a:buNone/>
              <a:defRPr sz="2000"/>
            </a:lvl8pPr>
            <a:lvl9pPr marL="3649909" indent="0">
              <a:buNone/>
              <a:defRPr sz="2000"/>
            </a:lvl9pPr>
          </a:lstStyle>
          <a:p>
            <a:pPr lvl="0"/>
            <a:endParaRPr lang="en-US" noProof="0"/>
          </a:p>
        </p:txBody>
      </p:sp>
      <p:sp>
        <p:nvSpPr>
          <p:cNvPr id="4" name="Text Placeholder 3"/>
          <p:cNvSpPr>
            <a:spLocks noGrp="1"/>
          </p:cNvSpPr>
          <p:nvPr>
            <p:ph type="body" sz="half" idx="2"/>
          </p:nvPr>
        </p:nvSpPr>
        <p:spPr>
          <a:xfrm>
            <a:off x="1971694" y="6083300"/>
            <a:ext cx="6035675" cy="911225"/>
          </a:xfrm>
          <a:prstGeom prst="rect">
            <a:avLst/>
          </a:prstGeom>
        </p:spPr>
        <p:txBody>
          <a:bodyPr vert="horz" lIns="91255" tIns="45626" rIns="91255" bIns="45626"/>
          <a:lstStyle>
            <a:lvl1pPr marL="0" indent="0">
              <a:buNone/>
              <a:defRPr sz="1400"/>
            </a:lvl1pPr>
            <a:lvl2pPr marL="456238" indent="0">
              <a:buNone/>
              <a:defRPr sz="1200"/>
            </a:lvl2pPr>
            <a:lvl3pPr marL="912475" indent="0">
              <a:buNone/>
              <a:defRPr sz="1000"/>
            </a:lvl3pPr>
            <a:lvl4pPr marL="1368714" indent="0">
              <a:buNone/>
              <a:defRPr sz="900"/>
            </a:lvl4pPr>
            <a:lvl5pPr marL="1824952" indent="0">
              <a:buNone/>
              <a:defRPr sz="900"/>
            </a:lvl5pPr>
            <a:lvl6pPr marL="2281195" indent="0">
              <a:buNone/>
              <a:defRPr sz="900"/>
            </a:lvl6pPr>
            <a:lvl7pPr marL="2737433" indent="0">
              <a:buNone/>
              <a:defRPr sz="900"/>
            </a:lvl7pPr>
            <a:lvl8pPr marL="3193670" indent="0">
              <a:buNone/>
              <a:defRPr sz="900"/>
            </a:lvl8pPr>
            <a:lvl9pPr marL="3649909" indent="0">
              <a:buNone/>
              <a:defRPr sz="900"/>
            </a:lvl9pPr>
          </a:lstStyle>
          <a:p>
            <a:pPr lvl="0"/>
            <a:r>
              <a:rPr lang="en-US"/>
              <a:t>Click to edit Master text styles</a:t>
            </a:r>
          </a:p>
        </p:txBody>
      </p:sp>
    </p:spTree>
    <p:extLst>
      <p:ext uri="{BB962C8B-B14F-4D97-AF65-F5344CB8AC3E}">
        <p14:creationId xmlns:p14="http://schemas.microsoft.com/office/powerpoint/2010/main" val="200399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8.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9.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ea typeface="MS Gothic" charset="0"/>
              <a:cs typeface="MS Gothic" charset="0"/>
            </a:endParaRPr>
          </a:p>
        </p:txBody>
      </p:sp>
      <p:sp>
        <p:nvSpPr>
          <p:cNvPr id="2" name="Text Box 2"/>
          <p:cNvSpPr txBox="1">
            <a:spLocks noChangeArrowheads="1"/>
          </p:cNvSpPr>
          <p:nvPr/>
        </p:nvSpPr>
        <p:spPr bwMode="auto">
          <a:xfrm>
            <a:off x="828675" y="7435850"/>
            <a:ext cx="982663" cy="247650"/>
          </a:xfrm>
          <a:prstGeom prst="rect">
            <a:avLst/>
          </a:prstGeom>
          <a:noFill/>
          <a:ln w="9525">
            <a:noFill/>
            <a:round/>
            <a:headEnd/>
            <a:tailEnd/>
          </a:ln>
          <a:effec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563"/>
              </a:spcBef>
              <a:buClr>
                <a:srgbClr val="FFFFFF"/>
              </a:buClr>
              <a:buFont typeface="Arial" charset="0"/>
              <a:buNone/>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028" name="Rectangle 3"/>
          <p:cNvSpPr>
            <a:spLocks noChangeArrowheads="1"/>
          </p:cNvSpPr>
          <p:nvPr/>
        </p:nvSpPr>
        <p:spPr bwMode="auto">
          <a:xfrm>
            <a:off x="8596313" y="741838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buFont typeface="Comic Sans MS"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508000" y="120650"/>
            <a:ext cx="4467225" cy="101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l" rtl="1">
              <a:lnSpc>
                <a:spcPct val="125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FFFF00"/>
                </a:solidFill>
                <a:latin typeface="Arial" panose="020B0604020202020204" pitchFamily="34" charset="0"/>
                <a:cs typeface="Arial" panose="020B0604020202020204" pitchFamily="34" charset="0"/>
              </a:rPr>
              <a:t>العهد الجديد</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يجتمع معًا</a:t>
            </a:r>
            <a:endParaRPr lang="en-GB" b="1" dirty="0">
              <a:solidFill>
                <a:srgbClr val="FFFF00"/>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9888" indent="-369888" algn="l" defTabSz="45085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09625" indent="-307975" algn="l" defTabSz="45085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47775" indent="-244475" algn="l" defTabSz="45085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1013" indent="-244475" algn="l" defTabSz="45085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4250" indent="-244475" algn="l" defTabSz="450850"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3670"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69907"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6149"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2384" indent="-250297" algn="l" defTabSz="45623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238" rtl="0" eaLnBrk="1" latinLnBrk="0" hangingPunct="1">
        <a:defRPr sz="1800" kern="1200">
          <a:solidFill>
            <a:schemeClr val="tx1"/>
          </a:solidFill>
          <a:latin typeface="+mn-lt"/>
          <a:ea typeface="+mn-ea"/>
          <a:cs typeface="+mn-cs"/>
        </a:defRPr>
      </a:lvl1pPr>
      <a:lvl2pPr marL="456238" algn="l" defTabSz="456238" rtl="0" eaLnBrk="1" latinLnBrk="0" hangingPunct="1">
        <a:defRPr sz="1800" kern="1200">
          <a:solidFill>
            <a:schemeClr val="tx1"/>
          </a:solidFill>
          <a:latin typeface="+mn-lt"/>
          <a:ea typeface="+mn-ea"/>
          <a:cs typeface="+mn-cs"/>
        </a:defRPr>
      </a:lvl2pPr>
      <a:lvl3pPr marL="912475" algn="l" defTabSz="456238" rtl="0" eaLnBrk="1" latinLnBrk="0" hangingPunct="1">
        <a:defRPr sz="1800" kern="1200">
          <a:solidFill>
            <a:schemeClr val="tx1"/>
          </a:solidFill>
          <a:latin typeface="+mn-lt"/>
          <a:ea typeface="+mn-ea"/>
          <a:cs typeface="+mn-cs"/>
        </a:defRPr>
      </a:lvl3pPr>
      <a:lvl4pPr marL="1368714" algn="l" defTabSz="456238" rtl="0" eaLnBrk="1" latinLnBrk="0" hangingPunct="1">
        <a:defRPr sz="1800" kern="1200">
          <a:solidFill>
            <a:schemeClr val="tx1"/>
          </a:solidFill>
          <a:latin typeface="+mn-lt"/>
          <a:ea typeface="+mn-ea"/>
          <a:cs typeface="+mn-cs"/>
        </a:defRPr>
      </a:lvl4pPr>
      <a:lvl5pPr marL="1824952" algn="l" defTabSz="456238" rtl="0" eaLnBrk="1" latinLnBrk="0" hangingPunct="1">
        <a:defRPr sz="1800" kern="1200">
          <a:solidFill>
            <a:schemeClr val="tx1"/>
          </a:solidFill>
          <a:latin typeface="+mn-lt"/>
          <a:ea typeface="+mn-ea"/>
          <a:cs typeface="+mn-cs"/>
        </a:defRPr>
      </a:lvl5pPr>
      <a:lvl6pPr marL="2281195" algn="l" defTabSz="456238" rtl="0" eaLnBrk="1" latinLnBrk="0" hangingPunct="1">
        <a:defRPr sz="1800" kern="1200">
          <a:solidFill>
            <a:schemeClr val="tx1"/>
          </a:solidFill>
          <a:latin typeface="+mn-lt"/>
          <a:ea typeface="+mn-ea"/>
          <a:cs typeface="+mn-cs"/>
        </a:defRPr>
      </a:lvl6pPr>
      <a:lvl7pPr marL="2737433" algn="l" defTabSz="456238" rtl="0" eaLnBrk="1" latinLnBrk="0" hangingPunct="1">
        <a:defRPr sz="1800" kern="1200">
          <a:solidFill>
            <a:schemeClr val="tx1"/>
          </a:solidFill>
          <a:latin typeface="+mn-lt"/>
          <a:ea typeface="+mn-ea"/>
          <a:cs typeface="+mn-cs"/>
        </a:defRPr>
      </a:lvl7pPr>
      <a:lvl8pPr marL="3193670" algn="l" defTabSz="456238" rtl="0" eaLnBrk="1" latinLnBrk="0" hangingPunct="1">
        <a:defRPr sz="1800" kern="1200">
          <a:solidFill>
            <a:schemeClr val="tx1"/>
          </a:solidFill>
          <a:latin typeface="+mn-lt"/>
          <a:ea typeface="+mn-ea"/>
          <a:cs typeface="+mn-cs"/>
        </a:defRPr>
      </a:lvl8pPr>
      <a:lvl9pPr marL="3649909" algn="l" defTabSz="45623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userDrawn="1"/>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88" tIns="45642" rIns="91288" bIns="45642" anchor="ctr"/>
          <a:lstStyle/>
          <a:p>
            <a:endParaRPr lang="en-US">
              <a:solidFill>
                <a:srgbClr val="FFFFFF"/>
              </a:solidFill>
              <a:ea typeface="MS Gothic" charset="0"/>
              <a:cs typeface="MS Gothic" charset="0"/>
            </a:endParaRPr>
          </a:p>
        </p:txBody>
      </p:sp>
      <p:sp>
        <p:nvSpPr>
          <p:cNvPr id="2" name="Text Box 2"/>
          <p:cNvSpPr txBox="1">
            <a:spLocks noChangeArrowheads="1"/>
          </p:cNvSpPr>
          <p:nvPr/>
        </p:nvSpPr>
        <p:spPr bwMode="auto">
          <a:xfrm>
            <a:off x="828675" y="7434263"/>
            <a:ext cx="982663" cy="249237"/>
          </a:xfrm>
          <a:prstGeom prst="rect">
            <a:avLst/>
          </a:prstGeom>
          <a:noFill/>
          <a:ln w="9525">
            <a:noFill/>
            <a:round/>
            <a:headEnd/>
            <a:tailEnd/>
          </a:ln>
          <a:effectLst/>
        </p:spPr>
        <p:txBody>
          <a:bodyPr wrap="none" lIns="89846" tIns="46716" rIns="89846" bIns="4671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333">
              <a:lnSpc>
                <a:spcPct val="100000"/>
              </a:lnSpc>
              <a:spcBef>
                <a:spcPts val="563"/>
              </a:spcBef>
              <a:buClr>
                <a:srgbClr val="FFFFFF"/>
              </a:buClr>
              <a:buFont typeface="Arial" charset="0"/>
              <a:buNone/>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2052" name="Rectangle 3"/>
          <p:cNvSpPr>
            <a:spLocks noChangeArrowheads="1"/>
          </p:cNvSpPr>
          <p:nvPr/>
        </p:nvSpPr>
        <p:spPr bwMode="auto">
          <a:xfrm>
            <a:off x="8596313" y="741838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46" tIns="46716" rIns="89846" bIns="46716" anchor="ctr">
            <a:spAutoFit/>
          </a:bodyPr>
          <a:lstStyle/>
          <a:p>
            <a:pPr algn="ctr">
              <a:lnSpc>
                <a:spcPct val="100000"/>
              </a:lnSpc>
              <a:buClr>
                <a:srgbClr val="FFFFFF"/>
              </a:buClr>
              <a:buFont typeface="Comic Sans MS" charset="0"/>
              <a:buNone/>
              <a:tabLst>
                <a:tab pos="0" algn="l"/>
                <a:tab pos="908050" algn="l"/>
                <a:tab pos="1820863" algn="l"/>
                <a:tab pos="2732088" algn="l"/>
                <a:tab pos="3644900" algn="l"/>
                <a:tab pos="4557713" algn="l"/>
                <a:tab pos="5472113" algn="l"/>
                <a:tab pos="6384925" algn="l"/>
                <a:tab pos="7297738" algn="l"/>
                <a:tab pos="8212138" algn="l"/>
                <a:tab pos="9124950" algn="l"/>
                <a:tab pos="10039350" algn="l"/>
              </a:tabLst>
            </a:pPr>
            <a:r>
              <a:rPr lang="en-GB" sz="1000"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3561F59-FC75-4C36-6932-7DCD953C14C9}"/>
              </a:ext>
            </a:extLst>
          </p:cNvPr>
          <p:cNvSpPr>
            <a:spLocks noChangeArrowheads="1"/>
          </p:cNvSpPr>
          <p:nvPr userDrawn="1"/>
        </p:nvSpPr>
        <p:spPr bwMode="auto">
          <a:xfrm>
            <a:off x="508000" y="120650"/>
            <a:ext cx="4467225" cy="101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l" rtl="1">
              <a:lnSpc>
                <a:spcPct val="125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FFFF00"/>
                </a:solidFill>
                <a:latin typeface="Arial" panose="020B0604020202020204" pitchFamily="34" charset="0"/>
                <a:cs typeface="Arial" panose="020B0604020202020204" pitchFamily="34" charset="0"/>
              </a:rPr>
              <a:t>العهد الجديد</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يجتمع معًا</a:t>
            </a:r>
            <a:endParaRPr lang="en-GB" b="1" dirty="0">
              <a:solidFill>
                <a:srgbClr val="FFFF00"/>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397"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7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196"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5593" algn="ctr" defTabSz="456397"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68300" indent="-368300" algn="l" defTabSz="450850"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09625" indent="-306388" algn="l" defTabSz="450850"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47775" indent="-242888" algn="l" defTabSz="450850"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1013" indent="-242888" algn="l" defTabSz="450850"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4250" indent="-242888" algn="l" defTabSz="450850"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4622"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1020"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7421"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3818" indent="-250385" algn="l" defTabSz="456397"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397" rtl="0" eaLnBrk="1" latinLnBrk="0" hangingPunct="1">
        <a:defRPr sz="1800" kern="1200">
          <a:solidFill>
            <a:schemeClr val="tx1"/>
          </a:solidFill>
          <a:latin typeface="+mn-lt"/>
          <a:ea typeface="+mn-ea"/>
          <a:cs typeface="+mn-cs"/>
        </a:defRPr>
      </a:lvl1pPr>
      <a:lvl2pPr marL="456397" algn="l" defTabSz="456397" rtl="0" eaLnBrk="1" latinLnBrk="0" hangingPunct="1">
        <a:defRPr sz="1800" kern="1200">
          <a:solidFill>
            <a:schemeClr val="tx1"/>
          </a:solidFill>
          <a:latin typeface="+mn-lt"/>
          <a:ea typeface="+mn-ea"/>
          <a:cs typeface="+mn-cs"/>
        </a:defRPr>
      </a:lvl2pPr>
      <a:lvl3pPr marL="912796" algn="l" defTabSz="456397" rtl="0" eaLnBrk="1" latinLnBrk="0" hangingPunct="1">
        <a:defRPr sz="1800" kern="1200">
          <a:solidFill>
            <a:schemeClr val="tx1"/>
          </a:solidFill>
          <a:latin typeface="+mn-lt"/>
          <a:ea typeface="+mn-ea"/>
          <a:cs typeface="+mn-cs"/>
        </a:defRPr>
      </a:lvl3pPr>
      <a:lvl4pPr marL="1369196" algn="l" defTabSz="456397" rtl="0" eaLnBrk="1" latinLnBrk="0" hangingPunct="1">
        <a:defRPr sz="1800" kern="1200">
          <a:solidFill>
            <a:schemeClr val="tx1"/>
          </a:solidFill>
          <a:latin typeface="+mn-lt"/>
          <a:ea typeface="+mn-ea"/>
          <a:cs typeface="+mn-cs"/>
        </a:defRPr>
      </a:lvl4pPr>
      <a:lvl5pPr marL="1825593" algn="l" defTabSz="456397" rtl="0" eaLnBrk="1" latinLnBrk="0" hangingPunct="1">
        <a:defRPr sz="1800" kern="1200">
          <a:solidFill>
            <a:schemeClr val="tx1"/>
          </a:solidFill>
          <a:latin typeface="+mn-lt"/>
          <a:ea typeface="+mn-ea"/>
          <a:cs typeface="+mn-cs"/>
        </a:defRPr>
      </a:lvl5pPr>
      <a:lvl6pPr marL="2281995" algn="l" defTabSz="456397" rtl="0" eaLnBrk="1" latinLnBrk="0" hangingPunct="1">
        <a:defRPr sz="1800" kern="1200">
          <a:solidFill>
            <a:schemeClr val="tx1"/>
          </a:solidFill>
          <a:latin typeface="+mn-lt"/>
          <a:ea typeface="+mn-ea"/>
          <a:cs typeface="+mn-cs"/>
        </a:defRPr>
      </a:lvl6pPr>
      <a:lvl7pPr marL="2738393" algn="l" defTabSz="456397" rtl="0" eaLnBrk="1" latinLnBrk="0" hangingPunct="1">
        <a:defRPr sz="1800" kern="1200">
          <a:solidFill>
            <a:schemeClr val="tx1"/>
          </a:solidFill>
          <a:latin typeface="+mn-lt"/>
          <a:ea typeface="+mn-ea"/>
          <a:cs typeface="+mn-cs"/>
        </a:defRPr>
      </a:lvl7pPr>
      <a:lvl8pPr marL="3194791" algn="l" defTabSz="456397" rtl="0" eaLnBrk="1" latinLnBrk="0" hangingPunct="1">
        <a:defRPr sz="1800" kern="1200">
          <a:solidFill>
            <a:schemeClr val="tx1"/>
          </a:solidFill>
          <a:latin typeface="+mn-lt"/>
          <a:ea typeface="+mn-ea"/>
          <a:cs typeface="+mn-cs"/>
        </a:defRPr>
      </a:lvl8pPr>
      <a:lvl9pPr marL="3651189" algn="l" defTabSz="4563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912813" eaLnBrk="1" hangingPunct="1">
              <a:lnSpc>
                <a:spcPct val="100000"/>
              </a:lnSpc>
              <a:buClrTx/>
              <a:buSzTx/>
              <a:buFontTx/>
              <a:buNone/>
            </a:pPr>
            <a:endParaRPr lang="en-US" sz="2700">
              <a:solidFill>
                <a:srgbClr val="000000"/>
              </a:solidFill>
              <a:ea typeface="MS Gothic" charset="0"/>
              <a:cs typeface="MS Gothic" charset="0"/>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886" tIns="46738" rIns="89886" bIns="4673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3652" eaLnBrk="1" hangingPunct="1">
              <a:lnSpc>
                <a:spcPct val="100000"/>
              </a:lnSpc>
              <a:spcBef>
                <a:spcPts val="557"/>
              </a:spcBef>
              <a:buClr>
                <a:srgbClr val="FFFFFF"/>
              </a:buClr>
              <a:buSzTx/>
              <a:buFont typeface="Arial" charset="0"/>
              <a:buNone/>
              <a:defRPr/>
            </a:pPr>
            <a:r>
              <a:rPr lang="en-GB" sz="900" b="1">
                <a:solidFill>
                  <a:srgbClr val="FFFFFF"/>
                </a:solidFill>
                <a:latin typeface="Arial" charset="0"/>
                <a:cs typeface="MS Gothic" charset="0"/>
              </a:rPr>
              <a:t>© </a:t>
            </a:r>
            <a:r>
              <a:rPr lang="en-GB" sz="1000" b="1">
                <a:solidFill>
                  <a:srgbClr val="FFFFFF"/>
                </a:solidFill>
                <a:latin typeface="Arial" charset="0"/>
                <a:cs typeface="MS Gothic" charset="0"/>
              </a:rPr>
              <a:t>2006</a:t>
            </a:r>
            <a:r>
              <a:rPr lang="en-GB" sz="900" b="1">
                <a:solidFill>
                  <a:srgbClr val="FFFFFF"/>
                </a:solidFill>
                <a:latin typeface="Arial" charset="0"/>
                <a:cs typeface="MS Gothic" charset="0"/>
              </a:rPr>
              <a:t> TBBMI</a:t>
            </a:r>
          </a:p>
        </p:txBody>
      </p:sp>
      <p:sp>
        <p:nvSpPr>
          <p:cNvPr id="3076" name="Rectangle 3"/>
          <p:cNvSpPr>
            <a:spLocks noChangeArrowheads="1"/>
          </p:cNvSpPr>
          <p:nvPr/>
        </p:nvSpPr>
        <p:spPr bwMode="auto">
          <a:xfrm>
            <a:off x="8629650" y="7423150"/>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p>
            <a:pPr algn="ctr" defTabSz="912813" eaLnBrk="1" hangingPunct="1">
              <a:lnSpc>
                <a:spcPct val="100000"/>
              </a:lnSpc>
              <a:buClr>
                <a:srgbClr val="FFFFFF"/>
              </a:buClr>
              <a:buSzTx/>
              <a:buFont typeface="Comic Sans MS" charset="0"/>
              <a:buNone/>
              <a:tabLst>
                <a:tab pos="0" algn="l"/>
                <a:tab pos="911225" algn="l"/>
                <a:tab pos="1824038" algn="l"/>
                <a:tab pos="2736850" algn="l"/>
                <a:tab pos="3651250" algn="l"/>
                <a:tab pos="4564063" algn="l"/>
                <a:tab pos="5478463" algn="l"/>
                <a:tab pos="6391275" algn="l"/>
                <a:tab pos="7304088" algn="l"/>
                <a:tab pos="8218488" algn="l"/>
                <a:tab pos="9131300" algn="l"/>
                <a:tab pos="10042525" algn="l"/>
              </a:tabLst>
            </a:pPr>
            <a:r>
              <a:rPr lang="en-GB" sz="1000"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F2FF59BB-6E88-F906-16D2-01AEB6FB5111}"/>
              </a:ext>
            </a:extLst>
          </p:cNvPr>
          <p:cNvSpPr>
            <a:spLocks noChangeArrowheads="1"/>
          </p:cNvSpPr>
          <p:nvPr userDrawn="1"/>
        </p:nvSpPr>
        <p:spPr bwMode="auto">
          <a:xfrm>
            <a:off x="508000" y="120650"/>
            <a:ext cx="4467225" cy="101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l" rtl="1">
              <a:lnSpc>
                <a:spcPct val="125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FFFF00"/>
                </a:solidFill>
                <a:latin typeface="Arial" panose="020B0604020202020204" pitchFamily="34" charset="0"/>
                <a:cs typeface="Arial" panose="020B0604020202020204" pitchFamily="34" charset="0"/>
              </a:rPr>
              <a:t>العهد الجديد</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يجتمع معًا</a:t>
            </a:r>
            <a:endParaRPr lang="en-GB" b="1" dirty="0">
              <a:solidFill>
                <a:srgbClr val="FFFF00"/>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3"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4388" indent="-311150" algn="l" defTabSz="455613"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48" tIns="45672" rIns="91348" bIns="45672" anchor="ctr"/>
          <a:lstStyle/>
          <a:p>
            <a:pPr defTabSz="912813" eaLnBrk="1" hangingPunct="1">
              <a:lnSpc>
                <a:spcPct val="100000"/>
              </a:lnSpc>
              <a:buClrTx/>
              <a:buSzTx/>
              <a:buFontTx/>
              <a:buNone/>
            </a:pPr>
            <a:endParaRPr lang="en-US" sz="2700">
              <a:solidFill>
                <a:srgbClr val="000000"/>
              </a:solidFill>
              <a:ea typeface="MS Gothic" charset="0"/>
              <a:cs typeface="MS Gothic" charset="0"/>
            </a:endParaRPr>
          </a:p>
        </p:txBody>
      </p:sp>
      <p:sp>
        <p:nvSpPr>
          <p:cNvPr id="1026" name="Text Box 2"/>
          <p:cNvSpPr txBox="1">
            <a:spLocks noChangeArrowheads="1"/>
          </p:cNvSpPr>
          <p:nvPr/>
        </p:nvSpPr>
        <p:spPr bwMode="auto">
          <a:xfrm>
            <a:off x="825500" y="7439025"/>
            <a:ext cx="981075" cy="249238"/>
          </a:xfrm>
          <a:prstGeom prst="rect">
            <a:avLst/>
          </a:prstGeom>
          <a:noFill/>
          <a:ln w="9525">
            <a:noFill/>
            <a:round/>
            <a:headEnd/>
            <a:tailEnd/>
          </a:ln>
          <a:effectLst/>
        </p:spPr>
        <p:txBody>
          <a:bodyPr wrap="none" lIns="89906" tIns="46750" rIns="89906" bIns="46750"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defTabSz="913973" eaLnBrk="1" hangingPunct="1">
              <a:lnSpc>
                <a:spcPct val="100000"/>
              </a:lnSpc>
              <a:spcBef>
                <a:spcPts val="557"/>
              </a:spcBef>
              <a:buClr>
                <a:srgbClr val="FFFFFF"/>
              </a:buClr>
              <a:buSzTx/>
              <a:buFont typeface="Arial" charset="0"/>
              <a:buNone/>
              <a:defRPr/>
            </a:pPr>
            <a:r>
              <a:rPr lang="en-GB" sz="900" b="1">
                <a:solidFill>
                  <a:srgbClr val="FFFFFF"/>
                </a:solidFill>
                <a:latin typeface="Arial" charset="0"/>
                <a:ea typeface="MS Gothic" charset="0"/>
                <a:cs typeface="MS Gothic" charset="0"/>
              </a:rPr>
              <a:t>© </a:t>
            </a:r>
            <a:r>
              <a:rPr lang="en-GB" sz="1000" b="1">
                <a:solidFill>
                  <a:srgbClr val="FFFFFF"/>
                </a:solidFill>
                <a:latin typeface="Arial" charset="0"/>
                <a:ea typeface="MS Gothic" charset="0"/>
                <a:cs typeface="MS Gothic" charset="0"/>
              </a:rPr>
              <a:t>2006</a:t>
            </a:r>
            <a:r>
              <a:rPr lang="en-GB" sz="900" b="1">
                <a:solidFill>
                  <a:srgbClr val="FFFFFF"/>
                </a:solidFill>
                <a:latin typeface="Arial" charset="0"/>
                <a:ea typeface="MS Gothic" charset="0"/>
                <a:cs typeface="MS Gothic" charset="0"/>
              </a:rPr>
              <a:t> TBBMI</a:t>
            </a:r>
          </a:p>
        </p:txBody>
      </p:sp>
      <p:sp>
        <p:nvSpPr>
          <p:cNvPr id="4100" name="Rectangle 3"/>
          <p:cNvSpPr>
            <a:spLocks noChangeArrowheads="1"/>
          </p:cNvSpPr>
          <p:nvPr/>
        </p:nvSpPr>
        <p:spPr bwMode="auto">
          <a:xfrm>
            <a:off x="8629650" y="7423150"/>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906" tIns="46750" rIns="89906" bIns="46750" anchor="ctr">
            <a:spAutoFit/>
          </a:bodyPr>
          <a:lstStyle/>
          <a:p>
            <a:pPr algn="ctr" defTabSz="912813" eaLnBrk="1" hangingPunct="1">
              <a:lnSpc>
                <a:spcPct val="100000"/>
              </a:lnSpc>
              <a:buClr>
                <a:srgbClr val="FFFFFF"/>
              </a:buClr>
              <a:buSzTx/>
              <a:buFont typeface="Comic Sans MS" charset="0"/>
              <a:buNone/>
              <a:tabLst>
                <a:tab pos="0" algn="l"/>
                <a:tab pos="911225" algn="l"/>
                <a:tab pos="1824038" algn="l"/>
                <a:tab pos="2738438" algn="l"/>
                <a:tab pos="3651250" algn="l"/>
                <a:tab pos="4565650" algn="l"/>
                <a:tab pos="5478463" algn="l"/>
                <a:tab pos="6392863" algn="l"/>
                <a:tab pos="7305675" algn="l"/>
                <a:tab pos="8220075" algn="l"/>
                <a:tab pos="9132888" algn="l"/>
                <a:tab pos="10045700" algn="l"/>
              </a:tabLst>
            </a:pPr>
            <a:r>
              <a:rPr lang="en-GB" sz="1000"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C5236450-5F7A-7BB0-C5C5-B76739AAB479}"/>
              </a:ext>
            </a:extLst>
          </p:cNvPr>
          <p:cNvSpPr>
            <a:spLocks noChangeArrowheads="1"/>
          </p:cNvSpPr>
          <p:nvPr userDrawn="1"/>
        </p:nvSpPr>
        <p:spPr bwMode="auto">
          <a:xfrm>
            <a:off x="508000" y="120650"/>
            <a:ext cx="4467225" cy="101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l" rtl="1">
              <a:lnSpc>
                <a:spcPct val="125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FFFF00"/>
                </a:solidFill>
                <a:latin typeface="Arial" panose="020B0604020202020204" pitchFamily="34" charset="0"/>
                <a:cs typeface="Arial" panose="020B0604020202020204" pitchFamily="34" charset="0"/>
              </a:rPr>
              <a:t>العهد الجديد</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يجتمع معًا</a:t>
            </a:r>
            <a:endParaRPr lang="en-GB" b="1" dirty="0">
              <a:solidFill>
                <a:srgbClr val="FFFF00"/>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4" r:id="rId1"/>
  </p:sldLayoutIdLst>
  <p:txStyles>
    <p:titleStyle>
      <a:lvl1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5613"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71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438"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70157"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876" algn="ctr" defTabSz="45671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5613"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4388" indent="-312738" algn="l" defTabSz="455613"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5613"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7425" indent="-247650" algn="l" defTabSz="455613" rtl="0" eaLnBrk="0" fontAlgn="base" hangingPunct="0">
        <a:lnSpc>
          <a:spcPct val="93000"/>
        </a:lnSpc>
        <a:spcBef>
          <a:spcPts val="563"/>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6528"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324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967"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6686" indent="-250560" algn="l" defTabSz="456718"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718" rtl="0" eaLnBrk="1" latinLnBrk="0" hangingPunct="1">
        <a:defRPr sz="1800" kern="1200">
          <a:solidFill>
            <a:schemeClr val="tx1"/>
          </a:solidFill>
          <a:latin typeface="+mn-lt"/>
          <a:ea typeface="+mn-ea"/>
          <a:cs typeface="+mn-cs"/>
        </a:defRPr>
      </a:lvl1pPr>
      <a:lvl2pPr marL="456718" algn="l" defTabSz="456718" rtl="0" eaLnBrk="1" latinLnBrk="0" hangingPunct="1">
        <a:defRPr sz="1800" kern="1200">
          <a:solidFill>
            <a:schemeClr val="tx1"/>
          </a:solidFill>
          <a:latin typeface="+mn-lt"/>
          <a:ea typeface="+mn-ea"/>
          <a:cs typeface="+mn-cs"/>
        </a:defRPr>
      </a:lvl2pPr>
      <a:lvl3pPr marL="913438" algn="l" defTabSz="456718" rtl="0" eaLnBrk="1" latinLnBrk="0" hangingPunct="1">
        <a:defRPr sz="1800" kern="1200">
          <a:solidFill>
            <a:schemeClr val="tx1"/>
          </a:solidFill>
          <a:latin typeface="+mn-lt"/>
          <a:ea typeface="+mn-ea"/>
          <a:cs typeface="+mn-cs"/>
        </a:defRPr>
      </a:lvl3pPr>
      <a:lvl4pPr marL="1370157" algn="l" defTabSz="456718" rtl="0" eaLnBrk="1" latinLnBrk="0" hangingPunct="1">
        <a:defRPr sz="1800" kern="1200">
          <a:solidFill>
            <a:schemeClr val="tx1"/>
          </a:solidFill>
          <a:latin typeface="+mn-lt"/>
          <a:ea typeface="+mn-ea"/>
          <a:cs typeface="+mn-cs"/>
        </a:defRPr>
      </a:lvl4pPr>
      <a:lvl5pPr marL="1826876" algn="l" defTabSz="456718" rtl="0" eaLnBrk="1" latinLnBrk="0" hangingPunct="1">
        <a:defRPr sz="1800" kern="1200">
          <a:solidFill>
            <a:schemeClr val="tx1"/>
          </a:solidFill>
          <a:latin typeface="+mn-lt"/>
          <a:ea typeface="+mn-ea"/>
          <a:cs typeface="+mn-cs"/>
        </a:defRPr>
      </a:lvl5pPr>
      <a:lvl6pPr marL="2283595" algn="l" defTabSz="456718" rtl="0" eaLnBrk="1" latinLnBrk="0" hangingPunct="1">
        <a:defRPr sz="1800" kern="1200">
          <a:solidFill>
            <a:schemeClr val="tx1"/>
          </a:solidFill>
          <a:latin typeface="+mn-lt"/>
          <a:ea typeface="+mn-ea"/>
          <a:cs typeface="+mn-cs"/>
        </a:defRPr>
      </a:lvl6pPr>
      <a:lvl7pPr marL="2740315" algn="l" defTabSz="456718" rtl="0" eaLnBrk="1" latinLnBrk="0" hangingPunct="1">
        <a:defRPr sz="1800" kern="1200">
          <a:solidFill>
            <a:schemeClr val="tx1"/>
          </a:solidFill>
          <a:latin typeface="+mn-lt"/>
          <a:ea typeface="+mn-ea"/>
          <a:cs typeface="+mn-cs"/>
        </a:defRPr>
      </a:lvl7pPr>
      <a:lvl8pPr marL="3197033" algn="l" defTabSz="456718" rtl="0" eaLnBrk="1" latinLnBrk="0" hangingPunct="1">
        <a:defRPr sz="1800" kern="1200">
          <a:solidFill>
            <a:schemeClr val="tx1"/>
          </a:solidFill>
          <a:latin typeface="+mn-lt"/>
          <a:ea typeface="+mn-ea"/>
          <a:cs typeface="+mn-cs"/>
        </a:defRPr>
      </a:lvl8pPr>
      <a:lvl9pPr marL="3653751" algn="l" defTabSz="4567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pPr defTabSz="452438"/>
            <a:endParaRPr lang="en-US">
              <a:solidFill>
                <a:srgbClr val="FFFFFF"/>
              </a:solidFill>
              <a:ea typeface="MS Gothic" charset="0"/>
              <a:cs typeface="MS Gothic" charset="0"/>
            </a:endParaRPr>
          </a:p>
        </p:txBody>
      </p:sp>
      <p:sp>
        <p:nvSpPr>
          <p:cNvPr id="202755" name="Text Box 2"/>
          <p:cNvSpPr txBox="1">
            <a:spLocks noChangeArrowheads="1"/>
          </p:cNvSpPr>
          <p:nvPr/>
        </p:nvSpPr>
        <p:spPr bwMode="auto">
          <a:xfrm>
            <a:off x="828675" y="7496175"/>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buFont typeface="Arial" charset="0"/>
              <a:buNone/>
              <a:defRPr/>
            </a:pPr>
            <a:r>
              <a:rPr lang="en-GB" sz="900" b="1">
                <a:solidFill>
                  <a:srgbClr val="FFFFFF"/>
                </a:solidFill>
                <a:latin typeface="Arial" charset="0"/>
                <a:ea typeface="MS Gothic" charset="0"/>
                <a:cs typeface="MS Gothic" charset="0"/>
              </a:rPr>
              <a:t>© </a:t>
            </a:r>
            <a:r>
              <a:rPr lang="en-GB" sz="1000" b="1">
                <a:solidFill>
                  <a:srgbClr val="FFFFFF"/>
                </a:solidFill>
                <a:latin typeface="Arial" charset="0"/>
                <a:ea typeface="MS Gothic" charset="0"/>
                <a:cs typeface="MS Gothic" charset="0"/>
              </a:rPr>
              <a:t>2006</a:t>
            </a:r>
            <a:r>
              <a:rPr lang="en-GB" sz="900" b="1">
                <a:solidFill>
                  <a:srgbClr val="FFFFFF"/>
                </a:solidFill>
                <a:latin typeface="Arial" charset="0"/>
                <a:ea typeface="MS Gothic" charset="0"/>
                <a:cs typeface="MS Gothic" charset="0"/>
              </a:rPr>
              <a:t> TBBMI</a:t>
            </a:r>
          </a:p>
        </p:txBody>
      </p:sp>
      <p:sp>
        <p:nvSpPr>
          <p:cNvPr id="5124" name="Rectangle 3"/>
          <p:cNvSpPr>
            <a:spLocks noChangeArrowheads="1"/>
          </p:cNvSpPr>
          <p:nvPr/>
        </p:nvSpPr>
        <p:spPr bwMode="auto">
          <a:xfrm>
            <a:off x="8596313" y="752951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p>
            <a:pPr algn="ctr" defTabSz="454025">
              <a:lnSpc>
                <a:spcPct val="100000"/>
              </a:lnSpc>
              <a:buClr>
                <a:srgbClr val="FFFFFF"/>
              </a:buClr>
              <a:buFont typeface="Comic Sans MS" charset="0"/>
              <a:buNone/>
              <a:tabLst>
                <a:tab pos="0" algn="l"/>
                <a:tab pos="911225" algn="l"/>
                <a:tab pos="1824038" algn="l"/>
                <a:tab pos="2736850" algn="l"/>
                <a:tab pos="3651250" algn="l"/>
                <a:tab pos="4564063" algn="l"/>
                <a:tab pos="5476875" algn="l"/>
                <a:tab pos="6391275" algn="l"/>
                <a:tab pos="7304088" algn="l"/>
                <a:tab pos="8216900" algn="l"/>
                <a:tab pos="9131300" algn="l"/>
                <a:tab pos="10044113" algn="l"/>
              </a:tabLst>
            </a:pPr>
            <a:r>
              <a:rPr lang="en-GB" sz="1000"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335CDD30-66F2-0FF4-E732-C5BD52463028}"/>
              </a:ext>
            </a:extLst>
          </p:cNvPr>
          <p:cNvSpPr>
            <a:spLocks noChangeArrowheads="1"/>
          </p:cNvSpPr>
          <p:nvPr userDrawn="1"/>
        </p:nvSpPr>
        <p:spPr bwMode="auto">
          <a:xfrm>
            <a:off x="508000" y="120650"/>
            <a:ext cx="4467225" cy="101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l" rtl="1">
              <a:lnSpc>
                <a:spcPct val="125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FFFF00"/>
                </a:solidFill>
                <a:latin typeface="Arial" panose="020B0604020202020204" pitchFamily="34" charset="0"/>
                <a:cs typeface="Arial" panose="020B0604020202020204" pitchFamily="34" charset="0"/>
              </a:rPr>
              <a:t>العهد الجديد</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يجتمع معًا</a:t>
            </a:r>
            <a:endParaRPr lang="en-GB" b="1" dirty="0">
              <a:solidFill>
                <a:srgbClr val="FFFF00"/>
              </a:solidFill>
              <a:latin typeface="Arial" panose="020B060402020202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txStyles>
    <p:titleStyle>
      <a:lvl1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2438"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1475" indent="-371475" algn="l" defTabSz="452438"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1213" indent="-309563" algn="l" defTabSz="452438"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0950" indent="-246063" algn="l" defTabSz="452438"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2600" indent="-246063" algn="l" defTabSz="452438"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5838" indent="-246063" algn="l" defTabSz="452438"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10046177" cy="7758007"/>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80" name="Rectangle 56"/>
          <p:cNvSpPr>
            <a:spLocks noChangeArrowheads="1"/>
          </p:cNvSpPr>
          <p:nvPr userDrawn="1"/>
        </p:nvSpPr>
        <p:spPr bwMode="auto">
          <a:xfrm>
            <a:off x="557054" y="471382"/>
            <a:ext cx="9197498" cy="7000558"/>
          </a:xfrm>
          <a:prstGeom prst="rect">
            <a:avLst/>
          </a:prstGeom>
          <a:solidFill>
            <a:schemeClr val="bg2"/>
          </a:soli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7" name="Rectangle 3"/>
          <p:cNvSpPr>
            <a:spLocks noChangeArrowheads="1"/>
          </p:cNvSpPr>
          <p:nvPr/>
        </p:nvSpPr>
        <p:spPr bwMode="auto">
          <a:xfrm>
            <a:off x="513397" y="410210"/>
            <a:ext cx="9110187" cy="6926792"/>
          </a:xfrm>
          <a:prstGeom prst="rect">
            <a:avLst/>
          </a:prstGeom>
          <a:solidFill>
            <a:srgbClr val="535353"/>
          </a:solid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28" name="Freeform 4"/>
          <p:cNvSpPr>
            <a:spLocks/>
          </p:cNvSpPr>
          <p:nvPr/>
        </p:nvSpPr>
        <p:spPr bwMode="auto">
          <a:xfrm>
            <a:off x="5242243" y="680085"/>
            <a:ext cx="2463959" cy="6189133"/>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1" name="Freeform 7"/>
          <p:cNvSpPr>
            <a:spLocks/>
          </p:cNvSpPr>
          <p:nvPr/>
        </p:nvSpPr>
        <p:spPr bwMode="auto">
          <a:xfrm>
            <a:off x="876618" y="2205779"/>
            <a:ext cx="8525193" cy="2524231"/>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2" name="Freeform 8"/>
          <p:cNvSpPr>
            <a:spLocks/>
          </p:cNvSpPr>
          <p:nvPr/>
        </p:nvSpPr>
        <p:spPr bwMode="auto">
          <a:xfrm>
            <a:off x="729932" y="987743"/>
            <a:ext cx="8719027" cy="5852689"/>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3" name="Freeform 9"/>
          <p:cNvSpPr>
            <a:spLocks/>
          </p:cNvSpPr>
          <p:nvPr/>
        </p:nvSpPr>
        <p:spPr bwMode="auto">
          <a:xfrm>
            <a:off x="923767" y="926572"/>
            <a:ext cx="1173480" cy="108849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4" name="Freeform 10"/>
          <p:cNvSpPr>
            <a:spLocks/>
          </p:cNvSpPr>
          <p:nvPr/>
        </p:nvSpPr>
        <p:spPr bwMode="auto">
          <a:xfrm>
            <a:off x="876618" y="680085"/>
            <a:ext cx="1983740" cy="4569883"/>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7" name="Freeform 13"/>
          <p:cNvSpPr>
            <a:spLocks/>
          </p:cNvSpPr>
          <p:nvPr/>
        </p:nvSpPr>
        <p:spPr bwMode="auto">
          <a:xfrm>
            <a:off x="927259" y="640504"/>
            <a:ext cx="8402955" cy="622871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8" name="Freeform 14"/>
          <p:cNvSpPr>
            <a:spLocks/>
          </p:cNvSpPr>
          <p:nvPr/>
        </p:nvSpPr>
        <p:spPr bwMode="auto">
          <a:xfrm>
            <a:off x="429578" y="367030"/>
            <a:ext cx="9204484" cy="210503"/>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39" name="Freeform 15"/>
          <p:cNvSpPr>
            <a:spLocks/>
          </p:cNvSpPr>
          <p:nvPr/>
        </p:nvSpPr>
        <p:spPr bwMode="auto">
          <a:xfrm>
            <a:off x="429578" y="367030"/>
            <a:ext cx="186849" cy="6996960"/>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0" name="Freeform 16"/>
          <p:cNvSpPr>
            <a:spLocks/>
          </p:cNvSpPr>
          <p:nvPr/>
        </p:nvSpPr>
        <p:spPr bwMode="auto">
          <a:xfrm>
            <a:off x="9447213" y="367030"/>
            <a:ext cx="186849" cy="6996960"/>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1" name="Freeform 17"/>
          <p:cNvSpPr>
            <a:spLocks/>
          </p:cNvSpPr>
          <p:nvPr/>
        </p:nvSpPr>
        <p:spPr bwMode="auto">
          <a:xfrm>
            <a:off x="429578" y="7153487"/>
            <a:ext cx="9204484" cy="210503"/>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3" name="Freeform 19"/>
          <p:cNvSpPr>
            <a:spLocks/>
          </p:cNvSpPr>
          <p:nvPr/>
        </p:nvSpPr>
        <p:spPr bwMode="auto">
          <a:xfrm>
            <a:off x="1625760" y="7182274"/>
            <a:ext cx="2608898" cy="143933"/>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4" name="Freeform 20"/>
          <p:cNvSpPr>
            <a:spLocks/>
          </p:cNvSpPr>
          <p:nvPr/>
        </p:nvSpPr>
        <p:spPr bwMode="auto">
          <a:xfrm>
            <a:off x="4842352" y="7153487"/>
            <a:ext cx="3007043" cy="145733"/>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6" name="Freeform 22"/>
          <p:cNvSpPr>
            <a:spLocks/>
          </p:cNvSpPr>
          <p:nvPr/>
        </p:nvSpPr>
        <p:spPr bwMode="auto">
          <a:xfrm>
            <a:off x="429578" y="367031"/>
            <a:ext cx="186849" cy="3841221"/>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47" name="Freeform 23"/>
          <p:cNvSpPr>
            <a:spLocks/>
          </p:cNvSpPr>
          <p:nvPr/>
        </p:nvSpPr>
        <p:spPr bwMode="auto">
          <a:xfrm>
            <a:off x="454025" y="786236"/>
            <a:ext cx="162402" cy="3056784"/>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lIns="101882" tIns="50941" rIns="101882" bIns="50941"/>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nvGrpSpPr>
          <p:cNvPr id="2" name="Group 30"/>
          <p:cNvGrpSpPr>
            <a:grpSpLocks/>
          </p:cNvGrpSpPr>
          <p:nvPr/>
        </p:nvGrpSpPr>
        <p:grpSpPr bwMode="auto">
          <a:xfrm>
            <a:off x="0" y="0"/>
            <a:ext cx="2175828" cy="2216573"/>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grpSp>
      <p:sp>
        <p:nvSpPr>
          <p:cNvPr id="1060" name="Rectangle 36"/>
          <p:cNvSpPr>
            <a:spLocks noChangeArrowheads="1"/>
          </p:cNvSpPr>
          <p:nvPr/>
        </p:nvSpPr>
        <p:spPr bwMode="auto">
          <a:xfrm>
            <a:off x="485458" y="188913"/>
            <a:ext cx="1065213" cy="1556279"/>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1" name="Rectangle 37"/>
          <p:cNvSpPr>
            <a:spLocks noChangeArrowheads="1"/>
          </p:cNvSpPr>
          <p:nvPr/>
        </p:nvSpPr>
        <p:spPr bwMode="auto">
          <a:xfrm>
            <a:off x="649605" y="2290340"/>
            <a:ext cx="1864995" cy="4791180"/>
          </a:xfrm>
          <a:prstGeom prst="rect">
            <a:avLst/>
          </a:prstGeom>
          <a:noFill/>
          <a:ln w="12700">
            <a:noFill/>
            <a:miter lim="800000"/>
            <a:headEnd/>
            <a:tailEnd/>
          </a:ln>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
        <p:nvSpPr>
          <p:cNvPr id="1066" name="Rectangle 42"/>
          <p:cNvSpPr>
            <a:spLocks noChangeArrowheads="1"/>
          </p:cNvSpPr>
          <p:nvPr/>
        </p:nvSpPr>
        <p:spPr bwMode="auto">
          <a:xfrm>
            <a:off x="375444" y="496570"/>
            <a:ext cx="3108325" cy="1137073"/>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100821" tIns="49526" rIns="100821" bIns="49526">
            <a:spAutoFit/>
          </a:bodyPr>
          <a:lstStyle/>
          <a:p>
            <a:pPr defTabSz="914400">
              <a:lnSpc>
                <a:spcPct val="100000"/>
              </a:lnSpc>
              <a:buClrTx/>
              <a:buSzTx/>
              <a:buFontTx/>
              <a:buNone/>
              <a:defRPr/>
            </a:pPr>
            <a:r>
              <a:rPr lang="en-US" sz="2200" b="1">
                <a:solidFill>
                  <a:srgbClr val="FFD34A"/>
                </a:solidFill>
                <a:latin typeface="Times" charset="0"/>
              </a:rPr>
              <a:t> DRESSING</a:t>
            </a:r>
          </a:p>
          <a:p>
            <a:pPr defTabSz="914400">
              <a:lnSpc>
                <a:spcPct val="100000"/>
              </a:lnSpc>
              <a:buClrTx/>
              <a:buSzTx/>
              <a:buFontTx/>
              <a:buNone/>
              <a:defRPr/>
            </a:pPr>
            <a:r>
              <a:rPr lang="en-US" sz="2200" b="1">
                <a:solidFill>
                  <a:srgbClr val="FFD34A"/>
                </a:solidFill>
                <a:latin typeface="Times" charset="0"/>
              </a:rPr>
              <a:t>        THE                                    </a:t>
            </a:r>
          </a:p>
          <a:p>
            <a:pPr defTabSz="914400">
              <a:lnSpc>
                <a:spcPct val="100000"/>
              </a:lnSpc>
              <a:buClrTx/>
              <a:buSzTx/>
              <a:buFontTx/>
              <a:buNone/>
              <a:defRPr/>
            </a:pPr>
            <a:r>
              <a:rPr lang="en-US" sz="2200" b="1">
                <a:solidFill>
                  <a:srgbClr val="FFD34A"/>
                </a:solidFill>
                <a:latin typeface="Times" charset="0"/>
              </a:rPr>
              <a:t>   STAGE</a:t>
            </a:r>
          </a:p>
        </p:txBody>
      </p:sp>
      <p:sp>
        <p:nvSpPr>
          <p:cNvPr id="3" name="Text Box 50"/>
          <p:cNvSpPr txBox="1">
            <a:spLocks noChangeArrowheads="1"/>
          </p:cNvSpPr>
          <p:nvPr userDrawn="1"/>
        </p:nvSpPr>
        <p:spPr bwMode="auto">
          <a:xfrm>
            <a:off x="284032" y="7416826"/>
            <a:ext cx="1148501" cy="2721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101882" tIns="50941" rIns="101882" bIns="50941"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lnSpc>
                <a:spcPct val="100000"/>
              </a:lnSpc>
              <a:spcBef>
                <a:spcPct val="50000"/>
              </a:spcBef>
              <a:buClrTx/>
              <a:buSzTx/>
              <a:buFontTx/>
              <a:buNone/>
              <a:defRPr/>
            </a:pPr>
            <a:r>
              <a:rPr lang="en-US" sz="1100" b="1" i="0">
                <a:solidFill>
                  <a:srgbClr val="FFFFFF"/>
                </a:solidFill>
                <a:latin typeface="Arial" charset="0"/>
              </a:rPr>
              <a:t>© 2006 TBBMI</a:t>
            </a:r>
          </a:p>
        </p:txBody>
      </p:sp>
      <p:sp>
        <p:nvSpPr>
          <p:cNvPr id="1075" name="Rectangle 51"/>
          <p:cNvSpPr>
            <a:spLocks noChangeArrowheads="1"/>
          </p:cNvSpPr>
          <p:nvPr userDrawn="1"/>
        </p:nvSpPr>
        <p:spPr bwMode="auto">
          <a:xfrm>
            <a:off x="8375779" y="7402432"/>
            <a:ext cx="733643" cy="272154"/>
          </a:xfrm>
          <a:prstGeom prst="rect">
            <a:avLst/>
          </a:prstGeom>
          <a:noFill/>
          <a:ln w="12700">
            <a:noFill/>
            <a:miter lim="800000"/>
            <a:headEnd/>
            <a:tailEnd/>
          </a:ln>
          <a:effectLst/>
        </p:spPr>
        <p:txBody>
          <a:bodyPr wrap="none" lIns="101882" tIns="50941" rIns="101882" bIns="50941" anchor="ctr">
            <a:spAutoFit/>
          </a:bodyPr>
          <a:lstStyle/>
          <a:p>
            <a:pPr algn="ctr" defTabSz="914400">
              <a:lnSpc>
                <a:spcPct val="100000"/>
              </a:lnSpc>
              <a:buClrTx/>
              <a:buSzTx/>
              <a:buFontTx/>
              <a:buNone/>
              <a:defRPr/>
            </a:pPr>
            <a:r>
              <a:rPr lang="en-US" sz="1100" b="1">
                <a:solidFill>
                  <a:srgbClr val="FFFFFF"/>
                </a:solidFill>
                <a:effectLst>
                  <a:outerShdw blurRad="38100" dist="38100" dir="2700000" algn="tl">
                    <a:srgbClr val="000000"/>
                  </a:outerShdw>
                </a:effectLst>
                <a:latin typeface="Comic Sans MS" charset="0"/>
              </a:rPr>
              <a:t>9.7.02.</a:t>
            </a:r>
          </a:p>
        </p:txBody>
      </p:sp>
      <p:sp>
        <p:nvSpPr>
          <p:cNvPr id="1081" name="Rectangle 57"/>
          <p:cNvSpPr>
            <a:spLocks noChangeArrowheads="1"/>
          </p:cNvSpPr>
          <p:nvPr userDrawn="1"/>
        </p:nvSpPr>
        <p:spPr bwMode="auto">
          <a:xfrm>
            <a:off x="1718310" y="921173"/>
            <a:ext cx="7627620" cy="608838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lIns="101882" tIns="50941" rIns="101882" bIns="50941" anchor="ctr"/>
          <a:lstStyle/>
          <a:p>
            <a:pPr algn="ctr" defTabSz="914400">
              <a:lnSpc>
                <a:spcPct val="100000"/>
              </a:lnSpc>
              <a:buClrTx/>
              <a:buSzTx/>
              <a:buFontTx/>
              <a:buNone/>
              <a:defRPr/>
            </a:pPr>
            <a:endParaRPr lang="en-US" sz="3100" i="1">
              <a:solidFill>
                <a:srgbClr val="FFFFFF"/>
              </a:solidFill>
              <a:effectLst>
                <a:outerShdw blurRad="38100" dist="38100" dir="2700000" algn="tl">
                  <a:srgbClr val="000000">
                    <a:alpha val="43137"/>
                  </a:srgbClr>
                </a:outerShdw>
              </a:effectLst>
              <a:latin typeface="Comic Sans MS" pitchFamily="-110" charset="0"/>
            </a:endParaRPr>
          </a:p>
        </p:txBody>
      </p:sp>
    </p:spTree>
    <p:extLst>
      <p:ext uri="{BB962C8B-B14F-4D97-AF65-F5344CB8AC3E}">
        <p14:creationId xmlns:p14="http://schemas.microsoft.com/office/powerpoint/2010/main" val="2744895729"/>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spd="med">
    <p:fade/>
  </p:transition>
  <p:txStyles>
    <p:titleStyle>
      <a:lvl1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2pPr>
      <a:lvl3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3pPr>
      <a:lvl4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4pPr>
      <a:lvl5pPr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ea typeface="ＭＳ Ｐゴシック" charset="-128"/>
          <a:cs typeface="ＭＳ Ｐゴシック" charset="-128"/>
        </a:defRPr>
      </a:lvl5pPr>
      <a:lvl6pPr marL="509412"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6pPr>
      <a:lvl7pPr marL="1018824"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7pPr>
      <a:lvl8pPr marL="1528237"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8pPr>
      <a:lvl9pPr marL="2037649" algn="l" rtl="0" eaLnBrk="0" fontAlgn="base" hangingPunct="0">
        <a:spcBef>
          <a:spcPct val="0"/>
        </a:spcBef>
        <a:spcAft>
          <a:spcPct val="0"/>
        </a:spcAft>
        <a:defRPr sz="4900">
          <a:solidFill>
            <a:schemeClr val="tx2"/>
          </a:solidFill>
          <a:effectLst>
            <a:outerShdw blurRad="38100" dist="38100" dir="2700000" algn="tl">
              <a:srgbClr val="000000"/>
            </a:outerShdw>
          </a:effectLst>
          <a:latin typeface="Times" pitchFamily="-110" charset="0"/>
        </a:defRPr>
      </a:lvl9pPr>
    </p:titleStyle>
    <p:bodyStyle>
      <a:lvl1pPr marL="382059" indent="-382059" algn="l" rtl="0" eaLnBrk="0" fontAlgn="base" hangingPunct="0">
        <a:spcBef>
          <a:spcPct val="20000"/>
        </a:spcBef>
        <a:spcAft>
          <a:spcPct val="0"/>
        </a:spcAft>
        <a:buClr>
          <a:schemeClr val="accent2"/>
        </a:buClr>
        <a:buSzPct val="75000"/>
        <a:buFont typeface="Monotype Sorts" charset="0"/>
        <a:buChar char=""/>
        <a:defRPr sz="36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827795" indent="-318383" algn="l" rtl="0" eaLnBrk="0" fontAlgn="base" hangingPunct="0">
        <a:spcBef>
          <a:spcPct val="20000"/>
        </a:spcBef>
        <a:spcAft>
          <a:spcPct val="0"/>
        </a:spcAft>
        <a:buClr>
          <a:schemeClr val="tx2"/>
        </a:buClr>
        <a:buSzPct val="100000"/>
        <a:buChar char="–"/>
        <a:defRPr sz="3100">
          <a:solidFill>
            <a:schemeClr val="tx1"/>
          </a:solidFill>
          <a:effectLst>
            <a:outerShdw blurRad="38100" dist="38100" dir="2700000" algn="tl">
              <a:srgbClr val="000000"/>
            </a:outerShdw>
          </a:effectLst>
          <a:latin typeface="+mn-lt"/>
          <a:ea typeface="ＭＳ Ｐゴシック" pitchFamily="-110" charset="-128"/>
        </a:defRPr>
      </a:lvl2pPr>
      <a:lvl3pPr marL="1273531" indent="-254706" algn="l" rtl="0" eaLnBrk="0" fontAlgn="base" hangingPunct="0">
        <a:spcBef>
          <a:spcPct val="20000"/>
        </a:spcBef>
        <a:spcAft>
          <a:spcPct val="0"/>
        </a:spcAft>
        <a:buClr>
          <a:schemeClr val="tx2"/>
        </a:buClr>
        <a:buSzPct val="100000"/>
        <a:buChar char="•"/>
        <a:defRPr sz="2700">
          <a:solidFill>
            <a:schemeClr val="tx1"/>
          </a:solidFill>
          <a:effectLst>
            <a:outerShdw blurRad="38100" dist="38100" dir="2700000" algn="tl">
              <a:srgbClr val="000000"/>
            </a:outerShdw>
          </a:effectLst>
          <a:latin typeface="+mn-lt"/>
          <a:ea typeface="ＭＳ Ｐゴシック" pitchFamily="-110" charset="-128"/>
        </a:defRPr>
      </a:lvl3pPr>
      <a:lvl4pPr marL="1782943"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4pPr>
      <a:lvl5pPr marL="2292355"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5pPr>
      <a:lvl6pPr marL="2801767"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6pPr>
      <a:lvl7pPr marL="3311180"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7pPr>
      <a:lvl8pPr marL="3820592"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8pPr>
      <a:lvl9pPr marL="4330004" indent="-254706" algn="l" rtl="0" eaLnBrk="0" fontAlgn="base" hangingPunct="0">
        <a:spcBef>
          <a:spcPct val="20000"/>
        </a:spcBef>
        <a:spcAft>
          <a:spcPct val="0"/>
        </a:spcAft>
        <a:buClr>
          <a:schemeClr val="tx2"/>
        </a:buClr>
        <a:buSzPct val="100000"/>
        <a:buChar char="•"/>
        <a:defRPr sz="2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4422352"/>
            <a:ext cx="3740468" cy="3342852"/>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lnSpc>
                  <a:spcPct val="100000"/>
                </a:lnSpc>
                <a:buClrTx/>
                <a:buSzTx/>
                <a:buFontTx/>
                <a:buNone/>
                <a:defRPr/>
              </a:pPr>
              <a:endParaRPr lang="en-US" sz="27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1" hangingPunct="1">
                <a:lnSpc>
                  <a:spcPct val="100000"/>
                </a:lnSpc>
                <a:buClrTx/>
                <a:buSzTx/>
                <a:buFontTx/>
                <a:buNone/>
              </a:pPr>
              <a:endParaRPr lang="en-US" sz="2700">
                <a:solidFill>
                  <a:srgbClr val="FFFFFF"/>
                </a:solidFill>
              </a:endParaRPr>
            </a:p>
          </p:txBody>
        </p:sp>
      </p:grpSp>
      <p:sp>
        <p:nvSpPr>
          <p:cNvPr id="329738" name="Rectangle 10"/>
          <p:cNvSpPr>
            <a:spLocks noGrp="1" noChangeArrowheads="1"/>
          </p:cNvSpPr>
          <p:nvPr>
            <p:ph type="title"/>
          </p:nvPr>
        </p:nvSpPr>
        <p:spPr bwMode="auto">
          <a:xfrm>
            <a:off x="502920" y="314855"/>
            <a:ext cx="9052560" cy="1291802"/>
          </a:xfrm>
          <a:prstGeom prst="rect">
            <a:avLst/>
          </a:prstGeom>
          <a:noFill/>
          <a:ln w="9525">
            <a:noFill/>
            <a:miter lim="800000"/>
            <a:headEnd/>
            <a:tailEnd/>
          </a:ln>
          <a:effectLst/>
        </p:spPr>
        <p:txBody>
          <a:bodyPr vert="horz" wrap="square" lIns="101870" tIns="50935" rIns="101870" bIns="5093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502920" y="1813560"/>
            <a:ext cx="9052560" cy="5134822"/>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502920" y="7081520"/>
            <a:ext cx="23469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1" name="Rectangle 13"/>
          <p:cNvSpPr>
            <a:spLocks noGrp="1" noChangeArrowheads="1"/>
          </p:cNvSpPr>
          <p:nvPr>
            <p:ph type="ftr" sz="quarter" idx="3"/>
          </p:nvPr>
        </p:nvSpPr>
        <p:spPr bwMode="auto">
          <a:xfrm>
            <a:off x="3436620" y="7081520"/>
            <a:ext cx="31851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ctr">
              <a:defRPr sz="11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lnSpc>
                <a:spcPct val="100000"/>
              </a:lnSpc>
              <a:buClrTx/>
              <a:buSzTx/>
              <a:buFontTx/>
              <a:buNone/>
              <a:defRPr/>
            </a:pPr>
            <a:endParaRPr lang="en-US"/>
          </a:p>
        </p:txBody>
      </p:sp>
      <p:sp>
        <p:nvSpPr>
          <p:cNvPr id="329742" name="Rectangle 14"/>
          <p:cNvSpPr>
            <a:spLocks noGrp="1" noChangeArrowheads="1"/>
          </p:cNvSpPr>
          <p:nvPr>
            <p:ph type="sldNum" sz="quarter" idx="4"/>
          </p:nvPr>
        </p:nvSpPr>
        <p:spPr bwMode="auto">
          <a:xfrm>
            <a:off x="7208520" y="7081520"/>
            <a:ext cx="2346960" cy="518160"/>
          </a:xfrm>
          <a:prstGeom prst="rect">
            <a:avLst/>
          </a:prstGeom>
          <a:noFill/>
          <a:ln w="9525">
            <a:noFill/>
            <a:miter lim="800000"/>
            <a:headEnd/>
            <a:tailEnd/>
          </a:ln>
          <a:effectLst/>
        </p:spPr>
        <p:txBody>
          <a:bodyPr vert="horz" wrap="square" lIns="101870" tIns="50935" rIns="101870" bIns="50935" numCol="1" anchor="t" anchorCtr="0" compatLnSpc="1">
            <a:prstTxWarp prst="textNoShape">
              <a:avLst/>
            </a:prstTxWarp>
          </a:bodyPr>
          <a:lstStyle>
            <a:lvl1pPr algn="r">
              <a:defRPr sz="11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lnSpc>
                <a:spcPct val="100000"/>
              </a:lnSpc>
              <a:buClrTx/>
              <a:buSzTx/>
              <a:buFontTx/>
              <a:buNone/>
              <a:defRPr/>
            </a:pPr>
            <a:fld id="{61F442D0-A11F-2640-8129-5D1BEF7A3C1E}" type="slidenum">
              <a:rPr lang="en-US"/>
              <a:pPr defTabSz="914400" eaLnBrk="1" hangingPunct="1">
                <a:lnSpc>
                  <a:spcPct val="100000"/>
                </a:lnSpc>
                <a:buClrTx/>
                <a:buSzTx/>
                <a:buFontTx/>
                <a:buNone/>
                <a:defRPr/>
              </a:pPr>
              <a:t>‹#›</a:t>
            </a:fld>
            <a:endParaRPr lang="en-US"/>
          </a:p>
        </p:txBody>
      </p:sp>
    </p:spTree>
    <p:extLst>
      <p:ext uri="{BB962C8B-B14F-4D97-AF65-F5344CB8AC3E}">
        <p14:creationId xmlns:p14="http://schemas.microsoft.com/office/powerpoint/2010/main" val="1543163029"/>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ransition/>
  <p:txStyles>
    <p:titleStyle>
      <a:lvl1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9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509352"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6pPr>
      <a:lvl7pPr marL="1018705"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7pPr>
      <a:lvl8pPr marL="1528058"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8pPr>
      <a:lvl9pPr marL="2037411" algn="ctr" rtl="0" fontAlgn="base">
        <a:spcBef>
          <a:spcPct val="0"/>
        </a:spcBef>
        <a:spcAft>
          <a:spcPct val="0"/>
        </a:spcAft>
        <a:defRPr sz="4900">
          <a:solidFill>
            <a:schemeClr val="tx2"/>
          </a:solidFill>
          <a:effectLst>
            <a:outerShdw blurRad="38100" dist="38100" dir="2700000" algn="tl">
              <a:srgbClr val="000000"/>
            </a:outerShdw>
          </a:effectLst>
          <a:latin typeface="Arial" pitchFamily="-111" charset="0"/>
        </a:defRPr>
      </a:lvl9pPr>
    </p:titleStyle>
    <p:bodyStyle>
      <a:lvl1pPr marL="382015" indent="-382015" algn="l" rtl="0" eaLnBrk="0" fontAlgn="base" hangingPunct="0">
        <a:spcBef>
          <a:spcPct val="20000"/>
        </a:spcBef>
        <a:spcAft>
          <a:spcPct val="0"/>
        </a:spcAft>
        <a:buClr>
          <a:schemeClr val="hlink"/>
        </a:buClr>
        <a:buSzPct val="75000"/>
        <a:buFont typeface="Wingdings" charset="0"/>
        <a:buChar char="l"/>
        <a:defRPr sz="3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827698" indent="-318346" algn="l" rtl="0" eaLnBrk="0" fontAlgn="base" hangingPunct="0">
        <a:spcBef>
          <a:spcPct val="20000"/>
        </a:spcBef>
        <a:spcAft>
          <a:spcPct val="0"/>
        </a:spcAft>
        <a:buClr>
          <a:schemeClr val="tx2"/>
        </a:buClr>
        <a:buSzPct val="75000"/>
        <a:buFont typeface="Wingdings" charset="0"/>
        <a:buChar char="l"/>
        <a:defRPr sz="3100">
          <a:solidFill>
            <a:schemeClr val="tx1"/>
          </a:solidFill>
          <a:effectLst>
            <a:outerShdw blurRad="38100" dist="38100" dir="2700000" algn="tl">
              <a:srgbClr val="000000"/>
            </a:outerShdw>
          </a:effectLst>
          <a:latin typeface="+mn-lt"/>
          <a:ea typeface="ＭＳ Ｐゴシック" pitchFamily="-111" charset="-128"/>
        </a:defRPr>
      </a:lvl2pPr>
      <a:lvl3pPr marL="1273382" indent="-254676" algn="l" rtl="0" eaLnBrk="0" fontAlgn="base" hangingPunct="0">
        <a:spcBef>
          <a:spcPct val="20000"/>
        </a:spcBef>
        <a:spcAft>
          <a:spcPct val="0"/>
        </a:spcAft>
        <a:buClr>
          <a:schemeClr val="accent2"/>
        </a:buClr>
        <a:buSzPct val="75000"/>
        <a:buFont typeface="Wingdings" charset="0"/>
        <a:buChar char="l"/>
        <a:defRPr sz="2700">
          <a:solidFill>
            <a:schemeClr val="tx1"/>
          </a:solidFill>
          <a:effectLst>
            <a:outerShdw blurRad="38100" dist="38100" dir="2700000" algn="tl">
              <a:srgbClr val="000000"/>
            </a:outerShdw>
          </a:effectLst>
          <a:latin typeface="+mn-lt"/>
          <a:ea typeface="ＭＳ Ｐゴシック" charset="0"/>
          <a:cs typeface="Geneva" charset="0"/>
        </a:defRPr>
      </a:lvl3pPr>
      <a:lvl4pPr marL="1782734" indent="-254676" algn="l" rtl="0" eaLnBrk="0" fontAlgn="base" hangingPunct="0">
        <a:spcBef>
          <a:spcPct val="20000"/>
        </a:spcBef>
        <a:spcAft>
          <a:spcPct val="0"/>
        </a:spcAft>
        <a:buClr>
          <a:schemeClr val="folHlink"/>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4pPr>
      <a:lvl5pPr marL="2292087" indent="-254676" algn="l" rtl="0" eaLnBrk="0" fontAlgn="base" hangingPunct="0">
        <a:spcBef>
          <a:spcPct val="20000"/>
        </a:spcBef>
        <a:spcAft>
          <a:spcPct val="0"/>
        </a:spcAft>
        <a:buClr>
          <a:schemeClr val="tx1"/>
        </a:buClr>
        <a:buSzPct val="75000"/>
        <a:buFont typeface="Wingdings" charset="0"/>
        <a:buChar char="l"/>
        <a:defRPr sz="2200">
          <a:solidFill>
            <a:schemeClr val="tx1"/>
          </a:solidFill>
          <a:effectLst>
            <a:outerShdw blurRad="38100" dist="38100" dir="2700000" algn="tl">
              <a:srgbClr val="000000"/>
            </a:outerShdw>
          </a:effectLst>
          <a:latin typeface="+mn-lt"/>
          <a:ea typeface="Geneva" charset="-128"/>
          <a:cs typeface="Geneva" charset="0"/>
        </a:defRPr>
      </a:lvl5pPr>
      <a:lvl6pPr marL="2801440"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6pPr>
      <a:lvl7pPr marL="3310793"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7pPr>
      <a:lvl8pPr marL="3820145"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8pPr>
      <a:lvl9pPr marL="4329498" indent="-254676" algn="l" rtl="0" fontAlgn="base">
        <a:spcBef>
          <a:spcPct val="20000"/>
        </a:spcBef>
        <a:spcAft>
          <a:spcPct val="0"/>
        </a:spcAft>
        <a:buClr>
          <a:schemeClr val="tx1"/>
        </a:buClr>
        <a:buSzPct val="75000"/>
        <a:buFont typeface="Wingdings" pitchFamily="-111" charset="2"/>
        <a:buChar char="l"/>
        <a:defRPr sz="22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509352" rtl="0" eaLnBrk="1" latinLnBrk="0" hangingPunct="1">
        <a:defRPr sz="2000" kern="1200">
          <a:solidFill>
            <a:schemeClr val="tx1"/>
          </a:solidFill>
          <a:latin typeface="+mn-lt"/>
          <a:ea typeface="+mn-ea"/>
          <a:cs typeface="+mn-cs"/>
        </a:defRPr>
      </a:lvl1pPr>
      <a:lvl2pPr marL="509352" algn="l" defTabSz="509352" rtl="0" eaLnBrk="1" latinLnBrk="0" hangingPunct="1">
        <a:defRPr sz="2000" kern="1200">
          <a:solidFill>
            <a:schemeClr val="tx1"/>
          </a:solidFill>
          <a:latin typeface="+mn-lt"/>
          <a:ea typeface="+mn-ea"/>
          <a:cs typeface="+mn-cs"/>
        </a:defRPr>
      </a:lvl2pPr>
      <a:lvl3pPr marL="1018705" algn="l" defTabSz="509352" rtl="0" eaLnBrk="1" latinLnBrk="0" hangingPunct="1">
        <a:defRPr sz="2000" kern="1200">
          <a:solidFill>
            <a:schemeClr val="tx1"/>
          </a:solidFill>
          <a:latin typeface="+mn-lt"/>
          <a:ea typeface="+mn-ea"/>
          <a:cs typeface="+mn-cs"/>
        </a:defRPr>
      </a:lvl3pPr>
      <a:lvl4pPr marL="1528058" algn="l" defTabSz="509352" rtl="0" eaLnBrk="1" latinLnBrk="0" hangingPunct="1">
        <a:defRPr sz="2000" kern="1200">
          <a:solidFill>
            <a:schemeClr val="tx1"/>
          </a:solidFill>
          <a:latin typeface="+mn-lt"/>
          <a:ea typeface="+mn-ea"/>
          <a:cs typeface="+mn-cs"/>
        </a:defRPr>
      </a:lvl4pPr>
      <a:lvl5pPr marL="2037411" algn="l" defTabSz="509352" rtl="0" eaLnBrk="1" latinLnBrk="0" hangingPunct="1">
        <a:defRPr sz="2000" kern="1200">
          <a:solidFill>
            <a:schemeClr val="tx1"/>
          </a:solidFill>
          <a:latin typeface="+mn-lt"/>
          <a:ea typeface="+mn-ea"/>
          <a:cs typeface="+mn-cs"/>
        </a:defRPr>
      </a:lvl5pPr>
      <a:lvl6pPr marL="2546764" algn="l" defTabSz="509352" rtl="0" eaLnBrk="1" latinLnBrk="0" hangingPunct="1">
        <a:defRPr sz="2000" kern="1200">
          <a:solidFill>
            <a:schemeClr val="tx1"/>
          </a:solidFill>
          <a:latin typeface="+mn-lt"/>
          <a:ea typeface="+mn-ea"/>
          <a:cs typeface="+mn-cs"/>
        </a:defRPr>
      </a:lvl6pPr>
      <a:lvl7pPr marL="3056116" algn="l" defTabSz="509352" rtl="0" eaLnBrk="1" latinLnBrk="0" hangingPunct="1">
        <a:defRPr sz="2000" kern="1200">
          <a:solidFill>
            <a:schemeClr val="tx1"/>
          </a:solidFill>
          <a:latin typeface="+mn-lt"/>
          <a:ea typeface="+mn-ea"/>
          <a:cs typeface="+mn-cs"/>
        </a:defRPr>
      </a:lvl7pPr>
      <a:lvl8pPr marL="3565469" algn="l" defTabSz="509352" rtl="0" eaLnBrk="1" latinLnBrk="0" hangingPunct="1">
        <a:defRPr sz="2000" kern="1200">
          <a:solidFill>
            <a:schemeClr val="tx1"/>
          </a:solidFill>
          <a:latin typeface="+mn-lt"/>
          <a:ea typeface="+mn-ea"/>
          <a:cs typeface="+mn-cs"/>
        </a:defRPr>
      </a:lvl8pPr>
      <a:lvl9pPr marL="4074821" algn="l" defTabSz="509352"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0055" tIns="45026" rIns="90055" bIns="45026" anchor="ctr"/>
          <a:lstStyle/>
          <a:p>
            <a:pPr algn="l" defTabSz="444759" eaLnBrk="0" hangingPunct="0">
              <a:lnSpc>
                <a:spcPct val="93000"/>
              </a:lnSpc>
              <a:buClr>
                <a:srgbClr val="000000"/>
              </a:buClr>
              <a:buSzPct val="100000"/>
              <a:buFont typeface="Times New Roman" charset="0"/>
              <a:buNone/>
            </a:pPr>
            <a:endParaRPr lang="en-US" sz="2420">
              <a:solidFill>
                <a:srgbClr val="FFFFFF"/>
              </a:solidFill>
              <a:ea typeface="MS Gothic" charset="0"/>
              <a:cs typeface="MS Gothic" charset="0"/>
            </a:endParaRPr>
          </a:p>
        </p:txBody>
      </p:sp>
      <p:sp>
        <p:nvSpPr>
          <p:cNvPr id="2" name="Text Box 2"/>
          <p:cNvSpPr txBox="1">
            <a:spLocks noChangeArrowheads="1"/>
          </p:cNvSpPr>
          <p:nvPr/>
        </p:nvSpPr>
        <p:spPr bwMode="auto">
          <a:xfrm>
            <a:off x="837729" y="7441495"/>
            <a:ext cx="967675" cy="234778"/>
          </a:xfrm>
          <a:prstGeom prst="rect">
            <a:avLst/>
          </a:prstGeom>
          <a:noFill/>
          <a:ln w="9525">
            <a:noFill/>
            <a:round/>
            <a:headEnd/>
            <a:tailEnd/>
          </a:ln>
          <a:effectLst/>
        </p:spPr>
        <p:txBody>
          <a:bodyPr wrap="none" lIns="88633" tIns="46086" rIns="88633" bIns="4608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47208" eaLnBrk="0" hangingPunct="0">
              <a:spcBef>
                <a:spcPts val="556"/>
              </a:spcBef>
              <a:buClr>
                <a:srgbClr val="FFFFFF"/>
              </a:buClr>
              <a:buSzPct val="100000"/>
              <a:buFont typeface="Arial" charset="0"/>
              <a:buNone/>
              <a:defRPr/>
            </a:pPr>
            <a:r>
              <a:rPr lang="en-GB" sz="880" b="1">
                <a:solidFill>
                  <a:srgbClr val="FFFFFF"/>
                </a:solidFill>
                <a:latin typeface="Arial" charset="0"/>
              </a:rPr>
              <a:t>© </a:t>
            </a:r>
            <a:r>
              <a:rPr lang="en-GB" sz="990" b="1">
                <a:solidFill>
                  <a:srgbClr val="FFFFFF"/>
                </a:solidFill>
                <a:latin typeface="Arial" charset="0"/>
              </a:rPr>
              <a:t>2006</a:t>
            </a:r>
            <a:r>
              <a:rPr lang="en-GB" sz="880" b="1">
                <a:solidFill>
                  <a:srgbClr val="FFFFFF"/>
                </a:solidFill>
                <a:latin typeface="Arial" charset="0"/>
              </a:rPr>
              <a:t> TBBMI</a:t>
            </a:r>
          </a:p>
        </p:txBody>
      </p:sp>
      <p:sp>
        <p:nvSpPr>
          <p:cNvPr id="2052" name="Rectangle 3"/>
          <p:cNvSpPr>
            <a:spLocks noChangeArrowheads="1"/>
          </p:cNvSpPr>
          <p:nvPr/>
        </p:nvSpPr>
        <p:spPr bwMode="auto">
          <a:xfrm>
            <a:off x="8596012" y="7424837"/>
            <a:ext cx="727224" cy="234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633" tIns="46086" rIns="88633" bIns="46086" anchor="ctr">
            <a:spAutoFit/>
          </a:bodyPr>
          <a:lstStyle/>
          <a:p>
            <a:pPr defTabSz="444759" eaLnBrk="0" hangingPunct="0">
              <a:buClr>
                <a:srgbClr val="FFFFFF"/>
              </a:buClr>
              <a:buSzPct val="100000"/>
              <a:buFont typeface="Comic Sans MS" charset="0"/>
              <a:buNone/>
              <a:tabLst>
                <a:tab pos="0" algn="l"/>
                <a:tab pos="895781" algn="l"/>
                <a:tab pos="1796256" algn="l"/>
                <a:tab pos="2695169" algn="l"/>
                <a:tab pos="3595646" algn="l"/>
                <a:tab pos="4496119" algn="l"/>
                <a:tab pos="5398159" algn="l"/>
                <a:tab pos="6298642" algn="l"/>
                <a:tab pos="7199119" algn="l"/>
                <a:tab pos="8101163" algn="l"/>
                <a:tab pos="9001638" algn="l"/>
                <a:tab pos="9903680" algn="l"/>
              </a:tabLst>
            </a:pPr>
            <a:r>
              <a:rPr lang="en-GB" sz="990" b="1">
                <a:solidFill>
                  <a:srgbClr val="FFFFFF"/>
                </a:solidFill>
                <a:latin typeface="Comic Sans MS" charset="0"/>
                <a:ea typeface="MS Gothic" charset="0"/>
                <a:cs typeface="MS Gothic" charset="0"/>
              </a:rPr>
              <a:t>9.65.08.</a:t>
            </a:r>
          </a:p>
        </p:txBody>
      </p:sp>
      <p:sp>
        <p:nvSpPr>
          <p:cNvPr id="6" name="Rectangle 4">
            <a:extLst>
              <a:ext uri="{FF2B5EF4-FFF2-40B4-BE49-F238E27FC236}">
                <a16:creationId xmlns:a16="http://schemas.microsoft.com/office/drawing/2014/main" id="{220A9792-5C6F-A262-D561-8EDCE9D25CB2}"/>
              </a:ext>
            </a:extLst>
          </p:cNvPr>
          <p:cNvSpPr>
            <a:spLocks noChangeArrowheads="1"/>
          </p:cNvSpPr>
          <p:nvPr userDrawn="1"/>
        </p:nvSpPr>
        <p:spPr bwMode="auto">
          <a:xfrm>
            <a:off x="508000" y="120650"/>
            <a:ext cx="4467225" cy="10168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l" rtl="1">
              <a:lnSpc>
                <a:spcPct val="125000"/>
              </a:lnSpc>
              <a:spcBef>
                <a:spcPts val="1500"/>
              </a:spcBef>
              <a:buClr>
                <a:srgbClr val="FFFF00"/>
              </a:buClr>
              <a:buFont typeface="Helvetica"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FFFF00"/>
                </a:solidFill>
                <a:latin typeface="Arial" panose="020B0604020202020204" pitchFamily="34" charset="0"/>
                <a:cs typeface="Arial" panose="020B0604020202020204" pitchFamily="34" charset="0"/>
              </a:rPr>
              <a:t>العهد الجديد</a:t>
            </a:r>
            <a:br>
              <a:rPr lang="en-US" b="1" dirty="0">
                <a:solidFill>
                  <a:srgbClr val="FFFF00"/>
                </a:solidFill>
                <a:latin typeface="Arial" panose="020B0604020202020204" pitchFamily="34" charset="0"/>
                <a:cs typeface="Arial" panose="020B0604020202020204" pitchFamily="34" charset="0"/>
              </a:rPr>
            </a:br>
            <a:r>
              <a:rPr lang="ar-JO" b="1" dirty="0">
                <a:solidFill>
                  <a:srgbClr val="FFFF00"/>
                </a:solidFill>
                <a:latin typeface="Arial" panose="020B0604020202020204" pitchFamily="34" charset="0"/>
                <a:cs typeface="Arial" panose="020B0604020202020204" pitchFamily="34" charset="0"/>
              </a:rPr>
              <a:t>يجتمع معًا</a:t>
            </a:r>
            <a:endParaRPr lang="en-GB"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78542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ctr" defTabSz="444759" rtl="0" eaLnBrk="0" fontAlgn="base" hangingPunct="0">
        <a:lnSpc>
          <a:spcPct val="93000"/>
        </a:lnSpc>
        <a:spcBef>
          <a:spcPct val="0"/>
        </a:spcBef>
        <a:spcAft>
          <a:spcPct val="0"/>
        </a:spcAft>
        <a:buClr>
          <a:srgbClr val="000000"/>
        </a:buClr>
        <a:buSzPct val="100000"/>
        <a:buFont typeface="Times New Roman" charset="0"/>
        <a:defRPr sz="4730">
          <a:solidFill>
            <a:srgbClr val="000000"/>
          </a:solidFill>
          <a:latin typeface="+mj-lt"/>
          <a:ea typeface="ＭＳ Ｐゴシック" charset="0"/>
          <a:cs typeface="+mj-cs"/>
        </a:defRPr>
      </a:lvl1pPr>
      <a:lvl2pPr algn="ctr" defTabSz="444759" rtl="0" eaLnBrk="0" fontAlgn="base" hangingPunct="0">
        <a:lnSpc>
          <a:spcPct val="93000"/>
        </a:lnSpc>
        <a:spcBef>
          <a:spcPct val="0"/>
        </a:spcBef>
        <a:spcAft>
          <a:spcPct val="0"/>
        </a:spcAft>
        <a:buClr>
          <a:srgbClr val="000000"/>
        </a:buClr>
        <a:buSzPct val="100000"/>
        <a:buFont typeface="Times New Roman" charset="0"/>
        <a:defRPr sz="4730">
          <a:solidFill>
            <a:srgbClr val="000000"/>
          </a:solidFill>
          <a:latin typeface="Times New Roman" pitchFamily="-108" charset="0"/>
          <a:ea typeface="ＭＳ Ｐゴシック" charset="0"/>
          <a:cs typeface="MS Gothic" charset="0"/>
        </a:defRPr>
      </a:lvl2pPr>
      <a:lvl3pPr algn="ctr" defTabSz="444759" rtl="0" eaLnBrk="0" fontAlgn="base" hangingPunct="0">
        <a:lnSpc>
          <a:spcPct val="93000"/>
        </a:lnSpc>
        <a:spcBef>
          <a:spcPct val="0"/>
        </a:spcBef>
        <a:spcAft>
          <a:spcPct val="0"/>
        </a:spcAft>
        <a:buClr>
          <a:srgbClr val="000000"/>
        </a:buClr>
        <a:buSzPct val="100000"/>
        <a:buFont typeface="Times New Roman" charset="0"/>
        <a:defRPr sz="4730">
          <a:solidFill>
            <a:srgbClr val="000000"/>
          </a:solidFill>
          <a:latin typeface="Times New Roman" pitchFamily="-108" charset="0"/>
          <a:ea typeface="ＭＳ Ｐゴシック" charset="0"/>
          <a:cs typeface="MS Gothic" charset="0"/>
        </a:defRPr>
      </a:lvl3pPr>
      <a:lvl4pPr algn="ctr" defTabSz="444759" rtl="0" eaLnBrk="0" fontAlgn="base" hangingPunct="0">
        <a:lnSpc>
          <a:spcPct val="93000"/>
        </a:lnSpc>
        <a:spcBef>
          <a:spcPct val="0"/>
        </a:spcBef>
        <a:spcAft>
          <a:spcPct val="0"/>
        </a:spcAft>
        <a:buClr>
          <a:srgbClr val="000000"/>
        </a:buClr>
        <a:buSzPct val="100000"/>
        <a:buFont typeface="Times New Roman" charset="0"/>
        <a:defRPr sz="4730">
          <a:solidFill>
            <a:srgbClr val="000000"/>
          </a:solidFill>
          <a:latin typeface="Times New Roman" pitchFamily="-108" charset="0"/>
          <a:ea typeface="ＭＳ Ｐゴシック" charset="0"/>
          <a:cs typeface="MS Gothic" charset="0"/>
        </a:defRPr>
      </a:lvl4pPr>
      <a:lvl5pPr algn="ctr" defTabSz="444759" rtl="0" eaLnBrk="0" fontAlgn="base" hangingPunct="0">
        <a:lnSpc>
          <a:spcPct val="93000"/>
        </a:lnSpc>
        <a:spcBef>
          <a:spcPct val="0"/>
        </a:spcBef>
        <a:spcAft>
          <a:spcPct val="0"/>
        </a:spcAft>
        <a:buClr>
          <a:srgbClr val="000000"/>
        </a:buClr>
        <a:buSzPct val="100000"/>
        <a:buFont typeface="Times New Roman" charset="0"/>
        <a:defRPr sz="4730">
          <a:solidFill>
            <a:srgbClr val="000000"/>
          </a:solidFill>
          <a:latin typeface="Times New Roman" pitchFamily="-108" charset="0"/>
          <a:ea typeface="ＭＳ Ｐゴシック" charset="0"/>
          <a:cs typeface="MS Gothic" charset="0"/>
        </a:defRPr>
      </a:lvl5pPr>
      <a:lvl6pPr marL="450230" algn="ctr" defTabSz="450230" rtl="0" eaLnBrk="0" fontAlgn="base" hangingPunct="0">
        <a:lnSpc>
          <a:spcPct val="93000"/>
        </a:lnSpc>
        <a:spcBef>
          <a:spcPct val="0"/>
        </a:spcBef>
        <a:spcAft>
          <a:spcPct val="0"/>
        </a:spcAft>
        <a:buClr>
          <a:srgbClr val="000000"/>
        </a:buClr>
        <a:buSzPct val="100000"/>
        <a:buFont typeface="Times New Roman" pitchFamily="-108" charset="0"/>
        <a:defRPr sz="4730">
          <a:solidFill>
            <a:srgbClr val="000000"/>
          </a:solidFill>
          <a:latin typeface="Times New Roman" pitchFamily="-108" charset="0"/>
          <a:ea typeface="MS Gothic" charset="0"/>
          <a:cs typeface="MS Gothic" charset="0"/>
        </a:defRPr>
      </a:lvl6pPr>
      <a:lvl7pPr marL="900464" algn="ctr" defTabSz="450230" rtl="0" eaLnBrk="0" fontAlgn="base" hangingPunct="0">
        <a:lnSpc>
          <a:spcPct val="93000"/>
        </a:lnSpc>
        <a:spcBef>
          <a:spcPct val="0"/>
        </a:spcBef>
        <a:spcAft>
          <a:spcPct val="0"/>
        </a:spcAft>
        <a:buClr>
          <a:srgbClr val="000000"/>
        </a:buClr>
        <a:buSzPct val="100000"/>
        <a:buFont typeface="Times New Roman" pitchFamily="-108" charset="0"/>
        <a:defRPr sz="4730">
          <a:solidFill>
            <a:srgbClr val="000000"/>
          </a:solidFill>
          <a:latin typeface="Times New Roman" pitchFamily="-108" charset="0"/>
          <a:ea typeface="MS Gothic" charset="0"/>
          <a:cs typeface="MS Gothic" charset="0"/>
        </a:defRPr>
      </a:lvl7pPr>
      <a:lvl8pPr marL="1350691" algn="ctr" defTabSz="450230" rtl="0" eaLnBrk="0" fontAlgn="base" hangingPunct="0">
        <a:lnSpc>
          <a:spcPct val="93000"/>
        </a:lnSpc>
        <a:spcBef>
          <a:spcPct val="0"/>
        </a:spcBef>
        <a:spcAft>
          <a:spcPct val="0"/>
        </a:spcAft>
        <a:buClr>
          <a:srgbClr val="000000"/>
        </a:buClr>
        <a:buSzPct val="100000"/>
        <a:buFont typeface="Times New Roman" pitchFamily="-108" charset="0"/>
        <a:defRPr sz="4730">
          <a:solidFill>
            <a:srgbClr val="000000"/>
          </a:solidFill>
          <a:latin typeface="Times New Roman" pitchFamily="-108" charset="0"/>
          <a:ea typeface="MS Gothic" charset="0"/>
          <a:cs typeface="MS Gothic" charset="0"/>
        </a:defRPr>
      </a:lvl8pPr>
      <a:lvl9pPr marL="1800923" algn="ctr" defTabSz="450230" rtl="0" eaLnBrk="0" fontAlgn="base" hangingPunct="0">
        <a:lnSpc>
          <a:spcPct val="93000"/>
        </a:lnSpc>
        <a:spcBef>
          <a:spcPct val="0"/>
        </a:spcBef>
        <a:spcAft>
          <a:spcPct val="0"/>
        </a:spcAft>
        <a:buClr>
          <a:srgbClr val="000000"/>
        </a:buClr>
        <a:buSzPct val="100000"/>
        <a:buFont typeface="Times New Roman" pitchFamily="-108" charset="0"/>
        <a:defRPr sz="4730">
          <a:solidFill>
            <a:srgbClr val="000000"/>
          </a:solidFill>
          <a:latin typeface="Times New Roman" pitchFamily="-108" charset="0"/>
          <a:ea typeface="MS Gothic" charset="0"/>
          <a:cs typeface="MS Gothic" charset="0"/>
        </a:defRPr>
      </a:lvl9pPr>
    </p:titleStyle>
    <p:bodyStyle>
      <a:lvl1pPr marL="363321" indent="-363321" algn="l" defTabSz="444759" rtl="0" eaLnBrk="0" fontAlgn="base" hangingPunct="0">
        <a:lnSpc>
          <a:spcPct val="93000"/>
        </a:lnSpc>
        <a:spcBef>
          <a:spcPts val="864"/>
        </a:spcBef>
        <a:spcAft>
          <a:spcPct val="0"/>
        </a:spcAft>
        <a:buClr>
          <a:srgbClr val="000000"/>
        </a:buClr>
        <a:buSzPct val="100000"/>
        <a:buFont typeface="Times New Roman" charset="0"/>
        <a:buChar char="•"/>
        <a:defRPr sz="3410">
          <a:solidFill>
            <a:srgbClr val="000000"/>
          </a:solidFill>
          <a:latin typeface="+mn-lt"/>
          <a:ea typeface="ＭＳ Ｐゴシック" charset="0"/>
          <a:cs typeface="+mn-cs"/>
        </a:defRPr>
      </a:lvl1pPr>
      <a:lvl2pPr marL="798684" indent="-302246" algn="l" defTabSz="444759" rtl="0" eaLnBrk="0" fontAlgn="base" hangingPunct="0">
        <a:lnSpc>
          <a:spcPct val="93000"/>
        </a:lnSpc>
        <a:spcBef>
          <a:spcPts val="765"/>
        </a:spcBef>
        <a:spcAft>
          <a:spcPct val="0"/>
        </a:spcAft>
        <a:buClr>
          <a:srgbClr val="000000"/>
        </a:buClr>
        <a:buSzPct val="100000"/>
        <a:buFont typeface="Times New Roman" charset="0"/>
        <a:buChar char="–"/>
        <a:defRPr sz="3080">
          <a:solidFill>
            <a:srgbClr val="000000"/>
          </a:solidFill>
          <a:latin typeface="+mn-lt"/>
          <a:ea typeface="+mn-ea"/>
          <a:cs typeface="+mn-cs"/>
        </a:defRPr>
      </a:lvl2pPr>
      <a:lvl3pPr marL="1230914" indent="-239605" algn="l" defTabSz="444759" rtl="0" eaLnBrk="0" fontAlgn="base" hangingPunct="0">
        <a:lnSpc>
          <a:spcPct val="93000"/>
        </a:lnSpc>
        <a:spcBef>
          <a:spcPts val="641"/>
        </a:spcBef>
        <a:spcAft>
          <a:spcPct val="0"/>
        </a:spcAft>
        <a:buClr>
          <a:srgbClr val="000000"/>
        </a:buClr>
        <a:buSzPct val="100000"/>
        <a:buFont typeface="Times New Roman" charset="0"/>
        <a:buChar char="•"/>
        <a:defRPr sz="2530">
          <a:solidFill>
            <a:srgbClr val="000000"/>
          </a:solidFill>
          <a:latin typeface="+mn-lt"/>
          <a:ea typeface="+mn-ea"/>
          <a:cs typeface="+mn-cs"/>
        </a:defRPr>
      </a:lvl3pPr>
      <a:lvl4pPr marL="1727349" indent="-239605" algn="l" defTabSz="444759" rtl="0" eaLnBrk="0" fontAlgn="base" hangingPunct="0">
        <a:lnSpc>
          <a:spcPct val="93000"/>
        </a:lnSpc>
        <a:spcBef>
          <a:spcPts val="556"/>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23786" indent="-239605" algn="l" defTabSz="444759" rtl="0" eaLnBrk="0" fontAlgn="base" hangingPunct="0">
        <a:lnSpc>
          <a:spcPct val="93000"/>
        </a:lnSpc>
        <a:spcBef>
          <a:spcPts val="556"/>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677937" indent="-247003" algn="l" defTabSz="450230" rtl="0" eaLnBrk="0" fontAlgn="base" hangingPunct="0">
        <a:lnSpc>
          <a:spcPct val="93000"/>
        </a:lnSpc>
        <a:spcBef>
          <a:spcPts val="543"/>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28168" indent="-247003" algn="l" defTabSz="450230" rtl="0" eaLnBrk="0" fontAlgn="base" hangingPunct="0">
        <a:lnSpc>
          <a:spcPct val="93000"/>
        </a:lnSpc>
        <a:spcBef>
          <a:spcPts val="543"/>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578405" indent="-247003" algn="l" defTabSz="450230" rtl="0" eaLnBrk="0" fontAlgn="base" hangingPunct="0">
        <a:lnSpc>
          <a:spcPct val="93000"/>
        </a:lnSpc>
        <a:spcBef>
          <a:spcPts val="543"/>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28629" indent="-247003" algn="l" defTabSz="450230" rtl="0" eaLnBrk="0" fontAlgn="base" hangingPunct="0">
        <a:lnSpc>
          <a:spcPct val="93000"/>
        </a:lnSpc>
        <a:spcBef>
          <a:spcPts val="543"/>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0230" rtl="0" eaLnBrk="1" latinLnBrk="0" hangingPunct="1">
        <a:defRPr sz="1760" kern="1200">
          <a:solidFill>
            <a:schemeClr val="tx1"/>
          </a:solidFill>
          <a:latin typeface="+mn-lt"/>
          <a:ea typeface="+mn-ea"/>
          <a:cs typeface="+mn-cs"/>
        </a:defRPr>
      </a:lvl1pPr>
      <a:lvl2pPr marL="450230" algn="l" defTabSz="450230" rtl="0" eaLnBrk="1" latinLnBrk="0" hangingPunct="1">
        <a:defRPr sz="1760" kern="1200">
          <a:solidFill>
            <a:schemeClr val="tx1"/>
          </a:solidFill>
          <a:latin typeface="+mn-lt"/>
          <a:ea typeface="+mn-ea"/>
          <a:cs typeface="+mn-cs"/>
        </a:defRPr>
      </a:lvl2pPr>
      <a:lvl3pPr marL="900464" algn="l" defTabSz="450230" rtl="0" eaLnBrk="1" latinLnBrk="0" hangingPunct="1">
        <a:defRPr sz="1760" kern="1200">
          <a:solidFill>
            <a:schemeClr val="tx1"/>
          </a:solidFill>
          <a:latin typeface="+mn-lt"/>
          <a:ea typeface="+mn-ea"/>
          <a:cs typeface="+mn-cs"/>
        </a:defRPr>
      </a:lvl3pPr>
      <a:lvl4pPr marL="1350691" algn="l" defTabSz="450230" rtl="0" eaLnBrk="1" latinLnBrk="0" hangingPunct="1">
        <a:defRPr sz="1760" kern="1200">
          <a:solidFill>
            <a:schemeClr val="tx1"/>
          </a:solidFill>
          <a:latin typeface="+mn-lt"/>
          <a:ea typeface="+mn-ea"/>
          <a:cs typeface="+mn-cs"/>
        </a:defRPr>
      </a:lvl4pPr>
      <a:lvl5pPr marL="1800923" algn="l" defTabSz="450230" rtl="0" eaLnBrk="1" latinLnBrk="0" hangingPunct="1">
        <a:defRPr sz="1760" kern="1200">
          <a:solidFill>
            <a:schemeClr val="tx1"/>
          </a:solidFill>
          <a:latin typeface="+mn-lt"/>
          <a:ea typeface="+mn-ea"/>
          <a:cs typeface="+mn-cs"/>
        </a:defRPr>
      </a:lvl5pPr>
      <a:lvl6pPr marL="2251153" algn="l" defTabSz="450230" rtl="0" eaLnBrk="1" latinLnBrk="0" hangingPunct="1">
        <a:defRPr sz="1760" kern="1200">
          <a:solidFill>
            <a:schemeClr val="tx1"/>
          </a:solidFill>
          <a:latin typeface="+mn-lt"/>
          <a:ea typeface="+mn-ea"/>
          <a:cs typeface="+mn-cs"/>
        </a:defRPr>
      </a:lvl6pPr>
      <a:lvl7pPr marL="2701386" algn="l" defTabSz="450230" rtl="0" eaLnBrk="1" latinLnBrk="0" hangingPunct="1">
        <a:defRPr sz="1760" kern="1200">
          <a:solidFill>
            <a:schemeClr val="tx1"/>
          </a:solidFill>
          <a:latin typeface="+mn-lt"/>
          <a:ea typeface="+mn-ea"/>
          <a:cs typeface="+mn-cs"/>
        </a:defRPr>
      </a:lvl7pPr>
      <a:lvl8pPr marL="3151619" algn="l" defTabSz="450230" rtl="0" eaLnBrk="1" latinLnBrk="0" hangingPunct="1">
        <a:defRPr sz="1760" kern="1200">
          <a:solidFill>
            <a:schemeClr val="tx1"/>
          </a:solidFill>
          <a:latin typeface="+mn-lt"/>
          <a:ea typeface="+mn-ea"/>
          <a:cs typeface="+mn-cs"/>
        </a:defRPr>
      </a:lvl8pPr>
      <a:lvl9pPr marL="3601847" algn="l" defTabSz="450230" rtl="0" eaLnBrk="1" latinLnBrk="0" hangingPunct="1">
        <a:defRPr sz="176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p:cNvSpPr txBox="1">
            <a:spLocks noChangeArrowheads="1"/>
          </p:cNvSpPr>
          <p:nvPr/>
        </p:nvSpPr>
        <p:spPr bwMode="auto">
          <a:xfrm>
            <a:off x="499604" y="7422631"/>
            <a:ext cx="1063112" cy="249748"/>
          </a:xfrm>
          <a:prstGeom prst="rect">
            <a:avLst/>
          </a:prstGeom>
          <a:noFill/>
          <a:ln w="12700">
            <a:noFill/>
            <a:miter lim="800000"/>
            <a:headEnd/>
            <a:tailEnd/>
          </a:ln>
          <a:effec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2077" name="Rectangle 29"/>
          <p:cNvSpPr>
            <a:spLocks noChangeArrowheads="1"/>
          </p:cNvSpPr>
          <p:nvPr/>
        </p:nvSpPr>
        <p:spPr bwMode="auto">
          <a:xfrm>
            <a:off x="8379302" y="7410037"/>
            <a:ext cx="705642" cy="249748"/>
          </a:xfrm>
          <a:prstGeom prst="rect">
            <a:avLst/>
          </a:prstGeom>
          <a:noFill/>
          <a:ln w="12700">
            <a:noFill/>
            <a:miter lim="800000"/>
            <a:headEnd/>
            <a:tailEnd/>
          </a:ln>
          <a:effectLst/>
        </p:spPr>
        <p:txBody>
          <a:bodyPr wrap="none" anchor="ctr">
            <a:spAutoFit/>
          </a:bodyPr>
          <a:lstStyle/>
          <a:p>
            <a:pPr algn="ctr">
              <a:defRPr/>
            </a:pPr>
            <a:r>
              <a:rPr lang="en-US" sz="1100">
                <a:effectLst>
                  <a:outerShdw blurRad="38100" dist="38100" dir="2700000" algn="tl">
                    <a:srgbClr val="000000"/>
                  </a:outerShdw>
                </a:effectLst>
              </a:rPr>
              <a:t>9.65.05a.</a:t>
            </a:r>
          </a:p>
        </p:txBody>
      </p:sp>
    </p:spTree>
    <p:extLst>
      <p:ext uri="{BB962C8B-B14F-4D97-AF65-F5344CB8AC3E}">
        <p14:creationId xmlns:p14="http://schemas.microsoft.com/office/powerpoint/2010/main" val="3683275536"/>
      </p:ext>
    </p:extLst>
  </p:cSld>
  <p:clrMap bg1="dk2" tx1="lt1" bg2="dk1"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spd="med">
    <p:dissolve/>
  </p:transition>
  <p:txStyles>
    <p:titleStyle>
      <a:lvl1pPr algn="ctr" rtl="0" eaLnBrk="0" fontAlgn="base" hangingPunct="0">
        <a:spcBef>
          <a:spcPct val="0"/>
        </a:spcBef>
        <a:spcAft>
          <a:spcPct val="0"/>
        </a:spcAft>
        <a:defRPr sz="484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84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4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4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40">
          <a:solidFill>
            <a:schemeClr val="tx2"/>
          </a:solidFill>
          <a:latin typeface="Times New Roman" pitchFamily="-108" charset="0"/>
          <a:ea typeface="ＭＳ Ｐゴシック" pitchFamily="-108" charset="-128"/>
          <a:cs typeface="ＭＳ Ｐゴシック" pitchFamily="-108" charset="-128"/>
        </a:defRPr>
      </a:lvl5pPr>
      <a:lvl6pPr marL="502920" algn="ctr" rtl="0" eaLnBrk="0" fontAlgn="base" hangingPunct="0">
        <a:spcBef>
          <a:spcPct val="0"/>
        </a:spcBef>
        <a:spcAft>
          <a:spcPct val="0"/>
        </a:spcAft>
        <a:defRPr sz="4840">
          <a:solidFill>
            <a:schemeClr val="tx2"/>
          </a:solidFill>
          <a:latin typeface="Times New Roman" pitchFamily="-108" charset="0"/>
        </a:defRPr>
      </a:lvl6pPr>
      <a:lvl7pPr marL="1005840" algn="ctr" rtl="0" eaLnBrk="0" fontAlgn="base" hangingPunct="0">
        <a:spcBef>
          <a:spcPct val="0"/>
        </a:spcBef>
        <a:spcAft>
          <a:spcPct val="0"/>
        </a:spcAft>
        <a:defRPr sz="4840">
          <a:solidFill>
            <a:schemeClr val="tx2"/>
          </a:solidFill>
          <a:latin typeface="Times New Roman" pitchFamily="-108" charset="0"/>
        </a:defRPr>
      </a:lvl7pPr>
      <a:lvl8pPr marL="1508760" algn="ctr" rtl="0" eaLnBrk="0" fontAlgn="base" hangingPunct="0">
        <a:spcBef>
          <a:spcPct val="0"/>
        </a:spcBef>
        <a:spcAft>
          <a:spcPct val="0"/>
        </a:spcAft>
        <a:defRPr sz="4840">
          <a:solidFill>
            <a:schemeClr val="tx2"/>
          </a:solidFill>
          <a:latin typeface="Times New Roman" pitchFamily="-108" charset="0"/>
        </a:defRPr>
      </a:lvl8pPr>
      <a:lvl9pPr marL="2011680" algn="ctr" rtl="0" eaLnBrk="0" fontAlgn="base" hangingPunct="0">
        <a:spcBef>
          <a:spcPct val="0"/>
        </a:spcBef>
        <a:spcAft>
          <a:spcPct val="0"/>
        </a:spcAft>
        <a:defRPr sz="4840">
          <a:solidFill>
            <a:schemeClr val="tx2"/>
          </a:solidFill>
          <a:latin typeface="Times New Roman" pitchFamily="-108" charset="0"/>
        </a:defRPr>
      </a:lvl9pPr>
    </p:titleStyle>
    <p:bodyStyle>
      <a:lvl1pPr marL="377190" indent="-377190" algn="l" rtl="0" eaLnBrk="0" fontAlgn="base" hangingPunct="0">
        <a:spcBef>
          <a:spcPct val="20000"/>
        </a:spcBef>
        <a:spcAft>
          <a:spcPct val="0"/>
        </a:spcAft>
        <a:buChar char="•"/>
        <a:defRPr sz="3520">
          <a:solidFill>
            <a:schemeClr val="tx1"/>
          </a:solidFill>
          <a:latin typeface="+mn-lt"/>
          <a:ea typeface="ＭＳ Ｐゴシック" pitchFamily="-108" charset="-128"/>
          <a:cs typeface="ＭＳ Ｐゴシック" pitchFamily="-108" charset="-128"/>
        </a:defRPr>
      </a:lvl1pPr>
      <a:lvl2pPr marL="817245" indent="-314325" algn="l" rtl="0" eaLnBrk="0" fontAlgn="base" hangingPunct="0">
        <a:spcBef>
          <a:spcPct val="20000"/>
        </a:spcBef>
        <a:spcAft>
          <a:spcPct val="0"/>
        </a:spcAft>
        <a:buChar char="–"/>
        <a:defRPr sz="3080">
          <a:solidFill>
            <a:schemeClr val="tx1"/>
          </a:solidFill>
          <a:latin typeface="+mn-lt"/>
          <a:ea typeface="ＭＳ Ｐゴシック" pitchFamily="-108" charset="-128"/>
        </a:defRPr>
      </a:lvl2pPr>
      <a:lvl3pPr marL="1257300" indent="-251460" algn="l" rtl="0" eaLnBrk="0" fontAlgn="base" hangingPunct="0">
        <a:spcBef>
          <a:spcPct val="20000"/>
        </a:spcBef>
        <a:spcAft>
          <a:spcPct val="0"/>
        </a:spcAft>
        <a:buChar char="•"/>
        <a:defRPr sz="2640">
          <a:solidFill>
            <a:schemeClr val="tx1"/>
          </a:solidFill>
          <a:latin typeface="+mn-lt"/>
          <a:ea typeface="ＭＳ Ｐゴシック" pitchFamily="-108" charset="-128"/>
        </a:defRPr>
      </a:lvl3pPr>
      <a:lvl4pPr marL="1760220" indent="-251460" algn="l" rtl="0" eaLnBrk="0" fontAlgn="base" hangingPunct="0">
        <a:spcBef>
          <a:spcPct val="20000"/>
        </a:spcBef>
        <a:spcAft>
          <a:spcPct val="0"/>
        </a:spcAft>
        <a:buChar char="–"/>
        <a:defRPr sz="2200">
          <a:solidFill>
            <a:schemeClr val="tx1"/>
          </a:solidFill>
          <a:latin typeface="+mn-lt"/>
          <a:ea typeface="ＭＳ Ｐゴシック" pitchFamily="-108" charset="-128"/>
        </a:defRPr>
      </a:lvl4pPr>
      <a:lvl5pPr marL="2263140" indent="-251460" algn="l" rtl="0" eaLnBrk="0" fontAlgn="base" hangingPunct="0">
        <a:spcBef>
          <a:spcPct val="20000"/>
        </a:spcBef>
        <a:spcAft>
          <a:spcPct val="0"/>
        </a:spcAft>
        <a:buChar char="»"/>
        <a:defRPr sz="2200">
          <a:solidFill>
            <a:schemeClr val="tx1"/>
          </a:solidFill>
          <a:latin typeface="+mn-lt"/>
          <a:ea typeface="ＭＳ Ｐゴシック" pitchFamily="-108" charset="-128"/>
        </a:defRPr>
      </a:lvl5pPr>
      <a:lvl6pPr marL="2766060" indent="-251460" algn="l" rtl="0" eaLnBrk="0" fontAlgn="base" hangingPunct="0">
        <a:spcBef>
          <a:spcPct val="20000"/>
        </a:spcBef>
        <a:spcAft>
          <a:spcPct val="0"/>
        </a:spcAft>
        <a:buChar char="»"/>
        <a:defRPr sz="2200">
          <a:solidFill>
            <a:schemeClr val="tx1"/>
          </a:solidFill>
          <a:latin typeface="+mn-lt"/>
          <a:ea typeface="ＭＳ Ｐゴシック" pitchFamily="-108" charset="-128"/>
        </a:defRPr>
      </a:lvl6pPr>
      <a:lvl7pPr marL="3268980" indent="-251460" algn="l" rtl="0" eaLnBrk="0" fontAlgn="base" hangingPunct="0">
        <a:spcBef>
          <a:spcPct val="20000"/>
        </a:spcBef>
        <a:spcAft>
          <a:spcPct val="0"/>
        </a:spcAft>
        <a:buChar char="»"/>
        <a:defRPr sz="2200">
          <a:solidFill>
            <a:schemeClr val="tx1"/>
          </a:solidFill>
          <a:latin typeface="+mn-lt"/>
          <a:ea typeface="ＭＳ Ｐゴシック" pitchFamily="-108" charset="-128"/>
        </a:defRPr>
      </a:lvl7pPr>
      <a:lvl8pPr marL="3771900" indent="-251460" algn="l" rtl="0" eaLnBrk="0" fontAlgn="base" hangingPunct="0">
        <a:spcBef>
          <a:spcPct val="20000"/>
        </a:spcBef>
        <a:spcAft>
          <a:spcPct val="0"/>
        </a:spcAft>
        <a:buChar char="»"/>
        <a:defRPr sz="2200">
          <a:solidFill>
            <a:schemeClr val="tx1"/>
          </a:solidFill>
          <a:latin typeface="+mn-lt"/>
          <a:ea typeface="ＭＳ Ｐゴシック" pitchFamily="-108" charset="-128"/>
        </a:defRPr>
      </a:lvl8pPr>
      <a:lvl9pPr marL="4274820" indent="-251460" algn="l" rtl="0" eaLnBrk="0" fontAlgn="base" hangingPunct="0">
        <a:spcBef>
          <a:spcPct val="20000"/>
        </a:spcBef>
        <a:spcAft>
          <a:spcPct val="0"/>
        </a:spcAft>
        <a:buChar char="»"/>
        <a:defRPr sz="2200">
          <a:solidFill>
            <a:schemeClr val="tx1"/>
          </a:solidFill>
          <a:latin typeface="+mn-lt"/>
          <a:ea typeface="ＭＳ Ｐゴシック" pitchFamily="-108" charset="-128"/>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0.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60.xml"/><Relationship Id="rId6" Type="http://schemas.openxmlformats.org/officeDocument/2006/relationships/image" Target="../media/image17.png"/><Relationship Id="rId5" Type="http://schemas.openxmlformats.org/officeDocument/2006/relationships/image" Target="../media/image19.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comments" Target="../comments/comment1.xml"/><Relationship Id="rId5" Type="http://schemas.openxmlformats.org/officeDocument/2006/relationships/image" Target="../media/image20.jpeg"/><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image" Target="../media/image22.jpeg"/><Relationship Id="rId5" Type="http://schemas.openxmlformats.org/officeDocument/2006/relationships/image" Target="../media/image17.png"/><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png"/><Relationship Id="rId7" Type="http://schemas.openxmlformats.org/officeDocument/2006/relationships/image" Target="../media/image24.jpe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0.jpeg"/><Relationship Id="rId4" Type="http://schemas.openxmlformats.org/officeDocument/2006/relationships/image" Target="../media/image9.png"/><Relationship Id="rId9" Type="http://schemas.openxmlformats.org/officeDocument/2006/relationships/image" Target="../media/image1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notesSlide" Target="../notesSlides/notesSlide71.xml"/><Relationship Id="rId1" Type="http://schemas.openxmlformats.org/officeDocument/2006/relationships/slideLayout" Target="../slideLayouts/slideLayout71.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emf"/></Relationships>
</file>

<file path=ppt/slides/_rels/slide8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35.png"/></Relationships>
</file>

<file path=ppt/slides/_rels/slide8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3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7.xml"/><Relationship Id="rId1" Type="http://schemas.openxmlformats.org/officeDocument/2006/relationships/slideLayout" Target="../slideLayouts/slideLayout53.xml"/><Relationship Id="rId4" Type="http://schemas.openxmlformats.org/officeDocument/2006/relationships/image" Target="../media/image63.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0" y="0"/>
            <a:ext cx="10058400" cy="7772400"/>
          </a:xfrm>
          <a:prstGeom prst="rect">
            <a:avLst/>
          </a:prstGeom>
          <a:gradFill rotWithShape="0">
            <a:gsLst>
              <a:gs pos="0">
                <a:srgbClr val="000000"/>
              </a:gs>
              <a:gs pos="50000">
                <a:srgbClr val="005DC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218" name="Text Box 3"/>
          <p:cNvSpPr txBox="1">
            <a:spLocks noChangeArrowheads="1"/>
          </p:cNvSpPr>
          <p:nvPr/>
        </p:nvSpPr>
        <p:spPr bwMode="auto">
          <a:xfrm>
            <a:off x="9192965" y="7408993"/>
            <a:ext cx="365620" cy="256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0850" rtl="0" eaLnBrk="0" fontAlgn="base" latinLnBrk="0" hangingPunct="0">
              <a:lnSpc>
                <a:spcPct val="100000"/>
              </a:lnSpc>
              <a:spcBef>
                <a:spcPts val="625"/>
              </a:spcBef>
              <a:spcAft>
                <a:spcPct val="0"/>
              </a:spcAft>
              <a:buClr>
                <a:srgbClr val="FFFFFF"/>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GB" sz="1000" b="1" u="none" strike="noStrike" kern="1200" cap="none" spc="0" normalizeH="0" baseline="0" noProof="0">
                <a:ln>
                  <a:noFill/>
                </a:ln>
                <a:solidFill>
                  <a:srgbClr val="FFFFFF"/>
                </a:solidFill>
                <a:effectLst/>
                <a:uLnTx/>
                <a:uFillTx/>
                <a:latin typeface="Comic Sans MS" charset="0"/>
                <a:ea typeface="ＭＳ Ｐゴシック" charset="0"/>
              </a:rPr>
              <a:t>02</a:t>
            </a:r>
          </a:p>
        </p:txBody>
      </p:sp>
      <p:sp>
        <p:nvSpPr>
          <p:cNvPr id="9219" name="Text Box 4"/>
          <p:cNvSpPr txBox="1">
            <a:spLocks noChangeArrowheads="1"/>
          </p:cNvSpPr>
          <p:nvPr/>
        </p:nvSpPr>
        <p:spPr bwMode="auto">
          <a:xfrm>
            <a:off x="517525" y="7418388"/>
            <a:ext cx="102552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0850" rtl="0" eaLnBrk="0" fontAlgn="base" latinLnBrk="0" hangingPunct="0">
              <a:lnSpc>
                <a:spcPct val="100000"/>
              </a:lnSpc>
              <a:spcBef>
                <a:spcPts val="625"/>
              </a:spcBef>
              <a:spcAft>
                <a:spcPct val="0"/>
              </a:spcAft>
              <a:buClr>
                <a:srgbClr val="FFFFFF"/>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GB" sz="1000" b="1" u="none" strike="noStrike" kern="1200" cap="none" spc="0" normalizeH="0" baseline="0" noProof="0">
                <a:ln>
                  <a:noFill/>
                </a:ln>
                <a:solidFill>
                  <a:srgbClr val="FFFFFF"/>
                </a:solidFill>
                <a:effectLst/>
                <a:uLnTx/>
                <a:uFillTx/>
                <a:latin typeface="Arial" charset="0"/>
                <a:ea typeface="ＭＳ Ｐゴシック" charset="0"/>
              </a:rPr>
              <a:t>©2006 TBBMI</a:t>
            </a:r>
          </a:p>
        </p:txBody>
      </p:sp>
      <p:sp>
        <p:nvSpPr>
          <p:cNvPr id="4101" name="Rectangle 5"/>
          <p:cNvSpPr>
            <a:spLocks noChangeArrowheads="1"/>
          </p:cNvSpPr>
          <p:nvPr/>
        </p:nvSpPr>
        <p:spPr bwMode="auto">
          <a:xfrm>
            <a:off x="8708690" y="7407405"/>
            <a:ext cx="711869" cy="256915"/>
          </a:xfrm>
          <a:prstGeom prst="rect">
            <a:avLst/>
          </a:prstGeom>
          <a:noFill/>
          <a:ln w="9525">
            <a:noFill/>
            <a:round/>
            <a:headEnd/>
            <a:tailEnd/>
          </a:ln>
          <a:effectLst/>
        </p:spPr>
        <p:txBody>
          <a:bodyPr wrap="none" lIns="101667" tIns="51015" rIns="101667" bIns="51015" anchor="ctr">
            <a:spAutoFit/>
          </a:bodyPr>
          <a:lstStyle/>
          <a:p>
            <a:pPr marL="0" marR="0" lvl="0" indent="0" algn="ctr" defTabSz="453173" rtl="0" eaLnBrk="0" fontAlgn="base" latinLnBrk="0" hangingPunct="0">
              <a:lnSpc>
                <a:spcPct val="100000"/>
              </a:lnSpc>
              <a:spcBef>
                <a:spcPct val="0"/>
              </a:spcBef>
              <a:spcAft>
                <a:spcPct val="0"/>
              </a:spcAft>
              <a:buClr>
                <a:srgbClr val="FFFFFF"/>
              </a:buClr>
              <a:buSzPct val="100000"/>
              <a:buFont typeface="Times New Roman" charset="0"/>
              <a:buNone/>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kumimoji="0" lang="en-GB" sz="1000" b="1" u="none" strike="noStrike" kern="1200" cap="none" spc="0" normalizeH="0" baseline="0" noProof="0">
                <a:ln>
                  <a:noFill/>
                </a:ln>
                <a:solidFill>
                  <a:srgbClr val="FFFFFF"/>
                </a:solidFill>
                <a:effectLst>
                  <a:outerShdw blurRad="38100" dist="38100" dir="2700000" algn="tl">
                    <a:srgbClr val="DDDDDD"/>
                  </a:outerShdw>
                </a:effectLst>
                <a:uLnTx/>
                <a:uFillTx/>
                <a:latin typeface="Comic Sans MS" charset="0"/>
                <a:ea typeface="ＭＳ Ｐゴシック" charset="0"/>
              </a:rPr>
              <a:t>9.65.08.</a:t>
            </a:r>
          </a:p>
        </p:txBody>
      </p:sp>
      <p:sp>
        <p:nvSpPr>
          <p:cNvPr id="4103" name="Rectangle 7"/>
          <p:cNvSpPr>
            <a:spLocks noChangeArrowheads="1"/>
          </p:cNvSpPr>
          <p:nvPr/>
        </p:nvSpPr>
        <p:spPr bwMode="auto">
          <a:xfrm>
            <a:off x="762000" y="704850"/>
            <a:ext cx="8894763" cy="6704013"/>
          </a:xfrm>
          <a:prstGeom prst="rect">
            <a:avLst/>
          </a:prstGeom>
          <a:solidFill>
            <a:srgbClr val="000000"/>
          </a:solidFill>
          <a:ln w="9525">
            <a:noFill/>
            <a:round/>
            <a:headEnd/>
            <a:tailEnd/>
          </a:ln>
          <a:effectLst>
            <a:outerShdw blurRad="63500" dist="17819" dir="2700000" algn="ctr" rotWithShape="0">
              <a:srgbClr val="000000"/>
            </a:outerShdw>
          </a:effectLst>
        </p:spPr>
        <p:txBody>
          <a:bodyPr wrap="none" lIns="91255" tIns="45626" rIns="91255" bIns="45626" anchor="ctr"/>
          <a:lstStyle/>
          <a:p>
            <a:pPr marL="0" marR="0" lvl="0" indent="0" algn="l" defTabSz="456238"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u="none" strike="noStrike" kern="1200" cap="none" spc="0" normalizeH="0" baseline="0" noProof="0" dirty="0">
              <a:ln>
                <a:noFill/>
              </a:ln>
              <a:solidFill>
                <a:srgbClr val="FFFFFF"/>
              </a:solidFill>
              <a:effectLst/>
              <a:uLnTx/>
              <a:uFillTx/>
              <a:latin typeface="Times New Roman" pitchFamily="-112" charset="0"/>
              <a:ea typeface="MS Gothic"/>
              <a:cs typeface="+mn-cs"/>
            </a:endParaRPr>
          </a:p>
        </p:txBody>
      </p:sp>
      <p:pic>
        <p:nvPicPr>
          <p:cNvPr id="922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693738"/>
            <a:ext cx="8639175" cy="6402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9223" name="Rectangle 9"/>
          <p:cNvSpPr>
            <a:spLocks noChangeArrowheads="1"/>
          </p:cNvSpPr>
          <p:nvPr/>
        </p:nvSpPr>
        <p:spPr bwMode="auto">
          <a:xfrm>
            <a:off x="657225" y="698500"/>
            <a:ext cx="8656638" cy="6391275"/>
          </a:xfrm>
          <a:prstGeom prst="rect">
            <a:avLst/>
          </a:prstGeom>
          <a:noFill/>
          <a:ln w="19044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lIns="91255" tIns="45626" rIns="91255" bIns="45626" anchor="ct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922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8850" y="779463"/>
            <a:ext cx="8248650" cy="622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41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2163" y="779463"/>
            <a:ext cx="8462962" cy="6246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108" name="Rectangle 12"/>
          <p:cNvSpPr>
            <a:spLocks noChangeArrowheads="1"/>
          </p:cNvSpPr>
          <p:nvPr/>
        </p:nvSpPr>
        <p:spPr bwMode="auto">
          <a:xfrm>
            <a:off x="731838" y="736600"/>
            <a:ext cx="8534400" cy="6324600"/>
          </a:xfrm>
          <a:prstGeom prst="rect">
            <a:avLst/>
          </a:prstGeom>
          <a:solidFill>
            <a:srgbClr val="080808">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2" name="Group 13"/>
          <p:cNvGrpSpPr>
            <a:grpSpLocks/>
          </p:cNvGrpSpPr>
          <p:nvPr/>
        </p:nvGrpSpPr>
        <p:grpSpPr bwMode="auto">
          <a:xfrm>
            <a:off x="1062038" y="2157414"/>
            <a:ext cx="7756525" cy="1949450"/>
            <a:chOff x="694" y="1359"/>
            <a:chExt cx="4886" cy="1228"/>
          </a:xfrm>
        </p:grpSpPr>
        <p:sp>
          <p:nvSpPr>
            <p:cNvPr id="16403" name="Text Box 14"/>
            <p:cNvSpPr txBox="1">
              <a:spLocks noChangeArrowheads="1"/>
            </p:cNvSpPr>
            <p:nvPr/>
          </p:nvSpPr>
          <p:spPr bwMode="auto">
            <a:xfrm>
              <a:off x="694" y="1359"/>
              <a:ext cx="4886" cy="1228"/>
            </a:xfrm>
            <a:prstGeom prst="rect">
              <a:avLst/>
            </a:prstGeom>
            <a:noFill/>
            <a:ln w="9525">
              <a:noFill/>
              <a:round/>
              <a:headEnd/>
              <a:tailEnd/>
            </a:ln>
            <a:effectLst/>
          </p:spPr>
          <p:txBody>
            <a:bodyPr lIns="101880" tIns="51120" rIns="101880" bIns="511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3173" rtl="1" eaLnBrk="0" fontAlgn="base" latinLnBrk="0" hangingPunct="0">
                <a:lnSpc>
                  <a:spcPct val="100000"/>
                </a:lnSpc>
                <a:spcBef>
                  <a:spcPts val="4186"/>
                </a:spcBef>
                <a:spcAft>
                  <a:spcPct val="0"/>
                </a:spcAft>
                <a:buClr>
                  <a:srgbClr val="FFFC1E"/>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ar-JO" sz="6000" b="1" u="none" strike="noStrike" kern="1200" cap="none" spc="0" normalizeH="0" baseline="0" noProof="0" dirty="0">
                  <a:ln>
                    <a:noFill/>
                  </a:ln>
                  <a:solidFill>
                    <a:srgbClr val="FFFC1E"/>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الكتاب المقدس</a:t>
              </a:r>
              <a:br>
                <a:rPr kumimoji="0" lang="en-US" sz="6000" b="1" u="none" strike="noStrike" kern="1200" cap="none" spc="0" normalizeH="0" baseline="0" noProof="0" dirty="0">
                  <a:ln>
                    <a:noFill/>
                  </a:ln>
                  <a:solidFill>
                    <a:srgbClr val="FFFC1E"/>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6000" b="1" u="none" strike="noStrike" kern="1200" cap="none" spc="0" normalizeH="0" baseline="0" noProof="0" dirty="0">
                  <a:ln>
                    <a:noFill/>
                  </a:ln>
                  <a:solidFill>
                    <a:srgbClr val="FFFC1E"/>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بشكل أساسي</a:t>
              </a:r>
              <a:endParaRPr kumimoji="0" lang="en-GB" sz="6000" b="1" u="none" strike="noStrike" kern="1200" cap="none" spc="0" normalizeH="0" baseline="0" noProof="0" dirty="0">
                <a:ln>
                  <a:noFill/>
                </a:ln>
                <a:solidFill>
                  <a:srgbClr val="FFFC1E"/>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404" name="Text Box 15"/>
            <p:cNvSpPr txBox="1">
              <a:spLocks noChangeArrowheads="1"/>
            </p:cNvSpPr>
            <p:nvPr/>
          </p:nvSpPr>
          <p:spPr bwMode="auto">
            <a:xfrm>
              <a:off x="4146" y="1958"/>
              <a:ext cx="404" cy="283"/>
            </a:xfrm>
            <a:prstGeom prst="rect">
              <a:avLst/>
            </a:prstGeom>
            <a:noFill/>
            <a:ln w="9525">
              <a:noFill/>
              <a:round/>
              <a:headEnd/>
              <a:tailEnd/>
            </a:ln>
            <a:effectLst>
              <a:outerShdw blurRad="63500" dist="35921" dir="2700000" algn="ctr" rotWithShape="0">
                <a:srgbClr val="000000">
                  <a:alpha val="74998"/>
                </a:srgbClr>
              </a:outerShdw>
            </a:effectLst>
          </p:spPr>
          <p:txBody>
            <a:bodyPr wrap="square"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3173" rtl="0" eaLnBrk="0" fontAlgn="base" latinLnBrk="0" hangingPunct="0">
                <a:lnSpc>
                  <a:spcPct val="100000"/>
                </a:lnSpc>
                <a:spcBef>
                  <a:spcPts val="1375"/>
                </a:spcBef>
                <a:spcAft>
                  <a:spcPct val="0"/>
                </a:spcAft>
                <a:buClr>
                  <a:srgbClr val="FFFC1E"/>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GB" sz="2200" b="1" u="none" strike="noStrike" kern="1200" cap="none" spc="0" normalizeH="0" baseline="0" noProof="0" dirty="0">
                  <a:ln>
                    <a:noFill/>
                  </a:ln>
                  <a:solidFill>
                    <a:srgbClr val="FFFC1E"/>
                  </a:solidFill>
                  <a:effectLst>
                    <a:outerShdw blurRad="50800" dist="88900" dir="2700000" algn="tl" rotWithShape="0">
                      <a:srgbClr val="000000"/>
                    </a:outerShdw>
                  </a:effectLst>
                  <a:uLnTx/>
                  <a:uFillTx/>
                  <a:latin typeface="Arial" charset="0"/>
                  <a:ea typeface="ＭＳ Ｐゴシック" charset="0"/>
                </a:rPr>
                <a:t>®</a:t>
              </a:r>
            </a:p>
          </p:txBody>
        </p:sp>
      </p:grpSp>
      <p:sp>
        <p:nvSpPr>
          <p:cNvPr id="4112" name="Text Box 16"/>
          <p:cNvSpPr txBox="1">
            <a:spLocks noChangeArrowheads="1"/>
          </p:cNvSpPr>
          <p:nvPr/>
        </p:nvSpPr>
        <p:spPr bwMode="auto">
          <a:xfrm>
            <a:off x="506413" y="1289050"/>
            <a:ext cx="8866187" cy="549302"/>
          </a:xfrm>
          <a:prstGeom prst="rect">
            <a:avLst/>
          </a:prstGeom>
          <a:noFill/>
          <a:ln w="9525">
            <a:noFill/>
            <a:round/>
            <a:headEnd/>
            <a:tailEnd/>
          </a:ln>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3173" rtl="0" eaLnBrk="0" fontAlgn="base" latinLnBrk="0" hangingPunct="0">
              <a:lnSpc>
                <a:spcPct val="100000"/>
              </a:lnSpc>
              <a:spcBef>
                <a:spcPts val="1813"/>
              </a:spcBef>
              <a:spcAft>
                <a:spcPct val="0"/>
              </a:spcAft>
              <a:buClr>
                <a:srgbClr val="FFFFFF"/>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ar-JO" sz="2900" b="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(مخطط القصة</a:t>
            </a:r>
            <a:r>
              <a:rPr kumimoji="0" lang="ar-JO" sz="29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لايزال </a:t>
            </a:r>
            <a:r>
              <a:rPr kumimoji="0" lang="ar-JO" sz="2900" b="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هو الفكرة الأساسية!)</a:t>
            </a:r>
            <a:r>
              <a:rPr kumimoji="0" lang="en-GB" sz="2900" b="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Comic Sans MS" charset="0"/>
                <a:ea typeface="ＭＳ Ｐゴシック" charset="0"/>
              </a:rPr>
              <a:t>‏</a:t>
            </a:r>
          </a:p>
        </p:txBody>
      </p:sp>
      <p:grpSp>
        <p:nvGrpSpPr>
          <p:cNvPr id="3" name="Group 17"/>
          <p:cNvGrpSpPr>
            <a:grpSpLocks/>
          </p:cNvGrpSpPr>
          <p:nvPr/>
        </p:nvGrpSpPr>
        <p:grpSpPr bwMode="auto">
          <a:xfrm>
            <a:off x="855663" y="3902869"/>
            <a:ext cx="8208962" cy="2592388"/>
            <a:chOff x="552" y="2742"/>
            <a:chExt cx="5171" cy="1633"/>
          </a:xfrm>
        </p:grpSpPr>
        <p:sp>
          <p:nvSpPr>
            <p:cNvPr id="4114" name="Text Box 18"/>
            <p:cNvSpPr txBox="1">
              <a:spLocks noChangeArrowheads="1"/>
            </p:cNvSpPr>
            <p:nvPr/>
          </p:nvSpPr>
          <p:spPr bwMode="auto">
            <a:xfrm>
              <a:off x="598" y="2742"/>
              <a:ext cx="5034" cy="425"/>
            </a:xfrm>
            <a:prstGeom prst="rect">
              <a:avLst/>
            </a:prstGeom>
            <a:noFill/>
            <a:ln w="9525">
              <a:noFill/>
              <a:round/>
              <a:headEnd/>
              <a:tailEnd/>
            </a:ln>
            <a:effectLst/>
          </p:spPr>
          <p:txBody>
            <a:bodyPr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3173" rtl="0" eaLnBrk="0" fontAlgn="base" latinLnBrk="0" hangingPunct="0">
                <a:lnSpc>
                  <a:spcPct val="100000"/>
                </a:lnSpc>
                <a:spcBef>
                  <a:spcPts val="2250"/>
                </a:spcBef>
                <a:spcAft>
                  <a:spcPct val="0"/>
                </a:spcAft>
                <a:buClr>
                  <a:srgbClr val="FFFFFF"/>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ar-JO" sz="36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القسم الثامن</a:t>
              </a:r>
              <a:endParaRPr kumimoji="0" lang="en-GB" sz="36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15" name="Text Box 19"/>
            <p:cNvSpPr txBox="1">
              <a:spLocks noChangeArrowheads="1"/>
            </p:cNvSpPr>
            <p:nvPr/>
          </p:nvSpPr>
          <p:spPr bwMode="auto">
            <a:xfrm>
              <a:off x="552" y="3263"/>
              <a:ext cx="5171" cy="1112"/>
            </a:xfrm>
            <a:prstGeom prst="rect">
              <a:avLst/>
            </a:prstGeom>
            <a:noFill/>
            <a:ln w="9525">
              <a:noFill/>
              <a:round/>
              <a:headEnd/>
              <a:tailEnd/>
            </a:ln>
            <a:effectLst/>
          </p:spPr>
          <p:txBody>
            <a:bodyPr lIns="101880" tIns="51120" rIns="101880" bIns="51120"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3173" rtl="1" eaLnBrk="0" fontAlgn="base" latinLnBrk="0" hangingPunct="0">
                <a:lnSpc>
                  <a:spcPct val="100000"/>
                </a:lnSpc>
                <a:spcBef>
                  <a:spcPts val="2500"/>
                </a:spcBef>
                <a:spcAft>
                  <a:spcPct val="0"/>
                </a:spcAft>
                <a:buClr>
                  <a:srgbClr val="00FF00"/>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ar-JO" sz="3600" b="1" u="none" strike="noStrike" kern="1200" cap="none" spc="0" normalizeH="0" baseline="0" noProof="0" dirty="0">
                  <a:ln>
                    <a:noFill/>
                  </a:ln>
                  <a:solidFill>
                    <a:srgbClr val="00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إعداد الكتب:</a:t>
              </a:r>
              <a:br>
                <a:rPr kumimoji="0" lang="en-US" sz="3600" b="1" u="none" strike="noStrike" kern="1200" cap="none" spc="0" normalizeH="0" baseline="0" noProof="0" dirty="0">
                  <a:ln>
                    <a:noFill/>
                  </a:ln>
                  <a:solidFill>
                    <a:srgbClr val="00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العهد الجديد</a:t>
              </a:r>
              <a:br>
                <a:rPr kumimoji="0" lang="en-US" sz="36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br>
              <a:r>
                <a:rPr kumimoji="0" lang="ar-JO" sz="3600" b="1" u="none" strike="noStrike" kern="1200" cap="none" spc="0" normalizeH="0" baseline="0" noProof="0" dirty="0">
                  <a:ln>
                    <a:noFill/>
                  </a:ln>
                  <a:solidFill>
                    <a:srgbClr val="00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يجتمع معًا</a:t>
              </a:r>
              <a:endParaRPr kumimoji="0" lang="en-GB" sz="3600" b="1" u="none" strike="noStrike" kern="1200" cap="none" spc="0" normalizeH="0" baseline="0" noProof="0" dirty="0">
                <a:ln>
                  <a:noFill/>
                </a:ln>
                <a:solidFill>
                  <a:srgbClr val="00FF00"/>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 name="Rectangle 4">
            <a:extLst>
              <a:ext uri="{FF2B5EF4-FFF2-40B4-BE49-F238E27FC236}">
                <a16:creationId xmlns:a16="http://schemas.microsoft.com/office/drawing/2014/main" id="{95EB3F0C-ED60-5974-2B64-0BE0E3FCAA0F}"/>
              </a:ext>
            </a:extLst>
          </p:cNvPr>
          <p:cNvSpPr>
            <a:spLocks noChangeArrowheads="1"/>
          </p:cNvSpPr>
          <p:nvPr/>
        </p:nvSpPr>
        <p:spPr bwMode="auto">
          <a:xfrm>
            <a:off x="-40163" y="6497691"/>
            <a:ext cx="10177772" cy="127471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101846" tIns="50923" rIns="101846" bIns="50923" anchor="ctr"/>
          <a:lstStyle/>
          <a:p>
            <a:pPr algn="ctr" eaLnBrk="1" hangingPunct="1">
              <a:spcBef>
                <a:spcPct val="20000"/>
              </a:spcBef>
              <a:spcAft>
                <a:spcPts val="0"/>
              </a:spcAft>
              <a:buClr>
                <a:srgbClr val="FFCC00"/>
              </a:buClr>
              <a:buSzPct val="70000"/>
              <a:defRPr/>
            </a:pPr>
            <a:r>
              <a:rPr lang="ar-JO" sz="2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صممه الدكتور جون فريمان ، تكساس ، الولايات المتحدة الأمريكية ، درس بواسطة الدكتور ريك غريفيث ، كلية سنغافورة للكتاب المقدس ، جميع الملفات بعدة لغات للتحميل مجانًا على موقع </a:t>
            </a:r>
            <a:r>
              <a:rPr lang="en-US" sz="22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4108"/>
                                        </p:tgtEl>
                                        <p:attrNameLst>
                                          <p:attrName>style.visibility</p:attrName>
                                        </p:attrNameLst>
                                      </p:cBhvr>
                                      <p:to>
                                        <p:strVal val="visible"/>
                                      </p:to>
                                    </p:set>
                                    <p:animEffect transition="in" filter="fade">
                                      <p:cBhvr>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100000">
                                          <p:val>
                                            <p:fltVal val="0"/>
                                          </p:val>
                                        </p:tav>
                                        <p:tav>
                                          <p:val>
                                            <p:strVal val="#ppt_w"/>
                                          </p:val>
                                        </p:tav>
                                      </p:tavLst>
                                    </p:anim>
                                    <p:anim calcmode="lin" valueType="num">
                                      <p:cBhvr>
                                        <p:cTn id="16" dur="1000" fill="hold"/>
                                        <p:tgtEl>
                                          <p:spTgt spid="2"/>
                                        </p:tgtEl>
                                        <p:attrNameLst>
                                          <p:attrName>ppt_h</p:attrName>
                                        </p:attrNameLst>
                                      </p:cBhvr>
                                      <p:tavLst>
                                        <p:tav tm="100000">
                                          <p:val>
                                            <p:fltVal val="0"/>
                                          </p:val>
                                        </p:tav>
                                        <p:tav>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4112"/>
                                        </p:tgtEl>
                                        <p:attrNameLst>
                                          <p:attrName>style.visibility</p:attrName>
                                        </p:attrNameLst>
                                      </p:cBhvr>
                                      <p:to>
                                        <p:strVal val="visible"/>
                                      </p:to>
                                    </p:set>
                                    <p:animEffect transition="in" filter="wipe(left)">
                                      <p:cBhvr>
                                        <p:cTn id="24" dur="20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888" y="1254125"/>
            <a:ext cx="7138987" cy="4957763"/>
          </a:xfrm>
          <a:prstGeom prst="rect">
            <a:avLst/>
          </a:prstGeom>
          <a:noFill/>
          <a:ln w="9525">
            <a:noFill/>
            <a:round/>
            <a:headEnd/>
            <a:tailEnd/>
          </a:ln>
          <a:effectLst>
            <a:outerShdw blurRad="63500" dist="81185" dir="2321969" algn="ctr" rotWithShape="0">
              <a:srgbClr val="000000"/>
            </a:outerShdw>
          </a:effectLst>
        </p:spPr>
      </p:pic>
      <p:sp>
        <p:nvSpPr>
          <p:cNvPr id="25609"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0"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1"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2"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3"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4"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5" name="Line 15"/>
          <p:cNvSpPr>
            <a:spLocks noChangeShapeType="1"/>
          </p:cNvSpPr>
          <p:nvPr/>
        </p:nvSpPr>
        <p:spPr bwMode="auto">
          <a:xfrm flipV="1">
            <a:off x="5741988" y="5049838"/>
            <a:ext cx="1760537" cy="406400"/>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6"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25618" name="Rectangle 18"/>
          <p:cNvSpPr>
            <a:spLocks noChangeArrowheads="1"/>
          </p:cNvSpPr>
          <p:nvPr/>
        </p:nvSpPr>
        <p:spPr bwMode="auto">
          <a:xfrm rot="240000">
            <a:off x="2585751" y="5284321"/>
            <a:ext cx="1111936"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1</a:t>
            </a:r>
            <a:r>
              <a:rPr lang="ar-JO" sz="2000" b="1" dirty="0">
                <a:solidFill>
                  <a:srgbClr val="FFFFFF"/>
                </a:solidFill>
                <a:latin typeface="Arial" panose="020B0604020202020204" pitchFamily="34" charset="0"/>
                <a:cs typeface="Arial" panose="020B0604020202020204" pitchFamily="34" charset="0"/>
              </a:rPr>
              <a:t> الشريعة</a:t>
            </a:r>
            <a:endParaRPr lang="en-GB" sz="2000" b="1" dirty="0">
              <a:solidFill>
                <a:srgbClr val="FFFFFF"/>
              </a:solidFill>
              <a:latin typeface="Arial" panose="020B0604020202020204" pitchFamily="34" charset="0"/>
              <a:cs typeface="Arial" panose="020B0604020202020204" pitchFamily="34" charset="0"/>
            </a:endParaRPr>
          </a:p>
        </p:txBody>
      </p:sp>
      <p:sp>
        <p:nvSpPr>
          <p:cNvPr id="25619" name="Rectangle 19"/>
          <p:cNvSpPr>
            <a:spLocks noChangeArrowheads="1"/>
          </p:cNvSpPr>
          <p:nvPr/>
        </p:nvSpPr>
        <p:spPr bwMode="auto">
          <a:xfrm rot="3060000">
            <a:off x="3107531" y="4398169"/>
            <a:ext cx="2011363"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3</a:t>
            </a:r>
            <a:r>
              <a:rPr lang="ar-JO" sz="2000" b="1" dirty="0">
                <a:solidFill>
                  <a:srgbClr val="FFFFFF"/>
                </a:solidFill>
                <a:latin typeface="Arial" panose="020B0604020202020204" pitchFamily="34" charset="0"/>
                <a:cs typeface="Arial" panose="020B0604020202020204" pitchFamily="34" charset="0"/>
              </a:rPr>
              <a:t> الكتابات</a:t>
            </a:r>
            <a:endParaRPr lang="en-GB" sz="2000" b="1" dirty="0">
              <a:solidFill>
                <a:srgbClr val="FFFFFF"/>
              </a:solidFill>
              <a:latin typeface="Arial" panose="020B0604020202020204" pitchFamily="34" charset="0"/>
              <a:cs typeface="Arial" panose="020B0604020202020204" pitchFamily="34" charset="0"/>
            </a:endParaRPr>
          </a:p>
        </p:txBody>
      </p:sp>
      <p:sp>
        <p:nvSpPr>
          <p:cNvPr id="25620" name="Rectangle 20"/>
          <p:cNvSpPr>
            <a:spLocks noChangeArrowheads="1"/>
          </p:cNvSpPr>
          <p:nvPr/>
        </p:nvSpPr>
        <p:spPr bwMode="auto">
          <a:xfrm rot="4560000">
            <a:off x="3636963" y="4187825"/>
            <a:ext cx="23209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4</a:t>
            </a:r>
            <a:r>
              <a:rPr lang="ar-JO" sz="2000" b="1" dirty="0">
                <a:solidFill>
                  <a:srgbClr val="FFFFFF"/>
                </a:solidFill>
                <a:latin typeface="Arial" panose="020B0604020202020204" pitchFamily="34" charset="0"/>
                <a:cs typeface="Arial" panose="020B0604020202020204" pitchFamily="34" charset="0"/>
              </a:rPr>
              <a:t> النبوات  </a:t>
            </a:r>
            <a:endParaRPr lang="en-GB" sz="2000" b="1" dirty="0">
              <a:solidFill>
                <a:srgbClr val="FFFFFF"/>
              </a:solidFill>
              <a:latin typeface="Arial" panose="020B0604020202020204" pitchFamily="34" charset="0"/>
              <a:cs typeface="Arial" panose="020B0604020202020204" pitchFamily="34" charset="0"/>
            </a:endParaRPr>
          </a:p>
        </p:txBody>
      </p:sp>
      <p:sp>
        <p:nvSpPr>
          <p:cNvPr id="25621" name="Rectangle 21"/>
          <p:cNvSpPr>
            <a:spLocks noChangeArrowheads="1"/>
          </p:cNvSpPr>
          <p:nvPr/>
        </p:nvSpPr>
        <p:spPr bwMode="auto">
          <a:xfrm rot="1560000">
            <a:off x="2671763" y="4776788"/>
            <a:ext cx="2078037"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2</a:t>
            </a:r>
            <a:r>
              <a:rPr lang="ar-JO" sz="2000" b="1" dirty="0">
                <a:solidFill>
                  <a:srgbClr val="FFFFFF"/>
                </a:solidFill>
                <a:latin typeface="Arial" panose="020B0604020202020204" pitchFamily="34" charset="0"/>
                <a:cs typeface="Arial" panose="020B0604020202020204" pitchFamily="34" charset="0"/>
              </a:rPr>
              <a:t> الكتب التاريخية</a:t>
            </a:r>
            <a:endParaRPr lang="en-GB" sz="2000" b="1" dirty="0">
              <a:solidFill>
                <a:srgbClr val="FFFFFF"/>
              </a:solidFill>
              <a:latin typeface="Arial" panose="020B0604020202020204" pitchFamily="34" charset="0"/>
              <a:cs typeface="Arial" panose="020B0604020202020204" pitchFamily="34" charset="0"/>
            </a:endParaRPr>
          </a:p>
        </p:txBody>
      </p:sp>
      <p:grpSp>
        <p:nvGrpSpPr>
          <p:cNvPr id="25622" name="Group 22"/>
          <p:cNvGrpSpPr>
            <a:grpSpLocks/>
          </p:cNvGrpSpPr>
          <p:nvPr/>
        </p:nvGrpSpPr>
        <p:grpSpPr bwMode="auto">
          <a:xfrm>
            <a:off x="6073775" y="719138"/>
            <a:ext cx="1004888" cy="1423987"/>
            <a:chOff x="3826" y="453"/>
            <a:chExt cx="633" cy="897"/>
          </a:xfrm>
        </p:grpSpPr>
        <p:sp>
          <p:nvSpPr>
            <p:cNvPr id="12311" name="Rectangle 23"/>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2312" name="Rectangle 24"/>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
        <p:nvSpPr>
          <p:cNvPr id="25623" name="Text Box 25"/>
          <p:cNvSpPr txBox="1">
            <a:spLocks noChangeArrowheads="1"/>
          </p:cNvSpPr>
          <p:nvPr/>
        </p:nvSpPr>
        <p:spPr bwMode="auto">
          <a:xfrm>
            <a:off x="850900" y="6680200"/>
            <a:ext cx="8699500"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750"/>
              </a:spcBef>
              <a:buClr>
                <a:srgbClr val="FFFFFF"/>
              </a:buClr>
            </a:pPr>
            <a:r>
              <a:rPr lang="ar-JO" b="1" dirty="0">
                <a:solidFill>
                  <a:srgbClr val="FFFFFF"/>
                </a:solidFill>
                <a:latin typeface="Arial" panose="020B0604020202020204" pitchFamily="34" charset="0"/>
                <a:cs typeface="Arial" panose="020B0604020202020204" pitchFamily="34" charset="0"/>
              </a:rPr>
              <a:t>الوقت المطلوب لتدوين الكتاب المقدس...</a:t>
            </a:r>
            <a:endParaRPr lang="en-GB" b="1" dirty="0">
              <a:solidFill>
                <a:srgbClr val="FFFFFF"/>
              </a:solidFill>
              <a:latin typeface="Arial" panose="020B0604020202020204" pitchFamily="34" charset="0"/>
              <a:cs typeface="Arial" panose="020B0604020202020204" pitchFamily="34" charset="0"/>
            </a:endParaRPr>
          </a:p>
        </p:txBody>
      </p:sp>
      <p:sp>
        <p:nvSpPr>
          <p:cNvPr id="12314" name="Text Box 26"/>
          <p:cNvSpPr txBox="1">
            <a:spLocks noChangeArrowheads="1"/>
          </p:cNvSpPr>
          <p:nvPr/>
        </p:nvSpPr>
        <p:spPr bwMode="auto">
          <a:xfrm>
            <a:off x="1168400" y="1221904"/>
            <a:ext cx="3163888" cy="1148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rtl="1">
              <a:lnSpc>
                <a:spcPct val="100000"/>
              </a:lnSpc>
              <a:spcBef>
                <a:spcPts val="1500"/>
              </a:spcBef>
              <a:buClr>
                <a:srgbClr val="FFFFFF"/>
              </a:buClr>
            </a:pPr>
            <a:r>
              <a:rPr lang="ar-JO" sz="2800" b="1" dirty="0">
                <a:solidFill>
                  <a:srgbClr val="FFFFFF"/>
                </a:solidFill>
                <a:latin typeface="Arial" panose="020B0604020202020204" pitchFamily="34" charset="0"/>
                <a:cs typeface="Arial" panose="020B0604020202020204" pitchFamily="34" charset="0"/>
              </a:rPr>
              <a:t>العهد القديم:</a:t>
            </a:r>
          </a:p>
          <a:p>
            <a:pPr algn="r" rtl="1">
              <a:lnSpc>
                <a:spcPct val="100000"/>
              </a:lnSpc>
              <a:spcBef>
                <a:spcPts val="1500"/>
              </a:spcBef>
              <a:buClr>
                <a:srgbClr val="FFFFFF"/>
              </a:buClr>
            </a:pPr>
            <a:r>
              <a:rPr lang="en-US" sz="2800" b="1" dirty="0">
                <a:solidFill>
                  <a:srgbClr val="FFFFFF"/>
                </a:solidFill>
                <a:latin typeface="Comic Sans MS" charset="0"/>
                <a:cs typeface="Times New Roman" charset="0"/>
              </a:rPr>
              <a:t>1100</a:t>
            </a:r>
            <a:r>
              <a:rPr lang="ar-JO" sz="2800" b="1" dirty="0">
                <a:solidFill>
                  <a:srgbClr val="FFFFFF"/>
                </a:solidFill>
                <a:latin typeface="Comic Sans MS" charset="0"/>
                <a:cs typeface="Times New Roman" charset="0"/>
              </a:rPr>
              <a:t> سنة</a:t>
            </a:r>
            <a:endParaRPr lang="en-GB" sz="2800" b="1" dirty="0">
              <a:solidFill>
                <a:srgbClr val="FFFFFF"/>
              </a:solidFill>
              <a:latin typeface="Comic Sans MS" charset="0"/>
              <a:cs typeface="Times New Roman" charset="0"/>
            </a:endParaRPr>
          </a:p>
        </p:txBody>
      </p:sp>
      <p:sp>
        <p:nvSpPr>
          <p:cNvPr id="12315" name="AutoShape 27"/>
          <p:cNvSpPr>
            <a:spLocks noChangeArrowheads="1"/>
          </p:cNvSpPr>
          <p:nvPr/>
        </p:nvSpPr>
        <p:spPr bwMode="auto">
          <a:xfrm>
            <a:off x="1825625" y="2414588"/>
            <a:ext cx="3168835" cy="3643312"/>
          </a:xfrm>
          <a:prstGeom prst="roundRect">
            <a:avLst>
              <a:gd name="adj" fmla="val 16667"/>
            </a:avLst>
          </a:prstGeom>
          <a:noFill/>
          <a:ln w="76320">
            <a:solidFill>
              <a:srgbClr val="FFFF0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2316" name="Text Box 28"/>
          <p:cNvSpPr txBox="1">
            <a:spLocks noChangeArrowheads="1"/>
          </p:cNvSpPr>
          <p:nvPr/>
        </p:nvSpPr>
        <p:spPr bwMode="auto">
          <a:xfrm>
            <a:off x="6724650" y="1344613"/>
            <a:ext cx="3016250" cy="1148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67E00A"/>
              </a:buClr>
            </a:pPr>
            <a:r>
              <a:rPr lang="ar-JO" sz="2800" b="1" dirty="0">
                <a:solidFill>
                  <a:srgbClr val="67E00A"/>
                </a:solidFill>
                <a:latin typeface="Arial" panose="020B0604020202020204" pitchFamily="34" charset="0"/>
                <a:cs typeface="Arial" panose="020B0604020202020204" pitchFamily="34" charset="0"/>
              </a:rPr>
              <a:t>العهد الجديد:</a:t>
            </a:r>
          </a:p>
          <a:p>
            <a:pPr algn="ctr">
              <a:lnSpc>
                <a:spcPct val="100000"/>
              </a:lnSpc>
              <a:spcBef>
                <a:spcPts val="1500"/>
              </a:spcBef>
              <a:buClr>
                <a:srgbClr val="67E00A"/>
              </a:buClr>
            </a:pPr>
            <a:r>
              <a:rPr lang="ar-JO" sz="2800" b="1" dirty="0">
                <a:solidFill>
                  <a:srgbClr val="67E00A"/>
                </a:solidFill>
                <a:latin typeface="Arial" panose="020B0604020202020204" pitchFamily="34" charset="0"/>
                <a:cs typeface="Arial" panose="020B0604020202020204" pitchFamily="34" charset="0"/>
              </a:rPr>
              <a:t>40-50 سنة</a:t>
            </a:r>
            <a:endParaRPr lang="en-GB" sz="2800" b="1" dirty="0">
              <a:solidFill>
                <a:srgbClr val="67E00A"/>
              </a:solidFill>
              <a:latin typeface="Arial" panose="020B0604020202020204" pitchFamily="34" charset="0"/>
              <a:cs typeface="Arial" panose="020B0604020202020204" pitchFamily="34" charset="0"/>
            </a:endParaRPr>
          </a:p>
        </p:txBody>
      </p:sp>
      <p:sp>
        <p:nvSpPr>
          <p:cNvPr id="25627" name="AutoShape 29"/>
          <p:cNvSpPr>
            <a:spLocks noChangeArrowheads="1"/>
          </p:cNvSpPr>
          <p:nvPr/>
        </p:nvSpPr>
        <p:spPr bwMode="auto">
          <a:xfrm>
            <a:off x="5330825" y="3486150"/>
            <a:ext cx="2949575" cy="2865438"/>
          </a:xfrm>
          <a:prstGeom prst="roundRect">
            <a:avLst>
              <a:gd name="adj" fmla="val 16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25628" name="Rectangle 30"/>
          <p:cNvSpPr>
            <a:spLocks noChangeArrowheads="1"/>
          </p:cNvSpPr>
          <p:nvPr/>
        </p:nvSpPr>
        <p:spPr bwMode="auto">
          <a:xfrm rot="-3120000">
            <a:off x="5107782" y="3972719"/>
            <a:ext cx="1481137"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nSpc>
                <a:spcPct val="100000"/>
              </a:lnSpc>
              <a:spcBef>
                <a:spcPts val="125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5</a:t>
            </a:r>
            <a:r>
              <a:rPr lang="ar-JO" sz="2000" b="1" dirty="0">
                <a:solidFill>
                  <a:srgbClr val="00FF00"/>
                </a:solidFill>
                <a:latin typeface="Arial" panose="020B0604020202020204" pitchFamily="34" charset="0"/>
                <a:cs typeface="Arial" panose="020B0604020202020204" pitchFamily="34" charset="0"/>
              </a:rPr>
              <a:t> الأناجيل</a:t>
            </a:r>
            <a:endParaRPr lang="en-GB" sz="2000" b="1" dirty="0">
              <a:solidFill>
                <a:srgbClr val="00FF00"/>
              </a:solidFill>
              <a:latin typeface="Arial" panose="020B0604020202020204" pitchFamily="34" charset="0"/>
              <a:cs typeface="Arial" panose="020B0604020202020204" pitchFamily="34" charset="0"/>
            </a:endParaRPr>
          </a:p>
        </p:txBody>
      </p:sp>
      <p:sp>
        <p:nvSpPr>
          <p:cNvPr id="25629" name="Rectangle 31"/>
          <p:cNvSpPr>
            <a:spLocks noChangeArrowheads="1"/>
          </p:cNvSpPr>
          <p:nvPr/>
        </p:nvSpPr>
        <p:spPr bwMode="auto">
          <a:xfrm rot="-2280000">
            <a:off x="5594759" y="4221565"/>
            <a:ext cx="1680770" cy="407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6</a:t>
            </a:r>
            <a:r>
              <a:rPr lang="ar-JO" sz="2000" b="1" dirty="0">
                <a:solidFill>
                  <a:srgbClr val="00FF00"/>
                </a:solidFill>
                <a:latin typeface="Arial" panose="020B0604020202020204" pitchFamily="34" charset="0"/>
                <a:cs typeface="Arial" panose="020B0604020202020204" pitchFamily="34" charset="0"/>
              </a:rPr>
              <a:t> أعمال الرسل</a:t>
            </a:r>
            <a:endParaRPr lang="en-GB" sz="2000" b="1" dirty="0">
              <a:solidFill>
                <a:srgbClr val="00FF00"/>
              </a:solidFill>
              <a:latin typeface="Arial" panose="020B0604020202020204" pitchFamily="34" charset="0"/>
              <a:cs typeface="Arial" panose="020B0604020202020204" pitchFamily="34" charset="0"/>
            </a:endParaRPr>
          </a:p>
        </p:txBody>
      </p:sp>
      <p:sp>
        <p:nvSpPr>
          <p:cNvPr id="25630" name="Rectangle 32"/>
          <p:cNvSpPr>
            <a:spLocks noChangeArrowheads="1"/>
          </p:cNvSpPr>
          <p:nvPr/>
        </p:nvSpPr>
        <p:spPr bwMode="auto">
          <a:xfrm rot="-960000">
            <a:off x="5840048" y="4872254"/>
            <a:ext cx="1757537" cy="41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590" tIns="49575" rIns="100590" bIns="49575">
            <a:spAutoFit/>
          </a:bodyPr>
          <a:lstStyle/>
          <a:p>
            <a:pPr>
              <a:lnSpc>
                <a:spcPct val="100000"/>
              </a:lnSpc>
              <a:spcBef>
                <a:spcPts val="125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7</a:t>
            </a:r>
            <a:r>
              <a:rPr lang="ar-JO" sz="2000" b="1" dirty="0">
                <a:solidFill>
                  <a:srgbClr val="00FF00"/>
                </a:solidFill>
                <a:latin typeface="Arial" panose="020B0604020202020204" pitchFamily="34" charset="0"/>
                <a:cs typeface="Arial" panose="020B0604020202020204" pitchFamily="34" charset="0"/>
              </a:rPr>
              <a:t> الرسائل</a:t>
            </a:r>
            <a:endParaRPr lang="en-GB" sz="2000" b="1" dirty="0">
              <a:solidFill>
                <a:srgbClr val="00FF00"/>
              </a:solidFill>
              <a:latin typeface="Arial" panose="020B0604020202020204" pitchFamily="34" charset="0"/>
              <a:cs typeface="Arial" panose="020B0604020202020204" pitchFamily="34" charset="0"/>
            </a:endParaRPr>
          </a:p>
        </p:txBody>
      </p:sp>
      <p:sp>
        <p:nvSpPr>
          <p:cNvPr id="25631" name="Rectangle 33"/>
          <p:cNvSpPr>
            <a:spLocks noChangeArrowheads="1"/>
          </p:cNvSpPr>
          <p:nvPr/>
        </p:nvSpPr>
        <p:spPr bwMode="auto">
          <a:xfrm>
            <a:off x="5749925" y="5429250"/>
            <a:ext cx="2316163" cy="34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590" tIns="49575" rIns="100590" bIns="49575">
            <a:spAutoFit/>
          </a:bodyPr>
          <a:lstStyle/>
          <a:p>
            <a:pPr algn="ctr">
              <a:lnSpc>
                <a:spcPct val="100000"/>
              </a:lnSpc>
              <a:spcBef>
                <a:spcPts val="1000"/>
              </a:spcBef>
              <a:buClr>
                <a:srgbClr val="00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600" b="1" dirty="0">
                <a:solidFill>
                  <a:srgbClr val="FFFF00"/>
                </a:solidFill>
                <a:latin typeface="Arial" panose="020B0604020202020204" pitchFamily="34" charset="0"/>
                <a:cs typeface="Arial" panose="020B0604020202020204" pitchFamily="34" charset="0"/>
              </a:rPr>
              <a:t>8</a:t>
            </a:r>
            <a:r>
              <a:rPr lang="ar-JO" sz="1600" b="1" dirty="0">
                <a:solidFill>
                  <a:srgbClr val="00FF00"/>
                </a:solidFill>
                <a:latin typeface="Arial" panose="020B0604020202020204" pitchFamily="34" charset="0"/>
                <a:cs typeface="Arial" panose="020B0604020202020204" pitchFamily="34" charset="0"/>
              </a:rPr>
              <a:t> الرؤيا</a:t>
            </a:r>
            <a:endParaRPr lang="en-GB" sz="1600" b="1" dirty="0">
              <a:solidFill>
                <a:srgbClr val="00FF00"/>
              </a:solidFill>
              <a:latin typeface="Arial" panose="020B0604020202020204" pitchFamily="34" charset="0"/>
              <a:cs typeface="Arial" panose="020B0604020202020204" pitchFamily="34" charset="0"/>
            </a:endParaRPr>
          </a:p>
        </p:txBody>
      </p:sp>
      <p:sp>
        <p:nvSpPr>
          <p:cNvPr id="25632" name="Text Box 34"/>
          <p:cNvSpPr txBox="1">
            <a:spLocks noChangeArrowheads="1"/>
          </p:cNvSpPr>
          <p:nvPr/>
        </p:nvSpPr>
        <p:spPr bwMode="auto">
          <a:xfrm>
            <a:off x="9698038" y="1588"/>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2323" name="AutoShape 35"/>
          <p:cNvSpPr>
            <a:spLocks noChangeArrowheads="1"/>
          </p:cNvSpPr>
          <p:nvPr/>
        </p:nvSpPr>
        <p:spPr bwMode="auto">
          <a:xfrm>
            <a:off x="5241623" y="3514725"/>
            <a:ext cx="2656189" cy="2746375"/>
          </a:xfrm>
          <a:prstGeom prst="roundRect">
            <a:avLst>
              <a:gd name="adj" fmla="val 16667"/>
            </a:avLst>
          </a:prstGeom>
          <a:noFill/>
          <a:ln w="76320">
            <a:solidFill>
              <a:srgbClr val="5BFF5B"/>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25634" name="Text Box 36"/>
          <p:cNvSpPr txBox="1">
            <a:spLocks noChangeArrowheads="1"/>
          </p:cNvSpPr>
          <p:nvPr/>
        </p:nvSpPr>
        <p:spPr bwMode="auto">
          <a:xfrm>
            <a:off x="9437688" y="7367588"/>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5635" name="Text Box 37"/>
          <p:cNvSpPr txBox="1">
            <a:spLocks noChangeArrowheads="1"/>
          </p:cNvSpPr>
          <p:nvPr/>
        </p:nvSpPr>
        <p:spPr bwMode="auto">
          <a:xfrm>
            <a:off x="9183688"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10</a:t>
            </a:r>
          </a:p>
        </p:txBody>
      </p:sp>
      <p:sp>
        <p:nvSpPr>
          <p:cNvPr id="25636" name="Text Box 38"/>
          <p:cNvSpPr txBox="1">
            <a:spLocks noChangeArrowheads="1"/>
          </p:cNvSpPr>
          <p:nvPr/>
        </p:nvSpPr>
        <p:spPr bwMode="auto">
          <a:xfrm>
            <a:off x="9570228" y="7344960"/>
            <a:ext cx="30642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dirty="0">
                <a:solidFill>
                  <a:srgbClr val="FFFFFF"/>
                </a:solidFill>
                <a:latin typeface="Comic Sans MS" charset="0"/>
              </a:rPr>
              <a:t>2</a:t>
            </a:r>
          </a:p>
        </p:txBody>
      </p:sp>
      <p:sp>
        <p:nvSpPr>
          <p:cNvPr id="25637" name="Text Box 39"/>
          <p:cNvSpPr txBox="1">
            <a:spLocks noChangeArrowheads="1"/>
          </p:cNvSpPr>
          <p:nvPr/>
        </p:nvSpPr>
        <p:spPr bwMode="auto">
          <a:xfrm>
            <a:off x="5021263" y="1516063"/>
            <a:ext cx="3579812" cy="1361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314"/>
                                        </p:tgtEl>
                                        <p:attrNameLst>
                                          <p:attrName>style.visibility</p:attrName>
                                        </p:attrNameLst>
                                      </p:cBhvr>
                                      <p:to>
                                        <p:strVal val="visible"/>
                                      </p:to>
                                    </p:set>
                                    <p:anim calcmode="lin" valueType="num">
                                      <p:cBhvr>
                                        <p:cTn id="7" dur="500" fill="hold"/>
                                        <p:tgtEl>
                                          <p:spTgt spid="12314"/>
                                        </p:tgtEl>
                                        <p:attrNameLst>
                                          <p:attrName>ppt_w</p:attrName>
                                        </p:attrNameLst>
                                      </p:cBhvr>
                                      <p:tavLst>
                                        <p:tav tm="100000">
                                          <p:val>
                                            <p:fltVal val="0"/>
                                          </p:val>
                                        </p:tav>
                                        <p:tav>
                                          <p:val>
                                            <p:strVal val="#ppt_w"/>
                                          </p:val>
                                        </p:tav>
                                      </p:tavLst>
                                    </p:anim>
                                    <p:anim calcmode="lin" valueType="num">
                                      <p:cBhvr>
                                        <p:cTn id="8" dur="500" fill="hold"/>
                                        <p:tgtEl>
                                          <p:spTgt spid="12314"/>
                                        </p:tgtEl>
                                        <p:attrNameLst>
                                          <p:attrName>ppt_h</p:attrName>
                                        </p:attrNameLst>
                                      </p:cBhvr>
                                      <p:tavLst>
                                        <p:tav tm="100000">
                                          <p:val>
                                            <p:fltVal val="0"/>
                                          </p:val>
                                        </p:tav>
                                        <p:tav>
                                          <p:val>
                                            <p:strVal val="#ppt_h"/>
                                          </p:val>
                                        </p:tav>
                                      </p:tavLst>
                                    </p:anim>
                                    <p:anim calcmode="lin" valueType="num">
                                      <p:cBhvr>
                                        <p:cTn id="9" dur="500" fill="hold"/>
                                        <p:tgtEl>
                                          <p:spTgt spid="12314"/>
                                        </p:tgtEl>
                                        <p:attrNameLst>
                                          <p:attrName>ppt_x</p:attrName>
                                        </p:attrNameLst>
                                      </p:cBhvr>
                                      <p:tavLst>
                                        <p:tav tm="100000">
                                          <p:val>
                                            <p:fltVal val="0.5"/>
                                          </p:val>
                                        </p:tav>
                                        <p:tav>
                                          <p:val>
                                            <p:strVal val="#ppt_x"/>
                                          </p:val>
                                        </p:tav>
                                      </p:tavLst>
                                    </p:anim>
                                    <p:anim calcmode="lin" valueType="num">
                                      <p:cBhvr>
                                        <p:cTn id="10" dur="500" fill="hold"/>
                                        <p:tgtEl>
                                          <p:spTgt spid="12314"/>
                                        </p:tgtEl>
                                        <p:attrNameLst>
                                          <p:attrName>ppt_y</p:attrName>
                                        </p:attrNameLst>
                                      </p:cBhvr>
                                      <p:tavLst>
                                        <p:tav tm="100000">
                                          <p:val>
                                            <p:fltVal val="0.5"/>
                                          </p:val>
                                        </p:tav>
                                        <p:tav>
                                          <p:val>
                                            <p:strVal val="#ppt_y"/>
                                          </p:val>
                                        </p:tav>
                                      </p:tavLst>
                                    </p:anim>
                                  </p:childTnLst>
                                </p:cTn>
                              </p:par>
                            </p:childTnLst>
                          </p:cTn>
                        </p:par>
                        <p:par>
                          <p:cTn id="11" fill="hold" nodeType="afterGroup">
                            <p:stCondLst>
                              <p:cond delay="0"/>
                            </p:stCondLst>
                            <p:childTnLst>
                              <p:par>
                                <p:cTn id="12" presetID="23" presetClass="entr" presetSubtype="528" fill="hold" grpId="0" nodeType="afterEffect">
                                  <p:stCondLst>
                                    <p:cond delay="0"/>
                                  </p:stCondLst>
                                  <p:childTnLst>
                                    <p:set>
                                      <p:cBhvr>
                                        <p:cTn id="13" dur="1" fill="hold">
                                          <p:stCondLst>
                                            <p:cond delay="0"/>
                                          </p:stCondLst>
                                        </p:cTn>
                                        <p:tgtEl>
                                          <p:spTgt spid="12315"/>
                                        </p:tgtEl>
                                        <p:attrNameLst>
                                          <p:attrName>style.visibility</p:attrName>
                                        </p:attrNameLst>
                                      </p:cBhvr>
                                      <p:to>
                                        <p:strVal val="visible"/>
                                      </p:to>
                                    </p:set>
                                    <p:anim calcmode="lin" valueType="num">
                                      <p:cBhvr>
                                        <p:cTn id="14" dur="500" fill="hold"/>
                                        <p:tgtEl>
                                          <p:spTgt spid="12315"/>
                                        </p:tgtEl>
                                        <p:attrNameLst>
                                          <p:attrName>ppt_w</p:attrName>
                                        </p:attrNameLst>
                                      </p:cBhvr>
                                      <p:tavLst>
                                        <p:tav tm="100000">
                                          <p:val>
                                            <p:fltVal val="0"/>
                                          </p:val>
                                        </p:tav>
                                        <p:tav>
                                          <p:val>
                                            <p:strVal val="#ppt_w"/>
                                          </p:val>
                                        </p:tav>
                                      </p:tavLst>
                                    </p:anim>
                                    <p:anim calcmode="lin" valueType="num">
                                      <p:cBhvr>
                                        <p:cTn id="15" dur="500" fill="hold"/>
                                        <p:tgtEl>
                                          <p:spTgt spid="12315"/>
                                        </p:tgtEl>
                                        <p:attrNameLst>
                                          <p:attrName>ppt_h</p:attrName>
                                        </p:attrNameLst>
                                      </p:cBhvr>
                                      <p:tavLst>
                                        <p:tav tm="100000">
                                          <p:val>
                                            <p:fltVal val="0"/>
                                          </p:val>
                                        </p:tav>
                                        <p:tav>
                                          <p:val>
                                            <p:strVal val="#ppt_h"/>
                                          </p:val>
                                        </p:tav>
                                      </p:tavLst>
                                    </p:anim>
                                    <p:anim calcmode="lin" valueType="num">
                                      <p:cBhvr>
                                        <p:cTn id="16" dur="500" fill="hold"/>
                                        <p:tgtEl>
                                          <p:spTgt spid="12315"/>
                                        </p:tgtEl>
                                        <p:attrNameLst>
                                          <p:attrName>ppt_x</p:attrName>
                                        </p:attrNameLst>
                                      </p:cBhvr>
                                      <p:tavLst>
                                        <p:tav tm="100000">
                                          <p:val>
                                            <p:fltVal val="0.5"/>
                                          </p:val>
                                        </p:tav>
                                        <p:tav>
                                          <p:val>
                                            <p:strVal val="#ppt_x"/>
                                          </p:val>
                                        </p:tav>
                                      </p:tavLst>
                                    </p:anim>
                                    <p:anim calcmode="lin" valueType="num">
                                      <p:cBhvr>
                                        <p:cTn id="17" dur="500" fill="hold"/>
                                        <p:tgtEl>
                                          <p:spTgt spid="12315"/>
                                        </p:tgtEl>
                                        <p:attrNameLst>
                                          <p:attrName>ppt_y</p:attrName>
                                        </p:attrNameLst>
                                      </p:cBhvr>
                                      <p:tavLst>
                                        <p:tav tm="100000">
                                          <p:val>
                                            <p:fltVal val="0.5"/>
                                          </p:val>
                                        </p:tav>
                                        <p:tav>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12316"/>
                                        </p:tgtEl>
                                        <p:attrNameLst>
                                          <p:attrName>style.visibility</p:attrName>
                                        </p:attrNameLst>
                                      </p:cBhvr>
                                      <p:to>
                                        <p:strVal val="visible"/>
                                      </p:to>
                                    </p:set>
                                    <p:anim calcmode="lin" valueType="num">
                                      <p:cBhvr>
                                        <p:cTn id="22" dur="500" fill="hold"/>
                                        <p:tgtEl>
                                          <p:spTgt spid="12316"/>
                                        </p:tgtEl>
                                        <p:attrNameLst>
                                          <p:attrName>ppt_w</p:attrName>
                                        </p:attrNameLst>
                                      </p:cBhvr>
                                      <p:tavLst>
                                        <p:tav tm="100000">
                                          <p:val>
                                            <p:fltVal val="0"/>
                                          </p:val>
                                        </p:tav>
                                        <p:tav>
                                          <p:val>
                                            <p:strVal val="#ppt_w"/>
                                          </p:val>
                                        </p:tav>
                                      </p:tavLst>
                                    </p:anim>
                                    <p:anim calcmode="lin" valueType="num">
                                      <p:cBhvr>
                                        <p:cTn id="23" dur="500" fill="hold"/>
                                        <p:tgtEl>
                                          <p:spTgt spid="12316"/>
                                        </p:tgtEl>
                                        <p:attrNameLst>
                                          <p:attrName>ppt_h</p:attrName>
                                        </p:attrNameLst>
                                      </p:cBhvr>
                                      <p:tavLst>
                                        <p:tav tm="100000">
                                          <p:val>
                                            <p:fltVal val="0"/>
                                          </p:val>
                                        </p:tav>
                                        <p:tav>
                                          <p:val>
                                            <p:strVal val="#ppt_h"/>
                                          </p:val>
                                        </p:tav>
                                      </p:tavLst>
                                    </p:anim>
                                    <p:anim calcmode="lin" valueType="num">
                                      <p:cBhvr>
                                        <p:cTn id="24" dur="500" fill="hold"/>
                                        <p:tgtEl>
                                          <p:spTgt spid="12316"/>
                                        </p:tgtEl>
                                        <p:attrNameLst>
                                          <p:attrName>ppt_x</p:attrName>
                                        </p:attrNameLst>
                                      </p:cBhvr>
                                      <p:tavLst>
                                        <p:tav tm="100000">
                                          <p:val>
                                            <p:fltVal val="0.5"/>
                                          </p:val>
                                        </p:tav>
                                        <p:tav>
                                          <p:val>
                                            <p:strVal val="#ppt_x"/>
                                          </p:val>
                                        </p:tav>
                                      </p:tavLst>
                                    </p:anim>
                                    <p:anim calcmode="lin" valueType="num">
                                      <p:cBhvr>
                                        <p:cTn id="25" dur="500" fill="hold"/>
                                        <p:tgtEl>
                                          <p:spTgt spid="12316"/>
                                        </p:tgtEl>
                                        <p:attrNameLst>
                                          <p:attrName>ppt_y</p:attrName>
                                        </p:attrNameLst>
                                      </p:cBhvr>
                                      <p:tavLst>
                                        <p:tav tm="100000">
                                          <p:val>
                                            <p:fltVal val="0.5"/>
                                          </p:val>
                                        </p:tav>
                                        <p:tav>
                                          <p:val>
                                            <p:strVal val="#ppt_y"/>
                                          </p:val>
                                        </p:tav>
                                      </p:tavLst>
                                    </p:anim>
                                  </p:childTnLst>
                                </p:cTn>
                              </p:par>
                            </p:childTnLst>
                          </p:cTn>
                        </p:par>
                        <p:par>
                          <p:cTn id="26" fill="hold" nodeType="afterGroup">
                            <p:stCondLst>
                              <p:cond delay="0"/>
                            </p:stCondLst>
                            <p:childTnLst>
                              <p:par>
                                <p:cTn id="27" presetID="23" presetClass="entr" presetSubtype="528" fill="hold" grpId="0" nodeType="afterEffect">
                                  <p:stCondLst>
                                    <p:cond delay="0"/>
                                  </p:stCondLst>
                                  <p:childTnLst>
                                    <p:set>
                                      <p:cBhvr>
                                        <p:cTn id="28" dur="1" fill="hold">
                                          <p:stCondLst>
                                            <p:cond delay="0"/>
                                          </p:stCondLst>
                                        </p:cTn>
                                        <p:tgtEl>
                                          <p:spTgt spid="12323"/>
                                        </p:tgtEl>
                                        <p:attrNameLst>
                                          <p:attrName>style.visibility</p:attrName>
                                        </p:attrNameLst>
                                      </p:cBhvr>
                                      <p:to>
                                        <p:strVal val="visible"/>
                                      </p:to>
                                    </p:set>
                                    <p:anim calcmode="lin" valueType="num">
                                      <p:cBhvr>
                                        <p:cTn id="29" dur="500" fill="hold"/>
                                        <p:tgtEl>
                                          <p:spTgt spid="12323"/>
                                        </p:tgtEl>
                                        <p:attrNameLst>
                                          <p:attrName>ppt_w</p:attrName>
                                        </p:attrNameLst>
                                      </p:cBhvr>
                                      <p:tavLst>
                                        <p:tav tm="100000">
                                          <p:val>
                                            <p:fltVal val="0"/>
                                          </p:val>
                                        </p:tav>
                                        <p:tav>
                                          <p:val>
                                            <p:strVal val="#ppt_w"/>
                                          </p:val>
                                        </p:tav>
                                      </p:tavLst>
                                    </p:anim>
                                    <p:anim calcmode="lin" valueType="num">
                                      <p:cBhvr>
                                        <p:cTn id="30" dur="500" fill="hold"/>
                                        <p:tgtEl>
                                          <p:spTgt spid="12323"/>
                                        </p:tgtEl>
                                        <p:attrNameLst>
                                          <p:attrName>ppt_h</p:attrName>
                                        </p:attrNameLst>
                                      </p:cBhvr>
                                      <p:tavLst>
                                        <p:tav tm="100000">
                                          <p:val>
                                            <p:fltVal val="0"/>
                                          </p:val>
                                        </p:tav>
                                        <p:tav>
                                          <p:val>
                                            <p:strVal val="#ppt_h"/>
                                          </p:val>
                                        </p:tav>
                                      </p:tavLst>
                                    </p:anim>
                                    <p:anim calcmode="lin" valueType="num">
                                      <p:cBhvr>
                                        <p:cTn id="31" dur="500" fill="hold"/>
                                        <p:tgtEl>
                                          <p:spTgt spid="12323"/>
                                        </p:tgtEl>
                                        <p:attrNameLst>
                                          <p:attrName>ppt_x</p:attrName>
                                        </p:attrNameLst>
                                      </p:cBhvr>
                                      <p:tavLst>
                                        <p:tav tm="100000">
                                          <p:val>
                                            <p:fltVal val="0.5"/>
                                          </p:val>
                                        </p:tav>
                                        <p:tav>
                                          <p:val>
                                            <p:strVal val="#ppt_x"/>
                                          </p:val>
                                        </p:tav>
                                      </p:tavLst>
                                    </p:anim>
                                    <p:anim calcmode="lin" valueType="num">
                                      <p:cBhvr>
                                        <p:cTn id="32" dur="500" fill="hold"/>
                                        <p:tgtEl>
                                          <p:spTgt spid="1232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5" grpId="0" animBg="1"/>
      <p:bldP spid="123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27650" name="Rectangle 2"/>
          <p:cNvSpPr>
            <a:spLocks noChangeArrowheads="1"/>
          </p:cNvSpPr>
          <p:nvPr/>
        </p:nvSpPr>
        <p:spPr bwMode="auto">
          <a:xfrm>
            <a:off x="508000" y="320198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4 كتب</a:t>
            </a:r>
            <a:r>
              <a:rPr lang="en-GB" sz="2000" b="1" dirty="0">
                <a:solidFill>
                  <a:srgbClr val="FFFFFF"/>
                </a:solidFill>
                <a:latin typeface="Arial" panose="020B0604020202020204" pitchFamily="34" charset="0"/>
                <a:cs typeface="Arial" panose="020B0604020202020204" pitchFamily="34" charset="0"/>
              </a:rPr>
              <a:t>)</a:t>
            </a:r>
          </a:p>
        </p:txBody>
      </p:sp>
      <p:sp>
        <p:nvSpPr>
          <p:cNvPr id="27651" name="Rectangle 3"/>
          <p:cNvSpPr>
            <a:spLocks noChangeArrowheads="1"/>
          </p:cNvSpPr>
          <p:nvPr/>
        </p:nvSpPr>
        <p:spPr bwMode="auto">
          <a:xfrm>
            <a:off x="968375" y="3822700"/>
            <a:ext cx="1757363"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حقائق</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و لاهوت</a:t>
            </a:r>
            <a:endParaRPr lang="en-GB" sz="1800" b="1" dirty="0">
              <a:solidFill>
                <a:srgbClr val="FFB3C0"/>
              </a:solidFill>
              <a:latin typeface="Arial" panose="020B0604020202020204" pitchFamily="34" charset="0"/>
              <a:cs typeface="Arial" panose="020B0604020202020204" pitchFamily="34" charset="0"/>
            </a:endParaRPr>
          </a:p>
        </p:txBody>
      </p:sp>
      <p:sp>
        <p:nvSpPr>
          <p:cNvPr id="27652"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27653" name="Rectangle 5"/>
          <p:cNvSpPr>
            <a:spLocks noChangeArrowheads="1"/>
          </p:cNvSpPr>
          <p:nvPr/>
        </p:nvSpPr>
        <p:spPr bwMode="auto">
          <a:xfrm>
            <a:off x="3217863"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تاريخ</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27654"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27655" name="Rectangle 7"/>
          <p:cNvSpPr>
            <a:spLocks noChangeArrowheads="1"/>
          </p:cNvSpPr>
          <p:nvPr/>
        </p:nvSpPr>
        <p:spPr bwMode="auto">
          <a:xfrm>
            <a:off x="5100638" y="3819525"/>
            <a:ext cx="1673225"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قضايا</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27656"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27657" name="Rectangle 9"/>
          <p:cNvSpPr>
            <a:spLocks noChangeArrowheads="1"/>
          </p:cNvSpPr>
          <p:nvPr/>
        </p:nvSpPr>
        <p:spPr bwMode="auto">
          <a:xfrm>
            <a:off x="7253288" y="3819525"/>
            <a:ext cx="1663700"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مستقبل</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الأبدية</a:t>
            </a:r>
            <a:endParaRPr lang="en-GB" sz="1800" b="1" dirty="0">
              <a:solidFill>
                <a:srgbClr val="FFB3C0"/>
              </a:solidFill>
              <a:latin typeface="Arial" panose="020B0604020202020204" pitchFamily="34" charset="0"/>
              <a:cs typeface="Arial" panose="020B0604020202020204" pitchFamily="34" charset="0"/>
            </a:endParaRPr>
          </a:p>
        </p:txBody>
      </p:sp>
      <p:grpSp>
        <p:nvGrpSpPr>
          <p:cNvPr id="27658" name="Group 10"/>
          <p:cNvGrpSpPr>
            <a:grpSpLocks/>
          </p:cNvGrpSpPr>
          <p:nvPr/>
        </p:nvGrpSpPr>
        <p:grpSpPr bwMode="auto">
          <a:xfrm>
            <a:off x="776288" y="4641850"/>
            <a:ext cx="8289925" cy="1962150"/>
            <a:chOff x="489" y="2924"/>
            <a:chExt cx="5222" cy="1236"/>
          </a:xfrm>
        </p:grpSpPr>
        <p:sp>
          <p:nvSpPr>
            <p:cNvPr id="13323"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13324"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13325"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13326"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13327"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13328"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27659" name="Rectangle 17"/>
          <p:cNvSpPr>
            <a:spLocks noChangeArrowheads="1"/>
          </p:cNvSpPr>
          <p:nvPr/>
        </p:nvSpPr>
        <p:spPr bwMode="auto">
          <a:xfrm>
            <a:off x="2579688" y="31829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1 كتاب</a:t>
            </a:r>
            <a:r>
              <a:rPr lang="en-GB" sz="2000" b="1" dirty="0">
                <a:solidFill>
                  <a:srgbClr val="FFFFFF"/>
                </a:solidFill>
                <a:latin typeface="Helvetica" charset="0"/>
              </a:rPr>
              <a:t>)</a:t>
            </a:r>
          </a:p>
        </p:txBody>
      </p:sp>
      <p:sp>
        <p:nvSpPr>
          <p:cNvPr id="27660" name="Rectangle 18"/>
          <p:cNvSpPr>
            <a:spLocks noChangeArrowheads="1"/>
          </p:cNvSpPr>
          <p:nvPr/>
        </p:nvSpPr>
        <p:spPr bwMode="auto">
          <a:xfrm>
            <a:off x="4132263" y="31829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21 كتاب</a:t>
            </a:r>
            <a:r>
              <a:rPr lang="en-GB" sz="2000" b="1" dirty="0">
                <a:solidFill>
                  <a:srgbClr val="FFFFFF"/>
                </a:solidFill>
                <a:latin typeface="Helvetica" charset="0"/>
              </a:rPr>
              <a:t>)</a:t>
            </a:r>
          </a:p>
        </p:txBody>
      </p:sp>
      <p:sp>
        <p:nvSpPr>
          <p:cNvPr id="27661" name="Rectangle 19"/>
          <p:cNvSpPr>
            <a:spLocks noChangeArrowheads="1"/>
          </p:cNvSpPr>
          <p:nvPr/>
        </p:nvSpPr>
        <p:spPr bwMode="auto">
          <a:xfrm>
            <a:off x="6554788" y="31845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1 كتاب</a:t>
            </a:r>
            <a:r>
              <a:rPr lang="en-GB" sz="2000" b="1" dirty="0">
                <a:solidFill>
                  <a:srgbClr val="FFFFFF"/>
                </a:solidFill>
                <a:latin typeface="Helvetica" charset="0"/>
              </a:rPr>
              <a:t>)</a:t>
            </a:r>
          </a:p>
        </p:txBody>
      </p:sp>
      <p:sp>
        <p:nvSpPr>
          <p:cNvPr id="27662" name="Rectangle 20"/>
          <p:cNvSpPr>
            <a:spLocks noChangeArrowheads="1"/>
          </p:cNvSpPr>
          <p:nvPr/>
        </p:nvSpPr>
        <p:spPr bwMode="auto">
          <a:xfrm>
            <a:off x="984250" y="5005388"/>
            <a:ext cx="1706563" cy="332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الأناجيل</a:t>
            </a:r>
            <a:endParaRPr lang="en-GB" sz="2800" b="1" dirty="0">
              <a:solidFill>
                <a:srgbClr val="A7FFA7"/>
              </a:solidFill>
              <a:latin typeface="Arial" panose="020B0604020202020204" pitchFamily="34" charset="0"/>
              <a:cs typeface="Arial" panose="020B0604020202020204" pitchFamily="34" charset="0"/>
            </a:endParaRPr>
          </a:p>
        </p:txBody>
      </p:sp>
      <p:sp>
        <p:nvSpPr>
          <p:cNvPr id="27663" name="Rectangle 21"/>
          <p:cNvSpPr>
            <a:spLocks noChangeArrowheads="1"/>
          </p:cNvSpPr>
          <p:nvPr/>
        </p:nvSpPr>
        <p:spPr bwMode="auto">
          <a:xfrm>
            <a:off x="3051175" y="5006975"/>
            <a:ext cx="1706563" cy="778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أعمال</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الرسل</a:t>
            </a:r>
            <a:endParaRPr lang="en-GB" sz="2800" b="1" dirty="0">
              <a:solidFill>
                <a:srgbClr val="A7FFA7"/>
              </a:solidFill>
              <a:latin typeface="Arial" panose="020B0604020202020204" pitchFamily="34" charset="0"/>
              <a:cs typeface="Arial" panose="020B0604020202020204" pitchFamily="34" charset="0"/>
            </a:endParaRPr>
          </a:p>
        </p:txBody>
      </p:sp>
      <p:sp>
        <p:nvSpPr>
          <p:cNvPr id="27664" name="Rectangle 22"/>
          <p:cNvSpPr>
            <a:spLocks noChangeArrowheads="1"/>
          </p:cNvSpPr>
          <p:nvPr/>
        </p:nvSpPr>
        <p:spPr bwMode="auto">
          <a:xfrm>
            <a:off x="5167313" y="4921250"/>
            <a:ext cx="1706562" cy="1332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الرسائل</a:t>
            </a:r>
            <a:endParaRPr lang="en-GB" sz="2800" b="1" dirty="0">
              <a:solidFill>
                <a:srgbClr val="A7FFA7"/>
              </a:solidFill>
              <a:latin typeface="Arial" panose="020B0604020202020204" pitchFamily="34" charset="0"/>
              <a:cs typeface="Arial" panose="020B0604020202020204" pitchFamily="34" charset="0"/>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p:txBody>
      </p:sp>
      <p:sp>
        <p:nvSpPr>
          <p:cNvPr id="27665" name="Rectangle 23"/>
          <p:cNvSpPr>
            <a:spLocks noChangeArrowheads="1"/>
          </p:cNvSpPr>
          <p:nvPr/>
        </p:nvSpPr>
        <p:spPr bwMode="auto">
          <a:xfrm>
            <a:off x="6740525" y="4991100"/>
            <a:ext cx="2638425" cy="1166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سفر</a:t>
            </a:r>
          </a:p>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الرؤيا</a:t>
            </a:r>
            <a:endParaRPr lang="en-GB" b="1" dirty="0">
              <a:solidFill>
                <a:srgbClr val="A7FFA7"/>
              </a:solidFill>
              <a:latin typeface="Arial" panose="020B0604020202020204" pitchFamily="34" charset="0"/>
              <a:cs typeface="Arial" panose="020B0604020202020204" pitchFamily="34"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dirty="0">
              <a:solidFill>
                <a:srgbClr val="A7FFA7"/>
              </a:solidFill>
              <a:latin typeface="Helvetica" charset="0"/>
            </a:endParaRPr>
          </a:p>
        </p:txBody>
      </p:sp>
      <p:sp>
        <p:nvSpPr>
          <p:cNvPr id="27666" name="Rectangle 24"/>
          <p:cNvSpPr>
            <a:spLocks noChangeArrowheads="1"/>
          </p:cNvSpPr>
          <p:nvPr/>
        </p:nvSpPr>
        <p:spPr bwMode="auto">
          <a:xfrm>
            <a:off x="1981200" y="1708150"/>
            <a:ext cx="6042025"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600" b="1" dirty="0">
                <a:solidFill>
                  <a:srgbClr val="FFEA18"/>
                </a:solidFill>
                <a:latin typeface="Arial" panose="020B0604020202020204" pitchFamily="34" charset="0"/>
                <a:cs typeface="Arial" panose="020B0604020202020204" pitchFamily="34" charset="0"/>
              </a:rPr>
              <a:t>أقسام العهد الجديد الأربعة:</a:t>
            </a:r>
            <a:endParaRPr lang="en-GB" sz="36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EA18"/>
                </a:solidFill>
                <a:latin typeface="Arial" panose="020B0604020202020204" pitchFamily="34" charset="0"/>
                <a:cs typeface="Arial" panose="020B0604020202020204" pitchFamily="34" charset="0"/>
              </a:rPr>
              <a:t>كتبت بين السنوات الأربعين والتسعين ب. م.</a:t>
            </a:r>
            <a:endParaRPr lang="en-GB" sz="2000" b="1" dirty="0">
              <a:solidFill>
                <a:srgbClr val="FFEA18"/>
              </a:solidFill>
              <a:latin typeface="Arial" panose="020B0604020202020204" pitchFamily="34" charset="0"/>
              <a:cs typeface="Arial" panose="020B0604020202020204" pitchFamily="34" charset="0"/>
            </a:endParaRPr>
          </a:p>
        </p:txBody>
      </p:sp>
      <p:sp>
        <p:nvSpPr>
          <p:cNvPr id="27667" name="Text Box 25"/>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27668" name="Text Box 2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27669" name="Text Box 27"/>
          <p:cNvSpPr txBox="1">
            <a:spLocks noChangeArrowheads="1"/>
          </p:cNvSpPr>
          <p:nvPr/>
        </p:nvSpPr>
        <p:spPr bwMode="auto">
          <a:xfrm>
            <a:off x="9208293" y="7410176"/>
            <a:ext cx="303214"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11</a:t>
            </a:r>
          </a:p>
        </p:txBody>
      </p:sp>
      <p:sp>
        <p:nvSpPr>
          <p:cNvPr id="13340" name="AutoShape 28"/>
          <p:cNvSpPr>
            <a:spLocks noChangeArrowheads="1"/>
          </p:cNvSpPr>
          <p:nvPr/>
        </p:nvSpPr>
        <p:spPr bwMode="auto">
          <a:xfrm>
            <a:off x="1239838" y="58023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341" name="AutoShape 29"/>
          <p:cNvSpPr>
            <a:spLocks noChangeArrowheads="1"/>
          </p:cNvSpPr>
          <p:nvPr/>
        </p:nvSpPr>
        <p:spPr bwMode="auto">
          <a:xfrm>
            <a:off x="3297238" y="6184900"/>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342" name="AutoShape 30"/>
          <p:cNvSpPr>
            <a:spLocks noChangeArrowheads="1"/>
          </p:cNvSpPr>
          <p:nvPr/>
        </p:nvSpPr>
        <p:spPr bwMode="auto">
          <a:xfrm>
            <a:off x="5454650" y="5716588"/>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343" name="AutoShape 31"/>
          <p:cNvSpPr>
            <a:spLocks noChangeArrowheads="1"/>
          </p:cNvSpPr>
          <p:nvPr/>
        </p:nvSpPr>
        <p:spPr bwMode="auto">
          <a:xfrm>
            <a:off x="7412038" y="573881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27674" name="Text Box 32"/>
          <p:cNvSpPr txBox="1">
            <a:spLocks noChangeArrowheads="1"/>
          </p:cNvSpPr>
          <p:nvPr/>
        </p:nvSpPr>
        <p:spPr bwMode="auto">
          <a:xfrm>
            <a:off x="9564688"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6</a:t>
            </a:r>
          </a:p>
        </p:txBody>
      </p:sp>
      <p:sp>
        <p:nvSpPr>
          <p:cNvPr id="13345" name="AutoShape 33"/>
          <p:cNvSpPr>
            <a:spLocks noChangeArrowheads="1"/>
          </p:cNvSpPr>
          <p:nvPr/>
        </p:nvSpPr>
        <p:spPr bwMode="auto">
          <a:xfrm>
            <a:off x="431800" y="157163"/>
            <a:ext cx="3305175" cy="10255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346" name="AutoShape 34"/>
          <p:cNvSpPr>
            <a:spLocks noChangeArrowheads="1"/>
          </p:cNvSpPr>
          <p:nvPr/>
        </p:nvSpPr>
        <p:spPr bwMode="auto">
          <a:xfrm>
            <a:off x="2244725" y="2301875"/>
            <a:ext cx="5397500" cy="593725"/>
          </a:xfrm>
          <a:prstGeom prst="roundRect">
            <a:avLst>
              <a:gd name="adj" fmla="val 16667"/>
            </a:avLst>
          </a:prstGeom>
          <a:noFill/>
          <a:ln w="76320">
            <a:solidFill>
              <a:srgbClr val="FC0128"/>
            </a:solidFill>
            <a:miter lim="800000"/>
            <a:headEnd/>
            <a:tailEnd/>
          </a:ln>
          <a:effectLst>
            <a:outerShdw blurRad="63500" dist="91659" dir="2017659"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100000">
                                          <p:val>
                                            <p:fltVal val="0"/>
                                          </p:val>
                                        </p:tav>
                                        <p:tav>
                                          <p:val>
                                            <p:strVal val="#ppt_w"/>
                                          </p:val>
                                        </p:tav>
                                      </p:tavLst>
                                    </p:anim>
                                    <p:anim calcmode="lin" valueType="num">
                                      <p:cBhvr>
                                        <p:cTn id="8" dur="500" fill="hold"/>
                                        <p:tgtEl>
                                          <p:spTgt spid="13345"/>
                                        </p:tgtEl>
                                        <p:attrNameLst>
                                          <p:attrName>ppt_h</p:attrName>
                                        </p:attrNameLst>
                                      </p:cBhvr>
                                      <p:tavLst>
                                        <p:tav tm="100000">
                                          <p:val>
                                            <p:fltVal val="0"/>
                                          </p:val>
                                        </p:tav>
                                        <p:tav>
                                          <p:val>
                                            <p:strVal val="#ppt_h"/>
                                          </p:val>
                                        </p:tav>
                                      </p:tavLst>
                                    </p:anim>
                                    <p:anim calcmode="lin" valueType="num">
                                      <p:cBhvr>
                                        <p:cTn id="9" dur="500" fill="hold"/>
                                        <p:tgtEl>
                                          <p:spTgt spid="13345"/>
                                        </p:tgtEl>
                                        <p:attrNameLst>
                                          <p:attrName>ppt_x</p:attrName>
                                        </p:attrNameLst>
                                      </p:cBhvr>
                                      <p:tavLst>
                                        <p:tav tm="100000">
                                          <p:val>
                                            <p:fltVal val="0.5"/>
                                          </p:val>
                                        </p:tav>
                                        <p:tav>
                                          <p:val>
                                            <p:strVal val="#ppt_x"/>
                                          </p:val>
                                        </p:tav>
                                      </p:tavLst>
                                    </p:anim>
                                    <p:anim calcmode="lin" valueType="num">
                                      <p:cBhvr>
                                        <p:cTn id="10" dur="500" fill="hold"/>
                                        <p:tgtEl>
                                          <p:spTgt spid="13345"/>
                                        </p:tgtEl>
                                        <p:attrNameLst>
                                          <p:attrName>ppt_y</p:attrName>
                                        </p:attrNameLst>
                                      </p:cBhvr>
                                      <p:tavLst>
                                        <p:tav tm="100000">
                                          <p:val>
                                            <p:fltVal val="0.5"/>
                                          </p:val>
                                        </p:tav>
                                        <p:tav>
                                          <p:val>
                                            <p:strVal val="#ppt_y"/>
                                          </p:val>
                                        </p:tav>
                                      </p:tavLst>
                                    </p:anim>
                                  </p:childTnLst>
                                  <p:subTnLst>
                                    <p:set>
                                      <p:cBhvr override="childStyle">
                                        <p:cTn dur="1" fill="hold" display="0" masterRel="nextClick" afterEffect="1"/>
                                        <p:tgtEl>
                                          <p:spTgt spid="133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40"/>
                                        </p:tgtEl>
                                        <p:attrNameLst>
                                          <p:attrName>style.visibility</p:attrName>
                                        </p:attrNameLst>
                                      </p:cBhvr>
                                      <p:to>
                                        <p:strVal val="visible"/>
                                      </p:to>
                                    </p:set>
                                    <p:anim calcmode="lin" valueType="num">
                                      <p:cBhvr>
                                        <p:cTn id="15" dur="500" fill="hold"/>
                                        <p:tgtEl>
                                          <p:spTgt spid="13340"/>
                                        </p:tgtEl>
                                        <p:attrNameLst>
                                          <p:attrName>ppt_x</p:attrName>
                                        </p:attrNameLst>
                                      </p:cBhvr>
                                      <p:tavLst>
                                        <p:tav tm="100000">
                                          <p:val>
                                            <p:strVal val="#ppt_x"/>
                                          </p:val>
                                        </p:tav>
                                        <p:tav>
                                          <p:val>
                                            <p:strVal val="#ppt_x"/>
                                          </p:val>
                                        </p:tav>
                                      </p:tavLst>
                                    </p:anim>
                                    <p:anim calcmode="lin" valueType="num">
                                      <p:cBhvr>
                                        <p:cTn id="16" dur="500" fill="hold"/>
                                        <p:tgtEl>
                                          <p:spTgt spid="13340"/>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0"/>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41"/>
                                        </p:tgtEl>
                                        <p:attrNameLst>
                                          <p:attrName>style.visibility</p:attrName>
                                        </p:attrNameLst>
                                      </p:cBhvr>
                                      <p:to>
                                        <p:strVal val="visible"/>
                                      </p:to>
                                    </p:set>
                                    <p:anim calcmode="lin" valueType="num">
                                      <p:cBhvr>
                                        <p:cTn id="21" dur="500" fill="hold"/>
                                        <p:tgtEl>
                                          <p:spTgt spid="13341"/>
                                        </p:tgtEl>
                                        <p:attrNameLst>
                                          <p:attrName>ppt_x</p:attrName>
                                        </p:attrNameLst>
                                      </p:cBhvr>
                                      <p:tavLst>
                                        <p:tav tm="100000">
                                          <p:val>
                                            <p:strVal val="#ppt_x"/>
                                          </p:val>
                                        </p:tav>
                                        <p:tav>
                                          <p:val>
                                            <p:strVal val="#ppt_x"/>
                                          </p:val>
                                        </p:tav>
                                      </p:tavLst>
                                    </p:anim>
                                    <p:anim calcmode="lin" valueType="num">
                                      <p:cBhvr>
                                        <p:cTn id="22" dur="500" fill="hold"/>
                                        <p:tgtEl>
                                          <p:spTgt spid="13341"/>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42"/>
                                        </p:tgtEl>
                                        <p:attrNameLst>
                                          <p:attrName>style.visibility</p:attrName>
                                        </p:attrNameLst>
                                      </p:cBhvr>
                                      <p:to>
                                        <p:strVal val="visible"/>
                                      </p:to>
                                    </p:set>
                                    <p:anim calcmode="lin" valueType="num">
                                      <p:cBhvr>
                                        <p:cTn id="27" dur="500" fill="hold"/>
                                        <p:tgtEl>
                                          <p:spTgt spid="13342"/>
                                        </p:tgtEl>
                                        <p:attrNameLst>
                                          <p:attrName>ppt_x</p:attrName>
                                        </p:attrNameLst>
                                      </p:cBhvr>
                                      <p:tavLst>
                                        <p:tav tm="100000">
                                          <p:val>
                                            <p:strVal val="#ppt_x"/>
                                          </p:val>
                                        </p:tav>
                                        <p:tav>
                                          <p:val>
                                            <p:strVal val="#ppt_x"/>
                                          </p:val>
                                        </p:tav>
                                      </p:tavLst>
                                    </p:anim>
                                    <p:anim calcmode="lin" valueType="num">
                                      <p:cBhvr>
                                        <p:cTn id="28" dur="500" fill="hold"/>
                                        <p:tgtEl>
                                          <p:spTgt spid="13342"/>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2"/>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43"/>
                                        </p:tgtEl>
                                        <p:attrNameLst>
                                          <p:attrName>style.visibility</p:attrName>
                                        </p:attrNameLst>
                                      </p:cBhvr>
                                      <p:to>
                                        <p:strVal val="visible"/>
                                      </p:to>
                                    </p:set>
                                    <p:anim calcmode="lin" valueType="num">
                                      <p:cBhvr>
                                        <p:cTn id="33" dur="500" fill="hold"/>
                                        <p:tgtEl>
                                          <p:spTgt spid="13343"/>
                                        </p:tgtEl>
                                        <p:attrNameLst>
                                          <p:attrName>ppt_x</p:attrName>
                                        </p:attrNameLst>
                                      </p:cBhvr>
                                      <p:tavLst>
                                        <p:tav tm="100000">
                                          <p:val>
                                            <p:strVal val="#ppt_x"/>
                                          </p:val>
                                        </p:tav>
                                        <p:tav>
                                          <p:val>
                                            <p:strVal val="#ppt_x"/>
                                          </p:val>
                                        </p:tav>
                                      </p:tavLst>
                                    </p:anim>
                                    <p:anim calcmode="lin" valueType="num">
                                      <p:cBhvr>
                                        <p:cTn id="34" dur="500" fill="hold"/>
                                        <p:tgtEl>
                                          <p:spTgt spid="13343"/>
                                        </p:tgtEl>
                                        <p:attrNameLst>
                                          <p:attrName>ppt_y</p:attrName>
                                        </p:attrNameLst>
                                      </p:cBhvr>
                                      <p:tavLst>
                                        <p:tav tm="100000">
                                          <p:val>
                                            <p:strVal val="1+#ppt_h/2"/>
                                          </p:val>
                                        </p:tav>
                                        <p:tav>
                                          <p:val>
                                            <p:strVal val="#ppt_y"/>
                                          </p:val>
                                        </p:tav>
                                      </p:tavLst>
                                    </p:anim>
                                  </p:childTnLst>
                                  <p:subTnLst>
                                    <p:set>
                                      <p:cBhvr override="childStyle">
                                        <p:cTn dur="1" fill="hold" display="0" masterRel="nextClick" afterEffect="1"/>
                                        <p:tgtEl>
                                          <p:spTgt spid="13343"/>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13346"/>
                                        </p:tgtEl>
                                        <p:attrNameLst>
                                          <p:attrName>style.visibility</p:attrName>
                                        </p:attrNameLst>
                                      </p:cBhvr>
                                      <p:to>
                                        <p:strVal val="visible"/>
                                      </p:to>
                                    </p:set>
                                    <p:anim calcmode="lin" valueType="num">
                                      <p:cBhvr>
                                        <p:cTn id="39" dur="500" fill="hold"/>
                                        <p:tgtEl>
                                          <p:spTgt spid="13346"/>
                                        </p:tgtEl>
                                        <p:attrNameLst>
                                          <p:attrName>ppt_w</p:attrName>
                                        </p:attrNameLst>
                                      </p:cBhvr>
                                      <p:tavLst>
                                        <p:tav tm="100000">
                                          <p:val>
                                            <p:strVal val="2/3*#ppt_w"/>
                                          </p:val>
                                        </p:tav>
                                        <p:tav>
                                          <p:val>
                                            <p:strVal val="#ppt_w"/>
                                          </p:val>
                                        </p:tav>
                                      </p:tavLst>
                                    </p:anim>
                                    <p:anim calcmode="lin" valueType="num">
                                      <p:cBhvr>
                                        <p:cTn id="40" dur="500" fill="hold"/>
                                        <p:tgtEl>
                                          <p:spTgt spid="1334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1" grpId="0" animBg="1"/>
      <p:bldP spid="13342" grpId="0" animBg="1"/>
      <p:bldP spid="13343" grpId="0" animBg="1"/>
      <p:bldP spid="13345" grpId="0" animBg="1"/>
      <p:bldP spid="133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66" tIns="45632" rIns="91266" bIns="45632" anchor="ctr"/>
          <a:lstStyle/>
          <a:p>
            <a:endParaRPr lang="en-US"/>
          </a:p>
        </p:txBody>
      </p:sp>
      <p:sp>
        <p:nvSpPr>
          <p:cNvPr id="29698" name="Rectangle 3"/>
          <p:cNvSpPr>
            <a:spLocks noChangeArrowheads="1"/>
          </p:cNvSpPr>
          <p:nvPr/>
        </p:nvSpPr>
        <p:spPr bwMode="auto">
          <a:xfrm>
            <a:off x="508000" y="3201988"/>
            <a:ext cx="2047875" cy="4716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19" tIns="50660" rIns="101319" bIns="50660">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400" b="1" dirty="0">
                <a:solidFill>
                  <a:srgbClr val="FFFFFF"/>
                </a:solidFill>
                <a:latin typeface="Helvetica" charset="0"/>
              </a:rPr>
              <a:t>(</a:t>
            </a:r>
            <a:r>
              <a:rPr lang="ar-JO" sz="2400" b="1" dirty="0">
                <a:solidFill>
                  <a:srgbClr val="FFFFFF"/>
                </a:solidFill>
                <a:latin typeface="Arial" panose="020B0604020202020204" pitchFamily="34" charset="0"/>
                <a:cs typeface="Arial" panose="020B0604020202020204" pitchFamily="34" charset="0"/>
              </a:rPr>
              <a:t>4 كتب</a:t>
            </a:r>
            <a:r>
              <a:rPr lang="en-GB" sz="2400" b="1" dirty="0">
                <a:solidFill>
                  <a:srgbClr val="FFFFFF"/>
                </a:solidFill>
                <a:latin typeface="Helvetica" charset="0"/>
              </a:rPr>
              <a:t>)</a:t>
            </a:r>
          </a:p>
        </p:txBody>
      </p:sp>
      <p:sp>
        <p:nvSpPr>
          <p:cNvPr id="29699" name="Rectangle 4"/>
          <p:cNvSpPr>
            <a:spLocks noChangeArrowheads="1"/>
          </p:cNvSpPr>
          <p:nvPr/>
        </p:nvSpPr>
        <p:spPr bwMode="auto">
          <a:xfrm>
            <a:off x="1119188" y="3822700"/>
            <a:ext cx="1490662" cy="61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19" tIns="50660" rIns="101319" bIns="50660">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حقائق</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ولاهوت</a:t>
            </a:r>
            <a:endParaRPr lang="en-GB" sz="1800" b="1" dirty="0">
              <a:solidFill>
                <a:srgbClr val="FFB3C0"/>
              </a:solidFill>
              <a:latin typeface="Arial" panose="020B0604020202020204" pitchFamily="34" charset="0"/>
              <a:cs typeface="Arial" panose="020B0604020202020204" pitchFamily="34" charset="0"/>
            </a:endParaRPr>
          </a:p>
        </p:txBody>
      </p:sp>
      <p:sp>
        <p:nvSpPr>
          <p:cNvPr id="14341" name="Line 5"/>
          <p:cNvSpPr>
            <a:spLocks noChangeShapeType="1"/>
          </p:cNvSpPr>
          <p:nvPr/>
        </p:nvSpPr>
        <p:spPr bwMode="auto">
          <a:xfrm>
            <a:off x="773113" y="4686300"/>
            <a:ext cx="212090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Times New Roman" pitchFamily="-108" charset="0"/>
              <a:ea typeface="+mn-ea"/>
              <a:cs typeface="+mn-cs"/>
            </a:endParaRPr>
          </a:p>
        </p:txBody>
      </p:sp>
      <p:sp>
        <p:nvSpPr>
          <p:cNvPr id="14342" name="Line 6"/>
          <p:cNvSpPr>
            <a:spLocks noChangeShapeType="1"/>
          </p:cNvSpPr>
          <p:nvPr/>
        </p:nvSpPr>
        <p:spPr bwMode="auto">
          <a:xfrm>
            <a:off x="812800" y="4692650"/>
            <a:ext cx="1588" cy="1481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Times New Roman" pitchFamily="-108" charset="0"/>
              <a:ea typeface="+mn-ea"/>
              <a:cs typeface="+mn-cs"/>
            </a:endParaRPr>
          </a:p>
        </p:txBody>
      </p:sp>
      <p:sp>
        <p:nvSpPr>
          <p:cNvPr id="14343" name="Line 7"/>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66" tIns="45632" rIns="91266" bIns="45632"/>
          <a:lstStyle/>
          <a:p>
            <a:pPr defTabSz="456238">
              <a:defRPr/>
            </a:pPr>
            <a:endParaRPr lang="en-US" dirty="0">
              <a:latin typeface="Times New Roman" pitchFamily="-108" charset="0"/>
              <a:ea typeface="+mn-ea"/>
              <a:cs typeface="+mn-cs"/>
            </a:endParaRPr>
          </a:p>
        </p:txBody>
      </p:sp>
      <p:sp>
        <p:nvSpPr>
          <p:cNvPr id="29703" name="Rectangle 8"/>
          <p:cNvSpPr>
            <a:spLocks noChangeArrowheads="1"/>
          </p:cNvSpPr>
          <p:nvPr/>
        </p:nvSpPr>
        <p:spPr bwMode="auto">
          <a:xfrm>
            <a:off x="984250" y="5005388"/>
            <a:ext cx="1706563" cy="33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86" tIns="44194" rIns="90186" bIns="44194">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الأناجيل</a:t>
            </a:r>
            <a:endParaRPr lang="en-GB" sz="2800" b="1" dirty="0">
              <a:solidFill>
                <a:srgbClr val="A7FFA7"/>
              </a:solidFill>
              <a:latin typeface="Arial" panose="020B0604020202020204" pitchFamily="34" charset="0"/>
              <a:cs typeface="Arial" panose="020B0604020202020204" pitchFamily="34" charset="0"/>
            </a:endParaRPr>
          </a:p>
        </p:txBody>
      </p:sp>
      <p:sp>
        <p:nvSpPr>
          <p:cNvPr id="29704" name="Text Box 9"/>
          <p:cNvSpPr txBox="1">
            <a:spLocks noChangeArrowheads="1"/>
          </p:cNvSpPr>
          <p:nvPr/>
        </p:nvSpPr>
        <p:spPr bwMode="auto">
          <a:xfrm>
            <a:off x="9696450" y="1588"/>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29705" name="Text Box 10"/>
          <p:cNvSpPr txBox="1">
            <a:spLocks noChangeArrowheads="1"/>
          </p:cNvSpPr>
          <p:nvPr/>
        </p:nvSpPr>
        <p:spPr bwMode="auto">
          <a:xfrm>
            <a:off x="9188450"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12</a:t>
            </a:r>
          </a:p>
        </p:txBody>
      </p:sp>
      <p:sp>
        <p:nvSpPr>
          <p:cNvPr id="29706" name="Text Box 11"/>
          <p:cNvSpPr txBox="1">
            <a:spLocks noChangeArrowheads="1"/>
          </p:cNvSpPr>
          <p:nvPr/>
        </p:nvSpPr>
        <p:spPr bwMode="auto">
          <a:xfrm>
            <a:off x="5021263" y="1516063"/>
            <a:ext cx="3579812" cy="3262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348" name="Rectangle 12"/>
          <p:cNvSpPr>
            <a:spLocks noChangeArrowheads="1"/>
          </p:cNvSpPr>
          <p:nvPr/>
        </p:nvSpPr>
        <p:spPr bwMode="auto">
          <a:xfrm>
            <a:off x="3392488" y="1222375"/>
            <a:ext cx="1827212" cy="48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0000"/>
              </a:lnSpc>
              <a:spcBef>
                <a:spcPts val="1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b="1" dirty="0">
                <a:solidFill>
                  <a:srgbClr val="FFFFFF"/>
                </a:solidFill>
                <a:latin typeface="Helvetica" charset="0"/>
              </a:rPr>
              <a:t>(</a:t>
            </a:r>
            <a:r>
              <a:rPr lang="ar-JO" b="1" dirty="0">
                <a:solidFill>
                  <a:srgbClr val="FFFFFF"/>
                </a:solidFill>
                <a:latin typeface="Arial" panose="020B0604020202020204" pitchFamily="34" charset="0"/>
                <a:cs typeface="Arial" panose="020B0604020202020204" pitchFamily="34" charset="0"/>
              </a:rPr>
              <a:t>4 كتب</a:t>
            </a:r>
            <a:r>
              <a:rPr lang="en-GB" b="1" dirty="0">
                <a:solidFill>
                  <a:srgbClr val="FFFFFF"/>
                </a:solidFill>
                <a:latin typeface="Helvetica" charset="0"/>
              </a:rPr>
              <a:t>)</a:t>
            </a:r>
          </a:p>
        </p:txBody>
      </p:sp>
      <p:sp>
        <p:nvSpPr>
          <p:cNvPr id="14349" name="Rectangle 13"/>
          <p:cNvSpPr>
            <a:spLocks noChangeArrowheads="1"/>
          </p:cNvSpPr>
          <p:nvPr/>
        </p:nvSpPr>
        <p:spPr bwMode="auto">
          <a:xfrm>
            <a:off x="3340100" y="1708150"/>
            <a:ext cx="2068513" cy="909638"/>
          </a:xfrm>
          <a:prstGeom prst="rect">
            <a:avLst/>
          </a:prstGeom>
          <a:solidFill>
            <a:srgbClr val="000090"/>
          </a:solidFill>
          <a:ln w="76320">
            <a:solidFill>
              <a:srgbClr val="0000FF"/>
            </a:solidFill>
            <a:miter lim="800000"/>
            <a:headEnd/>
            <a:tailEnd/>
          </a:ln>
        </p:spPr>
        <p:txBody>
          <a:bodyPr wrap="none" lIns="91255" tIns="45626" rIns="91255" bIns="45626" anchor="ctr"/>
          <a:lstStyle/>
          <a:p>
            <a:endParaRPr lang="en-US"/>
          </a:p>
        </p:txBody>
      </p:sp>
      <p:sp>
        <p:nvSpPr>
          <p:cNvPr id="14350" name="Rectangle 14"/>
          <p:cNvSpPr>
            <a:spLocks noChangeArrowheads="1"/>
          </p:cNvSpPr>
          <p:nvPr/>
        </p:nvSpPr>
        <p:spPr bwMode="auto">
          <a:xfrm>
            <a:off x="3641725" y="1889125"/>
            <a:ext cx="1490663"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FF00"/>
                </a:solidFill>
                <a:latin typeface="Arial" panose="020B0604020202020204" pitchFamily="34" charset="0"/>
                <a:cs typeface="Arial" panose="020B0604020202020204" pitchFamily="34" charset="0"/>
              </a:rPr>
              <a:t>حقائق</a:t>
            </a:r>
          </a:p>
          <a:p>
            <a:pPr algn="ctr">
              <a:lnSpc>
                <a:spcPct val="65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FF00"/>
                </a:solidFill>
                <a:latin typeface="Arial" panose="020B0604020202020204" pitchFamily="34" charset="0"/>
                <a:cs typeface="Arial" panose="020B0604020202020204" pitchFamily="34" charset="0"/>
              </a:rPr>
              <a:t>ولاهوت</a:t>
            </a:r>
            <a:endParaRPr lang="en-GB" sz="1800" b="1" dirty="0">
              <a:solidFill>
                <a:srgbClr val="FFFF00"/>
              </a:solidFill>
              <a:latin typeface="Arial" panose="020B0604020202020204" pitchFamily="34" charset="0"/>
              <a:cs typeface="Arial" panose="020B0604020202020204" pitchFamily="34" charset="0"/>
            </a:endParaRPr>
          </a:p>
        </p:txBody>
      </p:sp>
      <p:sp>
        <p:nvSpPr>
          <p:cNvPr id="14351" name="Rectangle 15"/>
          <p:cNvSpPr>
            <a:spLocks noChangeArrowheads="1"/>
          </p:cNvSpPr>
          <p:nvPr/>
        </p:nvSpPr>
        <p:spPr bwMode="auto">
          <a:xfrm>
            <a:off x="3195638" y="2746375"/>
            <a:ext cx="2362200" cy="4114800"/>
          </a:xfrm>
          <a:prstGeom prst="rect">
            <a:avLst/>
          </a:prstGeom>
          <a:gradFill rotWithShape="0">
            <a:gsLst>
              <a:gs pos="0">
                <a:srgbClr val="00004B"/>
              </a:gs>
              <a:gs pos="100000">
                <a:srgbClr val="0000FF"/>
              </a:gs>
            </a:gsLst>
            <a:lin ang="5400000" scaled="1"/>
          </a:gradFill>
          <a:ln w="76320">
            <a:solidFill>
              <a:srgbClr val="0000FF"/>
            </a:solidFill>
            <a:miter lim="800000"/>
            <a:headEnd/>
            <a:tailEnd/>
          </a:ln>
        </p:spPr>
        <p:txBody>
          <a:bodyPr wrap="none" lIns="91255" tIns="45626" rIns="91255" bIns="45626" anchor="ctr"/>
          <a:lstStyle/>
          <a:p>
            <a:endParaRPr lang="en-US"/>
          </a:p>
        </p:txBody>
      </p:sp>
      <p:sp>
        <p:nvSpPr>
          <p:cNvPr id="14352" name="Rectangle 16"/>
          <p:cNvSpPr>
            <a:spLocks noChangeArrowheads="1"/>
          </p:cNvSpPr>
          <p:nvPr/>
        </p:nvSpPr>
        <p:spPr bwMode="auto">
          <a:xfrm>
            <a:off x="3027363" y="4286250"/>
            <a:ext cx="2790825" cy="2519363"/>
          </a:xfrm>
          <a:prstGeom prst="rect">
            <a:avLst/>
          </a:prstGeom>
          <a:noFill/>
          <a:ln w="9525">
            <a:noFill/>
            <a:round/>
            <a:headEnd/>
            <a:tailEnd/>
          </a:ln>
          <a:effectLst/>
        </p:spPr>
        <p:txBody>
          <a:bodyPr lIns="90176" tIns="44189" rIns="90176" bIns="44189">
            <a:spAutoFit/>
          </a:bodyPr>
          <a:lstStyle/>
          <a:p>
            <a:pPr algn="ctr" defTabSz="453173" rtl="1">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متى</a:t>
            </a:r>
            <a:r>
              <a:rPr lang="en-GB"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a:t>
            </a:r>
          </a:p>
          <a:p>
            <a:pPr algn="ctr" defTabSz="453173" rtl="1">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مرقس</a:t>
            </a:r>
            <a:r>
              <a:rPr lang="en-GB" sz="2800" b="1" dirty="0">
                <a:solidFill>
                  <a:srgbClr val="FFFF00"/>
                </a:solidFill>
                <a:effectLst>
                  <a:outerShdw blurRad="50800" dist="38100" dir="2700000" algn="tl" rotWithShape="0">
                    <a:srgbClr val="000000"/>
                  </a:outerShdw>
                </a:effectLst>
                <a:latin typeface="Helvetica" charset="0"/>
              </a:rPr>
              <a:t>*</a:t>
            </a:r>
          </a:p>
          <a:p>
            <a:pPr algn="ctr" defTabSz="453173" rtl="1">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لوقا</a:t>
            </a:r>
            <a:r>
              <a:rPr lang="en-GB" sz="2800" b="1" dirty="0">
                <a:solidFill>
                  <a:srgbClr val="FFFF00"/>
                </a:solidFill>
                <a:effectLst>
                  <a:outerShdw blurRad="50800" dist="38100" dir="2700000" algn="tl" rotWithShape="0">
                    <a:srgbClr val="000000"/>
                  </a:outerShdw>
                </a:effectLst>
                <a:latin typeface="Helvetica" charset="0"/>
              </a:rPr>
              <a:t>*</a:t>
            </a:r>
          </a:p>
          <a:p>
            <a:pPr algn="ctr" defTabSz="453173">
              <a:lnSpc>
                <a:spcPct val="100000"/>
              </a:lnSpc>
              <a:spcBef>
                <a:spcPts val="1749"/>
              </a:spcBef>
              <a:buClr>
                <a:srgbClr val="FFFF00"/>
              </a:buClr>
              <a:tabLst>
                <a:tab pos="0" algn="l"/>
                <a:tab pos="909518" algn="l"/>
                <a:tab pos="1822209" algn="l"/>
                <a:tab pos="2734902" algn="l"/>
                <a:tab pos="3647594" algn="l"/>
                <a:tab pos="4560285" algn="l"/>
                <a:tab pos="5472976" algn="l"/>
                <a:tab pos="6385665" algn="l"/>
                <a:tab pos="7298359" algn="l"/>
                <a:tab pos="8211049" algn="l"/>
                <a:tab pos="9123739" algn="l"/>
                <a:tab pos="10036429" algn="l"/>
              </a:tabLst>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يوحنا</a:t>
            </a:r>
            <a:endParaRPr lang="en-GB"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53" name="Rectangle 17"/>
          <p:cNvSpPr>
            <a:spLocks noChangeArrowheads="1"/>
          </p:cNvSpPr>
          <p:nvPr/>
        </p:nvSpPr>
        <p:spPr bwMode="auto">
          <a:xfrm>
            <a:off x="3016250" y="2927350"/>
            <a:ext cx="2790825" cy="520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1750"/>
              </a:spcBef>
              <a:buClr>
                <a:srgbClr val="66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u="sng" dirty="0">
                <a:solidFill>
                  <a:srgbClr val="66FFFF"/>
                </a:solidFill>
                <a:latin typeface="Arial" panose="020B0604020202020204" pitchFamily="34" charset="0"/>
                <a:cs typeface="Arial" panose="020B0604020202020204" pitchFamily="34" charset="0"/>
              </a:rPr>
              <a:t>الأناجيل:</a:t>
            </a:r>
            <a:endParaRPr lang="en-GB" sz="2800" b="1" u="sng" dirty="0">
              <a:solidFill>
                <a:srgbClr val="66FFFF"/>
              </a:solidFill>
              <a:latin typeface="Arial" panose="020B0604020202020204" pitchFamily="34" charset="0"/>
              <a:cs typeface="Arial" panose="020B0604020202020204" pitchFamily="34" charset="0"/>
            </a:endParaRPr>
          </a:p>
        </p:txBody>
      </p:sp>
      <p:sp>
        <p:nvSpPr>
          <p:cNvPr id="14354" name="Line 18"/>
          <p:cNvSpPr>
            <a:spLocks noChangeShapeType="1"/>
          </p:cNvSpPr>
          <p:nvPr/>
        </p:nvSpPr>
        <p:spPr bwMode="auto">
          <a:xfrm flipV="1">
            <a:off x="2660650" y="4656138"/>
            <a:ext cx="796925" cy="871537"/>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14355" name="Line 19"/>
          <p:cNvSpPr>
            <a:spLocks noChangeShapeType="1"/>
          </p:cNvSpPr>
          <p:nvPr/>
        </p:nvSpPr>
        <p:spPr bwMode="auto">
          <a:xfrm flipV="1">
            <a:off x="2660650" y="5195888"/>
            <a:ext cx="1100138" cy="376237"/>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14356" name="Line 20"/>
          <p:cNvSpPr>
            <a:spLocks noChangeShapeType="1"/>
          </p:cNvSpPr>
          <p:nvPr/>
        </p:nvSpPr>
        <p:spPr bwMode="auto">
          <a:xfrm>
            <a:off x="2616200" y="5521325"/>
            <a:ext cx="1146175" cy="280988"/>
          </a:xfrm>
          <a:prstGeom prst="line">
            <a:avLst/>
          </a:prstGeom>
          <a:noFill/>
          <a:ln w="57240">
            <a:solidFill>
              <a:srgbClr val="FC0128"/>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29716" name="Text Box 21"/>
          <p:cNvSpPr txBox="1">
            <a:spLocks noChangeArrowheads="1"/>
          </p:cNvSpPr>
          <p:nvPr/>
        </p:nvSpPr>
        <p:spPr bwMode="auto">
          <a:xfrm>
            <a:off x="9575800" y="7345363"/>
            <a:ext cx="3079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3</a:t>
            </a:r>
          </a:p>
        </p:txBody>
      </p:sp>
      <p:grpSp>
        <p:nvGrpSpPr>
          <p:cNvPr id="2" name="Group 22"/>
          <p:cNvGrpSpPr>
            <a:grpSpLocks/>
          </p:cNvGrpSpPr>
          <p:nvPr/>
        </p:nvGrpSpPr>
        <p:grpSpPr bwMode="auto">
          <a:xfrm>
            <a:off x="5238750" y="4229100"/>
            <a:ext cx="4414838" cy="1833563"/>
            <a:chOff x="3300" y="2664"/>
            <a:chExt cx="2781" cy="1155"/>
          </a:xfrm>
        </p:grpSpPr>
        <p:sp>
          <p:nvSpPr>
            <p:cNvPr id="29718" name="Text Box 23"/>
            <p:cNvSpPr txBox="1">
              <a:spLocks noChangeArrowheads="1"/>
            </p:cNvSpPr>
            <p:nvPr/>
          </p:nvSpPr>
          <p:spPr bwMode="auto">
            <a:xfrm>
              <a:off x="4090" y="3082"/>
              <a:ext cx="1991" cy="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50000"/>
                </a:lnSpc>
                <a:spcBef>
                  <a:spcPts val="1750"/>
                </a:spcBef>
                <a:buClr>
                  <a:srgbClr val="00FF00"/>
                </a:buClr>
              </a:pPr>
              <a:r>
                <a:rPr lang="en-GB" b="1" dirty="0">
                  <a:solidFill>
                    <a:srgbClr val="00FF00"/>
                  </a:solidFill>
                  <a:latin typeface="Helvetica" charset="0"/>
                </a:rPr>
                <a:t>*</a:t>
              </a:r>
              <a:r>
                <a:rPr lang="ar-JO" b="1" dirty="0">
                  <a:solidFill>
                    <a:srgbClr val="00FF00"/>
                  </a:solidFill>
                  <a:latin typeface="Arial" panose="020B0604020202020204" pitchFamily="34" charset="0"/>
                  <a:cs typeface="Arial" panose="020B0604020202020204" pitchFamily="34" charset="0"/>
                </a:rPr>
                <a:t>الإزائية</a:t>
              </a:r>
              <a:endParaRPr lang="en-GB" b="1" dirty="0">
                <a:solidFill>
                  <a:srgbClr val="00FF00"/>
                </a:solidFill>
                <a:latin typeface="Arial" panose="020B0604020202020204" pitchFamily="34" charset="0"/>
                <a:cs typeface="Arial" panose="020B0604020202020204" pitchFamily="34" charset="0"/>
              </a:endParaRPr>
            </a:p>
            <a:p>
              <a:pPr>
                <a:lnSpc>
                  <a:spcPct val="50000"/>
                </a:lnSpc>
                <a:spcBef>
                  <a:spcPts val="1750"/>
                </a:spcBef>
                <a:buClr>
                  <a:srgbClr val="00FF00"/>
                </a:buClr>
              </a:pPr>
              <a:r>
                <a:rPr lang="en-GB" altLang="ja-JP" b="1" dirty="0">
                  <a:solidFill>
                    <a:srgbClr val="00FF00"/>
                  </a:solidFill>
                  <a:latin typeface="Helvetica" charset="0"/>
                </a:rPr>
                <a:t>"</a:t>
              </a:r>
              <a:r>
                <a:rPr lang="ar-JO" altLang="ja-JP" b="1" dirty="0">
                  <a:solidFill>
                    <a:srgbClr val="00FF00"/>
                  </a:solidFill>
                  <a:latin typeface="Arial" panose="020B0604020202020204" pitchFamily="34" charset="0"/>
                  <a:cs typeface="Arial" panose="020B0604020202020204" pitchFamily="34" charset="0"/>
                </a:rPr>
                <a:t>لنرى معًا</a:t>
              </a:r>
              <a:r>
                <a:rPr lang="en-GB" altLang="ja-JP" b="1" dirty="0">
                  <a:solidFill>
                    <a:srgbClr val="00FF00"/>
                  </a:solidFill>
                  <a:latin typeface="Helvetica" charset="0"/>
                </a:rPr>
                <a:t>"</a:t>
              </a:r>
              <a:endParaRPr lang="en-GB" b="1" dirty="0">
                <a:solidFill>
                  <a:srgbClr val="00FF00"/>
                </a:solidFill>
                <a:latin typeface="Helvetica" charset="0"/>
              </a:endParaRPr>
            </a:p>
          </p:txBody>
        </p:sp>
        <p:sp>
          <p:nvSpPr>
            <p:cNvPr id="14360" name="AutoShape 24"/>
            <p:cNvSpPr>
              <a:spLocks noChangeArrowheads="1"/>
            </p:cNvSpPr>
            <p:nvPr/>
          </p:nvSpPr>
          <p:spPr bwMode="auto">
            <a:xfrm>
              <a:off x="3300" y="2664"/>
              <a:ext cx="719" cy="115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18FFD"/>
            </a:solidFill>
            <a:ln w="1260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500" fill="hold"/>
                                        <p:tgtEl>
                                          <p:spTgt spid="14348"/>
                                        </p:tgtEl>
                                        <p:attrNameLst>
                                          <p:attrName>ppt_x</p:attrName>
                                        </p:attrNameLst>
                                      </p:cBhvr>
                                      <p:tavLst>
                                        <p:tav tm="100000">
                                          <p:val>
                                            <p:strVal val="#ppt_x"/>
                                          </p:val>
                                        </p:tav>
                                        <p:tav>
                                          <p:val>
                                            <p:strVal val="#ppt_x"/>
                                          </p:val>
                                        </p:tav>
                                      </p:tavLst>
                                    </p:anim>
                                    <p:anim calcmode="lin" valueType="num">
                                      <p:cBhvr>
                                        <p:cTn id="8" dur="500" fill="hold"/>
                                        <p:tgtEl>
                                          <p:spTgt spid="14348"/>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wipe(up)">
                                      <p:cBhvr>
                                        <p:cTn id="12" dur="500"/>
                                        <p:tgtEl>
                                          <p:spTgt spid="14349"/>
                                        </p:tgtEl>
                                      </p:cBhvr>
                                    </p:animEffect>
                                  </p:childTnLst>
                                </p:cTn>
                              </p:par>
                            </p:childTnLst>
                          </p:cTn>
                        </p:par>
                        <p:par>
                          <p:cTn id="13" fill="hold" nodeType="afterGroup">
                            <p:stCondLst>
                              <p:cond delay="0"/>
                            </p:stCondLst>
                            <p:childTnLst>
                              <p:par>
                                <p:cTn id="14" presetID="10" presetClass="entr" fill="hold" nodeType="after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1000"/>
                                        <p:tgtEl>
                                          <p:spTgt spid="14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351"/>
                                        </p:tgtEl>
                                        <p:attrNameLst>
                                          <p:attrName>style.visibility</p:attrName>
                                        </p:attrNameLst>
                                      </p:cBhvr>
                                      <p:to>
                                        <p:strVal val="visible"/>
                                      </p:to>
                                    </p:set>
                                    <p:animEffect transition="in" filter="wipe(up)">
                                      <p:cBhvr>
                                        <p:cTn id="21" dur="500"/>
                                        <p:tgtEl>
                                          <p:spTgt spid="14351"/>
                                        </p:tgtEl>
                                      </p:cBhvr>
                                    </p:animEffect>
                                  </p:childTnLst>
                                </p:cTn>
                              </p:par>
                            </p:childTnLst>
                          </p:cTn>
                        </p:par>
                        <p:par>
                          <p:cTn id="22" fill="hold" nodeType="afterGroup">
                            <p:stCondLst>
                              <p:cond delay="0"/>
                            </p:stCondLst>
                            <p:childTnLst>
                              <p:par>
                                <p:cTn id="23" presetID="10" presetClass="entr" fill="hold" nodeType="afterEffect">
                                  <p:stCondLst>
                                    <p:cond delay="0"/>
                                  </p:stCondLst>
                                  <p:childTnLst>
                                    <p:set>
                                      <p:cBhvr>
                                        <p:cTn id="24" dur="1" fill="hold">
                                          <p:stCondLst>
                                            <p:cond delay="0"/>
                                          </p:stCondLst>
                                        </p:cTn>
                                        <p:tgtEl>
                                          <p:spTgt spid="14353"/>
                                        </p:tgtEl>
                                        <p:attrNameLst>
                                          <p:attrName>style.visibility</p:attrName>
                                        </p:attrNameLst>
                                      </p:cBhvr>
                                      <p:to>
                                        <p:strVal val="visible"/>
                                      </p:to>
                                    </p:set>
                                    <p:animEffect transition="in" filter="fade">
                                      <p:cBhvr>
                                        <p:cTn id="25" dur="1000"/>
                                        <p:tgtEl>
                                          <p:spTgt spid="14353"/>
                                        </p:tgtEl>
                                      </p:cBhvr>
                                    </p:animEffect>
                                  </p:childTnLst>
                                </p:cTn>
                              </p:par>
                            </p:childTnLst>
                          </p:cTn>
                        </p:par>
                        <p:par>
                          <p:cTn id="26" fill="hold" nodeType="afterGroup">
                            <p:stCondLst>
                              <p:cond delay="0"/>
                            </p:stCondLst>
                            <p:childTnLst>
                              <p:par>
                                <p:cTn id="27" presetID="4" presetClass="entr" presetSubtype="32" fill="hold" nodeType="afterEffect">
                                  <p:stCondLst>
                                    <p:cond delay="0"/>
                                  </p:stCondLst>
                                  <p:childTnLst>
                                    <p:set>
                                      <p:cBhvr>
                                        <p:cTn id="28" dur="1" fill="hold">
                                          <p:stCondLst>
                                            <p:cond delay="0"/>
                                          </p:stCondLst>
                                        </p:cTn>
                                        <p:tgtEl>
                                          <p:spTgt spid="14352">
                                            <p:txEl>
                                              <p:pRg st="0" end="0"/>
                                            </p:txEl>
                                          </p:spTgt>
                                        </p:tgtEl>
                                        <p:attrNameLst>
                                          <p:attrName>style.visibility</p:attrName>
                                        </p:attrNameLst>
                                      </p:cBhvr>
                                      <p:to>
                                        <p:strVal val="visible"/>
                                      </p:to>
                                    </p:set>
                                    <p:animEffect transition="in" filter="box(out)">
                                      <p:cBhvr>
                                        <p:cTn id="29" dur="500"/>
                                        <p:tgtEl>
                                          <p:spTgt spid="14352">
                                            <p:txEl>
                                              <p:pRg st="0" end="0"/>
                                            </p:txEl>
                                          </p:spTgt>
                                        </p:tgtEl>
                                      </p:cBhvr>
                                    </p:animEffect>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14352">
                                            <p:txEl>
                                              <p:pRg st="1" end="1"/>
                                            </p:txEl>
                                          </p:spTgt>
                                        </p:tgtEl>
                                        <p:attrNameLst>
                                          <p:attrName>style.visibility</p:attrName>
                                        </p:attrNameLst>
                                      </p:cBhvr>
                                      <p:to>
                                        <p:strVal val="visible"/>
                                      </p:to>
                                    </p:set>
                                    <p:animEffect transition="in" filter="box(out)">
                                      <p:cBhvr>
                                        <p:cTn id="33" dur="500"/>
                                        <p:tgtEl>
                                          <p:spTgt spid="14352">
                                            <p:txEl>
                                              <p:pRg st="1" end="1"/>
                                            </p:txEl>
                                          </p:spTgt>
                                        </p:tgtEl>
                                      </p:cBhvr>
                                    </p:animEffect>
                                  </p:childTnLst>
                                </p:cTn>
                              </p:par>
                            </p:childTnLst>
                          </p:cTn>
                        </p:par>
                        <p:par>
                          <p:cTn id="34" fill="hold" nodeType="afterGroup">
                            <p:stCondLst>
                              <p:cond delay="0"/>
                            </p:stCondLst>
                            <p:childTnLst>
                              <p:par>
                                <p:cTn id="35" presetID="4" presetClass="entr" presetSubtype="32" fill="hold" nodeType="afterEffect">
                                  <p:stCondLst>
                                    <p:cond delay="0"/>
                                  </p:stCondLst>
                                  <p:childTnLst>
                                    <p:set>
                                      <p:cBhvr>
                                        <p:cTn id="36" dur="1" fill="hold">
                                          <p:stCondLst>
                                            <p:cond delay="0"/>
                                          </p:stCondLst>
                                        </p:cTn>
                                        <p:tgtEl>
                                          <p:spTgt spid="14352">
                                            <p:txEl>
                                              <p:pRg st="2" end="2"/>
                                            </p:txEl>
                                          </p:spTgt>
                                        </p:tgtEl>
                                        <p:attrNameLst>
                                          <p:attrName>style.visibility</p:attrName>
                                        </p:attrNameLst>
                                      </p:cBhvr>
                                      <p:to>
                                        <p:strVal val="visible"/>
                                      </p:to>
                                    </p:set>
                                    <p:animEffect transition="in" filter="box(out)">
                                      <p:cBhvr>
                                        <p:cTn id="37" dur="500"/>
                                        <p:tgtEl>
                                          <p:spTgt spid="14352">
                                            <p:txEl>
                                              <p:pRg st="2" end="2"/>
                                            </p:txEl>
                                          </p:spTgt>
                                        </p:tgtEl>
                                      </p:cBhvr>
                                    </p:animEffect>
                                  </p:childTnLst>
                                </p:cTn>
                              </p:par>
                            </p:childTnLst>
                          </p:cTn>
                        </p:par>
                        <p:par>
                          <p:cTn id="38" fill="hold" nodeType="afterGroup">
                            <p:stCondLst>
                              <p:cond delay="0"/>
                            </p:stCondLst>
                            <p:childTnLst>
                              <p:par>
                                <p:cTn id="39" presetID="4" presetClass="entr" presetSubtype="32" fill="hold" nodeType="afterEffect">
                                  <p:stCondLst>
                                    <p:cond delay="0"/>
                                  </p:stCondLst>
                                  <p:childTnLst>
                                    <p:set>
                                      <p:cBhvr>
                                        <p:cTn id="40" dur="1" fill="hold">
                                          <p:stCondLst>
                                            <p:cond delay="0"/>
                                          </p:stCondLst>
                                        </p:cTn>
                                        <p:tgtEl>
                                          <p:spTgt spid="14352">
                                            <p:txEl>
                                              <p:pRg st="3" end="3"/>
                                            </p:txEl>
                                          </p:spTgt>
                                        </p:tgtEl>
                                        <p:attrNameLst>
                                          <p:attrName>style.visibility</p:attrName>
                                        </p:attrNameLst>
                                      </p:cBhvr>
                                      <p:to>
                                        <p:strVal val="visible"/>
                                      </p:to>
                                    </p:set>
                                    <p:animEffect transition="in" filter="box(out)">
                                      <p:cBhvr>
                                        <p:cTn id="41" dur="500"/>
                                        <p:tgtEl>
                                          <p:spTgt spid="14352">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354"/>
                                        </p:tgtEl>
                                        <p:attrNameLst>
                                          <p:attrName>style.visibility</p:attrName>
                                        </p:attrNameLst>
                                      </p:cBhvr>
                                      <p:to>
                                        <p:strVal val="visible"/>
                                      </p:to>
                                    </p:set>
                                    <p:animEffect transition="in" filter="wipe(left)">
                                      <p:cBhvr>
                                        <p:cTn id="46" dur="500"/>
                                        <p:tgtEl>
                                          <p:spTgt spid="14354"/>
                                        </p:tgtEl>
                                      </p:cBhvr>
                                    </p:animEffect>
                                  </p:childTnLst>
                                </p:cTn>
                              </p:par>
                            </p:childTnLst>
                          </p:cTn>
                        </p:par>
                        <p:par>
                          <p:cTn id="47" fill="hold" nodeType="afterGroup">
                            <p:stCondLst>
                              <p:cond delay="0"/>
                            </p:stCondLst>
                            <p:childTnLst>
                              <p:par>
                                <p:cTn id="48" presetID="22" presetClass="entr" presetSubtype="8" fill="hold" nodeType="afterEffect">
                                  <p:stCondLst>
                                    <p:cond delay="0"/>
                                  </p:stCondLst>
                                  <p:childTnLst>
                                    <p:set>
                                      <p:cBhvr>
                                        <p:cTn id="49" dur="1" fill="hold">
                                          <p:stCondLst>
                                            <p:cond delay="0"/>
                                          </p:stCondLst>
                                        </p:cTn>
                                        <p:tgtEl>
                                          <p:spTgt spid="14355"/>
                                        </p:tgtEl>
                                        <p:attrNameLst>
                                          <p:attrName>style.visibility</p:attrName>
                                        </p:attrNameLst>
                                      </p:cBhvr>
                                      <p:to>
                                        <p:strVal val="visible"/>
                                      </p:to>
                                    </p:set>
                                    <p:animEffect transition="in" filter="wipe(left)">
                                      <p:cBhvr>
                                        <p:cTn id="50" dur="500"/>
                                        <p:tgtEl>
                                          <p:spTgt spid="14355"/>
                                        </p:tgtEl>
                                      </p:cBhvr>
                                    </p:animEffect>
                                  </p:childTnLst>
                                </p:cTn>
                              </p:par>
                            </p:childTnLst>
                          </p:cTn>
                        </p:par>
                        <p:par>
                          <p:cTn id="51" fill="hold" nodeType="afterGroup">
                            <p:stCondLst>
                              <p:cond delay="0"/>
                            </p:stCondLst>
                            <p:childTnLst>
                              <p:par>
                                <p:cTn id="52" presetID="22" presetClass="entr" presetSubtype="8" fill="hold" nodeType="afterEffect">
                                  <p:stCondLst>
                                    <p:cond delay="0"/>
                                  </p:stCondLst>
                                  <p:childTnLst>
                                    <p:set>
                                      <p:cBhvr>
                                        <p:cTn id="53" dur="1" fill="hold">
                                          <p:stCondLst>
                                            <p:cond delay="0"/>
                                          </p:stCondLst>
                                        </p:cTn>
                                        <p:tgtEl>
                                          <p:spTgt spid="14356"/>
                                        </p:tgtEl>
                                        <p:attrNameLst>
                                          <p:attrName>style.visibility</p:attrName>
                                        </p:attrNameLst>
                                      </p:cBhvr>
                                      <p:to>
                                        <p:strVal val="visible"/>
                                      </p:to>
                                    </p:set>
                                    <p:animEffect transition="in" filter="wipe(left)">
                                      <p:cBhvr>
                                        <p:cTn id="54" dur="500"/>
                                        <p:tgtEl>
                                          <p:spTgt spid="1435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wipe(left)">
                                      <p:cBhvr>
                                        <p:cTn id="5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1746"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ea typeface="MS Gothic" charset="0"/>
              <a:cs typeface="MS Gothic" charset="0"/>
            </a:endParaRPr>
          </a:p>
        </p:txBody>
      </p:sp>
      <p:sp>
        <p:nvSpPr>
          <p:cNvPr id="31747" name="Rectangle 3"/>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ea typeface="MS Gothic" charset="0"/>
              <a:cs typeface="MS Gothic" charset="0"/>
            </a:endParaRPr>
          </a:p>
        </p:txBody>
      </p:sp>
      <p:sp>
        <p:nvSpPr>
          <p:cNvPr id="31748" name="AutoShape 4"/>
          <p:cNvSpPr>
            <a:spLocks noChangeArrowheads="1"/>
          </p:cNvSpPr>
          <p:nvPr/>
        </p:nvSpPr>
        <p:spPr bwMode="auto">
          <a:xfrm>
            <a:off x="1490663" y="963613"/>
            <a:ext cx="7037387"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pPr>
            <a:endParaRPr lang="en-US" sz="2700">
              <a:solidFill>
                <a:srgbClr val="000000"/>
              </a:solidFill>
              <a:ea typeface="MS Gothic" charset="0"/>
              <a:cs typeface="MS Gothic" charset="0"/>
            </a:endParaRPr>
          </a:p>
        </p:txBody>
      </p:sp>
      <p:sp>
        <p:nvSpPr>
          <p:cNvPr id="31749" name="Text Box 5"/>
          <p:cNvSpPr txBox="1">
            <a:spLocks noChangeArrowheads="1"/>
          </p:cNvSpPr>
          <p:nvPr/>
        </p:nvSpPr>
        <p:spPr bwMode="auto">
          <a:xfrm>
            <a:off x="9619622" y="8479"/>
            <a:ext cx="258431"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pPr>
            <a:r>
              <a:rPr lang="en-GB" sz="2000">
                <a:solidFill>
                  <a:srgbClr val="FFA27C"/>
                </a:solidFill>
                <a:latin typeface="Comic Sans MS" charset="0"/>
                <a:ea typeface="MS Gothic" charset="0"/>
                <a:cs typeface="MS Gothic" charset="0"/>
              </a:rPr>
              <a:t> </a:t>
            </a:r>
          </a:p>
        </p:txBody>
      </p:sp>
      <p:sp>
        <p:nvSpPr>
          <p:cNvPr id="31750" name="Text Box 6"/>
          <p:cNvSpPr txBox="1">
            <a:spLocks noChangeArrowheads="1"/>
          </p:cNvSpPr>
          <p:nvPr/>
        </p:nvSpPr>
        <p:spPr bwMode="auto">
          <a:xfrm>
            <a:off x="9196243"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pPr>
            <a:r>
              <a:rPr lang="en-GB" sz="1000" b="1">
                <a:solidFill>
                  <a:srgbClr val="FFFFFF"/>
                </a:solidFill>
                <a:latin typeface="Comic Sans MS" charset="0"/>
                <a:ea typeface="MS Gothic" charset="0"/>
                <a:cs typeface="MS Gothic" charset="0"/>
              </a:rPr>
              <a:t>13</a:t>
            </a:r>
          </a:p>
        </p:txBody>
      </p:sp>
      <p:grpSp>
        <p:nvGrpSpPr>
          <p:cNvPr id="31751" name="Group 7"/>
          <p:cNvGrpSpPr>
            <a:grpSpLocks/>
          </p:cNvGrpSpPr>
          <p:nvPr/>
        </p:nvGrpSpPr>
        <p:grpSpPr bwMode="auto">
          <a:xfrm>
            <a:off x="1268413" y="795338"/>
            <a:ext cx="7426325" cy="6167437"/>
            <a:chOff x="799" y="501"/>
            <a:chExt cx="4678" cy="3885"/>
          </a:xfrm>
        </p:grpSpPr>
        <p:pic>
          <p:nvPicPr>
            <p:cNvPr id="3175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1759"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pPr>
              <a:endParaRPr lang="en-US" sz="2700">
                <a:solidFill>
                  <a:srgbClr val="000000"/>
                </a:solidFill>
                <a:ea typeface="MS Gothic" charset="0"/>
                <a:cs typeface="MS Gothic" charset="0"/>
              </a:endParaRPr>
            </a:p>
          </p:txBody>
        </p:sp>
      </p:grpSp>
      <p:sp>
        <p:nvSpPr>
          <p:cNvPr id="15370" name="Text Box 10"/>
          <p:cNvSpPr txBox="1">
            <a:spLocks noChangeArrowheads="1"/>
          </p:cNvSpPr>
          <p:nvPr/>
        </p:nvSpPr>
        <p:spPr bwMode="auto">
          <a:xfrm>
            <a:off x="2322513" y="5027613"/>
            <a:ext cx="5373687" cy="11869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750"/>
              </a:spcBef>
              <a:buClr>
                <a:srgbClr val="FFFF00"/>
              </a:buClr>
              <a:buSzTx/>
              <a:defRPr/>
            </a:pPr>
            <a:r>
              <a:rPr lang="ar-JO" sz="28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كما ترى من خلال</a:t>
            </a:r>
          </a:p>
          <a:p>
            <a:pPr algn="ctr" eaLnBrk="1" hangingPunct="1">
              <a:lnSpc>
                <a:spcPct val="100000"/>
              </a:lnSpc>
              <a:spcBef>
                <a:spcPts val="1750"/>
              </a:spcBef>
              <a:buClr>
                <a:srgbClr val="FFFF00"/>
              </a:buClr>
              <a:buSzTx/>
              <a:defRPr/>
            </a:pPr>
            <a:r>
              <a:rPr lang="ar-JO" sz="28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أربع عدسات مختلفة</a:t>
            </a:r>
            <a:endParaRPr lang="en-GB" sz="28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5371" name="Text Box 11"/>
          <p:cNvSpPr txBox="1">
            <a:spLocks noChangeArrowheads="1"/>
          </p:cNvSpPr>
          <p:nvPr/>
        </p:nvSpPr>
        <p:spPr bwMode="auto">
          <a:xfrm>
            <a:off x="2354263" y="6975475"/>
            <a:ext cx="4430712" cy="601663"/>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ar-JO" sz="32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مساعدة الدراسة رقم 21</a:t>
            </a:r>
            <a:endParaRPr lang="en-GB" sz="32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31754" name="Text Box 13"/>
          <p:cNvSpPr txBox="1">
            <a:spLocks noChangeArrowheads="1"/>
          </p:cNvSpPr>
          <p:nvPr/>
        </p:nvSpPr>
        <p:spPr bwMode="auto">
          <a:xfrm>
            <a:off x="9562216" y="7346519"/>
            <a:ext cx="311331"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pPr>
            <a:r>
              <a:rPr lang="en-GB" sz="1600" b="1">
                <a:solidFill>
                  <a:srgbClr val="FFFFFF"/>
                </a:solidFill>
                <a:latin typeface="Comic Sans MS" charset="0"/>
                <a:ea typeface="MS Gothic" charset="0"/>
                <a:cs typeface="MS Gothic" charset="0"/>
              </a:rPr>
              <a:t>2</a:t>
            </a:r>
          </a:p>
        </p:txBody>
      </p:sp>
      <p:sp>
        <p:nvSpPr>
          <p:cNvPr id="184331" name="Title 14"/>
          <p:cNvSpPr>
            <a:spLocks noGrp="1"/>
          </p:cNvSpPr>
          <p:nvPr>
            <p:ph type="title" idx="4294967295"/>
          </p:nvPr>
        </p:nvSpPr>
        <p:spPr bwMode="auto">
          <a:xfrm>
            <a:off x="1341438" y="2159000"/>
            <a:ext cx="7291387" cy="2763838"/>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ar-JO" altLang="ja-JP" sz="43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"صورة نهائية </a:t>
            </a:r>
            <a:br>
              <a:rPr lang="ar-JO" altLang="ja-JP" sz="43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altLang="ja-JP" sz="43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للرب يسوع المسيح"</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ext Box 11"/>
          <p:cNvSpPr txBox="1">
            <a:spLocks noChangeArrowheads="1"/>
          </p:cNvSpPr>
          <p:nvPr/>
        </p:nvSpPr>
        <p:spPr bwMode="auto">
          <a:xfrm>
            <a:off x="503238" y="201613"/>
            <a:ext cx="8885237" cy="60007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2000"/>
              </a:spcBef>
              <a:buClr>
                <a:srgbClr val="FFFF00"/>
              </a:buClr>
              <a:buSzTx/>
              <a:defRPr/>
            </a:pPr>
            <a:r>
              <a:rPr lang="ar-JO" sz="32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من الحلقة الدراسية "الكتاب المقدس بشكل أساسي"...</a:t>
            </a:r>
            <a:endParaRPr lang="en-GB" sz="3200"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7" name="TextBox 16"/>
          <p:cNvSpPr txBox="1"/>
          <p:nvPr/>
        </p:nvSpPr>
        <p:spPr>
          <a:xfrm>
            <a:off x="9305925" y="17463"/>
            <a:ext cx="593416"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charset="0"/>
                <a:ea typeface="MS Gothic" charset="0"/>
                <a:cs typeface="MS Gothic" charset="0"/>
              </a:rPr>
              <a:t>51</a:t>
            </a: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أ</a:t>
            </a:r>
            <a:endParaRPr lang="en-US" b="1" dirty="0">
              <a:solidFill>
                <a:srgbClr val="FFFFFF"/>
              </a:solidFill>
              <a:effectLst>
                <a:outerShdw blurRad="38100" dist="38100" dir="2700000" algn="tl">
                  <a:srgbClr val="000000">
                    <a:alpha val="43137"/>
                  </a:srgbClr>
                </a:outerShdw>
              </a:effectLst>
              <a:latin typeface="Arial" charset="0"/>
              <a:ea typeface="MS Gothic"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379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panose="020B0604020202020204" pitchFamily="34" charset="0"/>
              <a:ea typeface="MS Gothic" charset="0"/>
              <a:cs typeface="Arial" panose="020B0604020202020204" pitchFamily="34" charset="0"/>
            </a:endParaRPr>
          </a:p>
        </p:txBody>
      </p:sp>
      <p:sp>
        <p:nvSpPr>
          <p:cNvPr id="337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panose="020B0604020202020204" pitchFamily="34" charset="0"/>
              <a:ea typeface="MS Gothic" charset="0"/>
              <a:cs typeface="Arial" panose="020B0604020202020204" pitchFamily="34" charset="0"/>
            </a:endParaRPr>
          </a:p>
        </p:txBody>
      </p:sp>
      <p:sp>
        <p:nvSpPr>
          <p:cNvPr id="33796" name="AutoShape 4"/>
          <p:cNvSpPr>
            <a:spLocks noChangeArrowheads="1"/>
          </p:cNvSpPr>
          <p:nvPr/>
        </p:nvSpPr>
        <p:spPr bwMode="auto">
          <a:xfrm>
            <a:off x="1490663" y="930275"/>
            <a:ext cx="7037387" cy="5824538"/>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pPr>
            <a:endParaRPr lang="en-US" sz="2700">
              <a:solidFill>
                <a:srgbClr val="000000"/>
              </a:solidFill>
              <a:latin typeface="Arial" panose="020B0604020202020204" pitchFamily="34" charset="0"/>
              <a:ea typeface="MS Gothic" charset="0"/>
              <a:cs typeface="Arial" panose="020B0604020202020204" pitchFamily="34" charset="0"/>
            </a:endParaRPr>
          </a:p>
        </p:txBody>
      </p:sp>
      <p:sp>
        <p:nvSpPr>
          <p:cNvPr id="33797" name="Text Box 6"/>
          <p:cNvSpPr txBox="1">
            <a:spLocks noChangeArrowheads="1"/>
          </p:cNvSpPr>
          <p:nvPr/>
        </p:nvSpPr>
        <p:spPr bwMode="auto">
          <a:xfrm>
            <a:off x="9619622" y="8479"/>
            <a:ext cx="258431"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pPr>
            <a:r>
              <a:rPr lang="en-GB" sz="2000">
                <a:solidFill>
                  <a:srgbClr val="FFA27C"/>
                </a:solidFill>
                <a:latin typeface="Arial" panose="020B0604020202020204" pitchFamily="34" charset="0"/>
                <a:ea typeface="MS Gothic" charset="0"/>
                <a:cs typeface="Arial" panose="020B0604020202020204" pitchFamily="34" charset="0"/>
              </a:rPr>
              <a:t> </a:t>
            </a:r>
          </a:p>
        </p:txBody>
      </p:sp>
      <p:sp>
        <p:nvSpPr>
          <p:cNvPr id="16391" name="Text Box 7"/>
          <p:cNvSpPr txBox="1">
            <a:spLocks noChangeArrowheads="1"/>
          </p:cNvSpPr>
          <p:nvPr/>
        </p:nvSpPr>
        <p:spPr bwMode="auto">
          <a:xfrm>
            <a:off x="1616075" y="1943100"/>
            <a:ext cx="6789738" cy="601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rtl="1"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جمهوره</a:t>
            </a:r>
            <a:r>
              <a:rPr lang="ar-JO" sz="3200" b="1" dirty="0">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ar-JO" sz="3200" b="1" u="sng" dirty="0">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المحدد</a:t>
            </a:r>
            <a:endParaRPr lang="en-GB" sz="3200" b="1" u="sng" dirty="0">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endParaRPr>
          </a:p>
        </p:txBody>
      </p:sp>
      <p:sp>
        <p:nvSpPr>
          <p:cNvPr id="16392" name="Text Box 8"/>
          <p:cNvSpPr txBox="1">
            <a:spLocks noChangeArrowheads="1"/>
          </p:cNvSpPr>
          <p:nvPr/>
        </p:nvSpPr>
        <p:spPr bwMode="auto">
          <a:xfrm>
            <a:off x="1580356" y="2950096"/>
            <a:ext cx="6897687" cy="13357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rtl="1" eaLnBrk="1" hangingPunct="1">
              <a:lnSpc>
                <a:spcPct val="100000"/>
              </a:lnSpc>
              <a:spcBef>
                <a:spcPts val="2000"/>
              </a:spcBef>
              <a:buClr>
                <a:srgbClr val="FFFF00"/>
              </a:buClr>
              <a:buSzTx/>
              <a:defRPr/>
            </a:pP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en-US"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ar-JO" sz="3200" b="1" u="sng" dirty="0">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تقديمه</a:t>
            </a: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الفريد</a:t>
            </a:r>
          </a:p>
          <a:p>
            <a:pPr algn="ctr" rtl="1" eaLnBrk="1" hangingPunct="1">
              <a:lnSpc>
                <a:spcPct val="100000"/>
              </a:lnSpc>
              <a:spcBef>
                <a:spcPts val="2000"/>
              </a:spcBef>
              <a:buClr>
                <a:srgbClr val="FFFF00"/>
              </a:buClr>
              <a:buSzTx/>
              <a:defRPr/>
            </a:pP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لشخص يسوع المسيح</a:t>
            </a:r>
            <a:endPar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endParaRPr>
          </a:p>
        </p:txBody>
      </p:sp>
      <p:sp>
        <p:nvSpPr>
          <p:cNvPr id="16393" name="Text Box 9"/>
          <p:cNvSpPr txBox="1">
            <a:spLocks noChangeArrowheads="1"/>
          </p:cNvSpPr>
          <p:nvPr/>
        </p:nvSpPr>
        <p:spPr bwMode="auto">
          <a:xfrm>
            <a:off x="1660525" y="4460875"/>
            <a:ext cx="6697663" cy="133573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rtl="1" eaLnBrk="1" hangingPunct="1">
              <a:lnSpc>
                <a:spcPct val="100000"/>
              </a:lnSpc>
              <a:spcBef>
                <a:spcPts val="2000"/>
              </a:spcBef>
              <a:buClr>
                <a:srgbClr val="FFFF00"/>
              </a:buClr>
              <a:buSzTx/>
              <a:defRPr/>
            </a:pPr>
            <a:r>
              <a:rPr lang="en-US"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en-US"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ar-JO" sz="3200" b="1" u="sng" dirty="0">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غرضه</a:t>
            </a: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التأسيسي</a:t>
            </a:r>
          </a:p>
          <a:p>
            <a:pPr algn="ctr" rtl="1" eaLnBrk="1" hangingPunct="1">
              <a:lnSpc>
                <a:spcPct val="100000"/>
              </a:lnSpc>
              <a:spcBef>
                <a:spcPts val="2000"/>
              </a:spcBef>
              <a:buClr>
                <a:srgbClr val="FFFF00"/>
              </a:buClr>
              <a:buSzTx/>
              <a:defRPr/>
            </a:pP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لكتابه إنجيله</a:t>
            </a:r>
            <a:endPar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endParaRPr>
          </a:p>
        </p:txBody>
      </p:sp>
      <p:sp>
        <p:nvSpPr>
          <p:cNvPr id="16394" name="Text Box 10"/>
          <p:cNvSpPr txBox="1">
            <a:spLocks noChangeArrowheads="1"/>
          </p:cNvSpPr>
          <p:nvPr/>
        </p:nvSpPr>
        <p:spPr bwMode="auto">
          <a:xfrm>
            <a:off x="1658938" y="5961063"/>
            <a:ext cx="7058025" cy="601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rtl="1" eaLnBrk="1" hangingPunct="1">
              <a:lnSpc>
                <a:spcPct val="100000"/>
              </a:lnSpc>
              <a:spcBef>
                <a:spcPts val="2000"/>
              </a:spcBef>
              <a:buClr>
                <a:srgbClr val="FFFF00"/>
              </a:buClr>
              <a:buSzTx/>
              <a:defRPr/>
            </a:pPr>
            <a:r>
              <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en-US"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a:t>
            </a:r>
            <a:r>
              <a:rPr lang="ar-JO" sz="3200" b="1" u="sng" dirty="0">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تاريخه</a:t>
            </a:r>
            <a:r>
              <a:rPr lang="ar-JO"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rPr>
              <a:t> الخاص للكتابة</a:t>
            </a:r>
            <a:endParaRPr lang="en-GB" sz="3200" b="1" dirty="0">
              <a:solidFill>
                <a:srgbClr val="FFFF00"/>
              </a:solidFill>
              <a:effectLst>
                <a:outerShdw blurRad="50800" dist="63500" dir="2700000" algn="tl" rotWithShape="0">
                  <a:srgbClr val="000000"/>
                </a:outerShdw>
              </a:effectLst>
              <a:latin typeface="Arial" panose="020B0604020202020204" pitchFamily="34" charset="0"/>
              <a:ea typeface="MS Gothic" charset="0"/>
              <a:cs typeface="Arial" panose="020B0604020202020204" pitchFamily="34" charset="0"/>
            </a:endParaRPr>
          </a:p>
        </p:txBody>
      </p:sp>
      <p:sp>
        <p:nvSpPr>
          <p:cNvPr id="33802" name="Text Box 11"/>
          <p:cNvSpPr txBox="1">
            <a:spLocks noChangeArrowheads="1"/>
          </p:cNvSpPr>
          <p:nvPr/>
        </p:nvSpPr>
        <p:spPr bwMode="auto">
          <a:xfrm>
            <a:off x="9196243"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pPr>
            <a:r>
              <a:rPr lang="en-GB" sz="1000" b="1">
                <a:solidFill>
                  <a:srgbClr val="FFFFFF"/>
                </a:solidFill>
                <a:latin typeface="Arial" panose="020B0604020202020204" pitchFamily="34" charset="0"/>
                <a:ea typeface="MS Gothic" charset="0"/>
                <a:cs typeface="Arial" panose="020B0604020202020204" pitchFamily="34" charset="0"/>
              </a:rPr>
              <a:t>14</a:t>
            </a:r>
          </a:p>
        </p:txBody>
      </p:sp>
      <p:sp>
        <p:nvSpPr>
          <p:cNvPr id="33803" name="Text Box 12"/>
          <p:cNvSpPr txBox="1">
            <a:spLocks noChangeArrowheads="1"/>
          </p:cNvSpPr>
          <p:nvPr/>
        </p:nvSpPr>
        <p:spPr bwMode="auto">
          <a:xfrm>
            <a:off x="9570231" y="7350487"/>
            <a:ext cx="295300"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pPr>
            <a:r>
              <a:rPr lang="en-GB" sz="1600" b="1">
                <a:solidFill>
                  <a:srgbClr val="FFFFFF"/>
                </a:solidFill>
                <a:latin typeface="Arial" panose="020B0604020202020204" pitchFamily="34" charset="0"/>
                <a:ea typeface="MS Gothic" charset="0"/>
                <a:cs typeface="Arial" panose="020B0604020202020204" pitchFamily="34" charset="0"/>
              </a:rPr>
              <a:t>4</a:t>
            </a:r>
          </a:p>
        </p:txBody>
      </p:sp>
      <p:sp>
        <p:nvSpPr>
          <p:cNvPr id="14" name="Title 13"/>
          <p:cNvSpPr>
            <a:spLocks noGrp="1"/>
          </p:cNvSpPr>
          <p:nvPr>
            <p:ph type="title" idx="4294967295"/>
          </p:nvPr>
        </p:nvSpPr>
        <p:spPr>
          <a:xfrm>
            <a:off x="503238" y="1122363"/>
            <a:ext cx="9051925" cy="898525"/>
          </a:xfrm>
          <a:prstGeom prst="rect">
            <a:avLst/>
          </a:prstGeom>
        </p:spPr>
        <p:txBody>
          <a:bodyPr lIns="101751" tIns="50877" rIns="101751" bIns="50877"/>
          <a:lstStyle/>
          <a:p>
            <a:pPr defTabSz="455815">
              <a:defRPr/>
            </a:pPr>
            <a:r>
              <a:rPr lang="ar-JO" sz="4000" b="1" cap="all" dirty="0">
                <a:solidFill>
                  <a:srgbClr val="66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كان لكل كاتب إنجيل:</a:t>
            </a:r>
            <a:endParaRPr lang="en-GB" sz="4000" b="1" cap="all" dirty="0">
              <a:solidFill>
                <a:srgbClr val="66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33805" name="TextBox 14"/>
          <p:cNvSpPr txBox="1">
            <a:spLocks noChangeArrowheads="1"/>
          </p:cNvSpPr>
          <p:nvPr/>
        </p:nvSpPr>
        <p:spPr bwMode="auto">
          <a:xfrm>
            <a:off x="9305925" y="0"/>
            <a:ext cx="619064" cy="47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101751" tIns="50877" rIns="101751" bIns="50877">
            <a:spAutoFit/>
          </a:bodyP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pPr>
            <a:r>
              <a:rPr lang="ar-JO" sz="2400" b="1" dirty="0">
                <a:solidFill>
                  <a:srgbClr val="FFFFFF"/>
                </a:solidFill>
                <a:latin typeface="Arial" panose="020B0604020202020204" pitchFamily="34" charset="0"/>
                <a:ea typeface="MS Gothic" charset="0"/>
                <a:cs typeface="Arial" panose="020B0604020202020204" pitchFamily="34" charset="0"/>
              </a:rPr>
              <a:t>51أ</a:t>
            </a:r>
            <a:endParaRPr lang="en-US" sz="2400" b="1" dirty="0">
              <a:solidFill>
                <a:srgbClr val="FFFFFF"/>
              </a:solidFill>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6370"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71"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72"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73"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74"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75"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dirty="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2" name="Group 8"/>
          <p:cNvGrpSpPr>
            <a:grpSpLocks/>
          </p:cNvGrpSpPr>
          <p:nvPr/>
        </p:nvGrpSpPr>
        <p:grpSpPr bwMode="auto">
          <a:xfrm>
            <a:off x="1955800" y="1600200"/>
            <a:ext cx="6272213" cy="4749800"/>
            <a:chOff x="1232" y="1008"/>
            <a:chExt cx="3951" cy="2991"/>
          </a:xfrm>
        </p:grpSpPr>
        <p:grpSp>
          <p:nvGrpSpPr>
            <p:cNvPr id="35859" name="Group 9"/>
            <p:cNvGrpSpPr>
              <a:grpSpLocks/>
            </p:cNvGrpSpPr>
            <p:nvPr/>
          </p:nvGrpSpPr>
          <p:grpSpPr bwMode="auto">
            <a:xfrm>
              <a:off x="1232" y="2928"/>
              <a:ext cx="1615" cy="1071"/>
              <a:chOff x="1232" y="2928"/>
              <a:chExt cx="1615" cy="1071"/>
            </a:xfrm>
          </p:grpSpPr>
          <p:sp>
            <p:nvSpPr>
              <p:cNvPr id="186403"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404"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405"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406"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5860" name="Group 14"/>
            <p:cNvGrpSpPr>
              <a:grpSpLocks/>
            </p:cNvGrpSpPr>
            <p:nvPr/>
          </p:nvGrpSpPr>
          <p:grpSpPr bwMode="auto">
            <a:xfrm>
              <a:off x="3552" y="2928"/>
              <a:ext cx="1615" cy="1071"/>
              <a:chOff x="3552" y="2928"/>
              <a:chExt cx="1615" cy="1071"/>
            </a:xfrm>
          </p:grpSpPr>
          <p:sp>
            <p:nvSpPr>
              <p:cNvPr id="186399"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400"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401"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402"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5861" name="Group 19"/>
            <p:cNvGrpSpPr>
              <a:grpSpLocks/>
            </p:cNvGrpSpPr>
            <p:nvPr/>
          </p:nvGrpSpPr>
          <p:grpSpPr bwMode="auto">
            <a:xfrm>
              <a:off x="3568" y="1008"/>
              <a:ext cx="1615" cy="1071"/>
              <a:chOff x="3568" y="1008"/>
              <a:chExt cx="1615" cy="1071"/>
            </a:xfrm>
          </p:grpSpPr>
          <p:sp>
            <p:nvSpPr>
              <p:cNvPr id="186395"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396"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397"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398"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5862" name="Group 24"/>
            <p:cNvGrpSpPr>
              <a:grpSpLocks/>
            </p:cNvGrpSpPr>
            <p:nvPr/>
          </p:nvGrpSpPr>
          <p:grpSpPr bwMode="auto">
            <a:xfrm>
              <a:off x="1264" y="1008"/>
              <a:ext cx="1615" cy="1071"/>
              <a:chOff x="1264" y="1008"/>
              <a:chExt cx="1615" cy="1071"/>
            </a:xfrm>
          </p:grpSpPr>
          <p:sp>
            <p:nvSpPr>
              <p:cNvPr id="186391"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392"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393"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6394"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grpSp>
        <p:nvGrpSpPr>
          <p:cNvPr id="7" name="Group 29"/>
          <p:cNvGrpSpPr>
            <a:grpSpLocks/>
          </p:cNvGrpSpPr>
          <p:nvPr/>
        </p:nvGrpSpPr>
        <p:grpSpPr bwMode="auto">
          <a:xfrm>
            <a:off x="4165601" y="1071563"/>
            <a:ext cx="4038600" cy="3776662"/>
            <a:chOff x="2624" y="675"/>
            <a:chExt cx="2544" cy="2379"/>
          </a:xfrm>
        </p:grpSpPr>
        <p:sp>
          <p:nvSpPr>
            <p:cNvPr id="186383" name="Rectangle 30"/>
            <p:cNvSpPr>
              <a:spLocks noChangeArrowheads="1"/>
            </p:cNvSpPr>
            <p:nvPr/>
          </p:nvSpPr>
          <p:spPr bwMode="auto">
            <a:xfrm>
              <a:off x="4933" y="675"/>
              <a:ext cx="235"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84" name="Rectangle 31"/>
            <p:cNvSpPr>
              <a:spLocks noChangeArrowheads="1"/>
            </p:cNvSpPr>
            <p:nvPr/>
          </p:nvSpPr>
          <p:spPr bwMode="auto">
            <a:xfrm>
              <a:off x="2624" y="2598"/>
              <a:ext cx="224"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85" name="Rectangle 32"/>
            <p:cNvSpPr>
              <a:spLocks noChangeArrowheads="1"/>
            </p:cNvSpPr>
            <p:nvPr/>
          </p:nvSpPr>
          <p:spPr bwMode="auto">
            <a:xfrm>
              <a:off x="4979" y="2587"/>
              <a:ext cx="189"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86" name="Rectangle 33"/>
            <p:cNvSpPr>
              <a:spLocks noChangeArrowheads="1"/>
            </p:cNvSpPr>
            <p:nvPr/>
          </p:nvSpPr>
          <p:spPr bwMode="auto">
            <a:xfrm>
              <a:off x="2851" y="687"/>
              <a:ext cx="29"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l" defTabSz="1017588" rtl="1"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6378" name="Text Box 34"/>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186379" name="Text Box 3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6380" name="Text Box 36"/>
          <p:cNvSpPr txBox="1">
            <a:spLocks noChangeArrowheads="1"/>
          </p:cNvSpPr>
          <p:nvPr/>
        </p:nvSpPr>
        <p:spPr bwMode="auto">
          <a:xfrm>
            <a:off x="9196243"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15</a:t>
            </a:r>
          </a:p>
        </p:txBody>
      </p:sp>
      <p:sp>
        <p:nvSpPr>
          <p:cNvPr id="39" name="Title 38"/>
          <p:cNvSpPr>
            <a:spLocks noGrp="1"/>
          </p:cNvSpPr>
          <p:nvPr>
            <p:ph type="title" idx="4294967295"/>
          </p:nvPr>
        </p:nvSpPr>
        <p:spPr bwMode="auto">
          <a:xfrm>
            <a:off x="503238" y="204788"/>
            <a:ext cx="9051925" cy="573087"/>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p>
            <a:pPr>
              <a:spcBef>
                <a:spcPts val="2000"/>
              </a:spcBef>
              <a:buClr>
                <a:srgbClr val="FFEA18"/>
              </a:buClr>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أربع صور فردية...</a:t>
            </a:r>
            <a:endParaRPr lang="en-US"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1" name="TextBox 40"/>
          <p:cNvSpPr txBox="1"/>
          <p:nvPr/>
        </p:nvSpPr>
        <p:spPr>
          <a:xfrm>
            <a:off x="9305925" y="0"/>
            <a:ext cx="615858"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120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220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739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39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39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39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39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39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37896" name="Group 8"/>
          <p:cNvGrpSpPr>
            <a:grpSpLocks/>
          </p:cNvGrpSpPr>
          <p:nvPr/>
        </p:nvGrpSpPr>
        <p:grpSpPr bwMode="auto">
          <a:xfrm>
            <a:off x="4313240" y="1071563"/>
            <a:ext cx="4187826" cy="3776662"/>
            <a:chOff x="2717" y="675"/>
            <a:chExt cx="2638" cy="2379"/>
          </a:xfrm>
        </p:grpSpPr>
        <p:sp>
          <p:nvSpPr>
            <p:cNvPr id="187411" name="Rectangle 9"/>
            <p:cNvSpPr>
              <a:spLocks noChangeArrowheads="1"/>
            </p:cNvSpPr>
            <p:nvPr/>
          </p:nvSpPr>
          <p:spPr bwMode="auto">
            <a:xfrm>
              <a:off x="5073" y="675"/>
              <a:ext cx="210"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412" name="Rectangle 10"/>
            <p:cNvSpPr>
              <a:spLocks noChangeArrowheads="1"/>
            </p:cNvSpPr>
            <p:nvPr/>
          </p:nvSpPr>
          <p:spPr bwMode="auto">
            <a:xfrm>
              <a:off x="2717" y="2598"/>
              <a:ext cx="279"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413" name="Rectangle 11"/>
            <p:cNvSpPr>
              <a:spLocks noChangeArrowheads="1"/>
            </p:cNvSpPr>
            <p:nvPr/>
          </p:nvSpPr>
          <p:spPr bwMode="auto">
            <a:xfrm>
              <a:off x="5073" y="2587"/>
              <a:ext cx="282"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414" name="Rectangle 12"/>
            <p:cNvSpPr>
              <a:spLocks noChangeArrowheads="1"/>
            </p:cNvSpPr>
            <p:nvPr/>
          </p:nvSpPr>
          <p:spPr bwMode="auto">
            <a:xfrm>
              <a:off x="2718" y="687"/>
              <a:ext cx="278"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445" name="Rectangle 13"/>
          <p:cNvSpPr>
            <a:spLocks noChangeArrowheads="1"/>
          </p:cNvSpPr>
          <p:nvPr/>
        </p:nvSpPr>
        <p:spPr bwMode="auto">
          <a:xfrm>
            <a:off x="2516188" y="4184650"/>
            <a:ext cx="97790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لوقا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446" name="Rectangle 14"/>
          <p:cNvSpPr>
            <a:spLocks noChangeArrowheads="1"/>
          </p:cNvSpPr>
          <p:nvPr/>
        </p:nvSpPr>
        <p:spPr bwMode="auto">
          <a:xfrm>
            <a:off x="2543181" y="1138238"/>
            <a:ext cx="887409" cy="6432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متى</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447" name="Rectangle 15"/>
          <p:cNvSpPr>
            <a:spLocks noChangeArrowheads="1"/>
          </p:cNvSpPr>
          <p:nvPr/>
        </p:nvSpPr>
        <p:spPr bwMode="auto">
          <a:xfrm>
            <a:off x="6146800" y="1162050"/>
            <a:ext cx="223996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مرقس</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448" name="Rectangle 16"/>
          <p:cNvSpPr>
            <a:spLocks noChangeArrowheads="1"/>
          </p:cNvSpPr>
          <p:nvPr/>
        </p:nvSpPr>
        <p:spPr bwMode="auto">
          <a:xfrm>
            <a:off x="6146800" y="4175125"/>
            <a:ext cx="1652591"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405" name="Text Box 17"/>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187406" name="Text Box 18"/>
          <p:cNvSpPr txBox="1">
            <a:spLocks noChangeArrowheads="1"/>
          </p:cNvSpPr>
          <p:nvPr/>
        </p:nvSpPr>
        <p:spPr bwMode="auto">
          <a:xfrm>
            <a:off x="9640888" y="69500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7407" name="Text Box 19"/>
          <p:cNvSpPr txBox="1">
            <a:spLocks noChangeArrowheads="1"/>
          </p:cNvSpPr>
          <p:nvPr/>
        </p:nvSpPr>
        <p:spPr bwMode="auto">
          <a:xfrm>
            <a:off x="9196243"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16</a:t>
            </a:r>
          </a:p>
        </p:txBody>
      </p:sp>
      <p:sp>
        <p:nvSpPr>
          <p:cNvPr id="187408" name="Text Box 20"/>
          <p:cNvSpPr txBox="1">
            <a:spLocks noChangeArrowheads="1"/>
          </p:cNvSpPr>
          <p:nvPr/>
        </p:nvSpPr>
        <p:spPr bwMode="auto">
          <a:xfrm>
            <a:off x="9567863" y="7346950"/>
            <a:ext cx="30638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p>
        </p:txBody>
      </p:sp>
      <p:sp>
        <p:nvSpPr>
          <p:cNvPr id="24" name="Title 23"/>
          <p:cNvSpPr>
            <a:spLocks noGrp="1"/>
          </p:cNvSpPr>
          <p:nvPr>
            <p:ph type="title" idx="4294967295"/>
          </p:nvPr>
        </p:nvSpPr>
        <p:spPr bwMode="auto">
          <a:xfrm>
            <a:off x="503238" y="258763"/>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ar-JO"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تأطير الأناجيل...</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5" name="TextBox 24"/>
          <p:cNvSpPr txBox="1"/>
          <p:nvPr/>
        </p:nvSpPr>
        <p:spPr>
          <a:xfrm>
            <a:off x="9305925" y="0"/>
            <a:ext cx="61906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841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1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2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21" name="AutoShape 5"/>
          <p:cNvSpPr>
            <a:spLocks noChangeArrowheads="1"/>
          </p:cNvSpPr>
          <p:nvPr/>
        </p:nvSpPr>
        <p:spPr bwMode="auto">
          <a:xfrm>
            <a:off x="1473200"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dirty="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22"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23"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grpSp>
        <p:nvGrpSpPr>
          <p:cNvPr id="39944" name="Group 8"/>
          <p:cNvGrpSpPr>
            <a:grpSpLocks/>
          </p:cNvGrpSpPr>
          <p:nvPr/>
        </p:nvGrpSpPr>
        <p:grpSpPr bwMode="auto">
          <a:xfrm>
            <a:off x="4411663" y="1071563"/>
            <a:ext cx="4021137" cy="3776662"/>
            <a:chOff x="2779" y="675"/>
            <a:chExt cx="2533" cy="2379"/>
          </a:xfrm>
        </p:grpSpPr>
        <p:sp>
          <p:nvSpPr>
            <p:cNvPr id="188460" name="Rectangle 9"/>
            <p:cNvSpPr>
              <a:spLocks noChangeArrowheads="1"/>
            </p:cNvSpPr>
            <p:nvPr/>
          </p:nvSpPr>
          <p:spPr bwMode="auto">
            <a:xfrm>
              <a:off x="5028" y="675"/>
              <a:ext cx="252"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2</a:t>
              </a:r>
              <a:endParaRPr lang="en-GB" sz="40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88461" name="Rectangle 10"/>
            <p:cNvSpPr>
              <a:spLocks noChangeArrowheads="1"/>
            </p:cNvSpPr>
            <p:nvPr/>
          </p:nvSpPr>
          <p:spPr bwMode="auto">
            <a:xfrm>
              <a:off x="2779" y="2598"/>
              <a:ext cx="230"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3</a:t>
              </a:r>
              <a:endParaRPr lang="en-GB" sz="40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88462" name="Rectangle 11"/>
            <p:cNvSpPr>
              <a:spLocks noChangeArrowheads="1"/>
            </p:cNvSpPr>
            <p:nvPr/>
          </p:nvSpPr>
          <p:spPr bwMode="auto">
            <a:xfrm>
              <a:off x="5073" y="2587"/>
              <a:ext cx="239"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63" name="Rectangle 12"/>
            <p:cNvSpPr>
              <a:spLocks noChangeArrowheads="1"/>
            </p:cNvSpPr>
            <p:nvPr/>
          </p:nvSpPr>
          <p:spPr bwMode="auto">
            <a:xfrm>
              <a:off x="2779" y="687"/>
              <a:ext cx="217"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rPr>
                <a:t>1</a:t>
              </a:r>
              <a:endParaRPr lang="en-GB" sz="4000" b="1" dirty="0">
                <a:solidFill>
                  <a:srgbClr val="FAFD00"/>
                </a:solidFill>
                <a:effectLst>
                  <a:outerShdw blurRad="38100" dist="38100" dir="2700000" algn="tl">
                    <a:srgbClr val="000000">
                      <a:alpha val="43137"/>
                    </a:srgbClr>
                  </a:outerShdw>
                </a:effectLst>
                <a:latin typeface="Helvetica" charset="0"/>
                <a:ea typeface="MS Gothic" charset="0"/>
                <a:cs typeface="MS Gothic" charset="0"/>
              </a:endParaRPr>
            </a:p>
          </p:txBody>
        </p:sp>
      </p:grpSp>
      <p:sp>
        <p:nvSpPr>
          <p:cNvPr id="188425" name="Rectangle 13"/>
          <p:cNvSpPr>
            <a:spLocks noChangeArrowheads="1"/>
          </p:cNvSpPr>
          <p:nvPr/>
        </p:nvSpPr>
        <p:spPr bwMode="auto">
          <a:xfrm>
            <a:off x="2516188" y="4184650"/>
            <a:ext cx="223996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لوقا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26" name="Rectangle 14"/>
          <p:cNvSpPr>
            <a:spLocks noChangeArrowheads="1"/>
          </p:cNvSpPr>
          <p:nvPr/>
        </p:nvSpPr>
        <p:spPr bwMode="auto">
          <a:xfrm>
            <a:off x="2516187" y="1138238"/>
            <a:ext cx="2008187"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متى</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27" name="Rectangle 15"/>
          <p:cNvSpPr>
            <a:spLocks noChangeArrowheads="1"/>
          </p:cNvSpPr>
          <p:nvPr/>
        </p:nvSpPr>
        <p:spPr bwMode="auto">
          <a:xfrm>
            <a:off x="6146800" y="1162050"/>
            <a:ext cx="223996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مرقس</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28" name="Rectangle 16"/>
          <p:cNvSpPr>
            <a:spLocks noChangeArrowheads="1"/>
          </p:cNvSpPr>
          <p:nvPr/>
        </p:nvSpPr>
        <p:spPr bwMode="auto">
          <a:xfrm>
            <a:off x="6332538" y="4175125"/>
            <a:ext cx="204946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3" name="Group 17"/>
          <p:cNvGrpSpPr>
            <a:grpSpLocks/>
          </p:cNvGrpSpPr>
          <p:nvPr/>
        </p:nvGrpSpPr>
        <p:grpSpPr bwMode="auto">
          <a:xfrm>
            <a:off x="1817688" y="1768475"/>
            <a:ext cx="2500312" cy="1338263"/>
            <a:chOff x="1145" y="1114"/>
            <a:chExt cx="1575" cy="843"/>
          </a:xfrm>
        </p:grpSpPr>
        <p:grpSp>
          <p:nvGrpSpPr>
            <p:cNvPr id="39975" name="Group 18"/>
            <p:cNvGrpSpPr>
              <a:grpSpLocks/>
            </p:cNvGrpSpPr>
            <p:nvPr/>
          </p:nvGrpSpPr>
          <p:grpSpPr bwMode="auto">
            <a:xfrm>
              <a:off x="1145" y="1176"/>
              <a:ext cx="1573" cy="781"/>
              <a:chOff x="1145" y="1176"/>
              <a:chExt cx="1573" cy="781"/>
            </a:xfrm>
          </p:grpSpPr>
          <p:sp>
            <p:nvSpPr>
              <p:cNvPr id="188457" name="Rectangle 19"/>
              <p:cNvSpPr>
                <a:spLocks noChangeArrowheads="1"/>
              </p:cNvSpPr>
              <p:nvPr/>
            </p:nvSpPr>
            <p:spPr bwMode="auto">
              <a:xfrm>
                <a:off x="1145" y="1176"/>
                <a:ext cx="1573"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r" defTabSz="1017588" rtl="1"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 </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58"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59"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grpSp>
        <p:sp>
          <p:nvSpPr>
            <p:cNvPr id="188456" name="Rectangle 22"/>
            <p:cNvSpPr>
              <a:spLocks noChangeArrowheads="1"/>
            </p:cNvSpPr>
            <p:nvPr/>
          </p:nvSpPr>
          <p:spPr bwMode="auto">
            <a:xfrm>
              <a:off x="1496" y="1114"/>
              <a:ext cx="1224" cy="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FFEA18"/>
                  </a:solidFill>
                  <a:effectLst>
                    <a:outerShdw blurRad="38100" dist="38100" dir="2700000" algn="tl">
                      <a:srgbClr val="000000">
                        <a:alpha val="43137"/>
                      </a:srgbClr>
                    </a:outerShdw>
                  </a:effectLst>
                  <a:latin typeface="Helvetica" charset="0"/>
                  <a:ea typeface="MS Gothic" charset="0"/>
                  <a:cs typeface="MS Gothic" charset="0"/>
                </a:rPr>
                <a:t>   </a:t>
              </a: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اليهود</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5" name="Group 23"/>
          <p:cNvGrpSpPr>
            <a:grpSpLocks/>
          </p:cNvGrpSpPr>
          <p:nvPr/>
        </p:nvGrpSpPr>
        <p:grpSpPr bwMode="auto">
          <a:xfrm>
            <a:off x="5576890" y="1779588"/>
            <a:ext cx="2719388" cy="1339850"/>
            <a:chOff x="3513" y="1121"/>
            <a:chExt cx="1713" cy="844"/>
          </a:xfrm>
        </p:grpSpPr>
        <p:grpSp>
          <p:nvGrpSpPr>
            <p:cNvPr id="39970" name="Group 24"/>
            <p:cNvGrpSpPr>
              <a:grpSpLocks/>
            </p:cNvGrpSpPr>
            <p:nvPr/>
          </p:nvGrpSpPr>
          <p:grpSpPr bwMode="auto">
            <a:xfrm>
              <a:off x="3513" y="1184"/>
              <a:ext cx="1713" cy="781"/>
              <a:chOff x="3513" y="1184"/>
              <a:chExt cx="1713" cy="781"/>
            </a:xfrm>
          </p:grpSpPr>
          <p:sp>
            <p:nvSpPr>
              <p:cNvPr id="188452" name="Rectangle 25"/>
              <p:cNvSpPr>
                <a:spLocks noChangeArrowheads="1"/>
              </p:cNvSpPr>
              <p:nvPr/>
            </p:nvSpPr>
            <p:spPr bwMode="auto">
              <a:xfrm>
                <a:off x="4807" y="1184"/>
                <a:ext cx="419"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53"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54"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grpSp>
        <p:sp>
          <p:nvSpPr>
            <p:cNvPr id="188451" name="Rectangle 28"/>
            <p:cNvSpPr>
              <a:spLocks noChangeArrowheads="1"/>
            </p:cNvSpPr>
            <p:nvPr/>
          </p:nvSpPr>
          <p:spPr bwMode="auto">
            <a:xfrm>
              <a:off x="3848" y="1121"/>
              <a:ext cx="827"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الرومانيين</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7" name="Group 29"/>
          <p:cNvGrpSpPr>
            <a:grpSpLocks/>
          </p:cNvGrpSpPr>
          <p:nvPr/>
        </p:nvGrpSpPr>
        <p:grpSpPr bwMode="auto">
          <a:xfrm>
            <a:off x="1843088" y="4802188"/>
            <a:ext cx="2708274" cy="1339850"/>
            <a:chOff x="1161" y="3025"/>
            <a:chExt cx="1706" cy="844"/>
          </a:xfrm>
        </p:grpSpPr>
        <p:grpSp>
          <p:nvGrpSpPr>
            <p:cNvPr id="39965" name="Group 30"/>
            <p:cNvGrpSpPr>
              <a:grpSpLocks/>
            </p:cNvGrpSpPr>
            <p:nvPr/>
          </p:nvGrpSpPr>
          <p:grpSpPr bwMode="auto">
            <a:xfrm>
              <a:off x="1161" y="3088"/>
              <a:ext cx="1706" cy="781"/>
              <a:chOff x="1161" y="3088"/>
              <a:chExt cx="1706" cy="781"/>
            </a:xfrm>
          </p:grpSpPr>
          <p:sp>
            <p:nvSpPr>
              <p:cNvPr id="188447" name="Rectangle 31"/>
              <p:cNvSpPr>
                <a:spLocks noChangeArrowheads="1"/>
              </p:cNvSpPr>
              <p:nvPr/>
            </p:nvSpPr>
            <p:spPr bwMode="auto">
              <a:xfrm>
                <a:off x="2442" y="3088"/>
                <a:ext cx="425"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FEA18"/>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188448"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49"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grpSp>
        <p:sp>
          <p:nvSpPr>
            <p:cNvPr id="188446" name="Rectangle 34"/>
            <p:cNvSpPr>
              <a:spLocks noChangeArrowheads="1"/>
            </p:cNvSpPr>
            <p:nvPr/>
          </p:nvSpPr>
          <p:spPr bwMode="auto">
            <a:xfrm>
              <a:off x="1496" y="3025"/>
              <a:ext cx="1127"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اليونانيين</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9" name="Group 48"/>
          <p:cNvGrpSpPr>
            <a:grpSpLocks/>
          </p:cNvGrpSpPr>
          <p:nvPr/>
        </p:nvGrpSpPr>
        <p:grpSpPr bwMode="auto">
          <a:xfrm>
            <a:off x="5334001" y="4806950"/>
            <a:ext cx="3505200" cy="1335088"/>
            <a:chOff x="3360" y="3028"/>
            <a:chExt cx="2208" cy="841"/>
          </a:xfrm>
        </p:grpSpPr>
        <p:grpSp>
          <p:nvGrpSpPr>
            <p:cNvPr id="39960" name="Group 36"/>
            <p:cNvGrpSpPr>
              <a:grpSpLocks/>
            </p:cNvGrpSpPr>
            <p:nvPr/>
          </p:nvGrpSpPr>
          <p:grpSpPr bwMode="auto">
            <a:xfrm>
              <a:off x="3360" y="3088"/>
              <a:ext cx="1921" cy="781"/>
              <a:chOff x="3473" y="3088"/>
              <a:chExt cx="1669" cy="781"/>
            </a:xfrm>
          </p:grpSpPr>
          <p:sp>
            <p:nvSpPr>
              <p:cNvPr id="188442" name="Rectangle 37"/>
              <p:cNvSpPr>
                <a:spLocks noChangeArrowheads="1"/>
              </p:cNvSpPr>
              <p:nvPr/>
            </p:nvSpPr>
            <p:spPr bwMode="auto">
              <a:xfrm>
                <a:off x="4804" y="3088"/>
                <a:ext cx="33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8443"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44"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grpSp>
        <p:sp>
          <p:nvSpPr>
            <p:cNvPr id="188441" name="Rectangle 40"/>
            <p:cNvSpPr>
              <a:spLocks noChangeArrowheads="1"/>
            </p:cNvSpPr>
            <p:nvPr/>
          </p:nvSpPr>
          <p:spPr bwMode="auto">
            <a:xfrm>
              <a:off x="4061" y="3028"/>
              <a:ext cx="1507"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8433" name="Text Box 41"/>
          <p:cNvSpPr txBox="1">
            <a:spLocks noChangeArrowheads="1"/>
          </p:cNvSpPr>
          <p:nvPr/>
        </p:nvSpPr>
        <p:spPr bwMode="auto">
          <a:xfrm>
            <a:off x="9619622" y="8479"/>
            <a:ext cx="258431"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Comic Sans MS" charset="0"/>
                <a:ea typeface="MS Gothic" charset="0"/>
                <a:cs typeface="MS Gothic" charset="0"/>
              </a:rPr>
              <a:t> </a:t>
            </a:r>
          </a:p>
        </p:txBody>
      </p:sp>
      <p:sp>
        <p:nvSpPr>
          <p:cNvPr id="188434" name="Text Box 42"/>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35" name="Text Box 43"/>
          <p:cNvSpPr txBox="1">
            <a:spLocks noChangeArrowheads="1"/>
          </p:cNvSpPr>
          <p:nvPr/>
        </p:nvSpPr>
        <p:spPr bwMode="auto">
          <a:xfrm>
            <a:off x="9517063" y="6940550"/>
            <a:ext cx="184150" cy="36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188436" name="Text Box 44"/>
          <p:cNvSpPr txBox="1">
            <a:spLocks noChangeArrowheads="1"/>
          </p:cNvSpPr>
          <p:nvPr/>
        </p:nvSpPr>
        <p:spPr bwMode="auto">
          <a:xfrm>
            <a:off x="9196243"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17</a:t>
            </a:r>
          </a:p>
        </p:txBody>
      </p:sp>
      <p:sp>
        <p:nvSpPr>
          <p:cNvPr id="188437" name="Text Box 45"/>
          <p:cNvSpPr txBox="1">
            <a:spLocks noChangeArrowheads="1"/>
          </p:cNvSpPr>
          <p:nvPr/>
        </p:nvSpPr>
        <p:spPr bwMode="auto">
          <a:xfrm>
            <a:off x="9558338" y="7346950"/>
            <a:ext cx="3095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Comic Sans MS" charset="0"/>
                <a:ea typeface="MS Gothic" charset="0"/>
                <a:cs typeface="MS Gothic" charset="0"/>
              </a:rPr>
              <a:t>4</a:t>
            </a:r>
          </a:p>
        </p:txBody>
      </p:sp>
      <p:sp>
        <p:nvSpPr>
          <p:cNvPr id="48" name="Title 47"/>
          <p:cNvSpPr>
            <a:spLocks noGrp="1"/>
          </p:cNvSpPr>
          <p:nvPr>
            <p:ph type="title" idx="4294967295"/>
          </p:nvPr>
        </p:nvSpPr>
        <p:spPr bwMode="auto">
          <a:xfrm>
            <a:off x="503238" y="258763"/>
            <a:ext cx="888523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ar-JO"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جمهور الأناجيل...</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0" name="TextBox 49"/>
          <p:cNvSpPr txBox="1"/>
          <p:nvPr/>
        </p:nvSpPr>
        <p:spPr>
          <a:xfrm>
            <a:off x="9305925" y="0"/>
            <a:ext cx="61906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AutoShape 1"/>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89443" name="Rectangle 3"/>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44" name="Rectangle 4"/>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45"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46"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47"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1992" name="Group 8"/>
          <p:cNvGrpSpPr>
            <a:grpSpLocks/>
          </p:cNvGrpSpPr>
          <p:nvPr/>
        </p:nvGrpSpPr>
        <p:grpSpPr bwMode="auto">
          <a:xfrm>
            <a:off x="1554163" y="1071563"/>
            <a:ext cx="4246562" cy="3776662"/>
            <a:chOff x="979" y="675"/>
            <a:chExt cx="2675" cy="2379"/>
          </a:xfrm>
        </p:grpSpPr>
        <p:sp>
          <p:nvSpPr>
            <p:cNvPr id="189501"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502"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503"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4000" b="1">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p>
          </p:txBody>
        </p:sp>
        <p:sp>
          <p:nvSpPr>
            <p:cNvPr id="189504"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49" name="Rectangle 13"/>
          <p:cNvSpPr>
            <a:spLocks noChangeArrowheads="1"/>
          </p:cNvSpPr>
          <p:nvPr/>
        </p:nvSpPr>
        <p:spPr bwMode="auto">
          <a:xfrm>
            <a:off x="2822574" y="4184650"/>
            <a:ext cx="1933575"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لوقا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0" name="Rectangle 14"/>
          <p:cNvSpPr>
            <a:spLocks noChangeArrowheads="1"/>
          </p:cNvSpPr>
          <p:nvPr/>
        </p:nvSpPr>
        <p:spPr bwMode="auto">
          <a:xfrm>
            <a:off x="2684463" y="1138238"/>
            <a:ext cx="1839912"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متى</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1" name="Rectangle 15"/>
          <p:cNvSpPr>
            <a:spLocks noChangeArrowheads="1"/>
          </p:cNvSpPr>
          <p:nvPr/>
        </p:nvSpPr>
        <p:spPr bwMode="auto">
          <a:xfrm>
            <a:off x="6146800" y="1162050"/>
            <a:ext cx="223996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مرقس</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2" name="Rectangle 16"/>
          <p:cNvSpPr>
            <a:spLocks noChangeArrowheads="1"/>
          </p:cNvSpPr>
          <p:nvPr/>
        </p:nvSpPr>
        <p:spPr bwMode="auto">
          <a:xfrm>
            <a:off x="6335713" y="4175125"/>
            <a:ext cx="162401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3600" b="1">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JOHN</a:t>
            </a:r>
          </a:p>
        </p:txBody>
      </p:sp>
      <p:sp>
        <p:nvSpPr>
          <p:cNvPr id="189453" name="Rectangle 17"/>
          <p:cNvSpPr>
            <a:spLocks noChangeArrowheads="1"/>
          </p:cNvSpPr>
          <p:nvPr/>
        </p:nvSpPr>
        <p:spPr bwMode="auto">
          <a:xfrm>
            <a:off x="2374900" y="176847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FFFF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r>
              <a:rPr lang="ar-JO"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اليهود</a:t>
            </a:r>
            <a:endParaRPr lang="en-GB"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4" name="Rectangle 18"/>
          <p:cNvSpPr>
            <a:spLocks noChangeArrowheads="1"/>
          </p:cNvSpPr>
          <p:nvPr/>
        </p:nvSpPr>
        <p:spPr bwMode="auto">
          <a:xfrm>
            <a:off x="6146800" y="1779588"/>
            <a:ext cx="22860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الرومانيين</a:t>
            </a:r>
            <a:endParaRPr lang="en-GB"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5" name="Rectangle 19"/>
          <p:cNvSpPr>
            <a:spLocks noChangeArrowheads="1"/>
          </p:cNvSpPr>
          <p:nvPr/>
        </p:nvSpPr>
        <p:spPr bwMode="auto">
          <a:xfrm>
            <a:off x="2587624" y="4802188"/>
            <a:ext cx="2063751"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اليونانيين</a:t>
            </a:r>
            <a:endParaRPr lang="en-GB"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6" name="Rectangle 20"/>
          <p:cNvSpPr>
            <a:spLocks noChangeArrowheads="1"/>
          </p:cNvSpPr>
          <p:nvPr/>
        </p:nvSpPr>
        <p:spPr bwMode="auto">
          <a:xfrm>
            <a:off x="6484938" y="4806950"/>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CHURCH</a:t>
            </a:r>
          </a:p>
        </p:txBody>
      </p:sp>
      <p:sp>
        <p:nvSpPr>
          <p:cNvPr id="189457" name="Rectangle 21"/>
          <p:cNvSpPr>
            <a:spLocks noChangeArrowheads="1"/>
          </p:cNvSpPr>
          <p:nvPr/>
        </p:nvSpPr>
        <p:spPr bwMode="auto">
          <a:xfrm>
            <a:off x="4021088" y="1866900"/>
            <a:ext cx="671562"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8" name="Rectangle 22"/>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59" name="Rectangle 23"/>
          <p:cNvSpPr>
            <a:spLocks noChangeArrowheads="1"/>
          </p:cNvSpPr>
          <p:nvPr/>
        </p:nvSpPr>
        <p:spPr bwMode="auto">
          <a:xfrm>
            <a:off x="7778750" y="1879600"/>
            <a:ext cx="649288"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60" name="Rectangle 24"/>
          <p:cNvSpPr>
            <a:spLocks noChangeArrowheads="1"/>
          </p:cNvSpPr>
          <p:nvPr/>
        </p:nvSpPr>
        <p:spPr bwMode="auto">
          <a:xfrm>
            <a:off x="5576888" y="2924175"/>
            <a:ext cx="981075"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3" name="Group 25"/>
          <p:cNvGrpSpPr>
            <a:grpSpLocks/>
          </p:cNvGrpSpPr>
          <p:nvPr/>
        </p:nvGrpSpPr>
        <p:grpSpPr bwMode="auto">
          <a:xfrm>
            <a:off x="2774950" y="2346325"/>
            <a:ext cx="1916112" cy="493713"/>
            <a:chOff x="1748" y="1478"/>
            <a:chExt cx="1207" cy="312"/>
          </a:xfrm>
        </p:grpSpPr>
        <p:sp>
          <p:nvSpPr>
            <p:cNvPr id="189499" name="Rectangle 26"/>
            <p:cNvSpPr>
              <a:spLocks noChangeArrowheads="1"/>
            </p:cNvSpPr>
            <p:nvPr/>
          </p:nvSpPr>
          <p:spPr bwMode="auto">
            <a:xfrm>
              <a:off x="2532" y="1530"/>
              <a:ext cx="423"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 :</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500" name="Rectangle 27"/>
            <p:cNvSpPr>
              <a:spLocks noChangeArrowheads="1"/>
            </p:cNvSpPr>
            <p:nvPr/>
          </p:nvSpPr>
          <p:spPr bwMode="auto">
            <a:xfrm>
              <a:off x="1748" y="1478"/>
              <a:ext cx="1156"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ملك</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4" name="Group 28"/>
          <p:cNvGrpSpPr>
            <a:grpSpLocks/>
          </p:cNvGrpSpPr>
          <p:nvPr/>
        </p:nvGrpSpPr>
        <p:grpSpPr bwMode="auto">
          <a:xfrm>
            <a:off x="6557964" y="2339975"/>
            <a:ext cx="1870075" cy="500063"/>
            <a:chOff x="4131" y="1474"/>
            <a:chExt cx="1178" cy="315"/>
          </a:xfrm>
        </p:grpSpPr>
        <p:sp>
          <p:nvSpPr>
            <p:cNvPr id="189497" name="Rectangle 29"/>
            <p:cNvSpPr>
              <a:spLocks noChangeArrowheads="1"/>
            </p:cNvSpPr>
            <p:nvPr/>
          </p:nvSpPr>
          <p:spPr bwMode="auto">
            <a:xfrm>
              <a:off x="4900" y="1538"/>
              <a:ext cx="409"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98" name="Rectangle 30"/>
            <p:cNvSpPr>
              <a:spLocks noChangeArrowheads="1"/>
            </p:cNvSpPr>
            <p:nvPr/>
          </p:nvSpPr>
          <p:spPr bwMode="auto">
            <a:xfrm>
              <a:off x="4131" y="1474"/>
              <a:ext cx="1169"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خادم</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63" name="Rectangle 31"/>
          <p:cNvSpPr>
            <a:spLocks noChangeArrowheads="1"/>
          </p:cNvSpPr>
          <p:nvPr/>
        </p:nvSpPr>
        <p:spPr bwMode="auto">
          <a:xfrm>
            <a:off x="4021088" y="4902200"/>
            <a:ext cx="669974"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64" name="Rectangle 32"/>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5" name="Group 33"/>
          <p:cNvGrpSpPr>
            <a:grpSpLocks/>
          </p:cNvGrpSpPr>
          <p:nvPr/>
        </p:nvGrpSpPr>
        <p:grpSpPr bwMode="auto">
          <a:xfrm>
            <a:off x="2684463" y="5367338"/>
            <a:ext cx="2008188" cy="508000"/>
            <a:chOff x="1691" y="3381"/>
            <a:chExt cx="1265" cy="321"/>
          </a:xfrm>
        </p:grpSpPr>
        <p:sp>
          <p:nvSpPr>
            <p:cNvPr id="189495" name="Rectangle 34"/>
            <p:cNvSpPr>
              <a:spLocks noChangeArrowheads="1"/>
            </p:cNvSpPr>
            <p:nvPr/>
          </p:nvSpPr>
          <p:spPr bwMode="auto">
            <a:xfrm>
              <a:off x="2532" y="3442"/>
              <a:ext cx="424"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96" name="Rectangle 35"/>
            <p:cNvSpPr>
              <a:spLocks noChangeArrowheads="1"/>
            </p:cNvSpPr>
            <p:nvPr/>
          </p:nvSpPr>
          <p:spPr bwMode="auto">
            <a:xfrm>
              <a:off x="1691" y="3381"/>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الله/إنسان</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66" name="Rectangle 36"/>
          <p:cNvSpPr>
            <a:spLocks noChangeArrowheads="1"/>
          </p:cNvSpPr>
          <p:nvPr/>
        </p:nvSpPr>
        <p:spPr bwMode="auto">
          <a:xfrm>
            <a:off x="5513388" y="4902200"/>
            <a:ext cx="931862"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TO:</a:t>
            </a:r>
          </a:p>
        </p:txBody>
      </p:sp>
      <p:sp>
        <p:nvSpPr>
          <p:cNvPr id="189467" name="Rectangle 37"/>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2012" name="Group 38"/>
          <p:cNvGrpSpPr>
            <a:grpSpLocks/>
          </p:cNvGrpSpPr>
          <p:nvPr/>
        </p:nvGrpSpPr>
        <p:grpSpPr bwMode="auto">
          <a:xfrm>
            <a:off x="5513388" y="4902200"/>
            <a:ext cx="979487" cy="1239838"/>
            <a:chOff x="3473" y="3088"/>
            <a:chExt cx="617" cy="781"/>
          </a:xfrm>
        </p:grpSpPr>
        <p:sp>
          <p:nvSpPr>
            <p:cNvPr id="189492"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sz="2000" b="1">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TO:</a:t>
              </a:r>
            </a:p>
          </p:txBody>
        </p:sp>
        <p:sp>
          <p:nvSpPr>
            <p:cNvPr id="189493"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94"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69" name="AutoShape 42"/>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2014" name="Group 43"/>
          <p:cNvGrpSpPr>
            <a:grpSpLocks/>
          </p:cNvGrpSpPr>
          <p:nvPr/>
        </p:nvGrpSpPr>
        <p:grpSpPr bwMode="auto">
          <a:xfrm>
            <a:off x="4378325" y="1071563"/>
            <a:ext cx="4122737" cy="3776662"/>
            <a:chOff x="2758" y="675"/>
            <a:chExt cx="2597" cy="2379"/>
          </a:xfrm>
        </p:grpSpPr>
        <p:sp>
          <p:nvSpPr>
            <p:cNvPr id="189488" name="Rectangle 44"/>
            <p:cNvSpPr>
              <a:spLocks noChangeArrowheads="1"/>
            </p:cNvSpPr>
            <p:nvPr/>
          </p:nvSpPr>
          <p:spPr bwMode="auto">
            <a:xfrm>
              <a:off x="5069"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89" name="Rectangle 45"/>
            <p:cNvSpPr>
              <a:spLocks noChangeArrowheads="1"/>
            </p:cNvSpPr>
            <p:nvPr/>
          </p:nvSpPr>
          <p:spPr bwMode="auto">
            <a:xfrm>
              <a:off x="2758" y="2598"/>
              <a:ext cx="267"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90" name="Rectangle 46"/>
            <p:cNvSpPr>
              <a:spLocks noChangeArrowheads="1"/>
            </p:cNvSpPr>
            <p:nvPr/>
          </p:nvSpPr>
          <p:spPr bwMode="auto">
            <a:xfrm>
              <a:off x="5103" y="2587"/>
              <a:ext cx="252"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91" name="Rectangle 47"/>
            <p:cNvSpPr>
              <a:spLocks noChangeArrowheads="1"/>
            </p:cNvSpPr>
            <p:nvPr/>
          </p:nvSpPr>
          <p:spPr bwMode="auto">
            <a:xfrm>
              <a:off x="2779" y="687"/>
              <a:ext cx="24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r" defTabSz="1017588" rtl="1"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71" name="Rectangle 48"/>
          <p:cNvSpPr>
            <a:spLocks noChangeArrowheads="1"/>
          </p:cNvSpPr>
          <p:nvPr/>
        </p:nvSpPr>
        <p:spPr bwMode="auto">
          <a:xfrm>
            <a:off x="6335713" y="4175125"/>
            <a:ext cx="162401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2016" name="Group 65"/>
          <p:cNvGrpSpPr>
            <a:grpSpLocks/>
          </p:cNvGrpSpPr>
          <p:nvPr/>
        </p:nvGrpSpPr>
        <p:grpSpPr bwMode="auto">
          <a:xfrm>
            <a:off x="5511800" y="4806950"/>
            <a:ext cx="2917825" cy="1335088"/>
            <a:chOff x="3472" y="3028"/>
            <a:chExt cx="1838" cy="841"/>
          </a:xfrm>
        </p:grpSpPr>
        <p:grpSp>
          <p:nvGrpSpPr>
            <p:cNvPr id="42027" name="Group 50"/>
            <p:cNvGrpSpPr>
              <a:grpSpLocks/>
            </p:cNvGrpSpPr>
            <p:nvPr/>
          </p:nvGrpSpPr>
          <p:grpSpPr bwMode="auto">
            <a:xfrm>
              <a:off x="3472" y="3088"/>
              <a:ext cx="1838" cy="781"/>
              <a:chOff x="3473" y="3088"/>
              <a:chExt cx="1287" cy="781"/>
            </a:xfrm>
          </p:grpSpPr>
          <p:sp>
            <p:nvSpPr>
              <p:cNvPr id="189485" name="Rectangle 51"/>
              <p:cNvSpPr>
                <a:spLocks noChangeArrowheads="1"/>
              </p:cNvSpPr>
              <p:nvPr/>
            </p:nvSpPr>
            <p:spPr bwMode="auto">
              <a:xfrm>
                <a:off x="4449" y="3088"/>
                <a:ext cx="311"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86"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87"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84" name="Rectangle 54"/>
            <p:cNvSpPr>
              <a:spLocks noChangeArrowheads="1"/>
            </p:cNvSpPr>
            <p:nvPr/>
          </p:nvSpPr>
          <p:spPr bwMode="auto">
            <a:xfrm>
              <a:off x="3989" y="3028"/>
              <a:ext cx="683"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b="1" dirty="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10" name="Group 55"/>
          <p:cNvGrpSpPr>
            <a:grpSpLocks/>
          </p:cNvGrpSpPr>
          <p:nvPr/>
        </p:nvGrpSpPr>
        <p:grpSpPr bwMode="auto">
          <a:xfrm>
            <a:off x="6494463" y="5359400"/>
            <a:ext cx="1933575" cy="517525"/>
            <a:chOff x="4091" y="3376"/>
            <a:chExt cx="1218" cy="326"/>
          </a:xfrm>
        </p:grpSpPr>
        <p:sp>
          <p:nvSpPr>
            <p:cNvPr id="189481" name="Rectangle 56"/>
            <p:cNvSpPr>
              <a:spLocks noChangeArrowheads="1"/>
            </p:cNvSpPr>
            <p:nvPr/>
          </p:nvSpPr>
          <p:spPr bwMode="auto">
            <a:xfrm>
              <a:off x="4877" y="3442"/>
              <a:ext cx="432"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82" name="Rectangle 57"/>
            <p:cNvSpPr>
              <a:spLocks noChangeArrowheads="1"/>
            </p:cNvSpPr>
            <p:nvPr/>
          </p:nvSpPr>
          <p:spPr bwMode="auto">
            <a:xfrm>
              <a:off x="4091" y="3376"/>
              <a:ext cx="74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89474" name="Text Box 58"/>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189475" name="Text Box 59"/>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76" name="Text Box 60"/>
          <p:cNvSpPr txBox="1">
            <a:spLocks noChangeArrowheads="1"/>
          </p:cNvSpPr>
          <p:nvPr/>
        </p:nvSpPr>
        <p:spPr bwMode="auto">
          <a:xfrm>
            <a:off x="9669463" y="69469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89477" name="Text Box 61"/>
          <p:cNvSpPr txBox="1">
            <a:spLocks noChangeArrowheads="1"/>
          </p:cNvSpPr>
          <p:nvPr/>
        </p:nvSpPr>
        <p:spPr bwMode="auto">
          <a:xfrm>
            <a:off x="9196243"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18</a:t>
            </a:r>
          </a:p>
        </p:txBody>
      </p:sp>
      <p:sp>
        <p:nvSpPr>
          <p:cNvPr id="189478" name="Text Box 62"/>
          <p:cNvSpPr txBox="1">
            <a:spLocks noChangeArrowheads="1"/>
          </p:cNvSpPr>
          <p:nvPr/>
        </p:nvSpPr>
        <p:spPr bwMode="auto">
          <a:xfrm>
            <a:off x="9561500" y="7346519"/>
            <a:ext cx="295300"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p>
        </p:txBody>
      </p:sp>
      <p:sp>
        <p:nvSpPr>
          <p:cNvPr id="189479" name="Title 64"/>
          <p:cNvSpPr>
            <a:spLocks noGrp="1"/>
          </p:cNvSpPr>
          <p:nvPr>
            <p:ph type="title" idx="4294967295"/>
          </p:nvPr>
        </p:nvSpPr>
        <p:spPr bwMode="auto">
          <a:xfrm>
            <a:off x="503238" y="258763"/>
            <a:ext cx="9051925" cy="77787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ar-JO"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تصوير يسوع كـ ...</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7" name="TextBox 66"/>
          <p:cNvSpPr txBox="1"/>
          <p:nvPr/>
        </p:nvSpPr>
        <p:spPr>
          <a:xfrm>
            <a:off x="9305925" y="0"/>
            <a:ext cx="61906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9413" y="261938"/>
            <a:ext cx="9240837"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0466"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67"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68"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69"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0" name="AutoShape 6"/>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1" name="Rectangle 7"/>
          <p:cNvSpPr>
            <a:spLocks noChangeArrowheads="1"/>
          </p:cNvSpPr>
          <p:nvPr/>
        </p:nvSpPr>
        <p:spPr bwMode="auto">
          <a:xfrm>
            <a:off x="2708274" y="4184650"/>
            <a:ext cx="2047875"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لوقا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2" name="Rectangle 8"/>
          <p:cNvSpPr>
            <a:spLocks noChangeArrowheads="1"/>
          </p:cNvSpPr>
          <p:nvPr/>
        </p:nvSpPr>
        <p:spPr bwMode="auto">
          <a:xfrm>
            <a:off x="2666999" y="1138238"/>
            <a:ext cx="1857375"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متى</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3" name="Rectangle 9"/>
          <p:cNvSpPr>
            <a:spLocks noChangeArrowheads="1"/>
          </p:cNvSpPr>
          <p:nvPr/>
        </p:nvSpPr>
        <p:spPr bwMode="auto">
          <a:xfrm>
            <a:off x="6419850" y="1162050"/>
            <a:ext cx="196691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مرقس</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4" name="Rectangle 10"/>
          <p:cNvSpPr>
            <a:spLocks noChangeArrowheads="1"/>
          </p:cNvSpPr>
          <p:nvPr/>
        </p:nvSpPr>
        <p:spPr bwMode="auto">
          <a:xfrm>
            <a:off x="2374900" y="176847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اليهود</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5" name="Rectangle 11"/>
          <p:cNvSpPr>
            <a:spLocks noChangeArrowheads="1"/>
          </p:cNvSpPr>
          <p:nvPr/>
        </p:nvSpPr>
        <p:spPr bwMode="auto">
          <a:xfrm>
            <a:off x="6357937" y="1779588"/>
            <a:ext cx="2074863"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الرومانيين</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6" name="Rectangle 12"/>
          <p:cNvSpPr>
            <a:spLocks noChangeArrowheads="1"/>
          </p:cNvSpPr>
          <p:nvPr/>
        </p:nvSpPr>
        <p:spPr bwMode="auto">
          <a:xfrm>
            <a:off x="2603500" y="4802188"/>
            <a:ext cx="2047875"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اليونانيين</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7" name="Rectangle 13"/>
          <p:cNvSpPr>
            <a:spLocks noChangeArrowheads="1"/>
          </p:cNvSpPr>
          <p:nvPr/>
        </p:nvSpPr>
        <p:spPr bwMode="auto">
          <a:xfrm>
            <a:off x="4040187" y="1866900"/>
            <a:ext cx="652463" cy="3970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8" name="Rectangle 14"/>
          <p:cNvSpPr>
            <a:spLocks noChangeArrowheads="1"/>
          </p:cNvSpPr>
          <p:nvPr/>
        </p:nvSpPr>
        <p:spPr bwMode="auto">
          <a:xfrm>
            <a:off x="1817688" y="29114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79" name="Rectangle 15"/>
          <p:cNvSpPr>
            <a:spLocks noChangeArrowheads="1"/>
          </p:cNvSpPr>
          <p:nvPr/>
        </p:nvSpPr>
        <p:spPr bwMode="auto">
          <a:xfrm>
            <a:off x="7683500" y="1879600"/>
            <a:ext cx="730250"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80" name="Rectangle 16"/>
          <p:cNvSpPr>
            <a:spLocks noChangeArrowheads="1"/>
          </p:cNvSpPr>
          <p:nvPr/>
        </p:nvSpPr>
        <p:spPr bwMode="auto">
          <a:xfrm>
            <a:off x="5576888" y="2924175"/>
            <a:ext cx="981075"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4049" name="Group 17"/>
          <p:cNvGrpSpPr>
            <a:grpSpLocks/>
          </p:cNvGrpSpPr>
          <p:nvPr/>
        </p:nvGrpSpPr>
        <p:grpSpPr bwMode="auto">
          <a:xfrm>
            <a:off x="2822576" y="2346325"/>
            <a:ext cx="1870075" cy="493713"/>
            <a:chOff x="1778" y="1478"/>
            <a:chExt cx="1178" cy="312"/>
          </a:xfrm>
        </p:grpSpPr>
        <p:sp>
          <p:nvSpPr>
            <p:cNvPr id="190521" name="Rectangle 18"/>
            <p:cNvSpPr>
              <a:spLocks noChangeArrowheads="1"/>
            </p:cNvSpPr>
            <p:nvPr/>
          </p:nvSpPr>
          <p:spPr bwMode="auto">
            <a:xfrm>
              <a:off x="2545" y="1530"/>
              <a:ext cx="411"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22" name="Rectangle 19"/>
            <p:cNvSpPr>
              <a:spLocks noChangeArrowheads="1"/>
            </p:cNvSpPr>
            <p:nvPr/>
          </p:nvSpPr>
          <p:spPr bwMode="auto">
            <a:xfrm>
              <a:off x="1778" y="1478"/>
              <a:ext cx="1126"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ملك</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44050" name="Group 20"/>
          <p:cNvGrpSpPr>
            <a:grpSpLocks/>
          </p:cNvGrpSpPr>
          <p:nvPr/>
        </p:nvGrpSpPr>
        <p:grpSpPr bwMode="auto">
          <a:xfrm>
            <a:off x="6884987" y="2339975"/>
            <a:ext cx="1528762" cy="500063"/>
            <a:chOff x="4337" y="1474"/>
            <a:chExt cx="963" cy="315"/>
          </a:xfrm>
        </p:grpSpPr>
        <p:sp>
          <p:nvSpPr>
            <p:cNvPr id="190519" name="Rectangle 21"/>
            <p:cNvSpPr>
              <a:spLocks noChangeArrowheads="1"/>
            </p:cNvSpPr>
            <p:nvPr/>
          </p:nvSpPr>
          <p:spPr bwMode="auto">
            <a:xfrm>
              <a:off x="4840" y="1538"/>
              <a:ext cx="460" cy="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20" name="Rectangle 22"/>
            <p:cNvSpPr>
              <a:spLocks noChangeArrowheads="1"/>
            </p:cNvSpPr>
            <p:nvPr/>
          </p:nvSpPr>
          <p:spPr bwMode="auto">
            <a:xfrm>
              <a:off x="4337" y="1474"/>
              <a:ext cx="963"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خادم</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90483" name="Rectangle 23"/>
          <p:cNvSpPr>
            <a:spLocks noChangeArrowheads="1"/>
          </p:cNvSpPr>
          <p:nvPr/>
        </p:nvSpPr>
        <p:spPr bwMode="auto">
          <a:xfrm>
            <a:off x="4040186" y="4902200"/>
            <a:ext cx="652463"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84" name="Rectangle 24"/>
          <p:cNvSpPr>
            <a:spLocks noChangeArrowheads="1"/>
          </p:cNvSpPr>
          <p:nvPr/>
        </p:nvSpPr>
        <p:spPr bwMode="auto">
          <a:xfrm>
            <a:off x="18430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4053" name="Group 25"/>
          <p:cNvGrpSpPr>
            <a:grpSpLocks/>
          </p:cNvGrpSpPr>
          <p:nvPr/>
        </p:nvGrpSpPr>
        <p:grpSpPr bwMode="auto">
          <a:xfrm>
            <a:off x="2684463" y="5367338"/>
            <a:ext cx="2003425" cy="508000"/>
            <a:chOff x="1691" y="3381"/>
            <a:chExt cx="1262" cy="321"/>
          </a:xfrm>
        </p:grpSpPr>
        <p:sp>
          <p:nvSpPr>
            <p:cNvPr id="190517" name="Rectangle 26"/>
            <p:cNvSpPr>
              <a:spLocks noChangeArrowheads="1"/>
            </p:cNvSpPr>
            <p:nvPr/>
          </p:nvSpPr>
          <p:spPr bwMode="auto">
            <a:xfrm>
              <a:off x="2542" y="3442"/>
              <a:ext cx="411"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18" name="Rectangle 27"/>
            <p:cNvSpPr>
              <a:spLocks noChangeArrowheads="1"/>
            </p:cNvSpPr>
            <p:nvPr/>
          </p:nvSpPr>
          <p:spPr bwMode="auto">
            <a:xfrm>
              <a:off x="1691" y="3381"/>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الله/الإنسان</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90486" name="Rectangle 28"/>
          <p:cNvSpPr>
            <a:spLocks noChangeArrowheads="1"/>
          </p:cNvSpPr>
          <p:nvPr/>
        </p:nvSpPr>
        <p:spPr bwMode="auto">
          <a:xfrm>
            <a:off x="5513388" y="5946775"/>
            <a:ext cx="979487" cy="19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5" name="Group 29"/>
          <p:cNvGrpSpPr>
            <a:grpSpLocks/>
          </p:cNvGrpSpPr>
          <p:nvPr/>
        </p:nvGrpSpPr>
        <p:grpSpPr bwMode="auto">
          <a:xfrm>
            <a:off x="2670175" y="2806701"/>
            <a:ext cx="2017712" cy="485775"/>
            <a:chOff x="1682" y="1768"/>
            <a:chExt cx="1271" cy="306"/>
          </a:xfrm>
        </p:grpSpPr>
        <p:sp>
          <p:nvSpPr>
            <p:cNvPr id="190515" name="Rectangle 30"/>
            <p:cNvSpPr>
              <a:spLocks noChangeArrowheads="1"/>
            </p:cNvSpPr>
            <p:nvPr/>
          </p:nvSpPr>
          <p:spPr bwMode="auto">
            <a:xfrm>
              <a:off x="2488" y="1826"/>
              <a:ext cx="465"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ct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مماذا:</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16" name="Rectangle 31"/>
            <p:cNvSpPr>
              <a:spLocks noChangeArrowheads="1"/>
            </p:cNvSpPr>
            <p:nvPr/>
          </p:nvSpPr>
          <p:spPr bwMode="auto">
            <a:xfrm>
              <a:off x="1682" y="1768"/>
              <a:ext cx="122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قال</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6" name="Group 32"/>
          <p:cNvGrpSpPr>
            <a:grpSpLocks/>
          </p:cNvGrpSpPr>
          <p:nvPr/>
        </p:nvGrpSpPr>
        <p:grpSpPr bwMode="auto">
          <a:xfrm>
            <a:off x="2747963" y="5830884"/>
            <a:ext cx="2008188" cy="485775"/>
            <a:chOff x="1731" y="3673"/>
            <a:chExt cx="1265" cy="306"/>
          </a:xfrm>
        </p:grpSpPr>
        <p:sp>
          <p:nvSpPr>
            <p:cNvPr id="190513" name="Rectangle 33"/>
            <p:cNvSpPr>
              <a:spLocks noChangeArrowheads="1"/>
            </p:cNvSpPr>
            <p:nvPr/>
          </p:nvSpPr>
          <p:spPr bwMode="auto">
            <a:xfrm>
              <a:off x="1731" y="3673"/>
              <a:ext cx="86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شَعَرَ</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14" name="Rectangle 34"/>
            <p:cNvSpPr>
              <a:spLocks noChangeArrowheads="1"/>
            </p:cNvSpPr>
            <p:nvPr/>
          </p:nvSpPr>
          <p:spPr bwMode="auto">
            <a:xfrm>
              <a:off x="2542" y="3716"/>
              <a:ext cx="45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7" name="Group 35"/>
          <p:cNvGrpSpPr>
            <a:grpSpLocks/>
          </p:cNvGrpSpPr>
          <p:nvPr/>
        </p:nvGrpSpPr>
        <p:grpSpPr bwMode="auto">
          <a:xfrm>
            <a:off x="6884986" y="2825752"/>
            <a:ext cx="1501777" cy="484188"/>
            <a:chOff x="4091" y="1780"/>
            <a:chExt cx="1192" cy="305"/>
          </a:xfrm>
        </p:grpSpPr>
        <p:sp>
          <p:nvSpPr>
            <p:cNvPr id="190511" name="Rectangle 36"/>
            <p:cNvSpPr>
              <a:spLocks noChangeArrowheads="1"/>
            </p:cNvSpPr>
            <p:nvPr/>
          </p:nvSpPr>
          <p:spPr bwMode="auto">
            <a:xfrm flipH="1">
              <a:off x="4709" y="1826"/>
              <a:ext cx="57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12" name="Rectangle 37"/>
            <p:cNvSpPr>
              <a:spLocks noChangeArrowheads="1"/>
            </p:cNvSpPr>
            <p:nvPr/>
          </p:nvSpPr>
          <p:spPr bwMode="auto">
            <a:xfrm>
              <a:off x="4091" y="1780"/>
              <a:ext cx="807" cy="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فعل</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90490" name="AutoShape 38"/>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4059" name="Group 39"/>
          <p:cNvGrpSpPr>
            <a:grpSpLocks/>
          </p:cNvGrpSpPr>
          <p:nvPr/>
        </p:nvGrpSpPr>
        <p:grpSpPr bwMode="auto">
          <a:xfrm>
            <a:off x="4378325" y="1071563"/>
            <a:ext cx="4090987" cy="3776662"/>
            <a:chOff x="2758" y="675"/>
            <a:chExt cx="2577" cy="2379"/>
          </a:xfrm>
        </p:grpSpPr>
        <p:sp>
          <p:nvSpPr>
            <p:cNvPr id="190507" name="Rectangle 40"/>
            <p:cNvSpPr>
              <a:spLocks noChangeArrowheads="1"/>
            </p:cNvSpPr>
            <p:nvPr/>
          </p:nvSpPr>
          <p:spPr bwMode="auto">
            <a:xfrm>
              <a:off x="5014" y="675"/>
              <a:ext cx="321"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08" name="Rectangle 41"/>
            <p:cNvSpPr>
              <a:spLocks noChangeArrowheads="1"/>
            </p:cNvSpPr>
            <p:nvPr/>
          </p:nvSpPr>
          <p:spPr bwMode="auto">
            <a:xfrm>
              <a:off x="2758" y="2598"/>
              <a:ext cx="238"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09" name="Rectangle 42"/>
            <p:cNvSpPr>
              <a:spLocks noChangeArrowheads="1"/>
            </p:cNvSpPr>
            <p:nvPr/>
          </p:nvSpPr>
          <p:spPr bwMode="auto">
            <a:xfrm>
              <a:off x="5039" y="2587"/>
              <a:ext cx="29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10" name="Rectangle 43"/>
            <p:cNvSpPr>
              <a:spLocks noChangeArrowheads="1"/>
            </p:cNvSpPr>
            <p:nvPr/>
          </p:nvSpPr>
          <p:spPr bwMode="auto">
            <a:xfrm>
              <a:off x="2779" y="687"/>
              <a:ext cx="217"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90492" name="Rectangle 44"/>
          <p:cNvSpPr>
            <a:spLocks noChangeArrowheads="1"/>
          </p:cNvSpPr>
          <p:nvPr/>
        </p:nvSpPr>
        <p:spPr bwMode="auto">
          <a:xfrm>
            <a:off x="6335713" y="4175125"/>
            <a:ext cx="162401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93" name="Rectangle 45"/>
          <p:cNvSpPr>
            <a:spLocks noChangeArrowheads="1"/>
          </p:cNvSpPr>
          <p:nvPr/>
        </p:nvSpPr>
        <p:spPr bwMode="auto">
          <a:xfrm>
            <a:off x="6321426" y="4806950"/>
            <a:ext cx="3127374"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94" name="Rectangle 46"/>
          <p:cNvSpPr>
            <a:spLocks noChangeArrowheads="1"/>
          </p:cNvSpPr>
          <p:nvPr/>
        </p:nvSpPr>
        <p:spPr bwMode="auto">
          <a:xfrm>
            <a:off x="7775575" y="4902200"/>
            <a:ext cx="701673" cy="401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4063" name="Group 47"/>
          <p:cNvGrpSpPr>
            <a:grpSpLocks/>
          </p:cNvGrpSpPr>
          <p:nvPr/>
        </p:nvGrpSpPr>
        <p:grpSpPr bwMode="auto">
          <a:xfrm>
            <a:off x="6494465" y="5359400"/>
            <a:ext cx="1938338" cy="517525"/>
            <a:chOff x="4091" y="3376"/>
            <a:chExt cx="1221" cy="326"/>
          </a:xfrm>
        </p:grpSpPr>
        <p:sp>
          <p:nvSpPr>
            <p:cNvPr id="190505" name="Rectangle 48"/>
            <p:cNvSpPr>
              <a:spLocks noChangeArrowheads="1"/>
            </p:cNvSpPr>
            <p:nvPr/>
          </p:nvSpPr>
          <p:spPr bwMode="auto">
            <a:xfrm>
              <a:off x="4898" y="3442"/>
              <a:ext cx="414"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06" name="Rectangle 49"/>
            <p:cNvSpPr>
              <a:spLocks noChangeArrowheads="1"/>
            </p:cNvSpPr>
            <p:nvPr/>
          </p:nvSpPr>
          <p:spPr bwMode="auto">
            <a:xfrm>
              <a:off x="4091" y="3376"/>
              <a:ext cx="744" cy="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a:t>
              </a:r>
              <a:endParaRPr lang="en-GB" b="1" dirty="0">
                <a:solidFill>
                  <a:srgbClr val="CECECE"/>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10" name="Group 50"/>
          <p:cNvGrpSpPr>
            <a:grpSpLocks/>
          </p:cNvGrpSpPr>
          <p:nvPr/>
        </p:nvGrpSpPr>
        <p:grpSpPr bwMode="auto">
          <a:xfrm>
            <a:off x="6497637" y="5830895"/>
            <a:ext cx="1943100" cy="484188"/>
            <a:chOff x="4093" y="3673"/>
            <a:chExt cx="1224" cy="305"/>
          </a:xfrm>
        </p:grpSpPr>
        <p:sp>
          <p:nvSpPr>
            <p:cNvPr id="190503" name="Rectangle 51"/>
            <p:cNvSpPr>
              <a:spLocks noChangeArrowheads="1"/>
            </p:cNvSpPr>
            <p:nvPr/>
          </p:nvSpPr>
          <p:spPr bwMode="auto">
            <a:xfrm>
              <a:off x="4093" y="3673"/>
              <a:ext cx="1224" cy="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عنى</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504" name="Rectangle 52"/>
            <p:cNvSpPr>
              <a:spLocks noChangeArrowheads="1"/>
            </p:cNvSpPr>
            <p:nvPr/>
          </p:nvSpPr>
          <p:spPr bwMode="auto">
            <a:xfrm>
              <a:off x="4870" y="3715"/>
              <a:ext cx="442"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90497" name="Text Box 53"/>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190498" name="Text Box 54"/>
          <p:cNvSpPr txBox="1">
            <a:spLocks noChangeArrowheads="1"/>
          </p:cNvSpPr>
          <p:nvPr/>
        </p:nvSpPr>
        <p:spPr bwMode="auto">
          <a:xfrm>
            <a:off x="9474200" y="7096125"/>
            <a:ext cx="182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0499" name="Text Box 55"/>
          <p:cNvSpPr txBox="1">
            <a:spLocks noChangeArrowheads="1"/>
          </p:cNvSpPr>
          <p:nvPr/>
        </p:nvSpPr>
        <p:spPr bwMode="auto">
          <a:xfrm>
            <a:off x="9201006"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19</a:t>
            </a:r>
          </a:p>
        </p:txBody>
      </p:sp>
      <p:sp>
        <p:nvSpPr>
          <p:cNvPr id="190500" name="Text Box 56"/>
          <p:cNvSpPr txBox="1">
            <a:spLocks noChangeArrowheads="1"/>
          </p:cNvSpPr>
          <p:nvPr/>
        </p:nvSpPr>
        <p:spPr bwMode="auto">
          <a:xfrm>
            <a:off x="9578238" y="7372227"/>
            <a:ext cx="280873" cy="3098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875"/>
              </a:spcBef>
              <a:buClr>
                <a:srgbClr val="FFFFFF"/>
              </a:buClr>
              <a:buSzTx/>
              <a:defRPr/>
            </a:pPr>
            <a:r>
              <a:rPr lang="en-GB" sz="14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a:t>
            </a:r>
          </a:p>
        </p:txBody>
      </p:sp>
      <p:sp>
        <p:nvSpPr>
          <p:cNvPr id="59" name="Title 58"/>
          <p:cNvSpPr>
            <a:spLocks noGrp="1"/>
          </p:cNvSpPr>
          <p:nvPr>
            <p:ph type="title" idx="4294967295"/>
          </p:nvPr>
        </p:nvSpPr>
        <p:spPr bwMode="auto">
          <a:xfrm>
            <a:off x="503238" y="173038"/>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ar-JO"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الرسالة الموجزة...</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1" name="TextBox 60"/>
          <p:cNvSpPr txBox="1"/>
          <p:nvPr/>
        </p:nvSpPr>
        <p:spPr>
          <a:xfrm>
            <a:off x="9305925" y="0"/>
            <a:ext cx="61906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058400" cy="777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75088" y="1589971"/>
            <a:ext cx="10058400" cy="4437369"/>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450850" rtl="0" eaLnBrk="1" fontAlgn="base" latinLnBrk="0" hangingPunct="1">
              <a:lnSpc>
                <a:spcPct val="93000"/>
              </a:lnSpc>
              <a:spcBef>
                <a:spcPct val="0"/>
              </a:spcBef>
              <a:spcAft>
                <a:spcPct val="0"/>
              </a:spcAft>
              <a:buClr>
                <a:srgbClr val="000000"/>
              </a:buClr>
              <a:buSzPct val="100000"/>
              <a:buFont typeface="Times New Roman" charset="0"/>
              <a:buNone/>
              <a:tabLst/>
              <a:defRPr/>
            </a:pPr>
            <a:r>
              <a:rPr kumimoji="0" lang="ar-JO" sz="1518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الكتاب المقدس</a:t>
            </a:r>
          </a:p>
          <a:p>
            <a:pPr marL="0" marR="0" lvl="0" indent="0" algn="ctr" defTabSz="450850" rtl="0" eaLnBrk="1" fontAlgn="base" latinLnBrk="0" hangingPunct="1">
              <a:lnSpc>
                <a:spcPct val="93000"/>
              </a:lnSpc>
              <a:spcBef>
                <a:spcPct val="0"/>
              </a:spcBef>
              <a:spcAft>
                <a:spcPct val="0"/>
              </a:spcAft>
              <a:buClr>
                <a:srgbClr val="000000"/>
              </a:buClr>
              <a:buSzPct val="100000"/>
              <a:buFont typeface="Times New Roman" charset="0"/>
              <a:buNone/>
              <a:tabLst/>
              <a:defRPr/>
            </a:pPr>
            <a:r>
              <a:rPr kumimoji="0" lang="ar-JO" sz="1518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بشكل أساسي...</a:t>
            </a:r>
            <a:endParaRPr kumimoji="0" lang="en-US" sz="1518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5107" name="Text Box 22"/>
          <p:cNvSpPr txBox="1">
            <a:spLocks noChangeArrowheads="1"/>
          </p:cNvSpPr>
          <p:nvPr/>
        </p:nvSpPr>
        <p:spPr bwMode="auto">
          <a:xfrm>
            <a:off x="533269" y="5241461"/>
            <a:ext cx="995785" cy="2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450850" rtl="0" eaLnBrk="0" fontAlgn="base" latinLnBrk="0" hangingPunct="0">
              <a:lnSpc>
                <a:spcPct val="93000"/>
              </a:lnSpc>
              <a:spcBef>
                <a:spcPct val="50000"/>
              </a:spcBef>
              <a:spcAft>
                <a:spcPct val="0"/>
              </a:spcAft>
              <a:buClr>
                <a:srgbClr val="000000"/>
              </a:buClr>
              <a:buSzPct val="100000"/>
              <a:buFont typeface="Times New Roman" charset="0"/>
              <a:buNone/>
              <a:tabLst/>
              <a:defRPr/>
            </a:pPr>
            <a:r>
              <a:rPr kumimoji="0" lang="en-US" sz="990" b="1" i="0" u="none" strike="noStrike" kern="1200" cap="none" spc="0" normalizeH="0" baseline="0" noProof="0" dirty="0">
                <a:ln>
                  <a:noFill/>
                </a:ln>
                <a:solidFill>
                  <a:srgbClr val="FFFFFF"/>
                </a:solidFill>
                <a:effectLst/>
                <a:uLnTx/>
                <a:uFillTx/>
                <a:latin typeface="Arial" charset="0"/>
                <a:ea typeface="ＭＳ Ｐゴシック" charset="0"/>
              </a:rPr>
              <a:t>©2006 TBBMI</a:t>
            </a:r>
          </a:p>
        </p:txBody>
      </p:sp>
    </p:spTree>
    <p:extLst>
      <p:ext uri="{BB962C8B-B14F-4D97-AF65-F5344CB8AC3E}">
        <p14:creationId xmlns:p14="http://schemas.microsoft.com/office/powerpoint/2010/main" val="2304185813"/>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6462"/>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1490"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1515" name="Text Box 36"/>
          <p:cNvSpPr txBox="1">
            <a:spLocks noChangeArrowheads="1"/>
          </p:cNvSpPr>
          <p:nvPr/>
        </p:nvSpPr>
        <p:spPr bwMode="auto">
          <a:xfrm>
            <a:off x="9622828" y="8479"/>
            <a:ext cx="252019" cy="40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191520" name="Text Box 4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1521" name="Text Box 47"/>
          <p:cNvSpPr txBox="1">
            <a:spLocks noChangeArrowheads="1"/>
          </p:cNvSpPr>
          <p:nvPr/>
        </p:nvSpPr>
        <p:spPr bwMode="auto">
          <a:xfrm>
            <a:off x="9621838" y="69500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1522" name="Text Box 48"/>
          <p:cNvSpPr txBox="1">
            <a:spLocks noChangeArrowheads="1"/>
          </p:cNvSpPr>
          <p:nvPr/>
        </p:nvSpPr>
        <p:spPr bwMode="auto">
          <a:xfrm>
            <a:off x="9198624" y="7414116"/>
            <a:ext cx="322551" cy="2482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20</a:t>
            </a:r>
          </a:p>
        </p:txBody>
      </p:sp>
      <p:sp>
        <p:nvSpPr>
          <p:cNvPr id="191523" name="Text Box 49"/>
          <p:cNvSpPr txBox="1">
            <a:spLocks noChangeArrowheads="1"/>
          </p:cNvSpPr>
          <p:nvPr/>
        </p:nvSpPr>
        <p:spPr bwMode="auto">
          <a:xfrm>
            <a:off x="9577375" y="7346519"/>
            <a:ext cx="295301" cy="34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66" tIns="46727" rIns="89866" bIns="46727"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p>
        </p:txBody>
      </p:sp>
      <p:sp>
        <p:nvSpPr>
          <p:cNvPr id="52" name="Title 51"/>
          <p:cNvSpPr>
            <a:spLocks noGrp="1"/>
          </p:cNvSpPr>
          <p:nvPr>
            <p:ph type="title" idx="4294967295"/>
          </p:nvPr>
        </p:nvSpPr>
        <p:spPr bwMode="auto">
          <a:xfrm>
            <a:off x="503238" y="258763"/>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51" tIns="50877" rIns="101751" bIns="50877"/>
          <a:lstStyle/>
          <a:p>
            <a:pPr>
              <a:defRPr/>
            </a:pPr>
            <a:r>
              <a:rPr lang="ar-JO" sz="3200" b="1" dirty="0">
                <a:solidFill>
                  <a:srgbClr val="FFEA1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تلك الكلمة التي تبدو غريبة...</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4" name="TextBox 53"/>
          <p:cNvSpPr txBox="1"/>
          <p:nvPr/>
        </p:nvSpPr>
        <p:spPr>
          <a:xfrm>
            <a:off x="9305925" y="0"/>
            <a:ext cx="619064" cy="472080"/>
          </a:xfrm>
          <a:prstGeom prst="rect">
            <a:avLst/>
          </a:prstGeom>
          <a:noFill/>
        </p:spPr>
        <p:txBody>
          <a:bodyPr wrap="none" lIns="101751" tIns="50877" rIns="101751" bIns="5087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7990"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3" name="Rectangle 3">
            <a:extLst>
              <a:ext uri="{FF2B5EF4-FFF2-40B4-BE49-F238E27FC236}">
                <a16:creationId xmlns:a16="http://schemas.microsoft.com/office/drawing/2014/main" id="{602B3C2A-5906-E086-842D-9085D692DB04}"/>
              </a:ext>
            </a:extLst>
          </p:cNvPr>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 name="AutoShape 4">
            <a:extLst>
              <a:ext uri="{FF2B5EF4-FFF2-40B4-BE49-F238E27FC236}">
                <a16:creationId xmlns:a16="http://schemas.microsoft.com/office/drawing/2014/main" id="{BB9E98A1-B154-C2CC-34E7-6D37A2D1B9EB}"/>
              </a:ext>
            </a:extLst>
          </p:cNvPr>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6" name="AutoShape 5">
            <a:extLst>
              <a:ext uri="{FF2B5EF4-FFF2-40B4-BE49-F238E27FC236}">
                <a16:creationId xmlns:a16="http://schemas.microsoft.com/office/drawing/2014/main" id="{AF641EBD-BAEE-82BA-5998-868A66913A8E}"/>
              </a:ext>
            </a:extLst>
          </p:cNvPr>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7" name="AutoShape 6">
            <a:extLst>
              <a:ext uri="{FF2B5EF4-FFF2-40B4-BE49-F238E27FC236}">
                <a16:creationId xmlns:a16="http://schemas.microsoft.com/office/drawing/2014/main" id="{FFA93732-DD84-895C-5D73-7E962A11F1DF}"/>
              </a:ext>
            </a:extLst>
          </p:cNvPr>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8" name="Rectangle 7">
            <a:extLst>
              <a:ext uri="{FF2B5EF4-FFF2-40B4-BE49-F238E27FC236}">
                <a16:creationId xmlns:a16="http://schemas.microsoft.com/office/drawing/2014/main" id="{8E4FD0EB-5F99-8F08-157E-209DB12BC54F}"/>
              </a:ext>
            </a:extLst>
          </p:cNvPr>
          <p:cNvSpPr>
            <a:spLocks noChangeArrowheads="1"/>
          </p:cNvSpPr>
          <p:nvPr/>
        </p:nvSpPr>
        <p:spPr bwMode="auto">
          <a:xfrm>
            <a:off x="2708274" y="4184650"/>
            <a:ext cx="2047875"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لوقا</a:t>
            </a:r>
            <a:endParaRPr lang="en-GB"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9" name="Rectangle 8">
            <a:extLst>
              <a:ext uri="{FF2B5EF4-FFF2-40B4-BE49-F238E27FC236}">
                <a16:creationId xmlns:a16="http://schemas.microsoft.com/office/drawing/2014/main" id="{E84EC54D-FF4C-6956-64DF-4F9D411C05DB}"/>
              </a:ext>
            </a:extLst>
          </p:cNvPr>
          <p:cNvSpPr>
            <a:spLocks noChangeArrowheads="1"/>
          </p:cNvSpPr>
          <p:nvPr/>
        </p:nvSpPr>
        <p:spPr bwMode="auto">
          <a:xfrm>
            <a:off x="2666999" y="1138238"/>
            <a:ext cx="1857375" cy="649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متى</a:t>
            </a:r>
            <a:endParaRPr lang="en-GB"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0" name="Rectangle 9">
            <a:extLst>
              <a:ext uri="{FF2B5EF4-FFF2-40B4-BE49-F238E27FC236}">
                <a16:creationId xmlns:a16="http://schemas.microsoft.com/office/drawing/2014/main" id="{057978CB-4117-97AD-3247-8F49C7EA3EAB}"/>
              </a:ext>
            </a:extLst>
          </p:cNvPr>
          <p:cNvSpPr>
            <a:spLocks noChangeArrowheads="1"/>
          </p:cNvSpPr>
          <p:nvPr/>
        </p:nvSpPr>
        <p:spPr bwMode="auto">
          <a:xfrm>
            <a:off x="6419850" y="1162050"/>
            <a:ext cx="1966913"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مرقس</a:t>
            </a:r>
            <a:endParaRPr lang="en-GB"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1" name="Rectangle 10">
            <a:extLst>
              <a:ext uri="{FF2B5EF4-FFF2-40B4-BE49-F238E27FC236}">
                <a16:creationId xmlns:a16="http://schemas.microsoft.com/office/drawing/2014/main" id="{9B64AF6B-52F0-1604-8FF7-F79046AD0A69}"/>
              </a:ext>
            </a:extLst>
          </p:cNvPr>
          <p:cNvSpPr>
            <a:spLocks noChangeArrowheads="1"/>
          </p:cNvSpPr>
          <p:nvPr/>
        </p:nvSpPr>
        <p:spPr bwMode="auto">
          <a:xfrm>
            <a:off x="2374900" y="1768475"/>
            <a:ext cx="1943100"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اليهود</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2" name="Rectangle 11">
            <a:extLst>
              <a:ext uri="{FF2B5EF4-FFF2-40B4-BE49-F238E27FC236}">
                <a16:creationId xmlns:a16="http://schemas.microsoft.com/office/drawing/2014/main" id="{C5A18D9D-A12C-D710-A8CE-8FF7D43883FF}"/>
              </a:ext>
            </a:extLst>
          </p:cNvPr>
          <p:cNvSpPr>
            <a:spLocks noChangeArrowheads="1"/>
          </p:cNvSpPr>
          <p:nvPr/>
        </p:nvSpPr>
        <p:spPr bwMode="auto">
          <a:xfrm>
            <a:off x="6357937" y="1779588"/>
            <a:ext cx="2074863"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الرومانيين</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3" name="Rectangle 12">
            <a:extLst>
              <a:ext uri="{FF2B5EF4-FFF2-40B4-BE49-F238E27FC236}">
                <a16:creationId xmlns:a16="http://schemas.microsoft.com/office/drawing/2014/main" id="{3AE17C6F-E34A-7422-BCAD-A0A44AFB5AF6}"/>
              </a:ext>
            </a:extLst>
          </p:cNvPr>
          <p:cNvSpPr>
            <a:spLocks noChangeArrowheads="1"/>
          </p:cNvSpPr>
          <p:nvPr/>
        </p:nvSpPr>
        <p:spPr bwMode="auto">
          <a:xfrm>
            <a:off x="2603500" y="4802188"/>
            <a:ext cx="2047875" cy="47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اليونانيين</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4" name="Rectangle 13">
            <a:extLst>
              <a:ext uri="{FF2B5EF4-FFF2-40B4-BE49-F238E27FC236}">
                <a16:creationId xmlns:a16="http://schemas.microsoft.com/office/drawing/2014/main" id="{45C1D543-ACAF-BE28-A680-56F91CF7C05B}"/>
              </a:ext>
            </a:extLst>
          </p:cNvPr>
          <p:cNvSpPr>
            <a:spLocks noChangeArrowheads="1"/>
          </p:cNvSpPr>
          <p:nvPr/>
        </p:nvSpPr>
        <p:spPr bwMode="auto">
          <a:xfrm>
            <a:off x="4040187" y="1866900"/>
            <a:ext cx="652463" cy="3970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5" name="Rectangle 14">
            <a:extLst>
              <a:ext uri="{FF2B5EF4-FFF2-40B4-BE49-F238E27FC236}">
                <a16:creationId xmlns:a16="http://schemas.microsoft.com/office/drawing/2014/main" id="{8A14E110-B340-D407-6ED1-B8AF7EC41341}"/>
              </a:ext>
            </a:extLst>
          </p:cNvPr>
          <p:cNvSpPr>
            <a:spLocks noChangeArrowheads="1"/>
          </p:cNvSpPr>
          <p:nvPr/>
        </p:nvSpPr>
        <p:spPr bwMode="auto">
          <a:xfrm>
            <a:off x="1817688" y="29114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6" name="Rectangle 15">
            <a:extLst>
              <a:ext uri="{FF2B5EF4-FFF2-40B4-BE49-F238E27FC236}">
                <a16:creationId xmlns:a16="http://schemas.microsoft.com/office/drawing/2014/main" id="{7119B688-F9EC-BE11-DA7C-BB1D1C66E76F}"/>
              </a:ext>
            </a:extLst>
          </p:cNvPr>
          <p:cNvSpPr>
            <a:spLocks noChangeArrowheads="1"/>
          </p:cNvSpPr>
          <p:nvPr/>
        </p:nvSpPr>
        <p:spPr bwMode="auto">
          <a:xfrm>
            <a:off x="7683500" y="1879600"/>
            <a:ext cx="730250"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7" name="Rectangle 16">
            <a:extLst>
              <a:ext uri="{FF2B5EF4-FFF2-40B4-BE49-F238E27FC236}">
                <a16:creationId xmlns:a16="http://schemas.microsoft.com/office/drawing/2014/main" id="{240D7841-551E-8BD6-363A-AB47FD6AFE58}"/>
              </a:ext>
            </a:extLst>
          </p:cNvPr>
          <p:cNvSpPr>
            <a:spLocks noChangeArrowheads="1"/>
          </p:cNvSpPr>
          <p:nvPr/>
        </p:nvSpPr>
        <p:spPr bwMode="auto">
          <a:xfrm>
            <a:off x="5576888" y="2924175"/>
            <a:ext cx="981075"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68" name="Group 17">
            <a:extLst>
              <a:ext uri="{FF2B5EF4-FFF2-40B4-BE49-F238E27FC236}">
                <a16:creationId xmlns:a16="http://schemas.microsoft.com/office/drawing/2014/main" id="{FFF83297-F123-C46F-3C32-AC23F7F8130E}"/>
              </a:ext>
            </a:extLst>
          </p:cNvPr>
          <p:cNvGrpSpPr>
            <a:grpSpLocks/>
          </p:cNvGrpSpPr>
          <p:nvPr/>
        </p:nvGrpSpPr>
        <p:grpSpPr bwMode="auto">
          <a:xfrm>
            <a:off x="2822576" y="2346325"/>
            <a:ext cx="1870075" cy="493713"/>
            <a:chOff x="1778" y="1478"/>
            <a:chExt cx="1178" cy="312"/>
          </a:xfrm>
        </p:grpSpPr>
        <p:sp>
          <p:nvSpPr>
            <p:cNvPr id="69" name="Rectangle 18">
              <a:extLst>
                <a:ext uri="{FF2B5EF4-FFF2-40B4-BE49-F238E27FC236}">
                  <a16:creationId xmlns:a16="http://schemas.microsoft.com/office/drawing/2014/main" id="{FABAD9F1-7EAF-B18F-99DE-3CB50E67B422}"/>
                </a:ext>
              </a:extLst>
            </p:cNvPr>
            <p:cNvSpPr>
              <a:spLocks noChangeArrowheads="1"/>
            </p:cNvSpPr>
            <p:nvPr/>
          </p:nvSpPr>
          <p:spPr bwMode="auto">
            <a:xfrm>
              <a:off x="2545" y="1530"/>
              <a:ext cx="411"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0" name="Rectangle 19">
              <a:extLst>
                <a:ext uri="{FF2B5EF4-FFF2-40B4-BE49-F238E27FC236}">
                  <a16:creationId xmlns:a16="http://schemas.microsoft.com/office/drawing/2014/main" id="{2687678B-E50D-A53B-16C2-0F2FF1EC8A53}"/>
                </a:ext>
              </a:extLst>
            </p:cNvPr>
            <p:cNvSpPr>
              <a:spLocks noChangeArrowheads="1"/>
            </p:cNvSpPr>
            <p:nvPr/>
          </p:nvSpPr>
          <p:spPr bwMode="auto">
            <a:xfrm>
              <a:off x="1778" y="1478"/>
              <a:ext cx="1126"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ملك</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71" name="Group 20">
            <a:extLst>
              <a:ext uri="{FF2B5EF4-FFF2-40B4-BE49-F238E27FC236}">
                <a16:creationId xmlns:a16="http://schemas.microsoft.com/office/drawing/2014/main" id="{DBA85D19-9AA2-C65E-4D99-7713CB444A11}"/>
              </a:ext>
            </a:extLst>
          </p:cNvPr>
          <p:cNvGrpSpPr>
            <a:grpSpLocks/>
          </p:cNvGrpSpPr>
          <p:nvPr/>
        </p:nvGrpSpPr>
        <p:grpSpPr bwMode="auto">
          <a:xfrm>
            <a:off x="6884987" y="2339975"/>
            <a:ext cx="1528762" cy="500063"/>
            <a:chOff x="4337" y="1474"/>
            <a:chExt cx="963" cy="315"/>
          </a:xfrm>
        </p:grpSpPr>
        <p:sp>
          <p:nvSpPr>
            <p:cNvPr id="72" name="Rectangle 21">
              <a:extLst>
                <a:ext uri="{FF2B5EF4-FFF2-40B4-BE49-F238E27FC236}">
                  <a16:creationId xmlns:a16="http://schemas.microsoft.com/office/drawing/2014/main" id="{5D492E8A-7ACE-4E06-A85C-8FC6D18C3B4E}"/>
                </a:ext>
              </a:extLst>
            </p:cNvPr>
            <p:cNvSpPr>
              <a:spLocks noChangeArrowheads="1"/>
            </p:cNvSpPr>
            <p:nvPr/>
          </p:nvSpPr>
          <p:spPr bwMode="auto">
            <a:xfrm>
              <a:off x="4840" y="1538"/>
              <a:ext cx="460" cy="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3" name="Rectangle 22">
              <a:extLst>
                <a:ext uri="{FF2B5EF4-FFF2-40B4-BE49-F238E27FC236}">
                  <a16:creationId xmlns:a16="http://schemas.microsoft.com/office/drawing/2014/main" id="{304DC199-5E52-A642-3BB4-FC19D9236E51}"/>
                </a:ext>
              </a:extLst>
            </p:cNvPr>
            <p:cNvSpPr>
              <a:spLocks noChangeArrowheads="1"/>
            </p:cNvSpPr>
            <p:nvPr/>
          </p:nvSpPr>
          <p:spPr bwMode="auto">
            <a:xfrm>
              <a:off x="4337" y="1474"/>
              <a:ext cx="963"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خادم</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74" name="Rectangle 23">
            <a:extLst>
              <a:ext uri="{FF2B5EF4-FFF2-40B4-BE49-F238E27FC236}">
                <a16:creationId xmlns:a16="http://schemas.microsoft.com/office/drawing/2014/main" id="{FEDFF96C-3C50-E0AB-7D8F-2A021F311270}"/>
              </a:ext>
            </a:extLst>
          </p:cNvPr>
          <p:cNvSpPr>
            <a:spLocks noChangeArrowheads="1"/>
          </p:cNvSpPr>
          <p:nvPr/>
        </p:nvSpPr>
        <p:spPr bwMode="auto">
          <a:xfrm>
            <a:off x="4040186" y="4902200"/>
            <a:ext cx="652463"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5" name="Rectangle 24">
            <a:extLst>
              <a:ext uri="{FF2B5EF4-FFF2-40B4-BE49-F238E27FC236}">
                <a16:creationId xmlns:a16="http://schemas.microsoft.com/office/drawing/2014/main" id="{68FC454F-9B61-884B-72DD-F717C32FEE1C}"/>
              </a:ext>
            </a:extLst>
          </p:cNvPr>
          <p:cNvSpPr>
            <a:spLocks noChangeArrowheads="1"/>
          </p:cNvSpPr>
          <p:nvPr/>
        </p:nvSpPr>
        <p:spPr bwMode="auto">
          <a:xfrm>
            <a:off x="18430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76" name="Group 25">
            <a:extLst>
              <a:ext uri="{FF2B5EF4-FFF2-40B4-BE49-F238E27FC236}">
                <a16:creationId xmlns:a16="http://schemas.microsoft.com/office/drawing/2014/main" id="{1E06AE05-72E2-0162-2CFC-1BFD0B532145}"/>
              </a:ext>
            </a:extLst>
          </p:cNvPr>
          <p:cNvGrpSpPr>
            <a:grpSpLocks/>
          </p:cNvGrpSpPr>
          <p:nvPr/>
        </p:nvGrpSpPr>
        <p:grpSpPr bwMode="auto">
          <a:xfrm>
            <a:off x="2684463" y="5367338"/>
            <a:ext cx="2003425" cy="508000"/>
            <a:chOff x="1691" y="3381"/>
            <a:chExt cx="1262" cy="321"/>
          </a:xfrm>
        </p:grpSpPr>
        <p:sp>
          <p:nvSpPr>
            <p:cNvPr id="77" name="Rectangle 26">
              <a:extLst>
                <a:ext uri="{FF2B5EF4-FFF2-40B4-BE49-F238E27FC236}">
                  <a16:creationId xmlns:a16="http://schemas.microsoft.com/office/drawing/2014/main" id="{E12C2668-16D0-2DFA-7808-BC19E98AD234}"/>
                </a:ext>
              </a:extLst>
            </p:cNvPr>
            <p:cNvSpPr>
              <a:spLocks noChangeArrowheads="1"/>
            </p:cNvSpPr>
            <p:nvPr/>
          </p:nvSpPr>
          <p:spPr bwMode="auto">
            <a:xfrm>
              <a:off x="2542" y="3442"/>
              <a:ext cx="411"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8" name="Rectangle 27">
              <a:extLst>
                <a:ext uri="{FF2B5EF4-FFF2-40B4-BE49-F238E27FC236}">
                  <a16:creationId xmlns:a16="http://schemas.microsoft.com/office/drawing/2014/main" id="{8CCF8102-2A24-5C43-DCB3-0D75B0CC4792}"/>
                </a:ext>
              </a:extLst>
            </p:cNvPr>
            <p:cNvSpPr>
              <a:spLocks noChangeArrowheads="1"/>
            </p:cNvSpPr>
            <p:nvPr/>
          </p:nvSpPr>
          <p:spPr bwMode="auto">
            <a:xfrm>
              <a:off x="1691" y="3381"/>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الله/الإنسان</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79" name="Rectangle 28">
            <a:extLst>
              <a:ext uri="{FF2B5EF4-FFF2-40B4-BE49-F238E27FC236}">
                <a16:creationId xmlns:a16="http://schemas.microsoft.com/office/drawing/2014/main" id="{F92A6B1B-21C0-AD8C-0980-9261CD787031}"/>
              </a:ext>
            </a:extLst>
          </p:cNvPr>
          <p:cNvSpPr>
            <a:spLocks noChangeArrowheads="1"/>
          </p:cNvSpPr>
          <p:nvPr/>
        </p:nvSpPr>
        <p:spPr bwMode="auto">
          <a:xfrm>
            <a:off x="55133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80" name="Group 29">
            <a:extLst>
              <a:ext uri="{FF2B5EF4-FFF2-40B4-BE49-F238E27FC236}">
                <a16:creationId xmlns:a16="http://schemas.microsoft.com/office/drawing/2014/main" id="{931FD2E5-C9BA-C034-FE5A-2B183785F475}"/>
              </a:ext>
            </a:extLst>
          </p:cNvPr>
          <p:cNvGrpSpPr>
            <a:grpSpLocks/>
          </p:cNvGrpSpPr>
          <p:nvPr/>
        </p:nvGrpSpPr>
        <p:grpSpPr bwMode="auto">
          <a:xfrm>
            <a:off x="2670175" y="2898775"/>
            <a:ext cx="2017712" cy="720725"/>
            <a:chOff x="1682" y="1826"/>
            <a:chExt cx="1271" cy="454"/>
          </a:xfrm>
        </p:grpSpPr>
        <p:sp>
          <p:nvSpPr>
            <p:cNvPr id="81" name="Rectangle 30">
              <a:extLst>
                <a:ext uri="{FF2B5EF4-FFF2-40B4-BE49-F238E27FC236}">
                  <a16:creationId xmlns:a16="http://schemas.microsoft.com/office/drawing/2014/main" id="{9A48D0C1-491A-C861-3768-EDD82AE580F8}"/>
                </a:ext>
              </a:extLst>
            </p:cNvPr>
            <p:cNvSpPr>
              <a:spLocks noChangeArrowheads="1"/>
            </p:cNvSpPr>
            <p:nvPr/>
          </p:nvSpPr>
          <p:spPr bwMode="auto">
            <a:xfrm>
              <a:off x="2488" y="1826"/>
              <a:ext cx="465" cy="2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algn="ct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مماذا:</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2" name="Rectangle 31">
              <a:extLst>
                <a:ext uri="{FF2B5EF4-FFF2-40B4-BE49-F238E27FC236}">
                  <a16:creationId xmlns:a16="http://schemas.microsoft.com/office/drawing/2014/main" id="{DBD71154-AC6B-1E0F-041A-92FB958B17FF}"/>
                </a:ext>
              </a:extLst>
            </p:cNvPr>
            <p:cNvSpPr>
              <a:spLocks noChangeArrowheads="1"/>
            </p:cNvSpPr>
            <p:nvPr/>
          </p:nvSpPr>
          <p:spPr bwMode="auto">
            <a:xfrm>
              <a:off x="1682" y="1974"/>
              <a:ext cx="122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قال</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83" name="Group 32">
            <a:extLst>
              <a:ext uri="{FF2B5EF4-FFF2-40B4-BE49-F238E27FC236}">
                <a16:creationId xmlns:a16="http://schemas.microsoft.com/office/drawing/2014/main" id="{0457BD30-F8D5-FF06-456D-90374793873A}"/>
              </a:ext>
            </a:extLst>
          </p:cNvPr>
          <p:cNvGrpSpPr>
            <a:grpSpLocks/>
          </p:cNvGrpSpPr>
          <p:nvPr/>
        </p:nvGrpSpPr>
        <p:grpSpPr bwMode="auto">
          <a:xfrm>
            <a:off x="2747963" y="5899150"/>
            <a:ext cx="2008188" cy="703263"/>
            <a:chOff x="1731" y="3716"/>
            <a:chExt cx="1265" cy="443"/>
          </a:xfrm>
        </p:grpSpPr>
        <p:sp>
          <p:nvSpPr>
            <p:cNvPr id="84" name="Rectangle 33">
              <a:extLst>
                <a:ext uri="{FF2B5EF4-FFF2-40B4-BE49-F238E27FC236}">
                  <a16:creationId xmlns:a16="http://schemas.microsoft.com/office/drawing/2014/main" id="{CB514D75-00EB-234F-CB68-F8C49D2B4FEF}"/>
                </a:ext>
              </a:extLst>
            </p:cNvPr>
            <p:cNvSpPr>
              <a:spLocks noChangeArrowheads="1"/>
            </p:cNvSpPr>
            <p:nvPr/>
          </p:nvSpPr>
          <p:spPr bwMode="auto">
            <a:xfrm>
              <a:off x="1731" y="3853"/>
              <a:ext cx="86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شَعَرَ</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5" name="Rectangle 34">
              <a:extLst>
                <a:ext uri="{FF2B5EF4-FFF2-40B4-BE49-F238E27FC236}">
                  <a16:creationId xmlns:a16="http://schemas.microsoft.com/office/drawing/2014/main" id="{807BBD9C-D3B3-CC81-D83B-03A20BBDA8F1}"/>
                </a:ext>
              </a:extLst>
            </p:cNvPr>
            <p:cNvSpPr>
              <a:spLocks noChangeArrowheads="1"/>
            </p:cNvSpPr>
            <p:nvPr/>
          </p:nvSpPr>
          <p:spPr bwMode="auto">
            <a:xfrm>
              <a:off x="2542" y="3716"/>
              <a:ext cx="45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86" name="Group 35">
            <a:extLst>
              <a:ext uri="{FF2B5EF4-FFF2-40B4-BE49-F238E27FC236}">
                <a16:creationId xmlns:a16="http://schemas.microsoft.com/office/drawing/2014/main" id="{FF01817B-9588-F56F-0749-FDA793EA6EE3}"/>
              </a:ext>
            </a:extLst>
          </p:cNvPr>
          <p:cNvGrpSpPr>
            <a:grpSpLocks/>
          </p:cNvGrpSpPr>
          <p:nvPr/>
        </p:nvGrpSpPr>
        <p:grpSpPr bwMode="auto">
          <a:xfrm>
            <a:off x="6884986" y="2898775"/>
            <a:ext cx="1501777" cy="695325"/>
            <a:chOff x="4091" y="1826"/>
            <a:chExt cx="1192" cy="438"/>
          </a:xfrm>
        </p:grpSpPr>
        <p:sp>
          <p:nvSpPr>
            <p:cNvPr id="87" name="Rectangle 36">
              <a:extLst>
                <a:ext uri="{FF2B5EF4-FFF2-40B4-BE49-F238E27FC236}">
                  <a16:creationId xmlns:a16="http://schemas.microsoft.com/office/drawing/2014/main" id="{85BA1127-F4A0-3226-907B-579E53B0E67E}"/>
                </a:ext>
              </a:extLst>
            </p:cNvPr>
            <p:cNvSpPr>
              <a:spLocks noChangeArrowheads="1"/>
            </p:cNvSpPr>
            <p:nvPr/>
          </p:nvSpPr>
          <p:spPr bwMode="auto">
            <a:xfrm flipH="1">
              <a:off x="4709" y="1826"/>
              <a:ext cx="57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8" name="Rectangle 37">
              <a:extLst>
                <a:ext uri="{FF2B5EF4-FFF2-40B4-BE49-F238E27FC236}">
                  <a16:creationId xmlns:a16="http://schemas.microsoft.com/office/drawing/2014/main" id="{880CFB2B-4FB2-C634-2F58-197456183C9D}"/>
                </a:ext>
              </a:extLst>
            </p:cNvPr>
            <p:cNvSpPr>
              <a:spLocks noChangeArrowheads="1"/>
            </p:cNvSpPr>
            <p:nvPr/>
          </p:nvSpPr>
          <p:spPr bwMode="auto">
            <a:xfrm>
              <a:off x="4091" y="1959"/>
              <a:ext cx="807" cy="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فعل</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89" name="AutoShape 38">
            <a:extLst>
              <a:ext uri="{FF2B5EF4-FFF2-40B4-BE49-F238E27FC236}">
                <a16:creationId xmlns:a16="http://schemas.microsoft.com/office/drawing/2014/main" id="{8D95B487-4DB8-46F4-82D5-0BFE6C67DDE6}"/>
              </a:ext>
            </a:extLst>
          </p:cNvPr>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90" name="Group 39">
            <a:extLst>
              <a:ext uri="{FF2B5EF4-FFF2-40B4-BE49-F238E27FC236}">
                <a16:creationId xmlns:a16="http://schemas.microsoft.com/office/drawing/2014/main" id="{7CF9845A-6005-28C9-A751-A3DC2C0DC422}"/>
              </a:ext>
            </a:extLst>
          </p:cNvPr>
          <p:cNvGrpSpPr>
            <a:grpSpLocks/>
          </p:cNvGrpSpPr>
          <p:nvPr/>
        </p:nvGrpSpPr>
        <p:grpSpPr bwMode="auto">
          <a:xfrm>
            <a:off x="4378325" y="1071563"/>
            <a:ext cx="4090987" cy="3776662"/>
            <a:chOff x="2758" y="675"/>
            <a:chExt cx="2577" cy="2379"/>
          </a:xfrm>
        </p:grpSpPr>
        <p:sp>
          <p:nvSpPr>
            <p:cNvPr id="91" name="Rectangle 40">
              <a:extLst>
                <a:ext uri="{FF2B5EF4-FFF2-40B4-BE49-F238E27FC236}">
                  <a16:creationId xmlns:a16="http://schemas.microsoft.com/office/drawing/2014/main" id="{B0E16565-5F82-A75A-1945-D0F230C5E63F}"/>
                </a:ext>
              </a:extLst>
            </p:cNvPr>
            <p:cNvSpPr>
              <a:spLocks noChangeArrowheads="1"/>
            </p:cNvSpPr>
            <p:nvPr/>
          </p:nvSpPr>
          <p:spPr bwMode="auto">
            <a:xfrm>
              <a:off x="5014" y="675"/>
              <a:ext cx="321"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endParaRPr lang="en-GB"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2" name="Rectangle 41">
              <a:extLst>
                <a:ext uri="{FF2B5EF4-FFF2-40B4-BE49-F238E27FC236}">
                  <a16:creationId xmlns:a16="http://schemas.microsoft.com/office/drawing/2014/main" id="{155F5969-4BDB-0537-A002-2DB635D26312}"/>
                </a:ext>
              </a:extLst>
            </p:cNvPr>
            <p:cNvSpPr>
              <a:spLocks noChangeArrowheads="1"/>
            </p:cNvSpPr>
            <p:nvPr/>
          </p:nvSpPr>
          <p:spPr bwMode="auto">
            <a:xfrm>
              <a:off x="2758" y="2598"/>
              <a:ext cx="238"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endParaRPr lang="en-GB"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3" name="Rectangle 42">
              <a:extLst>
                <a:ext uri="{FF2B5EF4-FFF2-40B4-BE49-F238E27FC236}">
                  <a16:creationId xmlns:a16="http://schemas.microsoft.com/office/drawing/2014/main" id="{4A42815F-0421-E4F0-D2E9-C79FD4D28CB1}"/>
                </a:ext>
              </a:extLst>
            </p:cNvPr>
            <p:cNvSpPr>
              <a:spLocks noChangeArrowheads="1"/>
            </p:cNvSpPr>
            <p:nvPr/>
          </p:nvSpPr>
          <p:spPr bwMode="auto">
            <a:xfrm>
              <a:off x="5039" y="2587"/>
              <a:ext cx="29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4" name="Rectangle 43">
              <a:extLst>
                <a:ext uri="{FF2B5EF4-FFF2-40B4-BE49-F238E27FC236}">
                  <a16:creationId xmlns:a16="http://schemas.microsoft.com/office/drawing/2014/main" id="{3E4D64EC-98C3-BB0F-7348-17E7DD172064}"/>
                </a:ext>
              </a:extLst>
            </p:cNvPr>
            <p:cNvSpPr>
              <a:spLocks noChangeArrowheads="1"/>
            </p:cNvSpPr>
            <p:nvPr/>
          </p:nvSpPr>
          <p:spPr bwMode="auto">
            <a:xfrm>
              <a:off x="2779" y="687"/>
              <a:ext cx="217"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2513"/>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endParaRPr lang="en-GB" sz="4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95" name="Rectangle 44">
            <a:extLst>
              <a:ext uri="{FF2B5EF4-FFF2-40B4-BE49-F238E27FC236}">
                <a16:creationId xmlns:a16="http://schemas.microsoft.com/office/drawing/2014/main" id="{C0D68866-958F-56C8-3F82-7B5687C58B3D}"/>
              </a:ext>
            </a:extLst>
          </p:cNvPr>
          <p:cNvSpPr>
            <a:spLocks noChangeArrowheads="1"/>
          </p:cNvSpPr>
          <p:nvPr/>
        </p:nvSpPr>
        <p:spPr bwMode="auto">
          <a:xfrm>
            <a:off x="6335713" y="4175125"/>
            <a:ext cx="1624012"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6" name="Rectangle 45">
            <a:extLst>
              <a:ext uri="{FF2B5EF4-FFF2-40B4-BE49-F238E27FC236}">
                <a16:creationId xmlns:a16="http://schemas.microsoft.com/office/drawing/2014/main" id="{1841232C-C621-1163-C6A7-77199772B8A9}"/>
              </a:ext>
            </a:extLst>
          </p:cNvPr>
          <p:cNvSpPr>
            <a:spLocks noChangeArrowheads="1"/>
          </p:cNvSpPr>
          <p:nvPr/>
        </p:nvSpPr>
        <p:spPr bwMode="auto">
          <a:xfrm>
            <a:off x="6321426" y="4806950"/>
            <a:ext cx="3127374"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7" name="Rectangle 46">
            <a:extLst>
              <a:ext uri="{FF2B5EF4-FFF2-40B4-BE49-F238E27FC236}">
                <a16:creationId xmlns:a16="http://schemas.microsoft.com/office/drawing/2014/main" id="{B079EEC3-6124-AC7C-0E81-2A6DBB616F94}"/>
              </a:ext>
            </a:extLst>
          </p:cNvPr>
          <p:cNvSpPr>
            <a:spLocks noChangeArrowheads="1"/>
          </p:cNvSpPr>
          <p:nvPr/>
        </p:nvSpPr>
        <p:spPr bwMode="auto">
          <a:xfrm>
            <a:off x="7775575" y="4902200"/>
            <a:ext cx="701673"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98" name="Group 47">
            <a:extLst>
              <a:ext uri="{FF2B5EF4-FFF2-40B4-BE49-F238E27FC236}">
                <a16:creationId xmlns:a16="http://schemas.microsoft.com/office/drawing/2014/main" id="{9178D057-B215-4183-B54F-9BBC68740549}"/>
              </a:ext>
            </a:extLst>
          </p:cNvPr>
          <p:cNvGrpSpPr>
            <a:grpSpLocks/>
          </p:cNvGrpSpPr>
          <p:nvPr/>
        </p:nvGrpSpPr>
        <p:grpSpPr bwMode="auto">
          <a:xfrm>
            <a:off x="6494465" y="5359400"/>
            <a:ext cx="1938338" cy="517525"/>
            <a:chOff x="4091" y="3376"/>
            <a:chExt cx="1221" cy="326"/>
          </a:xfrm>
        </p:grpSpPr>
        <p:sp>
          <p:nvSpPr>
            <p:cNvPr id="99" name="Rectangle 48">
              <a:extLst>
                <a:ext uri="{FF2B5EF4-FFF2-40B4-BE49-F238E27FC236}">
                  <a16:creationId xmlns:a16="http://schemas.microsoft.com/office/drawing/2014/main" id="{F2C6951E-028A-2E6D-21D6-FF16074C0117}"/>
                </a:ext>
              </a:extLst>
            </p:cNvPr>
            <p:cNvSpPr>
              <a:spLocks noChangeArrowheads="1"/>
            </p:cNvSpPr>
            <p:nvPr/>
          </p:nvSpPr>
          <p:spPr bwMode="auto">
            <a:xfrm>
              <a:off x="4898" y="3442"/>
              <a:ext cx="414"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00" name="Rectangle 49">
              <a:extLst>
                <a:ext uri="{FF2B5EF4-FFF2-40B4-BE49-F238E27FC236}">
                  <a16:creationId xmlns:a16="http://schemas.microsoft.com/office/drawing/2014/main" id="{36FB81B0-B28C-1FE0-F5AA-20DF4B2BDE42}"/>
                </a:ext>
              </a:extLst>
            </p:cNvPr>
            <p:cNvSpPr>
              <a:spLocks noChangeArrowheads="1"/>
            </p:cNvSpPr>
            <p:nvPr/>
          </p:nvSpPr>
          <p:spPr bwMode="auto">
            <a:xfrm>
              <a:off x="4091" y="3376"/>
              <a:ext cx="74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101" name="Group 50">
            <a:extLst>
              <a:ext uri="{FF2B5EF4-FFF2-40B4-BE49-F238E27FC236}">
                <a16:creationId xmlns:a16="http://schemas.microsoft.com/office/drawing/2014/main" id="{9F646792-8A42-A001-3D1A-26ACAA376ED1}"/>
              </a:ext>
            </a:extLst>
          </p:cNvPr>
          <p:cNvGrpSpPr>
            <a:grpSpLocks/>
          </p:cNvGrpSpPr>
          <p:nvPr/>
        </p:nvGrpSpPr>
        <p:grpSpPr bwMode="auto">
          <a:xfrm>
            <a:off x="6497637" y="5897563"/>
            <a:ext cx="1943100" cy="720725"/>
            <a:chOff x="4093" y="3715"/>
            <a:chExt cx="1224" cy="454"/>
          </a:xfrm>
        </p:grpSpPr>
        <p:sp>
          <p:nvSpPr>
            <p:cNvPr id="102" name="Rectangle 51">
              <a:extLst>
                <a:ext uri="{FF2B5EF4-FFF2-40B4-BE49-F238E27FC236}">
                  <a16:creationId xmlns:a16="http://schemas.microsoft.com/office/drawing/2014/main" id="{2C596E0B-EC5A-2586-F662-1CC2D00B3A53}"/>
                </a:ext>
              </a:extLst>
            </p:cNvPr>
            <p:cNvSpPr>
              <a:spLocks noChangeArrowheads="1"/>
            </p:cNvSpPr>
            <p:nvPr/>
          </p:nvSpPr>
          <p:spPr bwMode="auto">
            <a:xfrm>
              <a:off x="4093" y="3864"/>
              <a:ext cx="1224" cy="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عنى</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03" name="Rectangle 52">
              <a:extLst>
                <a:ext uri="{FF2B5EF4-FFF2-40B4-BE49-F238E27FC236}">
                  <a16:creationId xmlns:a16="http://schemas.microsoft.com/office/drawing/2014/main" id="{E2458FBB-2BE7-8953-53A5-C12804544713}"/>
                </a:ext>
              </a:extLst>
            </p:cNvPr>
            <p:cNvSpPr>
              <a:spLocks noChangeArrowheads="1"/>
            </p:cNvSpPr>
            <p:nvPr/>
          </p:nvSpPr>
          <p:spPr bwMode="auto">
            <a:xfrm>
              <a:off x="4870" y="3715"/>
              <a:ext cx="44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22536" name="Rectangle 8"/>
          <p:cNvSpPr>
            <a:spLocks noChangeArrowheads="1"/>
          </p:cNvSpPr>
          <p:nvPr/>
        </p:nvSpPr>
        <p:spPr bwMode="auto">
          <a:xfrm>
            <a:off x="1322387" y="936625"/>
            <a:ext cx="7505700" cy="61436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6108" name="Group 37"/>
          <p:cNvGrpSpPr>
            <a:grpSpLocks/>
          </p:cNvGrpSpPr>
          <p:nvPr/>
        </p:nvGrpSpPr>
        <p:grpSpPr bwMode="auto">
          <a:xfrm>
            <a:off x="3376835" y="2737644"/>
            <a:ext cx="3319462" cy="3302000"/>
            <a:chOff x="2231" y="1519"/>
            <a:chExt cx="2091" cy="2081"/>
          </a:xfrm>
        </p:grpSpPr>
        <p:sp>
          <p:nvSpPr>
            <p:cNvPr id="191528"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529"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a:extLst>
              <a:ext uri="{909E8E84-426E-40dd-AFC4-6F175D3DCCD1}">
                <a14:hiddenFill xmlns:a14="http://schemas.microsoft.com/office/drawing/2010/main" xmlns="">
                  <a:noFill/>
                </a14:hiddenFill>
              </a:ext>
            </a:extLst>
          </p:spPr>
          <p:txBody>
            <a:bodyPr/>
            <a:lstStyle/>
            <a:p>
              <a:pPr>
                <a:defRPr/>
              </a:pPr>
              <a:endParaRPr lang="en-US">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530"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xmlns="">
                  <a:solidFill>
                    <a:srgbClr val="FFFFFF"/>
                  </a:solidFill>
                </a14:hiddenFill>
              </a:ext>
            </a:extLst>
          </p:spPr>
          <p:txBody>
            <a:bodyPr rot="10800000" wrap="none"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6" name="Group 41"/>
          <p:cNvGrpSpPr>
            <a:grpSpLocks/>
          </p:cNvGrpSpPr>
          <p:nvPr/>
        </p:nvGrpSpPr>
        <p:grpSpPr bwMode="auto">
          <a:xfrm>
            <a:off x="2251297" y="3505994"/>
            <a:ext cx="4968875" cy="898525"/>
            <a:chOff x="1523" y="2003"/>
            <a:chExt cx="3129" cy="565"/>
          </a:xfrm>
        </p:grpSpPr>
        <p:sp>
          <p:nvSpPr>
            <p:cNvPr id="191526" name="Text Box 42"/>
            <p:cNvSpPr txBox="1">
              <a:spLocks noChangeArrowheads="1"/>
            </p:cNvSpPr>
            <p:nvPr/>
          </p:nvSpPr>
          <p:spPr bwMode="auto">
            <a:xfrm rot="-2700000">
              <a:off x="1523" y="2276"/>
              <a:ext cx="3129"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500"/>
                </a:spcBef>
                <a:buClr>
                  <a:srgbClr val="FFFFFF"/>
                </a:buClr>
                <a:buSzTx/>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"لنرى معًا"</a:t>
              </a:r>
              <a:endParaRPr lang="en-GB" sz="24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1527" name="Text Box 43"/>
            <p:cNvSpPr txBox="1">
              <a:spLocks noChangeArrowheads="1"/>
            </p:cNvSpPr>
            <p:nvPr/>
          </p:nvSpPr>
          <p:spPr bwMode="auto">
            <a:xfrm rot="-2640000">
              <a:off x="1720" y="2003"/>
              <a:ext cx="2076"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500"/>
                </a:spcBef>
                <a:buClr>
                  <a:srgbClr val="FFFFFF"/>
                </a:buClr>
                <a:buSzTx/>
                <a:defRPr/>
              </a:pPr>
              <a:r>
                <a:rPr lang="ar-JO" sz="24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الإزائية:</a:t>
              </a:r>
              <a:endParaRPr lang="en-GB" sz="24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22572" name="Text Box 44"/>
          <p:cNvSpPr txBox="1">
            <a:spLocks noChangeArrowheads="1"/>
          </p:cNvSpPr>
          <p:nvPr/>
        </p:nvSpPr>
        <p:spPr bwMode="auto">
          <a:xfrm>
            <a:off x="3645122" y="4288631"/>
            <a:ext cx="5638800" cy="2161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3363"/>
              </a:spcBef>
              <a:buClr>
                <a:srgbClr val="FAFD00"/>
              </a:buClr>
              <a:buSzTx/>
              <a:defRPr/>
            </a:pPr>
            <a:r>
              <a:rPr lang="ar-JO" sz="53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"لنرى</a:t>
            </a:r>
          </a:p>
          <a:p>
            <a:pPr algn="ctr" eaLnBrk="1" hangingPunct="1">
              <a:lnSpc>
                <a:spcPct val="100000"/>
              </a:lnSpc>
              <a:spcBef>
                <a:spcPts val="3363"/>
              </a:spcBef>
              <a:buClr>
                <a:srgbClr val="FAFD00"/>
              </a:buClr>
              <a:buSzTx/>
              <a:defRPr/>
            </a:pPr>
            <a:r>
              <a:rPr lang="ar-JO" sz="53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معـًا"</a:t>
            </a:r>
            <a:endParaRPr lang="en-GB" sz="53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22573" name="Text Box 45"/>
          <p:cNvSpPr txBox="1">
            <a:spLocks noChangeArrowheads="1"/>
          </p:cNvSpPr>
          <p:nvPr/>
        </p:nvSpPr>
        <p:spPr bwMode="auto">
          <a:xfrm>
            <a:off x="1705197" y="1251744"/>
            <a:ext cx="6289675" cy="135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66" tIns="46727" rIns="89866" bIns="46727">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5000"/>
              </a:spcBef>
              <a:buClr>
                <a:srgbClr val="FAFD00"/>
              </a:buClr>
              <a:buSzTx/>
              <a:defRPr/>
            </a:pPr>
            <a:r>
              <a:rPr lang="ar-JO" sz="8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الإزائية:</a:t>
            </a:r>
            <a:endParaRPr lang="en-GB" sz="8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extLst>
      <p:ext uri="{BB962C8B-B14F-4D97-AF65-F5344CB8AC3E}">
        <p14:creationId xmlns:p14="http://schemas.microsoft.com/office/powerpoint/2010/main" val="39269654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17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253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2514"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23556"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23557"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23558" name="AutoShape 6"/>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23559"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8100000" scaled="1"/>
          </a:gradFill>
          <a:ln w="76320">
            <a:solidFill>
              <a:srgbClr val="00279F"/>
            </a:solidFill>
            <a:miter lim="800000"/>
            <a:headEnd/>
            <a:tailEnd/>
          </a:ln>
          <a:effectLst>
            <a:outerShdw blurRad="63500" dist="161899" dir="2700000" algn="ctr" rotWithShape="0">
              <a:srgbClr val="000000"/>
            </a:outerShdw>
          </a:effectLst>
        </p:spPr>
        <p:txBody>
          <a:bodyPr wrap="none" lIns="91328" tIns="45662" rIns="91328" bIns="45662" anchor="ctr"/>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192520" name="Rectangle 8"/>
          <p:cNvSpPr>
            <a:spLocks noChangeArrowheads="1"/>
          </p:cNvSpPr>
          <p:nvPr/>
        </p:nvSpPr>
        <p:spPr bwMode="auto">
          <a:xfrm>
            <a:off x="8094662" y="1071563"/>
            <a:ext cx="361949"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21" name="Rectangle 9"/>
          <p:cNvSpPr>
            <a:spLocks noChangeArrowheads="1"/>
          </p:cNvSpPr>
          <p:nvPr/>
        </p:nvSpPr>
        <p:spPr bwMode="auto">
          <a:xfrm>
            <a:off x="4291012" y="4124325"/>
            <a:ext cx="44767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22" name="Rectangle 10"/>
          <p:cNvSpPr>
            <a:spLocks noChangeArrowheads="1"/>
          </p:cNvSpPr>
          <p:nvPr/>
        </p:nvSpPr>
        <p:spPr bwMode="auto">
          <a:xfrm>
            <a:off x="7959725" y="4106042"/>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7588" eaLnBrk="1" hangingPunct="1">
              <a:lnSpc>
                <a:spcPct val="100000"/>
              </a:lnSpc>
              <a:spcBef>
                <a:spcPts val="2513"/>
              </a:spcBef>
              <a:buClr>
                <a:srgbClr val="0066FF"/>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en-GB" sz="4000" b="1" dirty="0">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p>
        </p:txBody>
      </p:sp>
      <p:sp>
        <p:nvSpPr>
          <p:cNvPr id="192523" name="Rectangle 11"/>
          <p:cNvSpPr>
            <a:spLocks noChangeArrowheads="1"/>
          </p:cNvSpPr>
          <p:nvPr/>
        </p:nvSpPr>
        <p:spPr bwMode="auto">
          <a:xfrm>
            <a:off x="4360863" y="1090613"/>
            <a:ext cx="3778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7588" eaLnBrk="1" hangingPunct="1">
              <a:lnSpc>
                <a:spcPct val="100000"/>
              </a:lnSpc>
              <a:spcBef>
                <a:spcPts val="2513"/>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48140" name="Group 12"/>
          <p:cNvGrpSpPr>
            <a:grpSpLocks/>
          </p:cNvGrpSpPr>
          <p:nvPr/>
        </p:nvGrpSpPr>
        <p:grpSpPr bwMode="auto">
          <a:xfrm>
            <a:off x="4035423" y="1866900"/>
            <a:ext cx="703262" cy="1367018"/>
            <a:chOff x="2542" y="1176"/>
            <a:chExt cx="443" cy="862"/>
          </a:xfrm>
        </p:grpSpPr>
        <p:sp>
          <p:nvSpPr>
            <p:cNvPr id="192566" name="Rectangle 13"/>
            <p:cNvSpPr>
              <a:spLocks noChangeArrowheads="1"/>
            </p:cNvSpPr>
            <p:nvPr/>
          </p:nvSpPr>
          <p:spPr bwMode="auto">
            <a:xfrm>
              <a:off x="2647" y="1176"/>
              <a:ext cx="33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67" name="Rectangle 14"/>
            <p:cNvSpPr>
              <a:spLocks noChangeArrowheads="1"/>
            </p:cNvSpPr>
            <p:nvPr/>
          </p:nvSpPr>
          <p:spPr bwMode="auto">
            <a:xfrm>
              <a:off x="2647" y="1530"/>
              <a:ext cx="33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68" name="Rectangle 15"/>
            <p:cNvSpPr>
              <a:spLocks noChangeArrowheads="1"/>
            </p:cNvSpPr>
            <p:nvPr/>
          </p:nvSpPr>
          <p:spPr bwMode="auto">
            <a:xfrm>
              <a:off x="2542" y="1894"/>
              <a:ext cx="435"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35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48141" name="Group 16"/>
          <p:cNvGrpSpPr>
            <a:grpSpLocks/>
          </p:cNvGrpSpPr>
          <p:nvPr/>
        </p:nvGrpSpPr>
        <p:grpSpPr bwMode="auto">
          <a:xfrm>
            <a:off x="7698047" y="1879599"/>
            <a:ext cx="758465" cy="1298825"/>
            <a:chOff x="4847" y="1184"/>
            <a:chExt cx="477" cy="819"/>
          </a:xfrm>
        </p:grpSpPr>
        <p:sp>
          <p:nvSpPr>
            <p:cNvPr id="192563" name="Rectangle 17"/>
            <p:cNvSpPr>
              <a:spLocks noChangeArrowheads="1"/>
            </p:cNvSpPr>
            <p:nvPr/>
          </p:nvSpPr>
          <p:spPr bwMode="auto">
            <a:xfrm>
              <a:off x="4941" y="1184"/>
              <a:ext cx="383"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64" name="Rectangle 18"/>
            <p:cNvSpPr>
              <a:spLocks noChangeArrowheads="1"/>
            </p:cNvSpPr>
            <p:nvPr/>
          </p:nvSpPr>
          <p:spPr bwMode="auto">
            <a:xfrm>
              <a:off x="4970" y="1538"/>
              <a:ext cx="35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65" name="Rectangle 19"/>
            <p:cNvSpPr>
              <a:spLocks noChangeArrowheads="1"/>
            </p:cNvSpPr>
            <p:nvPr/>
          </p:nvSpPr>
          <p:spPr bwMode="auto">
            <a:xfrm>
              <a:off x="4847" y="1859"/>
              <a:ext cx="43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35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48142" name="Group 20"/>
          <p:cNvGrpSpPr>
            <a:grpSpLocks/>
          </p:cNvGrpSpPr>
          <p:nvPr/>
        </p:nvGrpSpPr>
        <p:grpSpPr bwMode="auto">
          <a:xfrm>
            <a:off x="4035429" y="4902204"/>
            <a:ext cx="703263" cy="1297241"/>
            <a:chOff x="2542" y="3088"/>
            <a:chExt cx="443" cy="818"/>
          </a:xfrm>
        </p:grpSpPr>
        <p:sp>
          <p:nvSpPr>
            <p:cNvPr id="192560" name="Rectangle 21"/>
            <p:cNvSpPr>
              <a:spLocks noChangeArrowheads="1"/>
            </p:cNvSpPr>
            <p:nvPr/>
          </p:nvSpPr>
          <p:spPr bwMode="auto">
            <a:xfrm>
              <a:off x="2647" y="3088"/>
              <a:ext cx="330"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61" name="Rectangle 22"/>
            <p:cNvSpPr>
              <a:spLocks noChangeArrowheads="1"/>
            </p:cNvSpPr>
            <p:nvPr/>
          </p:nvSpPr>
          <p:spPr bwMode="auto">
            <a:xfrm>
              <a:off x="2655" y="3442"/>
              <a:ext cx="33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62" name="Rectangle 23"/>
            <p:cNvSpPr>
              <a:spLocks noChangeArrowheads="1"/>
            </p:cNvSpPr>
            <p:nvPr/>
          </p:nvSpPr>
          <p:spPr bwMode="auto">
            <a:xfrm>
              <a:off x="2542" y="3762"/>
              <a:ext cx="403"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35000"/>
                </a:lnSpc>
                <a:spcBef>
                  <a:spcPts val="1250"/>
                </a:spcBef>
                <a:buClr>
                  <a:srgbClr val="FAFD00"/>
                </a:buClr>
                <a:buSzTx/>
                <a:tabLst>
                  <a:tab pos="0" algn="l"/>
                  <a:tab pos="911225" algn="l"/>
                  <a:tab pos="1824038" algn="l"/>
                  <a:tab pos="2738438" algn="l"/>
                  <a:tab pos="3651250" algn="l"/>
                  <a:tab pos="4565650" algn="l"/>
                  <a:tab pos="5478463" algn="l"/>
                  <a:tab pos="6389688" algn="l"/>
                  <a:tab pos="7304088" algn="l"/>
                  <a:tab pos="8216900" algn="l"/>
                  <a:tab pos="9131300" algn="l"/>
                  <a:tab pos="10044113"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55312" name="Rectangle 28"/>
          <p:cNvSpPr>
            <a:spLocks noChangeArrowheads="1"/>
          </p:cNvSpPr>
          <p:nvPr/>
        </p:nvSpPr>
        <p:spPr bwMode="auto">
          <a:xfrm>
            <a:off x="2708275" y="1138238"/>
            <a:ext cx="1816100" cy="65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8348" eaLnBrk="1" hangingPunct="1">
              <a:lnSpc>
                <a:spcPct val="100000"/>
              </a:lnSpc>
              <a:spcBef>
                <a:spcPts val="2256"/>
              </a:spcBef>
              <a:buClr>
                <a:srgbClr val="66FF99"/>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متى</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13" name="Rectangle 29"/>
          <p:cNvSpPr>
            <a:spLocks noChangeArrowheads="1"/>
          </p:cNvSpPr>
          <p:nvPr/>
        </p:nvSpPr>
        <p:spPr bwMode="auto">
          <a:xfrm>
            <a:off x="6419850" y="1162050"/>
            <a:ext cx="196691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8348" eaLnBrk="1" hangingPunct="1">
              <a:lnSpc>
                <a:spcPct val="100000"/>
              </a:lnSpc>
              <a:spcBef>
                <a:spcPts val="2256"/>
              </a:spcBef>
              <a:buClr>
                <a:srgbClr val="66FF99"/>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مرقس</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14" name="Rectangle 30"/>
          <p:cNvSpPr>
            <a:spLocks noChangeArrowheads="1"/>
          </p:cNvSpPr>
          <p:nvPr/>
        </p:nvSpPr>
        <p:spPr bwMode="auto">
          <a:xfrm>
            <a:off x="2889250" y="4184650"/>
            <a:ext cx="1714500"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8348" eaLnBrk="1" hangingPunct="1">
              <a:lnSpc>
                <a:spcPct val="100000"/>
              </a:lnSpc>
              <a:spcBef>
                <a:spcPts val="2256"/>
              </a:spcBef>
              <a:buClr>
                <a:srgbClr val="66FF99"/>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لوقا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16" name="Rectangle 32"/>
          <p:cNvSpPr>
            <a:spLocks noChangeArrowheads="1"/>
          </p:cNvSpPr>
          <p:nvPr/>
        </p:nvSpPr>
        <p:spPr bwMode="auto">
          <a:xfrm>
            <a:off x="2667000" y="1768475"/>
            <a:ext cx="19431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اليهود</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17" name="Rectangle 33"/>
          <p:cNvSpPr>
            <a:spLocks noChangeArrowheads="1"/>
          </p:cNvSpPr>
          <p:nvPr/>
        </p:nvSpPr>
        <p:spPr bwMode="auto">
          <a:xfrm>
            <a:off x="6369051" y="1779588"/>
            <a:ext cx="2063749" cy="50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الرومانيين</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18" name="Rectangle 34"/>
          <p:cNvSpPr>
            <a:spLocks noChangeArrowheads="1"/>
          </p:cNvSpPr>
          <p:nvPr/>
        </p:nvSpPr>
        <p:spPr bwMode="auto">
          <a:xfrm>
            <a:off x="2708275" y="4802188"/>
            <a:ext cx="1943100" cy="50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اليونانيين</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20" name="Rectangle 36"/>
          <p:cNvSpPr>
            <a:spLocks noChangeArrowheads="1"/>
          </p:cNvSpPr>
          <p:nvPr/>
        </p:nvSpPr>
        <p:spPr bwMode="auto">
          <a:xfrm>
            <a:off x="2667000" y="2346325"/>
            <a:ext cx="19431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ملك</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21" name="Rectangle 37"/>
          <p:cNvSpPr>
            <a:spLocks noChangeArrowheads="1"/>
          </p:cNvSpPr>
          <p:nvPr/>
        </p:nvSpPr>
        <p:spPr bwMode="auto">
          <a:xfrm>
            <a:off x="6470650" y="2339975"/>
            <a:ext cx="19431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خادم</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22" name="Rectangle 38"/>
          <p:cNvSpPr>
            <a:spLocks noChangeArrowheads="1"/>
          </p:cNvSpPr>
          <p:nvPr/>
        </p:nvSpPr>
        <p:spPr bwMode="auto">
          <a:xfrm>
            <a:off x="2684463" y="5367338"/>
            <a:ext cx="19431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الله/الإنسان</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24" name="Rectangle 40"/>
          <p:cNvSpPr>
            <a:spLocks noChangeArrowheads="1"/>
          </p:cNvSpPr>
          <p:nvPr/>
        </p:nvSpPr>
        <p:spPr bwMode="auto">
          <a:xfrm>
            <a:off x="2667000" y="2917825"/>
            <a:ext cx="1943100" cy="50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قال</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25" name="Rectangle 41"/>
          <p:cNvSpPr>
            <a:spLocks noChangeArrowheads="1"/>
          </p:cNvSpPr>
          <p:nvPr/>
        </p:nvSpPr>
        <p:spPr bwMode="auto">
          <a:xfrm>
            <a:off x="6496050" y="2928938"/>
            <a:ext cx="1270000" cy="50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فعل</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5327" name="Rectangle 43"/>
          <p:cNvSpPr>
            <a:spLocks noChangeArrowheads="1"/>
          </p:cNvSpPr>
          <p:nvPr/>
        </p:nvSpPr>
        <p:spPr bwMode="auto">
          <a:xfrm>
            <a:off x="2684463" y="5951538"/>
            <a:ext cx="1371600" cy="50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46" tIns="44224" rIns="90246" bIns="44224">
            <a:spAutoFit/>
          </a:bodyPr>
          <a:lstStyle/>
          <a:p>
            <a:pPr defTabSz="1018348" eaLnBrk="1" hangingPunct="1">
              <a:lnSpc>
                <a:spcPct val="100000"/>
              </a:lnSpc>
              <a:spcBef>
                <a:spcPts val="1755"/>
              </a:spcBef>
              <a:buClr>
                <a:srgbClr val="CECECE"/>
              </a:buClr>
              <a:buSzTx/>
              <a:tabLst>
                <a:tab pos="0" algn="l"/>
                <a:tab pos="911734" algn="l"/>
                <a:tab pos="1825241" algn="l"/>
                <a:tab pos="2738743" algn="l"/>
                <a:tab pos="3652248" algn="l"/>
                <a:tab pos="4565751" algn="l"/>
                <a:tab pos="5479258" algn="l"/>
                <a:tab pos="6390994" algn="l"/>
                <a:tab pos="7304499" algn="l"/>
                <a:tab pos="8218002" algn="l"/>
                <a:tab pos="9131506" algn="l"/>
                <a:tab pos="10045010" algn="l"/>
              </a:tabLst>
              <a:defRPr/>
            </a:pPr>
            <a:r>
              <a:rPr lang="ar-JO"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شَعَرَ</a:t>
            </a:r>
            <a:endParaRPr lang="en-GB" sz="2700"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44" name="AutoShape 44"/>
          <p:cNvSpPr>
            <a:spLocks noChangeArrowheads="1"/>
          </p:cNvSpPr>
          <p:nvPr/>
        </p:nvSpPr>
        <p:spPr bwMode="auto">
          <a:xfrm>
            <a:off x="1489075" y="4043363"/>
            <a:ext cx="3305175" cy="2819400"/>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45" name="AutoShape 45"/>
          <p:cNvSpPr>
            <a:spLocks noChangeArrowheads="1"/>
          </p:cNvSpPr>
          <p:nvPr/>
        </p:nvSpPr>
        <p:spPr bwMode="auto">
          <a:xfrm>
            <a:off x="5222875" y="995363"/>
            <a:ext cx="3303588" cy="28178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46" name="AutoShape 46"/>
          <p:cNvSpPr>
            <a:spLocks noChangeArrowheads="1"/>
          </p:cNvSpPr>
          <p:nvPr/>
        </p:nvSpPr>
        <p:spPr bwMode="auto">
          <a:xfrm>
            <a:off x="1501775" y="1033463"/>
            <a:ext cx="3303588" cy="28178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23600" name="Line 48"/>
          <p:cNvSpPr>
            <a:spLocks noChangeShapeType="1"/>
          </p:cNvSpPr>
          <p:nvPr/>
        </p:nvSpPr>
        <p:spPr bwMode="auto">
          <a:xfrm flipH="1">
            <a:off x="4291013" y="825500"/>
            <a:ext cx="447675" cy="92710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23601" name="Line 49"/>
          <p:cNvSpPr>
            <a:spLocks noChangeShapeType="1"/>
          </p:cNvSpPr>
          <p:nvPr/>
        </p:nvSpPr>
        <p:spPr bwMode="auto">
          <a:xfrm flipH="1">
            <a:off x="4341813" y="825500"/>
            <a:ext cx="665162" cy="3608388"/>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23602" name="Line 50"/>
          <p:cNvSpPr>
            <a:spLocks noChangeShapeType="1"/>
          </p:cNvSpPr>
          <p:nvPr/>
        </p:nvSpPr>
        <p:spPr bwMode="auto">
          <a:xfrm>
            <a:off x="5243513" y="838200"/>
            <a:ext cx="166687" cy="914400"/>
          </a:xfrm>
          <a:prstGeom prst="line">
            <a:avLst/>
          </a:prstGeom>
          <a:noFill/>
          <a:ln w="76320">
            <a:solidFill>
              <a:srgbClr val="FFFF00"/>
            </a:solidFill>
            <a:miter lim="800000"/>
            <a:headEnd/>
            <a:tailEnd type="triangle" w="med" len="med"/>
          </a:ln>
          <a:effectLst>
            <a:outerShdw blurRad="63500" dist="89605" dir="2700000" algn="ctr" rotWithShape="0">
              <a:srgbClr val="000000"/>
            </a:outerShdw>
          </a:effectLst>
        </p:spPr>
        <p:txBody>
          <a:bodyPr lIns="91328" tIns="45662" rIns="91328" bIns="45662"/>
          <a:lstStyle/>
          <a:p>
            <a:pPr defTabSz="101834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a:cs typeface="Arial" panose="020B0604020202020204" pitchFamily="34" charset="0"/>
            </a:endParaRPr>
          </a:p>
        </p:txBody>
      </p:sp>
      <p:sp>
        <p:nvSpPr>
          <p:cNvPr id="192550" name="Text Box 51"/>
          <p:cNvSpPr txBox="1">
            <a:spLocks noChangeArrowheads="1"/>
          </p:cNvSpPr>
          <p:nvPr/>
        </p:nvSpPr>
        <p:spPr bwMode="auto">
          <a:xfrm>
            <a:off x="9622808" y="8468"/>
            <a:ext cx="252060" cy="402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192552" name="Text Box 53"/>
          <p:cNvSpPr txBox="1">
            <a:spLocks noChangeArrowheads="1"/>
          </p:cNvSpPr>
          <p:nvPr/>
        </p:nvSpPr>
        <p:spPr bwMode="auto">
          <a:xfrm>
            <a:off x="9574213" y="6934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28" tIns="45662" rIns="91328" bIns="45662" anchor="ctr"/>
          <a:lstStyle>
            <a:lvl1pPr defTabSz="1017588">
              <a:defRPr sz="2500">
                <a:solidFill>
                  <a:schemeClr val="bg1"/>
                </a:solidFill>
                <a:latin typeface="Times New Roman" charset="0"/>
                <a:ea typeface="ＭＳ Ｐゴシック" charset="0"/>
                <a:cs typeface="ＭＳ Ｐゴシック" charset="0"/>
              </a:defRPr>
            </a:lvl1pPr>
            <a:lvl2pPr marL="742950" indent="-285750" defTabSz="1017588">
              <a:defRPr sz="2500">
                <a:solidFill>
                  <a:schemeClr val="bg1"/>
                </a:solidFill>
                <a:latin typeface="Times New Roman" charset="0"/>
                <a:ea typeface="ＭＳ Ｐゴシック" charset="0"/>
              </a:defRPr>
            </a:lvl2pPr>
            <a:lvl3pPr marL="1143000" indent="-228600" defTabSz="1017588">
              <a:defRPr sz="2500">
                <a:solidFill>
                  <a:schemeClr val="bg1"/>
                </a:solidFill>
                <a:latin typeface="Times New Roman" charset="0"/>
                <a:ea typeface="ＭＳ Ｐゴシック" charset="0"/>
              </a:defRPr>
            </a:lvl3pPr>
            <a:lvl4pPr marL="1600200" indent="-228600" defTabSz="1017588">
              <a:defRPr sz="2500">
                <a:solidFill>
                  <a:schemeClr val="bg1"/>
                </a:solidFill>
                <a:latin typeface="Times New Roman" charset="0"/>
                <a:ea typeface="ＭＳ Ｐゴシック" charset="0"/>
              </a:defRPr>
            </a:lvl4pPr>
            <a:lvl5pPr marL="2057400" indent="-228600" defTabSz="1017588">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eaLnBrk="1" hangingPunct="1">
              <a:lnSpc>
                <a:spcPct val="100000"/>
              </a:lnSpc>
              <a:buClrTx/>
              <a:buSzTx/>
              <a:defRPr/>
            </a:pPr>
            <a:endParaRPr lang="en-US" sz="24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2553" name="Text Box 54"/>
          <p:cNvSpPr txBox="1">
            <a:spLocks noChangeArrowheads="1"/>
          </p:cNvSpPr>
          <p:nvPr/>
        </p:nvSpPr>
        <p:spPr bwMode="auto">
          <a:xfrm>
            <a:off x="9198604" y="7414105"/>
            <a:ext cx="322592" cy="248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21</a:t>
            </a:r>
          </a:p>
        </p:txBody>
      </p:sp>
      <p:sp>
        <p:nvSpPr>
          <p:cNvPr id="192554" name="Text Box 55"/>
          <p:cNvSpPr txBox="1">
            <a:spLocks noChangeArrowheads="1"/>
          </p:cNvSpPr>
          <p:nvPr/>
        </p:nvSpPr>
        <p:spPr bwMode="auto">
          <a:xfrm>
            <a:off x="9577355" y="7350476"/>
            <a:ext cx="295341" cy="340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000"/>
              </a:spcBef>
              <a:buClr>
                <a:srgbClr val="FFFFFF"/>
              </a:buClr>
              <a:buSzTx/>
              <a:defRPr/>
            </a:pPr>
            <a:r>
              <a:rPr lang="en-GB" sz="16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p>
        </p:txBody>
      </p:sp>
      <p:sp>
        <p:nvSpPr>
          <p:cNvPr id="57" name="Title 56"/>
          <p:cNvSpPr>
            <a:spLocks noGrp="1"/>
          </p:cNvSpPr>
          <p:nvPr>
            <p:ph type="title" idx="4294967295"/>
          </p:nvPr>
        </p:nvSpPr>
        <p:spPr bwMode="auto">
          <a:xfrm>
            <a:off x="503238" y="258763"/>
            <a:ext cx="9051925"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75" tIns="50888" rIns="101775" bIns="50888"/>
          <a:lstStyle/>
          <a:p>
            <a:pPr defTabSz="455922">
              <a:defRPr/>
            </a:pPr>
            <a:r>
              <a:rPr lang="ar-JO" sz="32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الإزائية: "لنرى معًا"</a:t>
            </a:r>
            <a:endParaRPr lang="en-US" dirty="0">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8" name="TextBox 57"/>
          <p:cNvSpPr txBox="1"/>
          <p:nvPr/>
        </p:nvSpPr>
        <p:spPr>
          <a:xfrm>
            <a:off x="9305925" y="0"/>
            <a:ext cx="619113" cy="472102"/>
          </a:xfrm>
          <a:prstGeom prst="rect">
            <a:avLst/>
          </a:prstGeom>
          <a:noFill/>
        </p:spPr>
        <p:txBody>
          <a:bodyPr wrap="none" lIns="101775" tIns="50888" rIns="101775" bIns="508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8348"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59" name="Rectangle 28">
            <a:extLst>
              <a:ext uri="{FF2B5EF4-FFF2-40B4-BE49-F238E27FC236}">
                <a16:creationId xmlns:a16="http://schemas.microsoft.com/office/drawing/2014/main" id="{D8248B81-D010-DFFA-3374-4711C52AEADA}"/>
              </a:ext>
            </a:extLst>
          </p:cNvPr>
          <p:cNvSpPr>
            <a:spLocks noChangeArrowheads="1"/>
          </p:cNvSpPr>
          <p:nvPr/>
        </p:nvSpPr>
        <p:spPr bwMode="auto">
          <a:xfrm>
            <a:off x="5513388" y="5946775"/>
            <a:ext cx="979487" cy="19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defRPr/>
            </a:pPr>
            <a:endParaRPr lang="en-US" sz="270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0" name="Rectangle 44">
            <a:extLst>
              <a:ext uri="{FF2B5EF4-FFF2-40B4-BE49-F238E27FC236}">
                <a16:creationId xmlns:a16="http://schemas.microsoft.com/office/drawing/2014/main" id="{D68EAF7F-F5A8-8A13-DECB-2DDAE8EFBF07}"/>
              </a:ext>
            </a:extLst>
          </p:cNvPr>
          <p:cNvSpPr>
            <a:spLocks noChangeArrowheads="1"/>
          </p:cNvSpPr>
          <p:nvPr/>
        </p:nvSpPr>
        <p:spPr bwMode="auto">
          <a:xfrm>
            <a:off x="6335713" y="4175125"/>
            <a:ext cx="1624012" cy="649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226" tIns="44214" rIns="90226" bIns="44214">
            <a:spAutoFit/>
          </a:bodyPr>
          <a:lstStyle/>
          <a:p>
            <a:pPr defTabSz="1017588" eaLnBrk="1" hangingPunct="1">
              <a:lnSpc>
                <a:spcPct val="100000"/>
              </a:lnSpc>
              <a:spcBef>
                <a:spcPts val="2250"/>
              </a:spcBef>
              <a:buClr>
                <a:srgbClr val="66FF99"/>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1" name="Rectangle 45">
            <a:extLst>
              <a:ext uri="{FF2B5EF4-FFF2-40B4-BE49-F238E27FC236}">
                <a16:creationId xmlns:a16="http://schemas.microsoft.com/office/drawing/2014/main" id="{C9F5D7D0-3091-A1C9-4416-C2BB88CA840E}"/>
              </a:ext>
            </a:extLst>
          </p:cNvPr>
          <p:cNvSpPr>
            <a:spLocks noChangeArrowheads="1"/>
          </p:cNvSpPr>
          <p:nvPr/>
        </p:nvSpPr>
        <p:spPr bwMode="auto">
          <a:xfrm>
            <a:off x="6321426" y="4806950"/>
            <a:ext cx="3127374"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2" name="Rectangle 46">
            <a:extLst>
              <a:ext uri="{FF2B5EF4-FFF2-40B4-BE49-F238E27FC236}">
                <a16:creationId xmlns:a16="http://schemas.microsoft.com/office/drawing/2014/main" id="{4DCF41FF-D688-0DD3-B5E8-0EF08100555B}"/>
              </a:ext>
            </a:extLst>
          </p:cNvPr>
          <p:cNvSpPr>
            <a:spLocks noChangeArrowheads="1"/>
          </p:cNvSpPr>
          <p:nvPr/>
        </p:nvSpPr>
        <p:spPr bwMode="auto">
          <a:xfrm>
            <a:off x="7775575" y="4902200"/>
            <a:ext cx="701673" cy="401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226" tIns="44214" rIns="90226" bIns="44214">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63" name="Group 47">
            <a:extLst>
              <a:ext uri="{FF2B5EF4-FFF2-40B4-BE49-F238E27FC236}">
                <a16:creationId xmlns:a16="http://schemas.microsoft.com/office/drawing/2014/main" id="{9BA025EA-ED18-9375-0BDD-166BB35356BC}"/>
              </a:ext>
            </a:extLst>
          </p:cNvPr>
          <p:cNvGrpSpPr>
            <a:grpSpLocks/>
          </p:cNvGrpSpPr>
          <p:nvPr/>
        </p:nvGrpSpPr>
        <p:grpSpPr bwMode="auto">
          <a:xfrm>
            <a:off x="6494465" y="5359400"/>
            <a:ext cx="1938338" cy="517525"/>
            <a:chOff x="4091" y="3376"/>
            <a:chExt cx="1221" cy="326"/>
          </a:xfrm>
        </p:grpSpPr>
        <p:sp>
          <p:nvSpPr>
            <p:cNvPr id="64" name="Rectangle 48">
              <a:extLst>
                <a:ext uri="{FF2B5EF4-FFF2-40B4-BE49-F238E27FC236}">
                  <a16:creationId xmlns:a16="http://schemas.microsoft.com/office/drawing/2014/main" id="{8448C9DD-9A0A-463B-81D2-04B993EF85DA}"/>
                </a:ext>
              </a:extLst>
            </p:cNvPr>
            <p:cNvSpPr>
              <a:spLocks noChangeArrowheads="1"/>
            </p:cNvSpPr>
            <p:nvPr/>
          </p:nvSpPr>
          <p:spPr bwMode="auto">
            <a:xfrm>
              <a:off x="4898" y="3442"/>
              <a:ext cx="414"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5" name="Rectangle 49">
              <a:extLst>
                <a:ext uri="{FF2B5EF4-FFF2-40B4-BE49-F238E27FC236}">
                  <a16:creationId xmlns:a16="http://schemas.microsoft.com/office/drawing/2014/main" id="{04A7D32C-8A46-A404-F02C-B4F6B3708E1B}"/>
                </a:ext>
              </a:extLst>
            </p:cNvPr>
            <p:cNvSpPr>
              <a:spLocks noChangeArrowheads="1"/>
            </p:cNvSpPr>
            <p:nvPr/>
          </p:nvSpPr>
          <p:spPr bwMode="auto">
            <a:xfrm>
              <a:off x="4091" y="3376"/>
              <a:ext cx="744" cy="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CECECE"/>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66" name="Group 50">
            <a:extLst>
              <a:ext uri="{FF2B5EF4-FFF2-40B4-BE49-F238E27FC236}">
                <a16:creationId xmlns:a16="http://schemas.microsoft.com/office/drawing/2014/main" id="{FDFDF7A9-6895-4D7F-0084-9B4FBA36D677}"/>
              </a:ext>
            </a:extLst>
          </p:cNvPr>
          <p:cNvGrpSpPr>
            <a:grpSpLocks/>
          </p:cNvGrpSpPr>
          <p:nvPr/>
        </p:nvGrpSpPr>
        <p:grpSpPr bwMode="auto">
          <a:xfrm>
            <a:off x="6497637" y="5830895"/>
            <a:ext cx="1943100" cy="484188"/>
            <a:chOff x="4093" y="3673"/>
            <a:chExt cx="1224" cy="305"/>
          </a:xfrm>
        </p:grpSpPr>
        <p:sp>
          <p:nvSpPr>
            <p:cNvPr id="67" name="Rectangle 51">
              <a:extLst>
                <a:ext uri="{FF2B5EF4-FFF2-40B4-BE49-F238E27FC236}">
                  <a16:creationId xmlns:a16="http://schemas.microsoft.com/office/drawing/2014/main" id="{A35D9714-FA3E-66BB-376A-253D65167FB0}"/>
                </a:ext>
              </a:extLst>
            </p:cNvPr>
            <p:cNvSpPr>
              <a:spLocks noChangeArrowheads="1"/>
            </p:cNvSpPr>
            <p:nvPr/>
          </p:nvSpPr>
          <p:spPr bwMode="auto">
            <a:xfrm>
              <a:off x="4093" y="3673"/>
              <a:ext cx="1224" cy="3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7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عنى</a:t>
              </a:r>
              <a:endParaRPr lang="en-GB"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68" name="Rectangle 52">
              <a:extLst>
                <a:ext uri="{FF2B5EF4-FFF2-40B4-BE49-F238E27FC236}">
                  <a16:creationId xmlns:a16="http://schemas.microsoft.com/office/drawing/2014/main" id="{25C5745B-BC30-2BCB-DFCD-DA406CEEE59F}"/>
                </a:ext>
              </a:extLst>
            </p:cNvPr>
            <p:cNvSpPr>
              <a:spLocks noChangeArrowheads="1"/>
            </p:cNvSpPr>
            <p:nvPr/>
          </p:nvSpPr>
          <p:spPr bwMode="auto">
            <a:xfrm>
              <a:off x="4870" y="3715"/>
              <a:ext cx="44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360" tIns="44280" rIns="90360" bIns="44280">
              <a:spAutoFit/>
            </a:bodyPr>
            <a:lstStyle/>
            <a:p>
              <a:pPr defTabSz="1017588" eaLnBrk="1" hangingPunct="1">
                <a:lnSpc>
                  <a:spcPct val="90000"/>
                </a:lnSpc>
                <a:spcBef>
                  <a:spcPts val="1250"/>
                </a:spcBef>
                <a:buClr>
                  <a:srgbClr val="FFEA18"/>
                </a:buClr>
                <a:buSzTx/>
                <a:tabLst>
                  <a:tab pos="0" algn="l"/>
                  <a:tab pos="911225" algn="l"/>
                  <a:tab pos="1824038" algn="l"/>
                  <a:tab pos="2736850" algn="l"/>
                  <a:tab pos="3651250" algn="l"/>
                  <a:tab pos="4564063" algn="l"/>
                  <a:tab pos="5476875" algn="l"/>
                  <a:tab pos="6388100" algn="l"/>
                  <a:tab pos="7302500" algn="l"/>
                  <a:tab pos="8215313" algn="l"/>
                  <a:tab pos="9128125" algn="l"/>
                  <a:tab pos="10042525" algn="l"/>
                </a:tabLst>
                <a:defRPr/>
              </a:pPr>
              <a:r>
                <a:rPr lang="ar-JO"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23604" name="Text Box 52"/>
          <p:cNvSpPr txBox="1">
            <a:spLocks noChangeArrowheads="1"/>
          </p:cNvSpPr>
          <p:nvPr/>
        </p:nvSpPr>
        <p:spPr bwMode="auto">
          <a:xfrm>
            <a:off x="6072191" y="3759201"/>
            <a:ext cx="1947863" cy="274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86" tIns="46738" rIns="89886" bIns="46738">
            <a:spAutoFit/>
          </a:bodyPr>
          <a:lstStyle>
            <a:lvl1pP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cs typeface="ＭＳ Ｐゴシック" charset="0"/>
              </a:defRPr>
            </a:lvl1pPr>
            <a:lvl2pPr marL="742950" indent="-28575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2pPr>
            <a:lvl3pPr marL="11430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3pPr>
            <a:lvl4pPr marL="16002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4pPr>
            <a:lvl5pPr marL="2057400" indent="-22860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Arial" charset="0"/>
                <a:ea typeface="ＭＳ Ｐゴシック" charset="0"/>
              </a:defRPr>
            </a:lvl9pPr>
          </a:lstStyle>
          <a:p>
            <a:pPr algn="ctr" defTabSz="1018348" eaLnBrk="1" hangingPunct="1">
              <a:lnSpc>
                <a:spcPct val="100000"/>
              </a:lnSpc>
              <a:spcBef>
                <a:spcPts val="10546"/>
              </a:spcBef>
              <a:buClr>
                <a:srgbClr val="FFEA18"/>
              </a:buClr>
              <a:buSzTx/>
              <a:defRPr/>
            </a:pPr>
            <a:r>
              <a:rPr lang="en-GB" sz="169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40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90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40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93538" name="Rectangle 2"/>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39"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40" name="AutoShape 4"/>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41" name="AutoShape 5"/>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42" name="AutoShape 6"/>
          <p:cNvSpPr>
            <a:spLocks noChangeArrowheads="1"/>
          </p:cNvSpPr>
          <p:nvPr/>
        </p:nvSpPr>
        <p:spPr bwMode="auto">
          <a:xfrm>
            <a:off x="5035550" y="4124325"/>
            <a:ext cx="3303588" cy="28003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43" name="AutoShape 7"/>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44" name="Rectangle 8"/>
          <p:cNvSpPr>
            <a:spLocks noChangeArrowheads="1"/>
          </p:cNvSpPr>
          <p:nvPr/>
        </p:nvSpPr>
        <p:spPr bwMode="auto">
          <a:xfrm>
            <a:off x="5295900" y="107156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513"/>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a:t>
            </a:r>
          </a:p>
        </p:txBody>
      </p:sp>
      <p:sp>
        <p:nvSpPr>
          <p:cNvPr id="193545" name="Rectangle 9"/>
          <p:cNvSpPr>
            <a:spLocks noChangeArrowheads="1"/>
          </p:cNvSpPr>
          <p:nvPr/>
        </p:nvSpPr>
        <p:spPr bwMode="auto">
          <a:xfrm>
            <a:off x="1570038" y="4124325"/>
            <a:ext cx="454025" cy="71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513"/>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3</a:t>
            </a:r>
          </a:p>
        </p:txBody>
      </p:sp>
      <p:sp>
        <p:nvSpPr>
          <p:cNvPr id="193546" name="Rectangle 10"/>
          <p:cNvSpPr>
            <a:spLocks noChangeArrowheads="1"/>
          </p:cNvSpPr>
          <p:nvPr/>
        </p:nvSpPr>
        <p:spPr bwMode="auto">
          <a:xfrm>
            <a:off x="7959725" y="4106863"/>
            <a:ext cx="427038"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76" tIns="44239" rIns="90276" bIns="44239">
            <a:spAutoFit/>
          </a:bodyPr>
          <a:lstStyle/>
          <a:p>
            <a:pPr defTabSz="1017588" eaLnBrk="1" hangingPunct="1">
              <a:lnSpc>
                <a:spcPct val="100000"/>
              </a:lnSpc>
              <a:spcBef>
                <a:spcPts val="2513"/>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4</a:t>
            </a:r>
            <a:endParaRPr lang="en-GB" sz="4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47" name="Rectangle 11"/>
          <p:cNvSpPr>
            <a:spLocks noChangeArrowheads="1"/>
          </p:cNvSpPr>
          <p:nvPr/>
        </p:nvSpPr>
        <p:spPr bwMode="auto">
          <a:xfrm>
            <a:off x="1554163" y="1090613"/>
            <a:ext cx="454025" cy="712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513"/>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4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1</a:t>
            </a:r>
          </a:p>
        </p:txBody>
      </p:sp>
      <p:grpSp>
        <p:nvGrpSpPr>
          <p:cNvPr id="50188" name="Group 12"/>
          <p:cNvGrpSpPr>
            <a:grpSpLocks/>
          </p:cNvGrpSpPr>
          <p:nvPr/>
        </p:nvGrpSpPr>
        <p:grpSpPr bwMode="auto">
          <a:xfrm>
            <a:off x="1817688" y="1866900"/>
            <a:ext cx="979487" cy="1546221"/>
            <a:chOff x="1145" y="1176"/>
            <a:chExt cx="617" cy="975"/>
          </a:xfrm>
        </p:grpSpPr>
        <p:sp>
          <p:nvSpPr>
            <p:cNvPr id="193583"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TO:</a:t>
              </a:r>
            </a:p>
          </p:txBody>
        </p:sp>
        <p:sp>
          <p:nvSpPr>
            <p:cNvPr id="193584" name="Rectangle 14"/>
            <p:cNvSpPr>
              <a:spLocks noChangeArrowheads="1"/>
            </p:cNvSpPr>
            <p:nvPr/>
          </p:nvSpPr>
          <p:spPr bwMode="auto">
            <a:xfrm>
              <a:off x="1145" y="1530"/>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AS:</a:t>
              </a:r>
            </a:p>
          </p:txBody>
        </p:sp>
        <p:sp>
          <p:nvSpPr>
            <p:cNvPr id="193585" name="Rectangle 15"/>
            <p:cNvSpPr>
              <a:spLocks noChangeArrowheads="1"/>
            </p:cNvSpPr>
            <p:nvPr/>
          </p:nvSpPr>
          <p:spPr bwMode="auto">
            <a:xfrm>
              <a:off x="1145" y="1834"/>
              <a:ext cx="617" cy="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WHAT</a:t>
              </a:r>
            </a:p>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HE:</a:t>
              </a:r>
            </a:p>
          </p:txBody>
        </p:sp>
      </p:grpSp>
      <p:grpSp>
        <p:nvGrpSpPr>
          <p:cNvPr id="50189" name="Group 16"/>
          <p:cNvGrpSpPr>
            <a:grpSpLocks/>
          </p:cNvGrpSpPr>
          <p:nvPr/>
        </p:nvGrpSpPr>
        <p:grpSpPr bwMode="auto">
          <a:xfrm>
            <a:off x="5576888" y="1879600"/>
            <a:ext cx="981075" cy="1546221"/>
            <a:chOff x="3513" y="1184"/>
            <a:chExt cx="617" cy="975"/>
          </a:xfrm>
        </p:grpSpPr>
        <p:sp>
          <p:nvSpPr>
            <p:cNvPr id="193580"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TO:</a:t>
              </a:r>
            </a:p>
          </p:txBody>
        </p:sp>
        <p:sp>
          <p:nvSpPr>
            <p:cNvPr id="193581" name="Rectangle 18"/>
            <p:cNvSpPr>
              <a:spLocks noChangeArrowheads="1"/>
            </p:cNvSpPr>
            <p:nvPr/>
          </p:nvSpPr>
          <p:spPr bwMode="auto">
            <a:xfrm>
              <a:off x="3513" y="1538"/>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AS:</a:t>
              </a:r>
            </a:p>
          </p:txBody>
        </p:sp>
        <p:sp>
          <p:nvSpPr>
            <p:cNvPr id="193582" name="Rectangle 19"/>
            <p:cNvSpPr>
              <a:spLocks noChangeArrowheads="1"/>
            </p:cNvSpPr>
            <p:nvPr/>
          </p:nvSpPr>
          <p:spPr bwMode="auto">
            <a:xfrm>
              <a:off x="3513" y="1842"/>
              <a:ext cx="617" cy="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WHAT</a:t>
              </a:r>
            </a:p>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HE:</a:t>
              </a:r>
            </a:p>
          </p:txBody>
        </p:sp>
      </p:grpSp>
      <p:grpSp>
        <p:nvGrpSpPr>
          <p:cNvPr id="50190" name="Group 20"/>
          <p:cNvGrpSpPr>
            <a:grpSpLocks/>
          </p:cNvGrpSpPr>
          <p:nvPr/>
        </p:nvGrpSpPr>
        <p:grpSpPr bwMode="auto">
          <a:xfrm>
            <a:off x="1843088" y="4902201"/>
            <a:ext cx="979487" cy="1546221"/>
            <a:chOff x="1161" y="3088"/>
            <a:chExt cx="617" cy="975"/>
          </a:xfrm>
        </p:grpSpPr>
        <p:sp>
          <p:nvSpPr>
            <p:cNvPr id="193577"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TO:</a:t>
              </a:r>
            </a:p>
          </p:txBody>
        </p:sp>
        <p:sp>
          <p:nvSpPr>
            <p:cNvPr id="193578" name="Rectangle 22"/>
            <p:cNvSpPr>
              <a:spLocks noChangeArrowheads="1"/>
            </p:cNvSpPr>
            <p:nvPr/>
          </p:nvSpPr>
          <p:spPr bwMode="auto">
            <a:xfrm>
              <a:off x="1161" y="3442"/>
              <a:ext cx="587"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100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AS:</a:t>
              </a:r>
            </a:p>
          </p:txBody>
        </p:sp>
        <p:sp>
          <p:nvSpPr>
            <p:cNvPr id="193579" name="Rectangle 23"/>
            <p:cNvSpPr>
              <a:spLocks noChangeArrowheads="1"/>
            </p:cNvSpPr>
            <p:nvPr/>
          </p:nvSpPr>
          <p:spPr bwMode="auto">
            <a:xfrm>
              <a:off x="1161" y="3746"/>
              <a:ext cx="617" cy="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WHAT</a:t>
              </a:r>
            </a:p>
            <a:p>
              <a:pPr defTabSz="1017588" eaLnBrk="1" hangingPunct="1">
                <a:lnSpc>
                  <a:spcPct val="35000"/>
                </a:lnSpc>
                <a:spcBef>
                  <a:spcPts val="1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20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HE:</a:t>
              </a:r>
            </a:p>
          </p:txBody>
        </p:sp>
      </p:grpSp>
      <p:grpSp>
        <p:nvGrpSpPr>
          <p:cNvPr id="50191" name="Group 24"/>
          <p:cNvGrpSpPr>
            <a:grpSpLocks/>
          </p:cNvGrpSpPr>
          <p:nvPr/>
        </p:nvGrpSpPr>
        <p:grpSpPr bwMode="auto">
          <a:xfrm>
            <a:off x="7405683" y="4902199"/>
            <a:ext cx="933449" cy="1576352"/>
            <a:chOff x="4665" y="3088"/>
            <a:chExt cx="588" cy="994"/>
          </a:xfrm>
        </p:grpSpPr>
        <p:sp>
          <p:nvSpPr>
            <p:cNvPr id="193574" name="Rectangle 25"/>
            <p:cNvSpPr>
              <a:spLocks noChangeArrowheads="1"/>
            </p:cNvSpPr>
            <p:nvPr/>
          </p:nvSpPr>
          <p:spPr bwMode="auto">
            <a:xfrm>
              <a:off x="4892" y="3088"/>
              <a:ext cx="361"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75" name="Rectangle 26"/>
            <p:cNvSpPr>
              <a:spLocks noChangeArrowheads="1"/>
            </p:cNvSpPr>
            <p:nvPr/>
          </p:nvSpPr>
          <p:spPr bwMode="auto">
            <a:xfrm>
              <a:off x="4892" y="3442"/>
              <a:ext cx="283"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defTabSz="1017588" eaLnBrk="1" hangingPunct="1">
                <a:lnSpc>
                  <a:spcPct val="100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76" name="Rectangle 27"/>
            <p:cNvSpPr>
              <a:spLocks noChangeArrowheads="1"/>
            </p:cNvSpPr>
            <p:nvPr/>
          </p:nvSpPr>
          <p:spPr bwMode="auto">
            <a:xfrm>
              <a:off x="4665" y="3938"/>
              <a:ext cx="588"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360" tIns="44280" rIns="90360" bIns="44280">
              <a:spAutoFit/>
            </a:bodyPr>
            <a:lstStyle/>
            <a:p>
              <a:pPr algn="r" defTabSz="1017588" eaLnBrk="1" hangingPunct="1">
                <a:lnSpc>
                  <a:spcPct val="35000"/>
                </a:lnSpc>
                <a:spcBef>
                  <a:spcPts val="1250"/>
                </a:spcBef>
                <a:buClr>
                  <a:srgbClr val="FAFD00"/>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000" b="1" dirty="0">
                <a:solidFill>
                  <a:srgbClr val="FAFD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93552" name="Rectangle 28"/>
          <p:cNvSpPr>
            <a:spLocks noChangeArrowheads="1"/>
          </p:cNvSpPr>
          <p:nvPr/>
        </p:nvSpPr>
        <p:spPr bwMode="auto">
          <a:xfrm>
            <a:off x="1933575" y="1138238"/>
            <a:ext cx="2590800" cy="649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MATTHEW</a:t>
            </a:r>
          </a:p>
        </p:txBody>
      </p:sp>
      <p:sp>
        <p:nvSpPr>
          <p:cNvPr id="193553" name="Rectangle 29"/>
          <p:cNvSpPr>
            <a:spLocks noChangeArrowheads="1"/>
          </p:cNvSpPr>
          <p:nvPr/>
        </p:nvSpPr>
        <p:spPr bwMode="auto">
          <a:xfrm>
            <a:off x="6146800" y="1162050"/>
            <a:ext cx="2239963"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MARK</a:t>
            </a:r>
          </a:p>
        </p:txBody>
      </p:sp>
      <p:sp>
        <p:nvSpPr>
          <p:cNvPr id="193554" name="Rectangle 30"/>
          <p:cNvSpPr>
            <a:spLocks noChangeArrowheads="1"/>
          </p:cNvSpPr>
          <p:nvPr/>
        </p:nvSpPr>
        <p:spPr bwMode="auto">
          <a:xfrm>
            <a:off x="2363788" y="4184650"/>
            <a:ext cx="223996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22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sz="3600"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LUKE</a:t>
            </a:r>
          </a:p>
        </p:txBody>
      </p:sp>
      <p:sp>
        <p:nvSpPr>
          <p:cNvPr id="193555" name="Rectangle 31"/>
          <p:cNvSpPr>
            <a:spLocks noChangeArrowheads="1"/>
          </p:cNvSpPr>
          <p:nvPr/>
        </p:nvSpPr>
        <p:spPr bwMode="auto">
          <a:xfrm>
            <a:off x="6335713" y="4175125"/>
            <a:ext cx="1624012" cy="649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76" tIns="44239" rIns="90276" bIns="44239">
            <a:spAutoFit/>
          </a:bodyPr>
          <a:lstStyle/>
          <a:p>
            <a:pPr defTabSz="1017588" eaLnBrk="1" hangingPunct="1">
              <a:lnSpc>
                <a:spcPct val="100000"/>
              </a:lnSpc>
              <a:spcBef>
                <a:spcPts val="2250"/>
              </a:spcBef>
              <a:buClr>
                <a:srgbClr val="66FF99"/>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يوحنا</a:t>
            </a:r>
            <a:endParaRPr lang="en-GB" sz="3600" b="1" dirty="0">
              <a:solidFill>
                <a:srgbClr val="66FF99"/>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56" name="Rectangle 32"/>
          <p:cNvSpPr>
            <a:spLocks noChangeArrowheads="1"/>
          </p:cNvSpPr>
          <p:nvPr/>
        </p:nvSpPr>
        <p:spPr bwMode="auto">
          <a:xfrm>
            <a:off x="2374900" y="176847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JEWS</a:t>
            </a:r>
          </a:p>
        </p:txBody>
      </p:sp>
      <p:sp>
        <p:nvSpPr>
          <p:cNvPr id="193557" name="Rectangle 33"/>
          <p:cNvSpPr>
            <a:spLocks noChangeArrowheads="1"/>
          </p:cNvSpPr>
          <p:nvPr/>
        </p:nvSpPr>
        <p:spPr bwMode="auto">
          <a:xfrm>
            <a:off x="6489700" y="1779588"/>
            <a:ext cx="19431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ROMANS</a:t>
            </a:r>
          </a:p>
        </p:txBody>
      </p:sp>
      <p:sp>
        <p:nvSpPr>
          <p:cNvPr id="193558" name="Rectangle 34"/>
          <p:cNvSpPr>
            <a:spLocks noChangeArrowheads="1"/>
          </p:cNvSpPr>
          <p:nvPr/>
        </p:nvSpPr>
        <p:spPr bwMode="auto">
          <a:xfrm>
            <a:off x="2708275" y="4802188"/>
            <a:ext cx="19431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GREEKS</a:t>
            </a:r>
          </a:p>
        </p:txBody>
      </p:sp>
      <p:sp>
        <p:nvSpPr>
          <p:cNvPr id="193559" name="Rectangle 35"/>
          <p:cNvSpPr>
            <a:spLocks noChangeArrowheads="1"/>
          </p:cNvSpPr>
          <p:nvPr/>
        </p:nvSpPr>
        <p:spPr bwMode="auto">
          <a:xfrm>
            <a:off x="6335713" y="4806950"/>
            <a:ext cx="3036887"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60" name="Rectangle 36"/>
          <p:cNvSpPr>
            <a:spLocks noChangeArrowheads="1"/>
          </p:cNvSpPr>
          <p:nvPr/>
        </p:nvSpPr>
        <p:spPr bwMode="auto">
          <a:xfrm>
            <a:off x="2667000" y="2346325"/>
            <a:ext cx="19431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KING</a:t>
            </a:r>
          </a:p>
        </p:txBody>
      </p:sp>
      <p:sp>
        <p:nvSpPr>
          <p:cNvPr id="193561" name="Rectangle 37"/>
          <p:cNvSpPr>
            <a:spLocks noChangeArrowheads="1"/>
          </p:cNvSpPr>
          <p:nvPr/>
        </p:nvSpPr>
        <p:spPr bwMode="auto">
          <a:xfrm>
            <a:off x="6470650" y="233997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SERVANT</a:t>
            </a:r>
          </a:p>
        </p:txBody>
      </p:sp>
      <p:sp>
        <p:nvSpPr>
          <p:cNvPr id="193562" name="Rectangle 38"/>
          <p:cNvSpPr>
            <a:spLocks noChangeArrowheads="1"/>
          </p:cNvSpPr>
          <p:nvPr/>
        </p:nvSpPr>
        <p:spPr bwMode="auto">
          <a:xfrm>
            <a:off x="2684463" y="5367338"/>
            <a:ext cx="1943100"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GOD/MAN</a:t>
            </a:r>
          </a:p>
        </p:txBody>
      </p:sp>
      <p:sp>
        <p:nvSpPr>
          <p:cNvPr id="193563" name="Rectangle 39"/>
          <p:cNvSpPr>
            <a:spLocks noChangeArrowheads="1"/>
          </p:cNvSpPr>
          <p:nvPr/>
        </p:nvSpPr>
        <p:spPr bwMode="auto">
          <a:xfrm>
            <a:off x="6494463" y="5359400"/>
            <a:ext cx="1181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64" name="Rectangle 40"/>
          <p:cNvSpPr>
            <a:spLocks noChangeArrowheads="1"/>
          </p:cNvSpPr>
          <p:nvPr/>
        </p:nvSpPr>
        <p:spPr bwMode="auto">
          <a:xfrm>
            <a:off x="2670175" y="2917825"/>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SAID</a:t>
            </a:r>
          </a:p>
        </p:txBody>
      </p:sp>
      <p:sp>
        <p:nvSpPr>
          <p:cNvPr id="193565" name="Rectangle 41"/>
          <p:cNvSpPr>
            <a:spLocks noChangeArrowheads="1"/>
          </p:cNvSpPr>
          <p:nvPr/>
        </p:nvSpPr>
        <p:spPr bwMode="auto">
          <a:xfrm>
            <a:off x="6496050" y="2928938"/>
            <a:ext cx="12700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DID</a:t>
            </a:r>
          </a:p>
        </p:txBody>
      </p:sp>
      <p:sp>
        <p:nvSpPr>
          <p:cNvPr id="193566" name="Rectangle 42"/>
          <p:cNvSpPr>
            <a:spLocks noChangeArrowheads="1"/>
          </p:cNvSpPr>
          <p:nvPr/>
        </p:nvSpPr>
        <p:spPr bwMode="auto">
          <a:xfrm>
            <a:off x="6459538" y="5956300"/>
            <a:ext cx="1943100" cy="474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FFEA18"/>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ar-JO"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عنى</a:t>
            </a:r>
            <a:endParaRPr lang="en-GB"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67" name="Rectangle 43"/>
          <p:cNvSpPr>
            <a:spLocks noChangeArrowheads="1"/>
          </p:cNvSpPr>
          <p:nvPr/>
        </p:nvSpPr>
        <p:spPr bwMode="auto">
          <a:xfrm>
            <a:off x="2684463" y="5951538"/>
            <a:ext cx="1371600" cy="47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276" tIns="44239" rIns="90276" bIns="44239">
            <a:spAutoFit/>
          </a:bodyPr>
          <a:lstStyle/>
          <a:p>
            <a:pPr defTabSz="1017588" eaLnBrk="1" hangingPunct="1">
              <a:lnSpc>
                <a:spcPct val="100000"/>
              </a:lnSpc>
              <a:spcBef>
                <a:spcPts val="1750"/>
              </a:spcBef>
              <a:buClr>
                <a:srgbClr val="0066FF"/>
              </a:buClr>
              <a:buSzTx/>
              <a:tabLst>
                <a:tab pos="0" algn="l"/>
                <a:tab pos="911225" algn="l"/>
                <a:tab pos="1825625" algn="l"/>
                <a:tab pos="2738438" algn="l"/>
                <a:tab pos="3652838" algn="l"/>
                <a:tab pos="4567238" algn="l"/>
                <a:tab pos="5480050" algn="l"/>
                <a:tab pos="6392863" algn="l"/>
                <a:tab pos="7305675" algn="l"/>
                <a:tab pos="8220075" algn="l"/>
                <a:tab pos="9134475" algn="l"/>
                <a:tab pos="10047288" algn="l"/>
              </a:tabLst>
              <a:defRPr/>
            </a:pPr>
            <a:r>
              <a:rPr lang="en-GB" b="1">
                <a:solidFill>
                  <a:srgbClr val="0066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FELT</a:t>
            </a:r>
          </a:p>
        </p:txBody>
      </p:sp>
      <p:sp>
        <p:nvSpPr>
          <p:cNvPr id="193568" name="AutoShape 44"/>
          <p:cNvSpPr>
            <a:spLocks noChangeArrowheads="1"/>
          </p:cNvSpPr>
          <p:nvPr/>
        </p:nvSpPr>
        <p:spPr bwMode="auto">
          <a:xfrm>
            <a:off x="5208588" y="4005263"/>
            <a:ext cx="3305175" cy="28178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91358" tIns="45677" rIns="91358" bIns="45677" anchor="ctr"/>
          <a:lstStyle/>
          <a:p>
            <a:pPr defTabSz="1017588" eaLnBrk="1" hangingPunct="1">
              <a:lnSpc>
                <a:spcPct val="100000"/>
              </a:lnSpc>
              <a:buClrTx/>
              <a:buSzTx/>
              <a:defRPr/>
            </a:pPr>
            <a:endParaRPr lang="en-US" sz="2700">
              <a:solidFill>
                <a:srgbClr val="000000"/>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93569" name="Text Box 45"/>
          <p:cNvSpPr txBox="1">
            <a:spLocks noChangeArrowheads="1"/>
          </p:cNvSpPr>
          <p:nvPr/>
        </p:nvSpPr>
        <p:spPr bwMode="auto">
          <a:xfrm>
            <a:off x="9622778" y="8450"/>
            <a:ext cx="252120" cy="4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916" tIns="46755" rIns="89916" bIns="46755"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1250"/>
              </a:spcBef>
              <a:buClr>
                <a:srgbClr val="FFA27C"/>
              </a:buClr>
              <a:buSzTx/>
              <a:defRPr/>
            </a:pPr>
            <a:r>
              <a:rPr lang="en-GB" sz="2000">
                <a:solidFill>
                  <a:srgbClr val="FFA27C"/>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 </a:t>
            </a:r>
          </a:p>
        </p:txBody>
      </p:sp>
      <p:sp>
        <p:nvSpPr>
          <p:cNvPr id="24622" name="Text Box 46"/>
          <p:cNvSpPr txBox="1">
            <a:spLocks noChangeArrowheads="1"/>
          </p:cNvSpPr>
          <p:nvPr/>
        </p:nvSpPr>
        <p:spPr bwMode="auto">
          <a:xfrm>
            <a:off x="3805063" y="2965450"/>
            <a:ext cx="2308399"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916" tIns="46755" rIns="89916" bIns="46755">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550"/>
              </a:spcBef>
              <a:buClr>
                <a:srgbClr val="FFEA18"/>
              </a:buClr>
              <a:buSzTx/>
              <a:defRPr/>
            </a:pPr>
            <a:r>
              <a:rPr lang="en-GB" sz="10500" b="1" dirty="0">
                <a:solidFill>
                  <a:srgbClr val="FFEA18"/>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a:t>
            </a:r>
          </a:p>
        </p:txBody>
      </p:sp>
      <p:sp>
        <p:nvSpPr>
          <p:cNvPr id="193571" name="Text Box 47"/>
          <p:cNvSpPr txBox="1">
            <a:spLocks noChangeArrowheads="1"/>
          </p:cNvSpPr>
          <p:nvPr/>
        </p:nvSpPr>
        <p:spPr bwMode="auto">
          <a:xfrm>
            <a:off x="9199368" y="7414088"/>
            <a:ext cx="322652" cy="248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916" tIns="46755" rIns="89916" bIns="46755" anchor="ctr">
            <a:spAutoFit/>
          </a:bodyPr>
          <a:lstStyle>
            <a:lvl1pPr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cs typeface="ＭＳ Ｐゴシック" charset="0"/>
              </a:defRPr>
            </a:lvl1pPr>
            <a:lvl2pPr marL="742950" indent="-28575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2pPr>
            <a:lvl3pPr marL="11430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3pPr>
            <a:lvl4pPr marL="16002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4pPr>
            <a:lvl5pPr marL="2057400" indent="-228600" defTabSz="1017588">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5pPr>
            <a:lvl6pPr marL="25146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6pPr>
            <a:lvl7pPr marL="29718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7pPr>
            <a:lvl8pPr marL="34290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8pPr>
            <a:lvl9pPr marL="3886200" indent="-228600" defTabSz="1017588" eaLnBrk="0" fontAlgn="base" hangingPunct="0">
              <a:lnSpc>
                <a:spcPct val="93000"/>
              </a:lnSpc>
              <a:spcBef>
                <a:spcPct val="0"/>
              </a:spcBef>
              <a:spcAft>
                <a:spcPct val="0"/>
              </a:spcAft>
              <a:buClr>
                <a:srgbClr val="000000"/>
              </a:buClr>
              <a:buSzPct val="100000"/>
              <a:buFont typeface="Times New Roman" charse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500">
                <a:solidFill>
                  <a:schemeClr val="bg1"/>
                </a:solidFill>
                <a:latin typeface="Times New Roman" charset="0"/>
                <a:ea typeface="ＭＳ Ｐゴシック" charset="0"/>
              </a:defRPr>
            </a:lvl9pPr>
          </a:lstStyle>
          <a:p>
            <a:pPr algn="ctr" eaLnBrk="1" hangingPunct="1">
              <a:lnSpc>
                <a:spcPct val="100000"/>
              </a:lnSpc>
              <a:spcBef>
                <a:spcPts val="625"/>
              </a:spcBef>
              <a:buClr>
                <a:srgbClr val="FFFFFF"/>
              </a:buClr>
              <a:buSzTx/>
              <a:defRPr/>
            </a:pPr>
            <a:r>
              <a:rPr lang="en-GB" sz="1000" b="1">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22</a:t>
            </a:r>
          </a:p>
        </p:txBody>
      </p:sp>
      <p:sp>
        <p:nvSpPr>
          <p:cNvPr id="50" name="Title 49"/>
          <p:cNvSpPr>
            <a:spLocks noGrp="1"/>
          </p:cNvSpPr>
          <p:nvPr>
            <p:ph type="title" idx="4294967295"/>
          </p:nvPr>
        </p:nvSpPr>
        <p:spPr bwMode="auto">
          <a:xfrm>
            <a:off x="503238" y="258763"/>
            <a:ext cx="8967787" cy="69056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811" tIns="50906" rIns="101811" bIns="50906"/>
          <a:lstStyle/>
          <a:p>
            <a:pPr>
              <a:defRPr/>
            </a:pPr>
            <a:r>
              <a:rPr lang="ar-JO" sz="3200" b="1" dirty="0">
                <a:solidFill>
                  <a:srgbClr val="FAFD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يوحنا: تلخيص الرسالة</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52" name="TextBox 51"/>
          <p:cNvSpPr txBox="1"/>
          <p:nvPr/>
        </p:nvSpPr>
        <p:spPr>
          <a:xfrm>
            <a:off x="9305925" y="0"/>
            <a:ext cx="619185" cy="472138"/>
          </a:xfrm>
          <a:prstGeom prst="rect">
            <a:avLst/>
          </a:prstGeom>
          <a:noFill/>
        </p:spPr>
        <p:txBody>
          <a:bodyPr wrap="none" lIns="101811" tIns="50906" rIns="101811" bIns="50906">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1018824" eaLnBrk="1" hangingPunct="1">
              <a:lnSpc>
                <a:spcPct val="100000"/>
              </a:lnSpc>
              <a:buClrTx/>
              <a:buSzTx/>
              <a:defRPr/>
            </a:pPr>
            <a:r>
              <a:rPr lang="ar-JO"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51أ</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13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8"/>
          <p:cNvSpPr>
            <a:spLocks noGrp="1"/>
          </p:cNvSpPr>
          <p:nvPr>
            <p:ph type="title" idx="4294967295"/>
          </p:nvPr>
        </p:nvSpPr>
        <p:spPr bwMode="auto">
          <a:xfrm>
            <a:off x="5699125" y="4318000"/>
            <a:ext cx="2095500" cy="2159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GB" sz="3200" b="1" u="sng">
                <a:solidFill>
                  <a:srgbClr val="08F2EE"/>
                </a:solidFill>
                <a:latin typeface="Arial" panose="020B0604020202020204" pitchFamily="34" charset="0"/>
                <a:cs typeface="Arial" panose="020B0604020202020204" pitchFamily="34" charset="0"/>
              </a:rPr>
              <a:t>6 GREAT TRUTHS</a:t>
            </a:r>
            <a:r>
              <a:rPr lang="en-GB" sz="3200" b="1">
                <a:solidFill>
                  <a:srgbClr val="FFFF00"/>
                </a:solidFill>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pic>
        <p:nvPicPr>
          <p:cNvPr id="5222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2227"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52228"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52229" name="Text Box 4"/>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Arial" panose="020B0604020202020204" pitchFamily="34" charset="0"/>
                <a:cs typeface="Arial" panose="020B0604020202020204" pitchFamily="34" charset="0"/>
              </a:rPr>
              <a:t> </a:t>
            </a:r>
          </a:p>
        </p:txBody>
      </p:sp>
      <p:sp>
        <p:nvSpPr>
          <p:cNvPr id="52230"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panose="020B0604020202020204" pitchFamily="34" charset="0"/>
              <a:cs typeface="Arial" panose="020B0604020202020204" pitchFamily="34" charset="0"/>
            </a:endParaRPr>
          </a:p>
        </p:txBody>
      </p:sp>
      <p:sp>
        <p:nvSpPr>
          <p:cNvPr id="52231" name="Text Box 6"/>
          <p:cNvSpPr txBox="1">
            <a:spLocks noChangeArrowheads="1"/>
          </p:cNvSpPr>
          <p:nvPr/>
        </p:nvSpPr>
        <p:spPr bwMode="auto">
          <a:xfrm>
            <a:off x="1133475" y="1012825"/>
            <a:ext cx="839470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ar-JO" sz="3200" b="1" dirty="0">
                <a:solidFill>
                  <a:srgbClr val="FFFF00"/>
                </a:solidFill>
                <a:latin typeface="Arial" panose="020B0604020202020204" pitchFamily="34" charset="0"/>
                <a:cs typeface="Arial" panose="020B0604020202020204" pitchFamily="34" charset="0"/>
              </a:rPr>
              <a:t>الاصحاح الأول </a:t>
            </a:r>
            <a:r>
              <a:rPr lang="ar-JO" sz="3200" b="1" u="sng" dirty="0">
                <a:solidFill>
                  <a:srgbClr val="08F2EE"/>
                </a:solidFill>
                <a:latin typeface="Arial" panose="020B0604020202020204" pitchFamily="34" charset="0"/>
                <a:cs typeface="Arial" panose="020B0604020202020204" pitchFamily="34" charset="0"/>
              </a:rPr>
              <a:t>6 حقائق عظيمة</a:t>
            </a:r>
            <a:r>
              <a:rPr lang="ar-JO" sz="3200" b="1" dirty="0">
                <a:solidFill>
                  <a:srgbClr val="08F2EE"/>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عن</a:t>
            </a:r>
            <a:endParaRPr lang="en-GB" sz="3200" b="1" dirty="0">
              <a:solidFill>
                <a:srgbClr val="FFFF00"/>
              </a:solidFill>
              <a:latin typeface="Arial" panose="020B0604020202020204" pitchFamily="34" charset="0"/>
              <a:cs typeface="Arial" panose="020B0604020202020204" pitchFamily="34" charset="0"/>
            </a:endParaRPr>
          </a:p>
        </p:txBody>
      </p:sp>
      <p:sp>
        <p:nvSpPr>
          <p:cNvPr id="52232" name="Text Box 7"/>
          <p:cNvSpPr txBox="1">
            <a:spLocks noChangeArrowheads="1"/>
          </p:cNvSpPr>
          <p:nvPr/>
        </p:nvSpPr>
        <p:spPr bwMode="auto">
          <a:xfrm>
            <a:off x="4997450" y="1782763"/>
            <a:ext cx="3556000" cy="2299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يسوع</a:t>
            </a:r>
          </a:p>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المسيح!</a:t>
            </a:r>
            <a:endParaRPr lang="en-GB" sz="6000" b="1" dirty="0">
              <a:solidFill>
                <a:srgbClr val="FFFF00"/>
              </a:solidFill>
              <a:latin typeface="Arial" panose="020B0604020202020204" pitchFamily="34" charset="0"/>
              <a:cs typeface="Arial" panose="020B0604020202020204" pitchFamily="34" charset="0"/>
            </a:endParaRPr>
          </a:p>
        </p:txBody>
      </p:sp>
      <p:sp>
        <p:nvSpPr>
          <p:cNvPr id="25608" name="Oval 8"/>
          <p:cNvSpPr>
            <a:spLocks noChangeArrowheads="1"/>
          </p:cNvSpPr>
          <p:nvPr/>
        </p:nvSpPr>
        <p:spPr bwMode="auto">
          <a:xfrm>
            <a:off x="1504950" y="946150"/>
            <a:ext cx="6754813" cy="862013"/>
          </a:xfrm>
          <a:prstGeom prst="ellipse">
            <a:avLst/>
          </a:prstGeom>
          <a:noFill/>
          <a:ln w="76320">
            <a:solidFill>
              <a:srgbClr val="FFFFFF"/>
            </a:solidFill>
            <a:miter lim="800000"/>
            <a:headEnd/>
            <a:tailEnd/>
          </a:ln>
          <a:effectLst>
            <a:outerShdw blurRad="63500" dist="71785" dir="2700000" algn="ctr" rotWithShape="0">
              <a:srgbClr val="000000"/>
            </a:outerShdw>
          </a:effectLst>
        </p:spPr>
        <p:txBody>
          <a:bodyPr wrap="none" lIns="91244" tIns="45621" rIns="91244" bIns="45621" anchor="ctr"/>
          <a:lstStyle/>
          <a:p>
            <a:pPr defTabSz="456238">
              <a:defRPr/>
            </a:pPr>
            <a:endParaRPr lang="en-US" dirty="0">
              <a:solidFill>
                <a:srgbClr val="000000"/>
              </a:solidFill>
              <a:latin typeface="Arial" panose="020B0604020202020204" pitchFamily="34" charset="0"/>
              <a:ea typeface="+mn-ea"/>
              <a:cs typeface="Arial" panose="020B0604020202020204" pitchFamily="34" charset="0"/>
            </a:endParaRPr>
          </a:p>
        </p:txBody>
      </p:sp>
      <p:sp>
        <p:nvSpPr>
          <p:cNvPr id="52234" name="Text Box 9"/>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panose="020B0604020202020204" pitchFamily="34" charset="0"/>
              <a:cs typeface="Arial" panose="020B0604020202020204" pitchFamily="34" charset="0"/>
            </a:endParaRPr>
          </a:p>
        </p:txBody>
      </p:sp>
      <p:sp>
        <p:nvSpPr>
          <p:cNvPr id="52235" name="AutoShape 10"/>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25611" name="Text Box 11"/>
          <p:cNvSpPr txBox="1">
            <a:spLocks noChangeArrowheads="1"/>
          </p:cNvSpPr>
          <p:nvPr/>
        </p:nvSpPr>
        <p:spPr bwMode="auto">
          <a:xfrm>
            <a:off x="5195888" y="4316413"/>
            <a:ext cx="3297237" cy="1629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FF"/>
              </a:buClr>
            </a:pPr>
            <a:r>
              <a:rPr lang="ar-JO" b="1" dirty="0">
                <a:solidFill>
                  <a:srgbClr val="FFFFFF"/>
                </a:solidFill>
                <a:latin typeface="Arial" panose="020B0604020202020204" pitchFamily="34" charset="0"/>
                <a:cs typeface="Arial" panose="020B0604020202020204" pitchFamily="34" charset="0"/>
              </a:rPr>
              <a:t>"في البدء كان الكلمة</a:t>
            </a:r>
          </a:p>
          <a:p>
            <a:pPr algn="ctr">
              <a:spcBef>
                <a:spcPts val="1750"/>
              </a:spcBef>
              <a:buClr>
                <a:srgbClr val="FFFFFF"/>
              </a:buClr>
            </a:pPr>
            <a:r>
              <a:rPr lang="ar-JO" b="1" dirty="0">
                <a:solidFill>
                  <a:srgbClr val="FFFFFF"/>
                </a:solidFill>
                <a:latin typeface="Arial" panose="020B0604020202020204" pitchFamily="34" charset="0"/>
                <a:cs typeface="Arial" panose="020B0604020202020204" pitchFamily="34" charset="0"/>
              </a:rPr>
              <a:t>والكلمة كان عند الله</a:t>
            </a:r>
          </a:p>
          <a:p>
            <a:pPr algn="ctr">
              <a:spcBef>
                <a:spcPts val="1750"/>
              </a:spcBef>
              <a:buClr>
                <a:srgbClr val="FFFFFF"/>
              </a:buClr>
            </a:pPr>
            <a:r>
              <a:rPr lang="ar-JO" b="1" dirty="0">
                <a:solidFill>
                  <a:srgbClr val="FFFFFF"/>
                </a:solidFill>
                <a:latin typeface="Arial" panose="020B0604020202020204" pitchFamily="34" charset="0"/>
                <a:cs typeface="Arial" panose="020B0604020202020204" pitchFamily="34" charset="0"/>
              </a:rPr>
              <a:t>وكان الكلمة الله."</a:t>
            </a:r>
            <a:endParaRPr lang="en-GB" b="1" dirty="0">
              <a:solidFill>
                <a:srgbClr val="FFFFFF"/>
              </a:solidFill>
              <a:latin typeface="Arial" panose="020B0604020202020204" pitchFamily="34" charset="0"/>
              <a:cs typeface="Arial" panose="020B0604020202020204" pitchFamily="34" charset="0"/>
            </a:endParaRPr>
          </a:p>
        </p:txBody>
      </p:sp>
      <p:sp>
        <p:nvSpPr>
          <p:cNvPr id="52237" name="Text Box 12"/>
          <p:cNvSpPr txBox="1">
            <a:spLocks noChangeArrowheads="1"/>
          </p:cNvSpPr>
          <p:nvPr/>
        </p:nvSpPr>
        <p:spPr bwMode="auto">
          <a:xfrm>
            <a:off x="9593263"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panose="020B0604020202020204" pitchFamily="34" charset="0"/>
              <a:cs typeface="Arial" panose="020B0604020202020204" pitchFamily="34" charset="0"/>
            </a:endParaRPr>
          </a:p>
        </p:txBody>
      </p:sp>
      <p:sp>
        <p:nvSpPr>
          <p:cNvPr id="52238" name="Text Box 13"/>
          <p:cNvSpPr txBox="1">
            <a:spLocks noChangeArrowheads="1"/>
          </p:cNvSpPr>
          <p:nvPr/>
        </p:nvSpPr>
        <p:spPr bwMode="auto">
          <a:xfrm>
            <a:off x="9198685" y="7419536"/>
            <a:ext cx="322430" cy="23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panose="020B0604020202020204" pitchFamily="34" charset="0"/>
                <a:cs typeface="Arial" panose="020B0604020202020204" pitchFamily="34" charset="0"/>
              </a:rPr>
              <a:t>23</a:t>
            </a:r>
          </a:p>
        </p:txBody>
      </p:sp>
      <p:sp>
        <p:nvSpPr>
          <p:cNvPr id="52239" name="Text Box 14"/>
          <p:cNvSpPr txBox="1">
            <a:spLocks noChangeArrowheads="1"/>
          </p:cNvSpPr>
          <p:nvPr/>
        </p:nvSpPr>
        <p:spPr bwMode="auto">
          <a:xfrm>
            <a:off x="9564688" y="7353300"/>
            <a:ext cx="306387"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panose="020B0604020202020204" pitchFamily="34" charset="0"/>
                <a:cs typeface="Arial" panose="020B0604020202020204" pitchFamily="34" charset="0"/>
              </a:rPr>
              <a:t>3</a:t>
            </a:r>
          </a:p>
        </p:txBody>
      </p:sp>
      <p:sp>
        <p:nvSpPr>
          <p:cNvPr id="52240" name="Text Box 15"/>
          <p:cNvSpPr txBox="1">
            <a:spLocks noChangeArrowheads="1"/>
          </p:cNvSpPr>
          <p:nvPr/>
        </p:nvSpPr>
        <p:spPr bwMode="auto">
          <a:xfrm>
            <a:off x="1123950" y="255588"/>
            <a:ext cx="853440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AFD00"/>
              </a:buClr>
            </a:pPr>
            <a:r>
              <a:rPr lang="ar-JO" sz="3200" b="1" dirty="0">
                <a:solidFill>
                  <a:srgbClr val="FAFD00"/>
                </a:solidFill>
                <a:latin typeface="Arial" panose="020B0604020202020204" pitchFamily="34" charset="0"/>
                <a:cs typeface="Arial" panose="020B0604020202020204" pitchFamily="34" charset="0"/>
              </a:rPr>
              <a:t>يوحنا: تلخيص الرسالة</a:t>
            </a:r>
            <a:endParaRPr lang="en-GB" sz="3200" b="1" dirty="0">
              <a:solidFill>
                <a:srgbClr val="FAFD00"/>
              </a:solidFill>
              <a:latin typeface="Arial" panose="020B0604020202020204" pitchFamily="34" charset="0"/>
              <a:cs typeface="Arial" panose="020B0604020202020204" pitchFamily="34" charset="0"/>
            </a:endParaRPr>
          </a:p>
        </p:txBody>
      </p:sp>
      <p:sp>
        <p:nvSpPr>
          <p:cNvPr id="25616" name="Text Box 16"/>
          <p:cNvSpPr txBox="1">
            <a:spLocks noChangeArrowheads="1"/>
          </p:cNvSpPr>
          <p:nvPr/>
        </p:nvSpPr>
        <p:spPr bwMode="auto">
          <a:xfrm>
            <a:off x="701675" y="163513"/>
            <a:ext cx="2811463" cy="452090"/>
          </a:xfrm>
          <a:prstGeom prst="rect">
            <a:avLst/>
          </a:prstGeom>
          <a:solidFill>
            <a:srgbClr val="1822CD"/>
          </a:solidFill>
          <a:ln w="38160">
            <a:solidFill>
              <a:srgbClr val="FFFF00"/>
            </a:solidFill>
            <a:miter lim="800000"/>
            <a:headEnd/>
            <a:tailEnd/>
          </a:ln>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00"/>
              </a:buClr>
            </a:pPr>
            <a:r>
              <a:rPr lang="ar-JO" b="1" dirty="0">
                <a:solidFill>
                  <a:srgbClr val="FFFF00"/>
                </a:solidFill>
                <a:latin typeface="Arial" panose="020B0604020202020204" pitchFamily="34" charset="0"/>
                <a:cs typeface="Arial" panose="020B0604020202020204" pitchFamily="34" charset="0"/>
              </a:rPr>
              <a:t>مساعدة الدراسة رقم 22</a:t>
            </a:r>
            <a:endParaRPr lang="en-GB" b="1" dirty="0">
              <a:solidFill>
                <a:srgbClr val="FFFF00"/>
              </a:solidFill>
              <a:latin typeface="Arial" panose="020B0604020202020204" pitchFamily="34" charset="0"/>
              <a:cs typeface="Arial" panose="020B0604020202020204" pitchFamily="34" charset="0"/>
            </a:endParaRPr>
          </a:p>
        </p:txBody>
      </p:sp>
      <p:sp>
        <p:nvSpPr>
          <p:cNvPr id="25617" name="Text Box 17"/>
          <p:cNvSpPr txBox="1">
            <a:spLocks noChangeArrowheads="1"/>
          </p:cNvSpPr>
          <p:nvPr/>
        </p:nvSpPr>
        <p:spPr bwMode="auto">
          <a:xfrm>
            <a:off x="1246188" y="1968500"/>
            <a:ext cx="4108450" cy="1286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1:</a:t>
            </a:r>
            <a:r>
              <a:rPr lang="en-GB" sz="2000" b="1" dirty="0">
                <a:solidFill>
                  <a:srgbClr val="FFFF00"/>
                </a:solidFill>
                <a:latin typeface="Arial" panose="020B0604020202020204" pitchFamily="34" charset="0"/>
                <a:cs typeface="Arial" panose="020B0604020202020204" pitchFamily="34" charset="0"/>
              </a:rPr>
              <a:t>        </a:t>
            </a:r>
            <a:r>
              <a:rPr lang="ar-JO" sz="2000" b="1" dirty="0">
                <a:solidFill>
                  <a:srgbClr val="FFFF00"/>
                </a:solidFill>
                <a:latin typeface="Arial" panose="020B0604020202020204" pitchFamily="34" charset="0"/>
                <a:cs typeface="Arial" panose="020B0604020202020204" pitchFamily="34" charset="0"/>
              </a:rPr>
              <a:t>الوجود المسبق</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شخص متميز</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كان هو الله</a:t>
            </a:r>
            <a:endParaRPr lang="en-GB" sz="20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8"/>
          <p:cNvSpPr>
            <a:spLocks noGrp="1"/>
          </p:cNvSpPr>
          <p:nvPr>
            <p:ph type="title" idx="4294967295"/>
          </p:nvPr>
        </p:nvSpPr>
        <p:spPr bwMode="auto">
          <a:xfrm>
            <a:off x="-669925" y="6994525"/>
            <a:ext cx="10728325" cy="60483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600">
                <a:latin typeface="Times New Roman" charset="0"/>
              </a:rPr>
              <a:t>John 1:2</a:t>
            </a:r>
          </a:p>
        </p:txBody>
      </p:sp>
      <p:pic>
        <p:nvPicPr>
          <p:cNvPr id="542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4275"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endParaRPr>
          </a:p>
        </p:txBody>
      </p:sp>
      <p:sp>
        <p:nvSpPr>
          <p:cNvPr id="54276"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54277" name="Text Box 4"/>
          <p:cNvSpPr txBox="1">
            <a:spLocks noChangeArrowheads="1"/>
          </p:cNvSpPr>
          <p:nvPr/>
        </p:nvSpPr>
        <p:spPr bwMode="auto">
          <a:xfrm>
            <a:off x="9619683" y="19284"/>
            <a:ext cx="258310"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Comic Sans MS" charset="0"/>
              </a:rPr>
              <a:t> </a:t>
            </a:r>
          </a:p>
        </p:txBody>
      </p:sp>
      <p:sp>
        <p:nvSpPr>
          <p:cNvPr id="54278"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4279" name="Text Box 6"/>
          <p:cNvSpPr txBox="1">
            <a:spLocks noChangeArrowheads="1"/>
          </p:cNvSpPr>
          <p:nvPr/>
        </p:nvSpPr>
        <p:spPr bwMode="auto">
          <a:xfrm>
            <a:off x="1133475" y="1012825"/>
            <a:ext cx="7880350" cy="552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ar-JO" sz="3200" b="1" dirty="0">
                <a:solidFill>
                  <a:srgbClr val="FFFF00"/>
                </a:solidFill>
                <a:latin typeface="Arial" panose="020B0604020202020204" pitchFamily="34" charset="0"/>
                <a:cs typeface="Arial" panose="020B0604020202020204" pitchFamily="34" charset="0"/>
              </a:rPr>
              <a:t>الاصحاح الأول </a:t>
            </a:r>
            <a:r>
              <a:rPr lang="ar-JO" sz="3200" b="1" u="sng" dirty="0">
                <a:solidFill>
                  <a:srgbClr val="08F2EE"/>
                </a:solidFill>
                <a:latin typeface="Arial" panose="020B0604020202020204" pitchFamily="34" charset="0"/>
                <a:cs typeface="Arial" panose="020B0604020202020204" pitchFamily="34" charset="0"/>
              </a:rPr>
              <a:t>6 حقائق عظيمة</a:t>
            </a:r>
            <a:r>
              <a:rPr lang="ar-JO" sz="3200" b="1" dirty="0">
                <a:solidFill>
                  <a:srgbClr val="08F2EE"/>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عن</a:t>
            </a:r>
            <a:endParaRPr lang="en-GB" sz="3200" b="1" dirty="0">
              <a:solidFill>
                <a:srgbClr val="FFFF00"/>
              </a:solidFill>
              <a:latin typeface="Arial" panose="020B0604020202020204" pitchFamily="34" charset="0"/>
              <a:cs typeface="Arial" panose="020B0604020202020204" pitchFamily="34" charset="0"/>
            </a:endParaRPr>
          </a:p>
        </p:txBody>
      </p:sp>
      <p:sp>
        <p:nvSpPr>
          <p:cNvPr id="54280" name="Text Box 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4281" name="Text Box 8"/>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4282"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endParaRPr>
          </a:p>
        </p:txBody>
      </p:sp>
      <p:sp>
        <p:nvSpPr>
          <p:cNvPr id="26634" name="Text Box 10"/>
          <p:cNvSpPr txBox="1">
            <a:spLocks noChangeArrowheads="1"/>
          </p:cNvSpPr>
          <p:nvPr/>
        </p:nvSpPr>
        <p:spPr bwMode="auto">
          <a:xfrm>
            <a:off x="5395913" y="4260850"/>
            <a:ext cx="2892425" cy="2229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250"/>
              </a:spcBef>
              <a:buClr>
                <a:srgbClr val="FFFFFF"/>
              </a:buClr>
            </a:pPr>
            <a:r>
              <a:rPr lang="ar-JO" sz="3600" b="1" dirty="0">
                <a:solidFill>
                  <a:srgbClr val="FFFFFF"/>
                </a:solidFill>
                <a:latin typeface="Arial" panose="020B0604020202020204" pitchFamily="34" charset="0"/>
                <a:cs typeface="Arial" panose="020B0604020202020204" pitchFamily="34" charset="0"/>
              </a:rPr>
              <a:t>"هذا كان</a:t>
            </a:r>
          </a:p>
          <a:p>
            <a:pPr algn="ctr">
              <a:spcBef>
                <a:spcPts val="2250"/>
              </a:spcBef>
              <a:buClr>
                <a:srgbClr val="FFFFFF"/>
              </a:buClr>
            </a:pPr>
            <a:r>
              <a:rPr lang="ar-JO" sz="3600" b="1" dirty="0">
                <a:solidFill>
                  <a:srgbClr val="FFFFFF"/>
                </a:solidFill>
                <a:latin typeface="Arial" panose="020B0604020202020204" pitchFamily="34" charset="0"/>
                <a:cs typeface="Arial" panose="020B0604020202020204" pitchFamily="34" charset="0"/>
              </a:rPr>
              <a:t>في البدء</a:t>
            </a:r>
          </a:p>
          <a:p>
            <a:pPr algn="ctr">
              <a:spcBef>
                <a:spcPts val="2250"/>
              </a:spcBef>
              <a:buClr>
                <a:srgbClr val="FFFFFF"/>
              </a:buClr>
            </a:pPr>
            <a:r>
              <a:rPr lang="ar-JO" sz="3600" b="1" dirty="0">
                <a:solidFill>
                  <a:srgbClr val="FFFFFF"/>
                </a:solidFill>
                <a:latin typeface="Arial" panose="020B0604020202020204" pitchFamily="34" charset="0"/>
                <a:cs typeface="Arial" panose="020B0604020202020204" pitchFamily="34" charset="0"/>
              </a:rPr>
              <a:t>عند الله."</a:t>
            </a:r>
            <a:endParaRPr lang="en-GB" sz="3600" b="1" dirty="0">
              <a:solidFill>
                <a:srgbClr val="FFFFFF"/>
              </a:solidFill>
              <a:latin typeface="Arial" panose="020B0604020202020204" pitchFamily="34" charset="0"/>
              <a:cs typeface="Arial" panose="020B0604020202020204" pitchFamily="34" charset="0"/>
            </a:endParaRPr>
          </a:p>
        </p:txBody>
      </p:sp>
      <p:sp>
        <p:nvSpPr>
          <p:cNvPr id="54284" name="Text Box 11"/>
          <p:cNvSpPr txBox="1">
            <a:spLocks noChangeArrowheads="1"/>
          </p:cNvSpPr>
          <p:nvPr/>
        </p:nvSpPr>
        <p:spPr bwMode="auto">
          <a:xfrm>
            <a:off x="9545638" y="70199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4285" name="Text Box 12"/>
          <p:cNvSpPr txBox="1">
            <a:spLocks noChangeArrowheads="1"/>
          </p:cNvSpPr>
          <p:nvPr/>
        </p:nvSpPr>
        <p:spPr bwMode="auto">
          <a:xfrm>
            <a:off x="9190655" y="7419536"/>
            <a:ext cx="341667" cy="23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rPr>
              <a:t>24</a:t>
            </a:r>
          </a:p>
        </p:txBody>
      </p:sp>
      <p:sp>
        <p:nvSpPr>
          <p:cNvPr id="54286" name="Text Box 13"/>
          <p:cNvSpPr txBox="1">
            <a:spLocks noChangeArrowheads="1"/>
          </p:cNvSpPr>
          <p:nvPr/>
        </p:nvSpPr>
        <p:spPr bwMode="auto">
          <a:xfrm>
            <a:off x="9585458" y="7355176"/>
            <a:ext cx="277546" cy="32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rPr>
              <a:t>1</a:t>
            </a:r>
          </a:p>
        </p:txBody>
      </p:sp>
      <p:sp>
        <p:nvSpPr>
          <p:cNvPr id="54287" name="Text Box 14"/>
          <p:cNvSpPr txBox="1">
            <a:spLocks noChangeArrowheads="1"/>
          </p:cNvSpPr>
          <p:nvPr/>
        </p:nvSpPr>
        <p:spPr bwMode="auto">
          <a:xfrm>
            <a:off x="1123950" y="255588"/>
            <a:ext cx="8072438"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AFD00"/>
              </a:buClr>
            </a:pPr>
            <a:r>
              <a:rPr lang="ar-JO" sz="3200" b="1" dirty="0">
                <a:solidFill>
                  <a:srgbClr val="FAFD00"/>
                </a:solidFill>
                <a:latin typeface="Arial" panose="020B0604020202020204" pitchFamily="34" charset="0"/>
                <a:cs typeface="Arial" panose="020B0604020202020204" pitchFamily="34" charset="0"/>
              </a:rPr>
              <a:t>يوحنا: تلخيص الرسالة</a:t>
            </a:r>
            <a:endParaRPr lang="en-GB" sz="3200" b="1" dirty="0">
              <a:solidFill>
                <a:srgbClr val="FAFD00"/>
              </a:solidFill>
              <a:latin typeface="Arial" panose="020B0604020202020204" pitchFamily="34" charset="0"/>
              <a:cs typeface="Arial" panose="020B0604020202020204" pitchFamily="34" charset="0"/>
            </a:endParaRPr>
          </a:p>
        </p:txBody>
      </p:sp>
      <p:sp>
        <p:nvSpPr>
          <p:cNvPr id="54288" name="Text Box 15"/>
          <p:cNvSpPr txBox="1">
            <a:spLocks noChangeArrowheads="1"/>
          </p:cNvSpPr>
          <p:nvPr/>
        </p:nvSpPr>
        <p:spPr bwMode="auto">
          <a:xfrm>
            <a:off x="1246188" y="1968500"/>
            <a:ext cx="410845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1:</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الوجود المسبق</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شخص متميز</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كان هو الله</a:t>
            </a:r>
            <a:endParaRPr lang="en-GB" sz="2000" b="1" dirty="0">
              <a:solidFill>
                <a:srgbClr val="FFFF00"/>
              </a:solidFill>
              <a:latin typeface="Arial" panose="020B0604020202020204" pitchFamily="34" charset="0"/>
              <a:cs typeface="Arial" panose="020B0604020202020204" pitchFamily="34" charset="0"/>
            </a:endParaRPr>
          </a:p>
        </p:txBody>
      </p:sp>
      <p:sp>
        <p:nvSpPr>
          <p:cNvPr id="54289"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2:</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كان موجودًا منذ الأزل</a:t>
            </a:r>
            <a:endParaRPr lang="en-GB" sz="2000" b="1" dirty="0">
              <a:solidFill>
                <a:srgbClr val="FFFF00"/>
              </a:solidFill>
              <a:latin typeface="Arial" panose="020B0604020202020204" pitchFamily="34" charset="0"/>
              <a:cs typeface="Arial" panose="020B0604020202020204" pitchFamily="34" charset="0"/>
            </a:endParaRPr>
          </a:p>
        </p:txBody>
      </p:sp>
      <p:sp>
        <p:nvSpPr>
          <p:cNvPr id="54290" name="Text Box 17"/>
          <p:cNvSpPr txBox="1">
            <a:spLocks noChangeArrowheads="1"/>
          </p:cNvSpPr>
          <p:nvPr/>
        </p:nvSpPr>
        <p:spPr bwMode="auto">
          <a:xfrm>
            <a:off x="4997450" y="1782763"/>
            <a:ext cx="3556000" cy="2299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يسوع</a:t>
            </a:r>
          </a:p>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المسيح!</a:t>
            </a:r>
            <a:endParaRPr lang="en-GB" sz="60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9"/>
          <p:cNvSpPr>
            <a:spLocks noGrp="1"/>
          </p:cNvSpPr>
          <p:nvPr>
            <p:ph type="title" idx="4294967295"/>
          </p:nvPr>
        </p:nvSpPr>
        <p:spPr bwMode="auto">
          <a:xfrm>
            <a:off x="503238" y="6994525"/>
            <a:ext cx="9051925" cy="34607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100">
                <a:latin typeface="Times New Roman" charset="0"/>
              </a:rPr>
              <a:t>John 1:3</a:t>
            </a:r>
          </a:p>
        </p:txBody>
      </p:sp>
      <p:pic>
        <p:nvPicPr>
          <p:cNvPr id="56322"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6323"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endParaRPr>
          </a:p>
        </p:txBody>
      </p:sp>
      <p:sp>
        <p:nvSpPr>
          <p:cNvPr id="56324"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56325" name="Text Box 4"/>
          <p:cNvSpPr txBox="1">
            <a:spLocks noChangeArrowheads="1"/>
          </p:cNvSpPr>
          <p:nvPr/>
        </p:nvSpPr>
        <p:spPr bwMode="auto">
          <a:xfrm>
            <a:off x="9619683" y="19284"/>
            <a:ext cx="258310"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Comic Sans MS" charset="0"/>
              </a:rPr>
              <a:t> </a:t>
            </a:r>
          </a:p>
        </p:txBody>
      </p:sp>
      <p:sp>
        <p:nvSpPr>
          <p:cNvPr id="56326"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6327" name="Text Box 6"/>
          <p:cNvSpPr txBox="1">
            <a:spLocks noChangeArrowheads="1"/>
          </p:cNvSpPr>
          <p:nvPr/>
        </p:nvSpPr>
        <p:spPr bwMode="auto">
          <a:xfrm>
            <a:off x="1133475" y="1012825"/>
            <a:ext cx="788035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ar-JO" sz="3200" b="1" dirty="0">
                <a:solidFill>
                  <a:srgbClr val="FFFF00"/>
                </a:solidFill>
                <a:latin typeface="Arial" panose="020B0604020202020204" pitchFamily="34" charset="0"/>
                <a:cs typeface="Arial" panose="020B0604020202020204" pitchFamily="34" charset="0"/>
              </a:rPr>
              <a:t>الاصحاح الأول </a:t>
            </a:r>
            <a:r>
              <a:rPr lang="ar-JO" sz="3200" b="1" u="sng" dirty="0">
                <a:solidFill>
                  <a:srgbClr val="08F2EE"/>
                </a:solidFill>
                <a:latin typeface="Arial" panose="020B0604020202020204" pitchFamily="34" charset="0"/>
                <a:cs typeface="Arial" panose="020B0604020202020204" pitchFamily="34" charset="0"/>
              </a:rPr>
              <a:t>6 حقائق عظيمة </a:t>
            </a:r>
            <a:r>
              <a:rPr lang="ar-JO" sz="3200" b="1" dirty="0">
                <a:solidFill>
                  <a:srgbClr val="FFFF00"/>
                </a:solidFill>
                <a:latin typeface="Arial" panose="020B0604020202020204" pitchFamily="34" charset="0"/>
                <a:cs typeface="Arial" panose="020B0604020202020204" pitchFamily="34" charset="0"/>
              </a:rPr>
              <a:t>عن</a:t>
            </a:r>
            <a:endParaRPr lang="en-GB" sz="3200" b="1" dirty="0">
              <a:solidFill>
                <a:srgbClr val="FFFF00"/>
              </a:solidFill>
              <a:latin typeface="Arial" panose="020B0604020202020204" pitchFamily="34" charset="0"/>
              <a:cs typeface="Arial" panose="020B0604020202020204" pitchFamily="34" charset="0"/>
            </a:endParaRPr>
          </a:p>
        </p:txBody>
      </p:sp>
      <p:sp>
        <p:nvSpPr>
          <p:cNvPr id="56328" name="Text Box 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6329" name="Text Box 8"/>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6330" name="AutoShape 9"/>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endParaRPr>
          </a:p>
        </p:txBody>
      </p:sp>
      <p:sp>
        <p:nvSpPr>
          <p:cNvPr id="27658" name="Text Box 10"/>
          <p:cNvSpPr txBox="1">
            <a:spLocks noChangeArrowheads="1"/>
          </p:cNvSpPr>
          <p:nvPr/>
        </p:nvSpPr>
        <p:spPr bwMode="auto">
          <a:xfrm>
            <a:off x="5232400" y="4110038"/>
            <a:ext cx="3230563" cy="1629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750"/>
              </a:spcBef>
              <a:buClr>
                <a:srgbClr val="FFFFFF"/>
              </a:buClr>
            </a:pPr>
            <a:r>
              <a:rPr lang="ar-JO" altLang="ja-JP" b="1" dirty="0">
                <a:solidFill>
                  <a:srgbClr val="FFFFFF"/>
                </a:solidFill>
                <a:latin typeface="Arial" panose="020B0604020202020204" pitchFamily="34" charset="0"/>
                <a:cs typeface="Arial" panose="020B0604020202020204" pitchFamily="34" charset="0"/>
              </a:rPr>
              <a:t>"كل شيء به كان</a:t>
            </a:r>
          </a:p>
          <a:p>
            <a:pPr algn="ctr">
              <a:spcBef>
                <a:spcPts val="1750"/>
              </a:spcBef>
              <a:buClr>
                <a:srgbClr val="FFFFFF"/>
              </a:buClr>
            </a:pPr>
            <a:r>
              <a:rPr lang="ar-JO" b="1" dirty="0">
                <a:solidFill>
                  <a:srgbClr val="FFFFFF"/>
                </a:solidFill>
                <a:latin typeface="Arial" panose="020B0604020202020204" pitchFamily="34" charset="0"/>
                <a:cs typeface="Arial" panose="020B0604020202020204" pitchFamily="34" charset="0"/>
              </a:rPr>
              <a:t>وبغيره لم يكن </a:t>
            </a:r>
          </a:p>
          <a:p>
            <a:pPr algn="ctr">
              <a:spcBef>
                <a:spcPts val="1750"/>
              </a:spcBef>
              <a:buClr>
                <a:srgbClr val="FFFFFF"/>
              </a:buClr>
            </a:pPr>
            <a:r>
              <a:rPr lang="ar-JO" b="1" dirty="0">
                <a:solidFill>
                  <a:srgbClr val="FFFFFF"/>
                </a:solidFill>
                <a:latin typeface="Arial" panose="020B0604020202020204" pitchFamily="34" charset="0"/>
                <a:cs typeface="Arial" panose="020B0604020202020204" pitchFamily="34" charset="0"/>
              </a:rPr>
              <a:t>شيء مما كان."</a:t>
            </a:r>
            <a:endParaRPr lang="en-GB" b="1" dirty="0">
              <a:solidFill>
                <a:srgbClr val="FFFFFF"/>
              </a:solidFill>
              <a:latin typeface="Arial" panose="020B0604020202020204" pitchFamily="34" charset="0"/>
              <a:cs typeface="Arial" panose="020B0604020202020204" pitchFamily="34" charset="0"/>
            </a:endParaRPr>
          </a:p>
        </p:txBody>
      </p:sp>
      <p:sp>
        <p:nvSpPr>
          <p:cNvPr id="56332" name="Text Box 11"/>
          <p:cNvSpPr txBox="1">
            <a:spLocks noChangeArrowheads="1"/>
          </p:cNvSpPr>
          <p:nvPr/>
        </p:nvSpPr>
        <p:spPr bwMode="auto">
          <a:xfrm>
            <a:off x="9447213" y="68897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6333" name="Text Box 12"/>
          <p:cNvSpPr txBox="1">
            <a:spLocks noChangeArrowheads="1"/>
          </p:cNvSpPr>
          <p:nvPr/>
        </p:nvSpPr>
        <p:spPr bwMode="auto">
          <a:xfrm>
            <a:off x="9191449" y="7419536"/>
            <a:ext cx="341666" cy="23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rPr>
              <a:t>25</a:t>
            </a:r>
          </a:p>
        </p:txBody>
      </p:sp>
      <p:sp>
        <p:nvSpPr>
          <p:cNvPr id="56334" name="Text Box 13"/>
          <p:cNvSpPr txBox="1">
            <a:spLocks noChangeArrowheads="1"/>
          </p:cNvSpPr>
          <p:nvPr/>
        </p:nvSpPr>
        <p:spPr bwMode="auto">
          <a:xfrm>
            <a:off x="9585458" y="7359145"/>
            <a:ext cx="277546" cy="32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rPr>
              <a:t>1</a:t>
            </a:r>
          </a:p>
        </p:txBody>
      </p:sp>
      <p:sp>
        <p:nvSpPr>
          <p:cNvPr id="56335" name="Text Box 14"/>
          <p:cNvSpPr txBox="1">
            <a:spLocks noChangeArrowheads="1"/>
          </p:cNvSpPr>
          <p:nvPr/>
        </p:nvSpPr>
        <p:spPr bwMode="auto">
          <a:xfrm>
            <a:off x="1123950" y="255588"/>
            <a:ext cx="8072438"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AFD00"/>
              </a:buClr>
            </a:pPr>
            <a:r>
              <a:rPr lang="ar-JO" sz="3200" b="1" dirty="0">
                <a:solidFill>
                  <a:srgbClr val="FAFD00"/>
                </a:solidFill>
                <a:latin typeface="Arial" panose="020B0604020202020204" pitchFamily="34" charset="0"/>
                <a:cs typeface="Arial" panose="020B0604020202020204" pitchFamily="34" charset="0"/>
              </a:rPr>
              <a:t>يوحنا: تلخيص الرسالة</a:t>
            </a:r>
            <a:endParaRPr lang="en-GB" sz="3200" b="1" dirty="0">
              <a:solidFill>
                <a:srgbClr val="FAFD00"/>
              </a:solidFill>
              <a:latin typeface="Arial" panose="020B0604020202020204" pitchFamily="34" charset="0"/>
              <a:cs typeface="Arial" panose="020B0604020202020204" pitchFamily="34" charset="0"/>
            </a:endParaRPr>
          </a:p>
        </p:txBody>
      </p:sp>
      <p:sp>
        <p:nvSpPr>
          <p:cNvPr id="56336" name="Text Box 15"/>
          <p:cNvSpPr txBox="1">
            <a:spLocks noChangeArrowheads="1"/>
          </p:cNvSpPr>
          <p:nvPr/>
        </p:nvSpPr>
        <p:spPr bwMode="auto">
          <a:xfrm>
            <a:off x="1246188" y="1968500"/>
            <a:ext cx="410845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rtl="1">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a:t>
            </a:r>
            <a:r>
              <a:rPr lang="en-US" sz="2000" b="1" dirty="0">
                <a:solidFill>
                  <a:srgbClr val="618FFD"/>
                </a:solidFill>
                <a:latin typeface="Arial" panose="020B0604020202020204" pitchFamily="34" charset="0"/>
                <a:cs typeface="Arial" panose="020B0604020202020204" pitchFamily="34" charset="0"/>
              </a:rPr>
              <a:t> </a:t>
            </a:r>
            <a:r>
              <a:rPr lang="ar-JO" sz="2000" b="1" dirty="0">
                <a:solidFill>
                  <a:srgbClr val="618FFD"/>
                </a:solidFill>
                <a:latin typeface="Arial" panose="020B0604020202020204" pitchFamily="34" charset="0"/>
                <a:cs typeface="Arial" panose="020B0604020202020204" pitchFamily="34" charset="0"/>
              </a:rPr>
              <a:t>1:</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الوجود المسبق</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شخص متميز</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كان هو الله</a:t>
            </a:r>
            <a:endParaRPr lang="en-GB" sz="2000" b="1" dirty="0">
              <a:solidFill>
                <a:srgbClr val="FFFF00"/>
              </a:solidFill>
              <a:latin typeface="Arial" panose="020B0604020202020204" pitchFamily="34" charset="0"/>
              <a:cs typeface="Arial" panose="020B0604020202020204" pitchFamily="34" charset="0"/>
            </a:endParaRPr>
          </a:p>
        </p:txBody>
      </p:sp>
      <p:sp>
        <p:nvSpPr>
          <p:cNvPr id="56337" name="Text Box 16"/>
          <p:cNvSpPr txBox="1">
            <a:spLocks noChangeArrowheads="1"/>
          </p:cNvSpPr>
          <p:nvPr/>
        </p:nvSpPr>
        <p:spPr bwMode="auto">
          <a:xfrm>
            <a:off x="1069975" y="3921125"/>
            <a:ext cx="4505325"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2:</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كان موجودًا منذ الأزل</a:t>
            </a:r>
            <a:endParaRPr lang="en-GB" sz="2000" b="1" dirty="0">
              <a:solidFill>
                <a:srgbClr val="FFFF00"/>
              </a:solidFill>
              <a:latin typeface="Arial" panose="020B0604020202020204" pitchFamily="34" charset="0"/>
              <a:cs typeface="Arial" panose="020B0604020202020204" pitchFamily="34" charset="0"/>
            </a:endParaRPr>
          </a:p>
        </p:txBody>
      </p:sp>
      <p:sp>
        <p:nvSpPr>
          <p:cNvPr id="56338" name="Text Box 17"/>
          <p:cNvSpPr txBox="1">
            <a:spLocks noChangeArrowheads="1"/>
          </p:cNvSpPr>
          <p:nvPr/>
        </p:nvSpPr>
        <p:spPr bwMode="auto">
          <a:xfrm>
            <a:off x="827088" y="5027613"/>
            <a:ext cx="4945062" cy="68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3:</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خالق الكون</a:t>
            </a:r>
            <a:endParaRPr lang="en-GB" sz="2000" b="1" dirty="0">
              <a:solidFill>
                <a:srgbClr val="FFFF00"/>
              </a:solidFill>
              <a:latin typeface="Arial" panose="020B0604020202020204" pitchFamily="34" charset="0"/>
              <a:cs typeface="Arial" panose="020B0604020202020204" pitchFamily="34" charset="0"/>
            </a:endParaRPr>
          </a:p>
        </p:txBody>
      </p:sp>
      <p:sp>
        <p:nvSpPr>
          <p:cNvPr id="56339" name="Text Box 18"/>
          <p:cNvSpPr txBox="1">
            <a:spLocks noChangeArrowheads="1"/>
          </p:cNvSpPr>
          <p:nvPr/>
        </p:nvSpPr>
        <p:spPr bwMode="auto">
          <a:xfrm>
            <a:off x="4997450" y="1782763"/>
            <a:ext cx="3556000" cy="2299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يسوع </a:t>
            </a:r>
          </a:p>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المسيح!</a:t>
            </a:r>
            <a:endParaRPr lang="en-GB" sz="6000" b="1" dirty="0">
              <a:solidFill>
                <a:srgbClr val="FFFF00"/>
              </a:solidFill>
              <a:latin typeface="Arial" panose="020B0604020202020204" pitchFamily="34" charset="0"/>
              <a:cs typeface="Arial" panose="020B0604020202020204" pitchFamily="34" charset="0"/>
            </a:endParaRPr>
          </a:p>
        </p:txBody>
      </p:sp>
      <p:sp>
        <p:nvSpPr>
          <p:cNvPr id="21" name="Title 19">
            <a:extLst>
              <a:ext uri="{FF2B5EF4-FFF2-40B4-BE49-F238E27FC236}">
                <a16:creationId xmlns:a16="http://schemas.microsoft.com/office/drawing/2014/main" id="{BD540914-3CD7-E642-8429-A8557AF960B6}"/>
              </a:ext>
            </a:extLst>
          </p:cNvPr>
          <p:cNvSpPr txBox="1">
            <a:spLocks/>
          </p:cNvSpPr>
          <p:nvPr/>
        </p:nvSpPr>
        <p:spPr bwMode="auto">
          <a:xfrm>
            <a:off x="5058857" y="6259513"/>
            <a:ext cx="3540125" cy="528637"/>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0850"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238"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r>
              <a:rPr lang="ar-JO" sz="2800" b="1" kern="0" dirty="0">
                <a:solidFill>
                  <a:schemeClr val="bg1"/>
                </a:solidFill>
                <a:latin typeface="Arial" panose="020B0604020202020204" pitchFamily="34" charset="0"/>
                <a:cs typeface="Arial" panose="020B0604020202020204" pitchFamily="34" charset="0"/>
              </a:rPr>
              <a:t>يوحنا 1: 3</a:t>
            </a:r>
            <a:endParaRPr lang="en-US" sz="2800" b="1" kern="0"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20"/>
          <p:cNvSpPr>
            <a:spLocks noGrp="1"/>
          </p:cNvSpPr>
          <p:nvPr>
            <p:ph type="title" idx="4294967295"/>
          </p:nvPr>
        </p:nvSpPr>
        <p:spPr bwMode="auto">
          <a:xfrm>
            <a:off x="334963" y="6994525"/>
            <a:ext cx="9053512" cy="863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680" tIns="50841" rIns="101680" bIns="50841"/>
          <a:lstStyle/>
          <a:p>
            <a:r>
              <a:rPr lang="en-US" sz="3100">
                <a:latin typeface="Times New Roman" charset="0"/>
              </a:rPr>
              <a:t>John 1:4, 5, 9</a:t>
            </a:r>
          </a:p>
        </p:txBody>
      </p:sp>
      <p:pic>
        <p:nvPicPr>
          <p:cNvPr id="5837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58371" name="Rectangle 2"/>
          <p:cNvSpPr>
            <a:spLocks noChangeArrowheads="1"/>
          </p:cNvSpPr>
          <p:nvPr/>
        </p:nvSpPr>
        <p:spPr bwMode="auto">
          <a:xfrm>
            <a:off x="3889375" y="7531100"/>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endParaRPr>
          </a:p>
        </p:txBody>
      </p:sp>
      <p:sp>
        <p:nvSpPr>
          <p:cNvPr id="58372"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endParaRPr>
          </a:p>
        </p:txBody>
      </p:sp>
      <p:sp>
        <p:nvSpPr>
          <p:cNvPr id="58373" name="Text Box 4"/>
          <p:cNvSpPr txBox="1">
            <a:spLocks noChangeArrowheads="1"/>
          </p:cNvSpPr>
          <p:nvPr/>
        </p:nvSpPr>
        <p:spPr bwMode="auto">
          <a:xfrm>
            <a:off x="9619683" y="19284"/>
            <a:ext cx="258310"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A27C"/>
              </a:buClr>
            </a:pPr>
            <a:r>
              <a:rPr lang="en-GB" sz="2000">
                <a:solidFill>
                  <a:srgbClr val="FFA27C"/>
                </a:solidFill>
                <a:latin typeface="Comic Sans MS" charset="0"/>
              </a:rPr>
              <a:t> </a:t>
            </a:r>
          </a:p>
        </p:txBody>
      </p:sp>
      <p:sp>
        <p:nvSpPr>
          <p:cNvPr id="58374" name="Text Box 5"/>
          <p:cNvSpPr txBox="1">
            <a:spLocks noChangeArrowheads="1"/>
          </p:cNvSpPr>
          <p:nvPr/>
        </p:nvSpPr>
        <p:spPr bwMode="auto">
          <a:xfrm>
            <a:off x="1420813" y="1677988"/>
            <a:ext cx="636587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8375" name="Text Box 6"/>
          <p:cNvSpPr txBox="1">
            <a:spLocks noChangeArrowheads="1"/>
          </p:cNvSpPr>
          <p:nvPr/>
        </p:nvSpPr>
        <p:spPr bwMode="auto">
          <a:xfrm>
            <a:off x="1133475" y="1012825"/>
            <a:ext cx="7880350"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FFF00"/>
              </a:buClr>
            </a:pPr>
            <a:r>
              <a:rPr lang="ar-JO" sz="3200" b="1" dirty="0">
                <a:solidFill>
                  <a:srgbClr val="FFFF00"/>
                </a:solidFill>
                <a:latin typeface="Arial" panose="020B0604020202020204" pitchFamily="34" charset="0"/>
                <a:cs typeface="Arial" panose="020B0604020202020204" pitchFamily="34" charset="0"/>
              </a:rPr>
              <a:t>الاصحاح الأول </a:t>
            </a:r>
            <a:r>
              <a:rPr lang="ar-JO" sz="3200" b="1" u="sng" dirty="0">
                <a:solidFill>
                  <a:srgbClr val="08F2EE"/>
                </a:solidFill>
                <a:latin typeface="Arial" panose="020B0604020202020204" pitchFamily="34" charset="0"/>
                <a:cs typeface="Arial" panose="020B0604020202020204" pitchFamily="34" charset="0"/>
              </a:rPr>
              <a:t>6 حقائق عظيمة</a:t>
            </a:r>
            <a:r>
              <a:rPr lang="ar-JO" sz="3200" b="1" dirty="0">
                <a:solidFill>
                  <a:srgbClr val="08F2EE"/>
                </a:solidFill>
                <a:latin typeface="Arial" panose="020B0604020202020204" pitchFamily="34" charset="0"/>
                <a:cs typeface="Arial" panose="020B0604020202020204" pitchFamily="34" charset="0"/>
              </a:rPr>
              <a:t> </a:t>
            </a:r>
            <a:r>
              <a:rPr lang="ar-JO" sz="3200" b="1" dirty="0">
                <a:solidFill>
                  <a:srgbClr val="FFFF00"/>
                </a:solidFill>
                <a:latin typeface="Arial" panose="020B0604020202020204" pitchFamily="34" charset="0"/>
                <a:cs typeface="Arial" panose="020B0604020202020204" pitchFamily="34" charset="0"/>
              </a:rPr>
              <a:t>عن</a:t>
            </a:r>
            <a:endParaRPr lang="en-GB" sz="3200" b="1" dirty="0">
              <a:solidFill>
                <a:srgbClr val="FFFF00"/>
              </a:solidFill>
              <a:latin typeface="Arial" panose="020B0604020202020204" pitchFamily="34" charset="0"/>
              <a:cs typeface="Arial" panose="020B0604020202020204" pitchFamily="34" charset="0"/>
            </a:endParaRPr>
          </a:p>
        </p:txBody>
      </p:sp>
      <p:sp>
        <p:nvSpPr>
          <p:cNvPr id="58376" name="Text Box 7"/>
          <p:cNvSpPr txBox="1">
            <a:spLocks noChangeArrowheads="1"/>
          </p:cNvSpPr>
          <p:nvPr/>
        </p:nvSpPr>
        <p:spPr bwMode="auto">
          <a:xfrm>
            <a:off x="1246188" y="1968500"/>
            <a:ext cx="410845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1:</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الوجود المسبق</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شخص متميز</a:t>
            </a:r>
            <a:endParaRPr lang="en-GB" sz="2000" b="1" dirty="0">
              <a:solidFill>
                <a:srgbClr val="FFFF00"/>
              </a:solidFill>
              <a:latin typeface="Arial" panose="020B0604020202020204" pitchFamily="34" charset="0"/>
              <a:cs typeface="Arial" panose="020B0604020202020204" pitchFamily="34" charset="0"/>
            </a:endParaRPr>
          </a:p>
          <a:p>
            <a:pPr algn="ctr">
              <a:spcBef>
                <a:spcPts val="1250"/>
              </a:spcBef>
              <a:buClr>
                <a:srgbClr val="FFFF00"/>
              </a:buClr>
            </a:pPr>
            <a:r>
              <a:rPr lang="ar-JO" sz="2000" b="1" dirty="0">
                <a:solidFill>
                  <a:srgbClr val="FFFF00"/>
                </a:solidFill>
                <a:latin typeface="Arial" panose="020B0604020202020204" pitchFamily="34" charset="0"/>
                <a:cs typeface="Arial" panose="020B0604020202020204" pitchFamily="34" charset="0"/>
              </a:rPr>
              <a:t>كان هو الله</a:t>
            </a:r>
            <a:endParaRPr lang="en-GB" sz="2000" b="1" dirty="0">
              <a:solidFill>
                <a:srgbClr val="FFFF00"/>
              </a:solidFill>
              <a:latin typeface="Arial" panose="020B0604020202020204" pitchFamily="34" charset="0"/>
              <a:cs typeface="Arial" panose="020B0604020202020204" pitchFamily="34" charset="0"/>
            </a:endParaRPr>
          </a:p>
        </p:txBody>
      </p:sp>
      <p:sp>
        <p:nvSpPr>
          <p:cNvPr id="58377" name="Text Box 8"/>
          <p:cNvSpPr txBox="1">
            <a:spLocks noChangeArrowheads="1"/>
          </p:cNvSpPr>
          <p:nvPr/>
        </p:nvSpPr>
        <p:spPr bwMode="auto">
          <a:xfrm>
            <a:off x="1069975" y="3921125"/>
            <a:ext cx="4505325"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2:</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كان موجودًا منذ الأزل</a:t>
            </a:r>
            <a:endParaRPr lang="en-GB" sz="2000" b="1" dirty="0">
              <a:solidFill>
                <a:srgbClr val="FFFF00"/>
              </a:solidFill>
              <a:latin typeface="Arial" panose="020B0604020202020204" pitchFamily="34" charset="0"/>
              <a:cs typeface="Arial" panose="020B0604020202020204" pitchFamily="34" charset="0"/>
            </a:endParaRPr>
          </a:p>
        </p:txBody>
      </p:sp>
      <p:sp>
        <p:nvSpPr>
          <p:cNvPr id="58378" name="Text Box 9"/>
          <p:cNvSpPr txBox="1">
            <a:spLocks noChangeArrowheads="1"/>
          </p:cNvSpPr>
          <p:nvPr/>
        </p:nvSpPr>
        <p:spPr bwMode="auto">
          <a:xfrm>
            <a:off x="827088" y="5027613"/>
            <a:ext cx="4945062" cy="684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الآية 3:</a:t>
            </a:r>
            <a:r>
              <a:rPr lang="en-GB" sz="2000" b="1" dirty="0">
                <a:solidFill>
                  <a:srgbClr val="FFFF00"/>
                </a:solidFill>
                <a:latin typeface="Comic Sans MS" charset="0"/>
              </a:rPr>
              <a:t> </a:t>
            </a:r>
            <a:br>
              <a:rPr lang="en-GB" sz="2000" b="1" dirty="0">
                <a:solidFill>
                  <a:srgbClr val="FFFF00"/>
                </a:solidFill>
                <a:latin typeface="Comic Sans MS" charset="0"/>
              </a:rPr>
            </a:br>
            <a:r>
              <a:rPr lang="ar-JO" sz="2000" b="1" dirty="0">
                <a:solidFill>
                  <a:srgbClr val="FFFF00"/>
                </a:solidFill>
                <a:latin typeface="Arial" panose="020B0604020202020204" pitchFamily="34" charset="0"/>
                <a:cs typeface="Arial" panose="020B0604020202020204" pitchFamily="34" charset="0"/>
              </a:rPr>
              <a:t>خالق الكون</a:t>
            </a:r>
            <a:endParaRPr lang="en-GB" sz="2000" b="1" dirty="0">
              <a:solidFill>
                <a:srgbClr val="FFFF00"/>
              </a:solidFill>
              <a:latin typeface="Arial" panose="020B0604020202020204" pitchFamily="34" charset="0"/>
              <a:cs typeface="Arial" panose="020B0604020202020204" pitchFamily="34" charset="0"/>
            </a:endParaRPr>
          </a:p>
        </p:txBody>
      </p:sp>
      <p:sp>
        <p:nvSpPr>
          <p:cNvPr id="58379" name="Text Box 10"/>
          <p:cNvSpPr txBox="1">
            <a:spLocks noChangeArrowheads="1"/>
          </p:cNvSpPr>
          <p:nvPr/>
        </p:nvSpPr>
        <p:spPr bwMode="auto">
          <a:xfrm>
            <a:off x="1220788" y="6072188"/>
            <a:ext cx="4187825" cy="833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618FFD"/>
              </a:buClr>
            </a:pPr>
            <a:r>
              <a:rPr lang="ar-JO" sz="2000" b="1" dirty="0">
                <a:solidFill>
                  <a:srgbClr val="618FFD"/>
                </a:solidFill>
                <a:latin typeface="Arial" panose="020B0604020202020204" pitchFamily="34" charset="0"/>
                <a:cs typeface="Arial" panose="020B0604020202020204" pitchFamily="34" charset="0"/>
              </a:rPr>
              <a:t>الآيات 4، 5، 9:</a:t>
            </a:r>
          </a:p>
          <a:p>
            <a:pPr algn="ctr">
              <a:spcBef>
                <a:spcPts val="1250"/>
              </a:spcBef>
              <a:buClr>
                <a:srgbClr val="618FFD"/>
              </a:buClr>
            </a:pPr>
            <a:r>
              <a:rPr lang="ar-JO" sz="2000" b="1" dirty="0">
                <a:solidFill>
                  <a:srgbClr val="FFFF00"/>
                </a:solidFill>
                <a:latin typeface="Arial" panose="020B0604020202020204" pitchFamily="34" charset="0"/>
                <a:cs typeface="Arial" panose="020B0604020202020204" pitchFamily="34" charset="0"/>
              </a:rPr>
              <a:t>مصدر كل نور وحياة</a:t>
            </a:r>
            <a:endParaRPr lang="en-GB" sz="2000" b="1" dirty="0">
              <a:solidFill>
                <a:srgbClr val="FFFF00"/>
              </a:solidFill>
              <a:latin typeface="Arial" panose="020B0604020202020204" pitchFamily="34" charset="0"/>
              <a:cs typeface="Arial" panose="020B0604020202020204" pitchFamily="34" charset="0"/>
            </a:endParaRPr>
          </a:p>
        </p:txBody>
      </p:sp>
      <p:sp>
        <p:nvSpPr>
          <p:cNvPr id="58380" name="Text Box 1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8381" name="Text Box 12"/>
          <p:cNvSpPr txBox="1">
            <a:spLocks noChangeArrowheads="1"/>
          </p:cNvSpPr>
          <p:nvPr/>
        </p:nvSpPr>
        <p:spPr bwMode="auto">
          <a:xfrm>
            <a:off x="9177338" y="7315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8382" name="AutoShape 13"/>
          <p:cNvSpPr>
            <a:spLocks noChangeArrowheads="1"/>
          </p:cNvSpPr>
          <p:nvPr/>
        </p:nvSpPr>
        <p:spPr bwMode="auto">
          <a:xfrm>
            <a:off x="522763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244" tIns="45621" rIns="91244" bIns="45621" anchor="ctr"/>
          <a:lstStyle/>
          <a:p>
            <a:endParaRPr lang="en-US">
              <a:solidFill>
                <a:srgbClr val="000000"/>
              </a:solidFill>
            </a:endParaRPr>
          </a:p>
        </p:txBody>
      </p:sp>
      <p:sp>
        <p:nvSpPr>
          <p:cNvPr id="28686" name="Text Box 14"/>
          <p:cNvSpPr txBox="1">
            <a:spLocks noChangeArrowheads="1"/>
          </p:cNvSpPr>
          <p:nvPr/>
        </p:nvSpPr>
        <p:spPr bwMode="auto">
          <a:xfrm>
            <a:off x="5405438" y="4137025"/>
            <a:ext cx="2955925" cy="2345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125"/>
              </a:spcBef>
              <a:buClr>
                <a:srgbClr val="FFFFFF"/>
              </a:buClr>
            </a:pPr>
            <a:r>
              <a:rPr lang="ar-JO" altLang="ja-JP" sz="1800" b="1" dirty="0">
                <a:solidFill>
                  <a:srgbClr val="FFFFFF"/>
                </a:solidFill>
                <a:latin typeface="Arial" panose="020B0604020202020204" pitchFamily="34" charset="0"/>
                <a:cs typeface="Arial" panose="020B0604020202020204" pitchFamily="34" charset="0"/>
              </a:rPr>
              <a:t>"فيه كانت الحياة والحياة كانت </a:t>
            </a:r>
          </a:p>
          <a:p>
            <a:pPr algn="ctr">
              <a:spcBef>
                <a:spcPts val="1125"/>
              </a:spcBef>
              <a:buClr>
                <a:srgbClr val="FFFFFF"/>
              </a:buClr>
            </a:pPr>
            <a:r>
              <a:rPr lang="ar-JO" altLang="ja-JP" sz="1800" b="1" dirty="0">
                <a:solidFill>
                  <a:srgbClr val="FFFFFF"/>
                </a:solidFill>
                <a:latin typeface="Arial" panose="020B0604020202020204" pitchFamily="34" charset="0"/>
                <a:cs typeface="Arial" panose="020B0604020202020204" pitchFamily="34" charset="0"/>
              </a:rPr>
              <a:t>نور الناس. والنور يضيء في </a:t>
            </a:r>
          </a:p>
          <a:p>
            <a:pPr algn="ctr">
              <a:spcBef>
                <a:spcPts val="1125"/>
              </a:spcBef>
              <a:buClr>
                <a:srgbClr val="FFFFFF"/>
              </a:buClr>
            </a:pPr>
            <a:r>
              <a:rPr lang="ar-JO" altLang="ja-JP" sz="1800" b="1" dirty="0">
                <a:solidFill>
                  <a:srgbClr val="FFFFFF"/>
                </a:solidFill>
                <a:latin typeface="Arial" panose="020B0604020202020204" pitchFamily="34" charset="0"/>
                <a:cs typeface="Arial" panose="020B0604020202020204" pitchFamily="34" charset="0"/>
              </a:rPr>
              <a:t>الظلمة والظلمة لم تدركه...</a:t>
            </a:r>
          </a:p>
          <a:p>
            <a:pPr algn="ctr">
              <a:spcBef>
                <a:spcPts val="1125"/>
              </a:spcBef>
              <a:buClr>
                <a:srgbClr val="FFFFFF"/>
              </a:buClr>
            </a:pPr>
            <a:r>
              <a:rPr lang="ar-JO" altLang="ja-JP" sz="1800" b="1" dirty="0">
                <a:solidFill>
                  <a:srgbClr val="FFFFFF"/>
                </a:solidFill>
                <a:latin typeface="Arial" panose="020B0604020202020204" pitchFamily="34" charset="0"/>
                <a:cs typeface="Arial" panose="020B0604020202020204" pitchFamily="34" charset="0"/>
              </a:rPr>
              <a:t>كان النور الحقيقي ينير كل</a:t>
            </a:r>
          </a:p>
          <a:p>
            <a:pPr algn="ctr">
              <a:spcBef>
                <a:spcPts val="1125"/>
              </a:spcBef>
              <a:buClr>
                <a:srgbClr val="FFFFFF"/>
              </a:buClr>
            </a:pPr>
            <a:r>
              <a:rPr lang="ar-JO" altLang="ja-JP" sz="1800" b="1" dirty="0">
                <a:solidFill>
                  <a:srgbClr val="FFFFFF"/>
                </a:solidFill>
                <a:latin typeface="Arial" panose="020B0604020202020204" pitchFamily="34" charset="0"/>
                <a:cs typeface="Arial" panose="020B0604020202020204" pitchFamily="34" charset="0"/>
              </a:rPr>
              <a:t>إنسان آتيًا إلى </a:t>
            </a:r>
          </a:p>
          <a:p>
            <a:pPr algn="ctr">
              <a:spcBef>
                <a:spcPts val="1125"/>
              </a:spcBef>
              <a:buClr>
                <a:srgbClr val="FFFFFF"/>
              </a:buClr>
            </a:pPr>
            <a:r>
              <a:rPr lang="ar-JO" altLang="ja-JP" sz="1800" b="1" dirty="0">
                <a:solidFill>
                  <a:srgbClr val="FFFFFF"/>
                </a:solidFill>
                <a:latin typeface="Arial" panose="020B0604020202020204" pitchFamily="34" charset="0"/>
                <a:cs typeface="Arial" panose="020B0604020202020204" pitchFamily="34" charset="0"/>
              </a:rPr>
              <a:t>العالم."</a:t>
            </a:r>
          </a:p>
        </p:txBody>
      </p:sp>
      <p:sp>
        <p:nvSpPr>
          <p:cNvPr id="58384" name="Text Box 15"/>
          <p:cNvSpPr txBox="1">
            <a:spLocks noChangeArrowheads="1"/>
          </p:cNvSpPr>
          <p:nvPr/>
        </p:nvSpPr>
        <p:spPr bwMode="auto">
          <a:xfrm>
            <a:off x="9358313" y="7008813"/>
            <a:ext cx="1857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endParaRPr>
          </a:p>
        </p:txBody>
      </p:sp>
      <p:sp>
        <p:nvSpPr>
          <p:cNvPr id="58385" name="Text Box 16"/>
          <p:cNvSpPr txBox="1">
            <a:spLocks noChangeArrowheads="1"/>
          </p:cNvSpPr>
          <p:nvPr/>
        </p:nvSpPr>
        <p:spPr bwMode="auto">
          <a:xfrm>
            <a:off x="9189067" y="7419536"/>
            <a:ext cx="341667" cy="23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rPr>
              <a:t>26</a:t>
            </a:r>
          </a:p>
        </p:txBody>
      </p:sp>
      <p:sp>
        <p:nvSpPr>
          <p:cNvPr id="58386" name="Text Box 17"/>
          <p:cNvSpPr txBox="1">
            <a:spLocks noChangeArrowheads="1"/>
          </p:cNvSpPr>
          <p:nvPr/>
        </p:nvSpPr>
        <p:spPr bwMode="auto">
          <a:xfrm>
            <a:off x="9585458" y="7359145"/>
            <a:ext cx="277546" cy="32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rPr>
              <a:t>1</a:t>
            </a:r>
          </a:p>
        </p:txBody>
      </p:sp>
      <p:sp>
        <p:nvSpPr>
          <p:cNvPr id="58387" name="Text Box 18"/>
          <p:cNvSpPr txBox="1">
            <a:spLocks noChangeArrowheads="1"/>
          </p:cNvSpPr>
          <p:nvPr/>
        </p:nvSpPr>
        <p:spPr bwMode="auto">
          <a:xfrm>
            <a:off x="1123950" y="255588"/>
            <a:ext cx="8072438"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2000"/>
              </a:spcBef>
              <a:buClr>
                <a:srgbClr val="FAFD00"/>
              </a:buClr>
            </a:pPr>
            <a:r>
              <a:rPr lang="ar-JO" sz="3200" b="1" dirty="0">
                <a:solidFill>
                  <a:srgbClr val="FAFD00"/>
                </a:solidFill>
                <a:latin typeface="Arial" panose="020B0604020202020204" pitchFamily="34" charset="0"/>
                <a:cs typeface="Arial" panose="020B0604020202020204" pitchFamily="34" charset="0"/>
              </a:rPr>
              <a:t>يوحنا: تلخيص الرسالة</a:t>
            </a:r>
            <a:endParaRPr lang="en-GB" sz="3200" b="1" dirty="0">
              <a:solidFill>
                <a:srgbClr val="FAFD00"/>
              </a:solidFill>
              <a:latin typeface="Arial" panose="020B0604020202020204" pitchFamily="34" charset="0"/>
              <a:cs typeface="Arial" panose="020B0604020202020204" pitchFamily="34" charset="0"/>
            </a:endParaRPr>
          </a:p>
        </p:txBody>
      </p:sp>
      <p:sp>
        <p:nvSpPr>
          <p:cNvPr id="58388" name="Text Box 19"/>
          <p:cNvSpPr txBox="1">
            <a:spLocks noChangeArrowheads="1"/>
          </p:cNvSpPr>
          <p:nvPr/>
        </p:nvSpPr>
        <p:spPr bwMode="auto">
          <a:xfrm>
            <a:off x="4997450" y="1782763"/>
            <a:ext cx="3556000" cy="2299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يسوع</a:t>
            </a:r>
          </a:p>
          <a:p>
            <a:pPr algn="ctr">
              <a:spcBef>
                <a:spcPts val="3750"/>
              </a:spcBef>
              <a:buClr>
                <a:srgbClr val="FFFF00"/>
              </a:buClr>
            </a:pPr>
            <a:r>
              <a:rPr lang="ar-JO" sz="6000" b="1" dirty="0">
                <a:solidFill>
                  <a:srgbClr val="FFFF00"/>
                </a:solidFill>
                <a:latin typeface="Arial" panose="020B0604020202020204" pitchFamily="34" charset="0"/>
                <a:cs typeface="Arial" panose="020B0604020202020204" pitchFamily="34" charset="0"/>
              </a:rPr>
              <a:t>المسيح!</a:t>
            </a:r>
            <a:endParaRPr lang="en-GB" sz="60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1982" y="221941"/>
            <a:ext cx="9155730" cy="7189631"/>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0418" name="Rectangle 2"/>
          <p:cNvSpPr>
            <a:spLocks noChangeArrowheads="1"/>
          </p:cNvSpPr>
          <p:nvPr/>
        </p:nvSpPr>
        <p:spPr bwMode="auto">
          <a:xfrm>
            <a:off x="312784" y="7325287"/>
            <a:ext cx="1411381" cy="23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60" tIns="44279" rIns="88560" bIns="44279" anchor="ctr"/>
          <a:lstStyle/>
          <a:p>
            <a:pPr defTabSz="1005840">
              <a:lnSpc>
                <a:spcPct val="100000"/>
              </a:lnSpc>
              <a:buClrTx/>
              <a:buSzTx/>
              <a:defRPr/>
            </a:pPr>
            <a:endParaRPr lang="en-US" sz="2330">
              <a:solidFill>
                <a:srgbClr val="000000"/>
              </a:solidFill>
              <a:latin typeface="Arial" charset="0"/>
            </a:endParaRPr>
          </a:p>
        </p:txBody>
      </p:sp>
      <p:sp>
        <p:nvSpPr>
          <p:cNvPr id="60454" name="Text Box 58"/>
          <p:cNvSpPr txBox="1">
            <a:spLocks noChangeArrowheads="1"/>
          </p:cNvSpPr>
          <p:nvPr/>
        </p:nvSpPr>
        <p:spPr bwMode="auto">
          <a:xfrm>
            <a:off x="8710193" y="7306797"/>
            <a:ext cx="178734" cy="237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60" tIns="44279" rIns="88560" bIns="44279"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1005840">
              <a:lnSpc>
                <a:spcPct val="100000"/>
              </a:lnSpc>
              <a:buClrTx/>
              <a:buSzTx/>
              <a:defRPr/>
            </a:pPr>
            <a:endParaRPr lang="en-US" sz="2427">
              <a:solidFill>
                <a:srgbClr val="000000"/>
              </a:solidFill>
            </a:endParaRPr>
          </a:p>
        </p:txBody>
      </p:sp>
      <p:sp>
        <p:nvSpPr>
          <p:cNvPr id="60455" name="Text Box 60"/>
          <p:cNvSpPr txBox="1">
            <a:spLocks noChangeArrowheads="1"/>
          </p:cNvSpPr>
          <p:nvPr/>
        </p:nvSpPr>
        <p:spPr bwMode="auto">
          <a:xfrm>
            <a:off x="9301864" y="6863043"/>
            <a:ext cx="178734" cy="3574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60" tIns="44279" rIns="88560" bIns="44279"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1005840">
              <a:lnSpc>
                <a:spcPct val="100000"/>
              </a:lnSpc>
              <a:buClrTx/>
              <a:buSzTx/>
              <a:defRPr/>
            </a:pPr>
            <a:endParaRPr lang="en-US" sz="2427">
              <a:solidFill>
                <a:srgbClr val="000000"/>
              </a:solidFill>
            </a:endParaRPr>
          </a:p>
        </p:txBody>
      </p:sp>
      <p:sp>
        <p:nvSpPr>
          <p:cNvPr id="60456" name="Text Box 61"/>
          <p:cNvSpPr txBox="1">
            <a:spLocks noChangeArrowheads="1"/>
          </p:cNvSpPr>
          <p:nvPr/>
        </p:nvSpPr>
        <p:spPr bwMode="auto">
          <a:xfrm>
            <a:off x="9134492" y="7310431"/>
            <a:ext cx="333128" cy="240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7165" tIns="45321" rIns="87165" bIns="4532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1005840">
              <a:lnSpc>
                <a:spcPct val="100000"/>
              </a:lnSpc>
              <a:spcBef>
                <a:spcPts val="607"/>
              </a:spcBef>
              <a:buClr>
                <a:srgbClr val="FFFFFF"/>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en-GB" sz="970" b="1" dirty="0">
                <a:solidFill>
                  <a:srgbClr val="FFFFFF"/>
                </a:solidFill>
                <a:latin typeface="Comic Sans MS" charset="0"/>
              </a:rPr>
              <a:t>27</a:t>
            </a:r>
          </a:p>
        </p:txBody>
      </p:sp>
      <p:sp>
        <p:nvSpPr>
          <p:cNvPr id="60457" name="Text Box 62"/>
          <p:cNvSpPr txBox="1">
            <a:spLocks noChangeArrowheads="1"/>
          </p:cNvSpPr>
          <p:nvPr/>
        </p:nvSpPr>
        <p:spPr bwMode="auto">
          <a:xfrm>
            <a:off x="9429446" y="7244780"/>
            <a:ext cx="301067" cy="3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7165" tIns="45321" rIns="87165" bIns="4532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1005840">
              <a:lnSpc>
                <a:spcPct val="100000"/>
              </a:lnSpc>
              <a:spcBef>
                <a:spcPts val="970"/>
              </a:spcBef>
              <a:buClr>
                <a:srgbClr val="FFFFFF"/>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en-GB" sz="1553" b="1">
                <a:solidFill>
                  <a:srgbClr val="FFFFFF"/>
                </a:solidFill>
                <a:latin typeface="Comic Sans MS" charset="0"/>
              </a:rPr>
              <a:t>4</a:t>
            </a:r>
          </a:p>
        </p:txBody>
      </p:sp>
      <p:sp>
        <p:nvSpPr>
          <p:cNvPr id="65" name="Rectangle 3">
            <a:extLst>
              <a:ext uri="{FF2B5EF4-FFF2-40B4-BE49-F238E27FC236}">
                <a16:creationId xmlns:a16="http://schemas.microsoft.com/office/drawing/2014/main" id="{F60C7AFE-751D-75AC-8BDB-AE3A94866A93}"/>
              </a:ext>
            </a:extLst>
          </p:cNvPr>
          <p:cNvSpPr>
            <a:spLocks noChangeArrowheads="1"/>
          </p:cNvSpPr>
          <p:nvPr/>
        </p:nvSpPr>
        <p:spPr bwMode="auto">
          <a:xfrm>
            <a:off x="1306387" y="717848"/>
            <a:ext cx="7661765" cy="638062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sp>
        <p:nvSpPr>
          <p:cNvPr id="66" name="AutoShape 4">
            <a:extLst>
              <a:ext uri="{FF2B5EF4-FFF2-40B4-BE49-F238E27FC236}">
                <a16:creationId xmlns:a16="http://schemas.microsoft.com/office/drawing/2014/main" id="{96CB1AFD-2D44-3D1B-0393-B531C394F4F6}"/>
              </a:ext>
            </a:extLst>
          </p:cNvPr>
          <p:cNvSpPr>
            <a:spLocks noChangeArrowheads="1"/>
          </p:cNvSpPr>
          <p:nvPr/>
        </p:nvSpPr>
        <p:spPr bwMode="auto">
          <a:xfrm>
            <a:off x="5645819" y="1019980"/>
            <a:ext cx="3584436" cy="269072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sp>
        <p:nvSpPr>
          <p:cNvPr id="67" name="AutoShape 5">
            <a:extLst>
              <a:ext uri="{FF2B5EF4-FFF2-40B4-BE49-F238E27FC236}">
                <a16:creationId xmlns:a16="http://schemas.microsoft.com/office/drawing/2014/main" id="{3BC7FF77-7EB8-8510-BE4A-A4250C0E3270}"/>
              </a:ext>
            </a:extLst>
          </p:cNvPr>
          <p:cNvSpPr>
            <a:spLocks noChangeArrowheads="1"/>
          </p:cNvSpPr>
          <p:nvPr/>
        </p:nvSpPr>
        <p:spPr bwMode="auto">
          <a:xfrm>
            <a:off x="1547369" y="4203893"/>
            <a:ext cx="3584437" cy="269224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sp>
        <p:nvSpPr>
          <p:cNvPr id="68" name="AutoShape 6">
            <a:extLst>
              <a:ext uri="{FF2B5EF4-FFF2-40B4-BE49-F238E27FC236}">
                <a16:creationId xmlns:a16="http://schemas.microsoft.com/office/drawing/2014/main" id="{DF7C88FA-5E53-EE5B-42D8-7E4BBA905AA7}"/>
              </a:ext>
            </a:extLst>
          </p:cNvPr>
          <p:cNvSpPr>
            <a:spLocks noChangeArrowheads="1"/>
          </p:cNvSpPr>
          <p:nvPr/>
        </p:nvSpPr>
        <p:spPr bwMode="auto">
          <a:xfrm>
            <a:off x="1545624" y="1011094"/>
            <a:ext cx="3586160" cy="269224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sp>
        <p:nvSpPr>
          <p:cNvPr id="72" name="Rectangle 10">
            <a:extLst>
              <a:ext uri="{FF2B5EF4-FFF2-40B4-BE49-F238E27FC236}">
                <a16:creationId xmlns:a16="http://schemas.microsoft.com/office/drawing/2014/main" id="{2D7647C8-3C67-716F-5373-9A2EB184C853}"/>
              </a:ext>
            </a:extLst>
          </p:cNvPr>
          <p:cNvSpPr>
            <a:spLocks noChangeArrowheads="1"/>
          </p:cNvSpPr>
          <p:nvPr/>
        </p:nvSpPr>
        <p:spPr bwMode="auto">
          <a:xfrm>
            <a:off x="2019266" y="1807155"/>
            <a:ext cx="1989815" cy="50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en-GB" sz="2640" b="1" dirty="0">
                <a:solidFill>
                  <a:srgbClr val="3659B6"/>
                </a:solidFill>
                <a:effectLst>
                  <a:outerShdw blurRad="38100" dist="38100" dir="2700000" algn="tl">
                    <a:srgbClr val="000000">
                      <a:alpha val="43137"/>
                    </a:srgbClr>
                  </a:outerShdw>
                </a:effectLst>
                <a:latin typeface="Helvetica" charset="0"/>
                <a:ea typeface="MS Gothic" charset="0"/>
                <a:cs typeface="MS Gothic" charset="0"/>
              </a:rPr>
              <a:t>   </a:t>
            </a: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اليهود</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3" name="Rectangle 11">
            <a:extLst>
              <a:ext uri="{FF2B5EF4-FFF2-40B4-BE49-F238E27FC236}">
                <a16:creationId xmlns:a16="http://schemas.microsoft.com/office/drawing/2014/main" id="{D025A0AF-1591-D07F-575E-08E6269C44E1}"/>
              </a:ext>
            </a:extLst>
          </p:cNvPr>
          <p:cNvSpPr>
            <a:spLocks noChangeArrowheads="1"/>
          </p:cNvSpPr>
          <p:nvPr/>
        </p:nvSpPr>
        <p:spPr bwMode="auto">
          <a:xfrm>
            <a:off x="6400607" y="1819378"/>
            <a:ext cx="2124747" cy="50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الرومانيين</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4" name="Rectangle 12">
            <a:extLst>
              <a:ext uri="{FF2B5EF4-FFF2-40B4-BE49-F238E27FC236}">
                <a16:creationId xmlns:a16="http://schemas.microsoft.com/office/drawing/2014/main" id="{EB1EBCB5-C6A0-657A-4ECA-A3392CCA720B}"/>
              </a:ext>
            </a:extLst>
          </p:cNvPr>
          <p:cNvSpPr>
            <a:spLocks noChangeArrowheads="1"/>
          </p:cNvSpPr>
          <p:nvPr/>
        </p:nvSpPr>
        <p:spPr bwMode="auto">
          <a:xfrm>
            <a:off x="2256892" y="5040746"/>
            <a:ext cx="2463821" cy="50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اليونانيين</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5" name="Rectangle 13">
            <a:extLst>
              <a:ext uri="{FF2B5EF4-FFF2-40B4-BE49-F238E27FC236}">
                <a16:creationId xmlns:a16="http://schemas.microsoft.com/office/drawing/2014/main" id="{23170DD5-631F-C484-65DC-B5E633CC4BCE}"/>
              </a:ext>
            </a:extLst>
          </p:cNvPr>
          <p:cNvSpPr>
            <a:spLocks noChangeArrowheads="1"/>
          </p:cNvSpPr>
          <p:nvPr/>
        </p:nvSpPr>
        <p:spPr bwMode="auto">
          <a:xfrm>
            <a:off x="3761860" y="1905980"/>
            <a:ext cx="668150" cy="436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6" name="Rectangle 14">
            <a:extLst>
              <a:ext uri="{FF2B5EF4-FFF2-40B4-BE49-F238E27FC236}">
                <a16:creationId xmlns:a16="http://schemas.microsoft.com/office/drawing/2014/main" id="{AA692B9D-EC6E-C818-525B-E422BC3DCA50}"/>
              </a:ext>
            </a:extLst>
          </p:cNvPr>
          <p:cNvSpPr>
            <a:spLocks noChangeArrowheads="1"/>
          </p:cNvSpPr>
          <p:nvPr/>
        </p:nvSpPr>
        <p:spPr bwMode="auto">
          <a:xfrm>
            <a:off x="1926307" y="3208137"/>
            <a:ext cx="1003035" cy="167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sp>
        <p:nvSpPr>
          <p:cNvPr id="77" name="Rectangle 15">
            <a:extLst>
              <a:ext uri="{FF2B5EF4-FFF2-40B4-BE49-F238E27FC236}">
                <a16:creationId xmlns:a16="http://schemas.microsoft.com/office/drawing/2014/main" id="{6B872084-BCE1-4021-1D7E-16BE30EAB3A3}"/>
              </a:ext>
            </a:extLst>
          </p:cNvPr>
          <p:cNvSpPr>
            <a:spLocks noChangeArrowheads="1"/>
          </p:cNvSpPr>
          <p:nvPr/>
        </p:nvSpPr>
        <p:spPr bwMode="auto">
          <a:xfrm>
            <a:off x="7880717" y="1905980"/>
            <a:ext cx="747806" cy="436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78" name="Rectangle 16">
            <a:extLst>
              <a:ext uri="{FF2B5EF4-FFF2-40B4-BE49-F238E27FC236}">
                <a16:creationId xmlns:a16="http://schemas.microsoft.com/office/drawing/2014/main" id="{2B4D8A35-DD0E-B49C-DF32-EABD6FBF852D}"/>
              </a:ext>
            </a:extLst>
          </p:cNvPr>
          <p:cNvSpPr>
            <a:spLocks noChangeArrowheads="1"/>
          </p:cNvSpPr>
          <p:nvPr/>
        </p:nvSpPr>
        <p:spPr bwMode="auto">
          <a:xfrm>
            <a:off x="6061427" y="3222107"/>
            <a:ext cx="1004662" cy="167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grpSp>
        <p:nvGrpSpPr>
          <p:cNvPr id="79" name="Group 17">
            <a:extLst>
              <a:ext uri="{FF2B5EF4-FFF2-40B4-BE49-F238E27FC236}">
                <a16:creationId xmlns:a16="http://schemas.microsoft.com/office/drawing/2014/main" id="{621D9454-3E47-6BF3-E151-67CD2FFDCD1F}"/>
              </a:ext>
            </a:extLst>
          </p:cNvPr>
          <p:cNvGrpSpPr>
            <a:grpSpLocks/>
          </p:cNvGrpSpPr>
          <p:nvPr/>
        </p:nvGrpSpPr>
        <p:grpSpPr bwMode="auto">
          <a:xfrm>
            <a:off x="2511710" y="2442791"/>
            <a:ext cx="1915034" cy="508203"/>
            <a:chOff x="1778" y="1478"/>
            <a:chExt cx="1178" cy="374"/>
          </a:xfrm>
        </p:grpSpPr>
        <p:sp>
          <p:nvSpPr>
            <p:cNvPr id="80" name="Rectangle 18">
              <a:extLst>
                <a:ext uri="{FF2B5EF4-FFF2-40B4-BE49-F238E27FC236}">
                  <a16:creationId xmlns:a16="http://schemas.microsoft.com/office/drawing/2014/main" id="{2FDD71C6-E3E2-CBBE-C367-1A9D9F045D7F}"/>
                </a:ext>
              </a:extLst>
            </p:cNvPr>
            <p:cNvSpPr>
              <a:spLocks noChangeArrowheads="1"/>
            </p:cNvSpPr>
            <p:nvPr/>
          </p:nvSpPr>
          <p:spPr bwMode="auto">
            <a:xfrm>
              <a:off x="2545" y="1530"/>
              <a:ext cx="411" cy="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1" name="Rectangle 19">
              <a:extLst>
                <a:ext uri="{FF2B5EF4-FFF2-40B4-BE49-F238E27FC236}">
                  <a16:creationId xmlns:a16="http://schemas.microsoft.com/office/drawing/2014/main" id="{E45429EA-67B7-7947-0CD6-D33FC0FC4A5E}"/>
                </a:ext>
              </a:extLst>
            </p:cNvPr>
            <p:cNvSpPr>
              <a:spLocks noChangeArrowheads="1"/>
            </p:cNvSpPr>
            <p:nvPr/>
          </p:nvSpPr>
          <p:spPr bwMode="auto">
            <a:xfrm>
              <a:off x="1778" y="1478"/>
              <a:ext cx="1126" cy="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ملك</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82" name="Group 20">
            <a:extLst>
              <a:ext uri="{FF2B5EF4-FFF2-40B4-BE49-F238E27FC236}">
                <a16:creationId xmlns:a16="http://schemas.microsoft.com/office/drawing/2014/main" id="{CD941841-7863-7F45-18A2-E5A8560304C6}"/>
              </a:ext>
            </a:extLst>
          </p:cNvPr>
          <p:cNvGrpSpPr>
            <a:grpSpLocks/>
          </p:cNvGrpSpPr>
          <p:nvPr/>
        </p:nvGrpSpPr>
        <p:grpSpPr bwMode="auto">
          <a:xfrm>
            <a:off x="6980362" y="2435802"/>
            <a:ext cx="1565516" cy="524829"/>
            <a:chOff x="4337" y="1474"/>
            <a:chExt cx="963" cy="385"/>
          </a:xfrm>
        </p:grpSpPr>
        <p:sp>
          <p:nvSpPr>
            <p:cNvPr id="83" name="Rectangle 21">
              <a:extLst>
                <a:ext uri="{FF2B5EF4-FFF2-40B4-BE49-F238E27FC236}">
                  <a16:creationId xmlns:a16="http://schemas.microsoft.com/office/drawing/2014/main" id="{6E2EEAAC-3A3F-1B0F-E543-82D17FDA9CB3}"/>
                </a:ext>
              </a:extLst>
            </p:cNvPr>
            <p:cNvSpPr>
              <a:spLocks noChangeArrowheads="1"/>
            </p:cNvSpPr>
            <p:nvPr/>
          </p:nvSpPr>
          <p:spPr bwMode="auto">
            <a:xfrm>
              <a:off x="4840" y="1538"/>
              <a:ext cx="460" cy="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4" name="Rectangle 22">
              <a:extLst>
                <a:ext uri="{FF2B5EF4-FFF2-40B4-BE49-F238E27FC236}">
                  <a16:creationId xmlns:a16="http://schemas.microsoft.com/office/drawing/2014/main" id="{CBDF78E8-244B-973B-EC82-89C09F0D8A4A}"/>
                </a:ext>
              </a:extLst>
            </p:cNvPr>
            <p:cNvSpPr>
              <a:spLocks noChangeArrowheads="1"/>
            </p:cNvSpPr>
            <p:nvPr/>
          </p:nvSpPr>
          <p:spPr bwMode="auto">
            <a:xfrm>
              <a:off x="4337" y="1474"/>
              <a:ext cx="963"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خادم</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85" name="Rectangle 23">
            <a:extLst>
              <a:ext uri="{FF2B5EF4-FFF2-40B4-BE49-F238E27FC236}">
                <a16:creationId xmlns:a16="http://schemas.microsoft.com/office/drawing/2014/main" id="{65436E54-53CF-3722-69F3-552225167C7B}"/>
              </a:ext>
            </a:extLst>
          </p:cNvPr>
          <p:cNvSpPr>
            <a:spLocks noChangeArrowheads="1"/>
          </p:cNvSpPr>
          <p:nvPr/>
        </p:nvSpPr>
        <p:spPr bwMode="auto">
          <a:xfrm>
            <a:off x="3990808" y="5033601"/>
            <a:ext cx="668150" cy="436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6" name="Rectangle 24">
            <a:extLst>
              <a:ext uri="{FF2B5EF4-FFF2-40B4-BE49-F238E27FC236}">
                <a16:creationId xmlns:a16="http://schemas.microsoft.com/office/drawing/2014/main" id="{C1465345-AC5D-DE1F-2995-43DC1215B284}"/>
              </a:ext>
            </a:extLst>
          </p:cNvPr>
          <p:cNvSpPr>
            <a:spLocks noChangeArrowheads="1"/>
          </p:cNvSpPr>
          <p:nvPr/>
        </p:nvSpPr>
        <p:spPr bwMode="auto">
          <a:xfrm>
            <a:off x="1954247" y="6546967"/>
            <a:ext cx="1003035" cy="167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grpSp>
        <p:nvGrpSpPr>
          <p:cNvPr id="87" name="Group 25">
            <a:extLst>
              <a:ext uri="{FF2B5EF4-FFF2-40B4-BE49-F238E27FC236}">
                <a16:creationId xmlns:a16="http://schemas.microsoft.com/office/drawing/2014/main" id="{29D1E093-5CC7-40D2-E5B6-7DF45D56C5E8}"/>
              </a:ext>
            </a:extLst>
          </p:cNvPr>
          <p:cNvGrpSpPr>
            <a:grpSpLocks/>
          </p:cNvGrpSpPr>
          <p:nvPr/>
        </p:nvGrpSpPr>
        <p:grpSpPr bwMode="auto">
          <a:xfrm>
            <a:off x="2353912" y="5662408"/>
            <a:ext cx="2410342" cy="504170"/>
            <a:chOff x="1691" y="3381"/>
            <a:chExt cx="1262" cy="371"/>
          </a:xfrm>
        </p:grpSpPr>
        <p:sp>
          <p:nvSpPr>
            <p:cNvPr id="88" name="Rectangle 26">
              <a:extLst>
                <a:ext uri="{FF2B5EF4-FFF2-40B4-BE49-F238E27FC236}">
                  <a16:creationId xmlns:a16="http://schemas.microsoft.com/office/drawing/2014/main" id="{E41BC7AC-B099-967B-E463-349D76347C42}"/>
                </a:ext>
              </a:extLst>
            </p:cNvPr>
            <p:cNvSpPr>
              <a:spLocks noChangeArrowheads="1"/>
            </p:cNvSpPr>
            <p:nvPr/>
          </p:nvSpPr>
          <p:spPr bwMode="auto">
            <a:xfrm>
              <a:off x="2542" y="3388"/>
              <a:ext cx="411" cy="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89" name="Rectangle 27">
              <a:extLst>
                <a:ext uri="{FF2B5EF4-FFF2-40B4-BE49-F238E27FC236}">
                  <a16:creationId xmlns:a16="http://schemas.microsoft.com/office/drawing/2014/main" id="{665A64DE-8F4E-B3C6-E6EE-0136B1D05E8C}"/>
                </a:ext>
              </a:extLst>
            </p:cNvPr>
            <p:cNvSpPr>
              <a:spLocks noChangeArrowheads="1"/>
            </p:cNvSpPr>
            <p:nvPr/>
          </p:nvSpPr>
          <p:spPr bwMode="auto">
            <a:xfrm>
              <a:off x="1691" y="3381"/>
              <a:ext cx="1224" cy="3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9396" tIns="48708" rIns="99396" bIns="48708">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الله/الإنسان</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90" name="Rectangle 28">
            <a:extLst>
              <a:ext uri="{FF2B5EF4-FFF2-40B4-BE49-F238E27FC236}">
                <a16:creationId xmlns:a16="http://schemas.microsoft.com/office/drawing/2014/main" id="{720FFAE2-2DEE-6BF5-933E-B969612464EB}"/>
              </a:ext>
            </a:extLst>
          </p:cNvPr>
          <p:cNvSpPr>
            <a:spLocks noChangeArrowheads="1"/>
          </p:cNvSpPr>
          <p:nvPr/>
        </p:nvSpPr>
        <p:spPr bwMode="auto">
          <a:xfrm>
            <a:off x="5991577" y="6546967"/>
            <a:ext cx="1003035" cy="1676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grpSp>
        <p:nvGrpSpPr>
          <p:cNvPr id="91" name="Group 29">
            <a:extLst>
              <a:ext uri="{FF2B5EF4-FFF2-40B4-BE49-F238E27FC236}">
                <a16:creationId xmlns:a16="http://schemas.microsoft.com/office/drawing/2014/main" id="{9C50A548-4A41-AA97-2F40-E22835C082AF}"/>
              </a:ext>
            </a:extLst>
          </p:cNvPr>
          <p:cNvGrpSpPr>
            <a:grpSpLocks/>
          </p:cNvGrpSpPr>
          <p:nvPr/>
        </p:nvGrpSpPr>
        <p:grpSpPr bwMode="auto">
          <a:xfrm>
            <a:off x="2344069" y="3030038"/>
            <a:ext cx="2066220" cy="727946"/>
            <a:chOff x="1682" y="1811"/>
            <a:chExt cx="1271" cy="534"/>
          </a:xfrm>
        </p:grpSpPr>
        <p:sp>
          <p:nvSpPr>
            <p:cNvPr id="92" name="Rectangle 30">
              <a:extLst>
                <a:ext uri="{FF2B5EF4-FFF2-40B4-BE49-F238E27FC236}">
                  <a16:creationId xmlns:a16="http://schemas.microsoft.com/office/drawing/2014/main" id="{8A2F2FB0-6760-30DE-4B1E-ED79B02B2563}"/>
                </a:ext>
              </a:extLst>
            </p:cNvPr>
            <p:cNvSpPr>
              <a:spLocks noChangeArrowheads="1"/>
            </p:cNvSpPr>
            <p:nvPr/>
          </p:nvSpPr>
          <p:spPr bwMode="auto">
            <a:xfrm>
              <a:off x="2488" y="1826"/>
              <a:ext cx="465" cy="5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algn="ctr" defTabSz="1119347" eaLnBrk="1" hangingPunct="1">
                <a:lnSpc>
                  <a:spcPct val="90000"/>
                </a:lnSpc>
                <a:spcBef>
                  <a:spcPts val="137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Helvetica" charset="0"/>
                  <a:ea typeface="MS Gothic" charset="0"/>
                  <a:cs typeface="MS Gothic" charset="0"/>
                </a:rPr>
                <a:t>م</a:t>
              </a: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200" b="1" dirty="0">
                <a:solidFill>
                  <a:srgbClr val="3659B6"/>
                </a:solidFill>
                <a:effectLst>
                  <a:outerShdw blurRad="38100" dist="38100" dir="2700000" algn="tl">
                    <a:srgbClr val="000000">
                      <a:alpha val="43137"/>
                    </a:srgbClr>
                  </a:outerShdw>
                </a:effectLst>
                <a:latin typeface="Helvetica" charset="0"/>
                <a:ea typeface="MS Gothic" charset="0"/>
                <a:cs typeface="MS Gothic" charset="0"/>
              </a:endParaRPr>
            </a:p>
          </p:txBody>
        </p:sp>
        <p:sp>
          <p:nvSpPr>
            <p:cNvPr id="93" name="Rectangle 31">
              <a:extLst>
                <a:ext uri="{FF2B5EF4-FFF2-40B4-BE49-F238E27FC236}">
                  <a16:creationId xmlns:a16="http://schemas.microsoft.com/office/drawing/2014/main" id="{9DEB1E07-C452-7F5B-66BC-4B0514E38FF4}"/>
                </a:ext>
              </a:extLst>
            </p:cNvPr>
            <p:cNvSpPr>
              <a:spLocks noChangeArrowheads="1"/>
            </p:cNvSpPr>
            <p:nvPr/>
          </p:nvSpPr>
          <p:spPr bwMode="auto">
            <a:xfrm>
              <a:off x="1682" y="1811"/>
              <a:ext cx="1224"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9396" tIns="48708" rIns="99396" bIns="48708">
              <a:spAutoFit/>
            </a:bodyPr>
            <a:lstStyle/>
            <a:p>
              <a:pPr defTabSz="1119347" eaLnBrk="1" hangingPunct="1">
                <a:lnSpc>
                  <a:spcPct val="100000"/>
                </a:lnSpc>
                <a:spcBef>
                  <a:spcPts val="192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قال</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94" name="Group 32">
            <a:extLst>
              <a:ext uri="{FF2B5EF4-FFF2-40B4-BE49-F238E27FC236}">
                <a16:creationId xmlns:a16="http://schemas.microsoft.com/office/drawing/2014/main" id="{95EC84E3-8D69-4E47-5C3C-0983803A86D9}"/>
              </a:ext>
            </a:extLst>
          </p:cNvPr>
          <p:cNvGrpSpPr>
            <a:grpSpLocks/>
          </p:cNvGrpSpPr>
          <p:nvPr/>
        </p:nvGrpSpPr>
        <p:grpSpPr bwMode="auto">
          <a:xfrm>
            <a:off x="2422910" y="6183329"/>
            <a:ext cx="2416073" cy="504382"/>
            <a:chOff x="1731" y="3669"/>
            <a:chExt cx="1265" cy="370"/>
          </a:xfrm>
        </p:grpSpPr>
        <p:sp>
          <p:nvSpPr>
            <p:cNvPr id="95" name="Rectangle 33">
              <a:extLst>
                <a:ext uri="{FF2B5EF4-FFF2-40B4-BE49-F238E27FC236}">
                  <a16:creationId xmlns:a16="http://schemas.microsoft.com/office/drawing/2014/main" id="{5E12903E-7B24-2F9A-B128-CA814D0AF407}"/>
                </a:ext>
              </a:extLst>
            </p:cNvPr>
            <p:cNvSpPr>
              <a:spLocks noChangeArrowheads="1"/>
            </p:cNvSpPr>
            <p:nvPr/>
          </p:nvSpPr>
          <p:spPr bwMode="auto">
            <a:xfrm>
              <a:off x="1731" y="3669"/>
              <a:ext cx="864"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9396" tIns="48708" rIns="99396" bIns="48708">
              <a:spAutoFit/>
            </a:bodyPr>
            <a:lstStyle/>
            <a:p>
              <a:pPr defTabSz="1119347" eaLnBrk="1" hangingPunct="1">
                <a:lnSpc>
                  <a:spcPct val="100000"/>
                </a:lnSpc>
                <a:spcBef>
                  <a:spcPts val="192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شَعَرَ</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6" name="Rectangle 34">
              <a:extLst>
                <a:ext uri="{FF2B5EF4-FFF2-40B4-BE49-F238E27FC236}">
                  <a16:creationId xmlns:a16="http://schemas.microsoft.com/office/drawing/2014/main" id="{700D8BF6-0A74-521F-0C07-69ECCE932940}"/>
                </a:ext>
              </a:extLst>
            </p:cNvPr>
            <p:cNvSpPr>
              <a:spLocks noChangeArrowheads="1"/>
            </p:cNvSpPr>
            <p:nvPr/>
          </p:nvSpPr>
          <p:spPr bwMode="auto">
            <a:xfrm>
              <a:off x="2542" y="3716"/>
              <a:ext cx="454" cy="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90000"/>
                </a:lnSpc>
                <a:spcBef>
                  <a:spcPts val="137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97" name="Group 35">
            <a:extLst>
              <a:ext uri="{FF2B5EF4-FFF2-40B4-BE49-F238E27FC236}">
                <a16:creationId xmlns:a16="http://schemas.microsoft.com/office/drawing/2014/main" id="{09ADDB27-CBA9-E53E-308A-E0238775AE8A}"/>
              </a:ext>
            </a:extLst>
          </p:cNvPr>
          <p:cNvGrpSpPr>
            <a:grpSpLocks/>
          </p:cNvGrpSpPr>
          <p:nvPr/>
        </p:nvGrpSpPr>
        <p:grpSpPr bwMode="auto">
          <a:xfrm>
            <a:off x="6980361" y="2950968"/>
            <a:ext cx="1537883" cy="504382"/>
            <a:chOff x="4091" y="1753"/>
            <a:chExt cx="1192" cy="370"/>
          </a:xfrm>
        </p:grpSpPr>
        <p:sp>
          <p:nvSpPr>
            <p:cNvPr id="98" name="Rectangle 36">
              <a:extLst>
                <a:ext uri="{FF2B5EF4-FFF2-40B4-BE49-F238E27FC236}">
                  <a16:creationId xmlns:a16="http://schemas.microsoft.com/office/drawing/2014/main" id="{B7E08243-D0E4-19A0-312E-68D55EB2C323}"/>
                </a:ext>
              </a:extLst>
            </p:cNvPr>
            <p:cNvSpPr>
              <a:spLocks noChangeArrowheads="1"/>
            </p:cNvSpPr>
            <p:nvPr/>
          </p:nvSpPr>
          <p:spPr bwMode="auto">
            <a:xfrm flipH="1">
              <a:off x="4709" y="1826"/>
              <a:ext cx="574" cy="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90000"/>
                </a:lnSpc>
                <a:spcBef>
                  <a:spcPts val="137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99" name="Rectangle 37">
              <a:extLst>
                <a:ext uri="{FF2B5EF4-FFF2-40B4-BE49-F238E27FC236}">
                  <a16:creationId xmlns:a16="http://schemas.microsoft.com/office/drawing/2014/main" id="{03D9C5B0-8AF2-883E-BDC0-98E440241A2A}"/>
                </a:ext>
              </a:extLst>
            </p:cNvPr>
            <p:cNvSpPr>
              <a:spLocks noChangeArrowheads="1"/>
            </p:cNvSpPr>
            <p:nvPr/>
          </p:nvSpPr>
          <p:spPr bwMode="auto">
            <a:xfrm>
              <a:off x="4091" y="1753"/>
              <a:ext cx="807"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9396" tIns="48708" rIns="99396" bIns="48708">
              <a:spAutoFit/>
            </a:bodyPr>
            <a:lstStyle/>
            <a:p>
              <a:pPr defTabSz="1119347" eaLnBrk="1" hangingPunct="1">
                <a:lnSpc>
                  <a:spcPct val="100000"/>
                </a:lnSpc>
                <a:spcBef>
                  <a:spcPts val="192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فعل</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100" name="AutoShape 38">
            <a:extLst>
              <a:ext uri="{FF2B5EF4-FFF2-40B4-BE49-F238E27FC236}">
                <a16:creationId xmlns:a16="http://schemas.microsoft.com/office/drawing/2014/main" id="{08151A66-0AAB-C887-1B16-E42C629637E8}"/>
              </a:ext>
            </a:extLst>
          </p:cNvPr>
          <p:cNvSpPr>
            <a:spLocks noChangeArrowheads="1"/>
          </p:cNvSpPr>
          <p:nvPr/>
        </p:nvSpPr>
        <p:spPr bwMode="auto">
          <a:xfrm>
            <a:off x="5644072" y="4179445"/>
            <a:ext cx="3584437" cy="269224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p:spPr>
        <p:txBody>
          <a:bodyPr wrap="none" lIns="100439" tIns="50217" rIns="100439" bIns="50217" anchor="ctr"/>
          <a:lstStyle/>
          <a:p>
            <a:pPr defTabSz="1119347" eaLnBrk="1" hangingPunct="1">
              <a:lnSpc>
                <a:spcPct val="100000"/>
              </a:lnSpc>
              <a:buClrTx/>
              <a:buSzTx/>
              <a:defRPr/>
            </a:pPr>
            <a:endParaRPr lang="en-US" sz="2970">
              <a:solidFill>
                <a:srgbClr val="3659B6"/>
              </a:solidFill>
              <a:effectLst>
                <a:outerShdw blurRad="38100" dist="38100" dir="2700000" algn="tl">
                  <a:srgbClr val="000000">
                    <a:alpha val="43137"/>
                  </a:srgbClr>
                </a:outerShdw>
              </a:effectLst>
              <a:latin typeface="Arial" charset="0"/>
              <a:ea typeface="MS Gothic" charset="0"/>
              <a:cs typeface="MS Gothic" charset="0"/>
            </a:endParaRPr>
          </a:p>
        </p:txBody>
      </p:sp>
      <p:sp>
        <p:nvSpPr>
          <p:cNvPr id="107" name="Rectangle 45">
            <a:extLst>
              <a:ext uri="{FF2B5EF4-FFF2-40B4-BE49-F238E27FC236}">
                <a16:creationId xmlns:a16="http://schemas.microsoft.com/office/drawing/2014/main" id="{79560958-FC7D-1C7C-8165-C76A05F66DB0}"/>
              </a:ext>
            </a:extLst>
          </p:cNvPr>
          <p:cNvSpPr>
            <a:spLocks noChangeArrowheads="1"/>
          </p:cNvSpPr>
          <p:nvPr/>
        </p:nvSpPr>
        <p:spPr bwMode="auto">
          <a:xfrm>
            <a:off x="6058914" y="5056463"/>
            <a:ext cx="3883526" cy="504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الكنيسة</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08" name="Rectangle 46">
            <a:extLst>
              <a:ext uri="{FF2B5EF4-FFF2-40B4-BE49-F238E27FC236}">
                <a16:creationId xmlns:a16="http://schemas.microsoft.com/office/drawing/2014/main" id="{31367FE3-F932-937D-F8A3-A9975871C85C}"/>
              </a:ext>
            </a:extLst>
          </p:cNvPr>
          <p:cNvSpPr>
            <a:spLocks noChangeArrowheads="1"/>
          </p:cNvSpPr>
          <p:nvPr/>
        </p:nvSpPr>
        <p:spPr bwMode="auto">
          <a:xfrm>
            <a:off x="8039134" y="5153541"/>
            <a:ext cx="718542" cy="436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249" tIns="48635" rIns="99249" bIns="48635">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إلى:</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nvGrpSpPr>
          <p:cNvPr id="109" name="Group 47">
            <a:extLst>
              <a:ext uri="{FF2B5EF4-FFF2-40B4-BE49-F238E27FC236}">
                <a16:creationId xmlns:a16="http://schemas.microsoft.com/office/drawing/2014/main" id="{33356484-D16A-E8D5-5AF3-FF8F30278B25}"/>
              </a:ext>
            </a:extLst>
          </p:cNvPr>
          <p:cNvGrpSpPr>
            <a:grpSpLocks/>
          </p:cNvGrpSpPr>
          <p:nvPr/>
        </p:nvGrpSpPr>
        <p:grpSpPr bwMode="auto">
          <a:xfrm>
            <a:off x="6508163" y="5664157"/>
            <a:ext cx="2406999" cy="527556"/>
            <a:chOff x="4091" y="3376"/>
            <a:chExt cx="1221" cy="387"/>
          </a:xfrm>
        </p:grpSpPr>
        <p:sp>
          <p:nvSpPr>
            <p:cNvPr id="110" name="Rectangle 48">
              <a:extLst>
                <a:ext uri="{FF2B5EF4-FFF2-40B4-BE49-F238E27FC236}">
                  <a16:creationId xmlns:a16="http://schemas.microsoft.com/office/drawing/2014/main" id="{D9F5220C-1489-9E4C-2952-0E41BDB6850E}"/>
                </a:ext>
              </a:extLst>
            </p:cNvPr>
            <p:cNvSpPr>
              <a:spLocks noChangeArrowheads="1"/>
            </p:cNvSpPr>
            <p:nvPr/>
          </p:nvSpPr>
          <p:spPr bwMode="auto">
            <a:xfrm>
              <a:off x="4898" y="3442"/>
              <a:ext cx="414" cy="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100000"/>
                </a:lnSpc>
                <a:spcBef>
                  <a:spcPts val="1375"/>
                </a:spcBef>
                <a:buClr>
                  <a:srgbClr val="FAFD00"/>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كـ:</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11" name="Rectangle 49">
              <a:extLst>
                <a:ext uri="{FF2B5EF4-FFF2-40B4-BE49-F238E27FC236}">
                  <a16:creationId xmlns:a16="http://schemas.microsoft.com/office/drawing/2014/main" id="{549D2F96-AD15-9A9F-7ADF-79FB679014E7}"/>
                </a:ext>
              </a:extLst>
            </p:cNvPr>
            <p:cNvSpPr>
              <a:spLocks noChangeArrowheads="1"/>
            </p:cNvSpPr>
            <p:nvPr/>
          </p:nvSpPr>
          <p:spPr bwMode="auto">
            <a:xfrm>
              <a:off x="4091" y="3376"/>
              <a:ext cx="744"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9396" tIns="48708" rIns="99396" bIns="48708">
              <a:spAutoFit/>
            </a:bodyPr>
            <a:lstStyle/>
            <a:p>
              <a:pPr defTabSz="1119347" eaLnBrk="1" hangingPunct="1">
                <a:lnSpc>
                  <a:spcPct val="100000"/>
                </a:lnSpc>
                <a:spcBef>
                  <a:spcPts val="1925"/>
                </a:spcBef>
                <a:buClr>
                  <a:srgbClr val="CECECE"/>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الله</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grpSp>
        <p:nvGrpSpPr>
          <p:cNvPr id="112" name="Group 50">
            <a:extLst>
              <a:ext uri="{FF2B5EF4-FFF2-40B4-BE49-F238E27FC236}">
                <a16:creationId xmlns:a16="http://schemas.microsoft.com/office/drawing/2014/main" id="{EA26EFDE-FD9F-3587-A3B2-4C658FD0AC5B}"/>
              </a:ext>
            </a:extLst>
          </p:cNvPr>
          <p:cNvGrpSpPr>
            <a:grpSpLocks/>
          </p:cNvGrpSpPr>
          <p:nvPr/>
        </p:nvGrpSpPr>
        <p:grpSpPr bwMode="auto">
          <a:xfrm>
            <a:off x="6510613" y="6183899"/>
            <a:ext cx="2412913" cy="504383"/>
            <a:chOff x="4093" y="3662"/>
            <a:chExt cx="1224" cy="370"/>
          </a:xfrm>
        </p:grpSpPr>
        <p:sp>
          <p:nvSpPr>
            <p:cNvPr id="113" name="Rectangle 51">
              <a:extLst>
                <a:ext uri="{FF2B5EF4-FFF2-40B4-BE49-F238E27FC236}">
                  <a16:creationId xmlns:a16="http://schemas.microsoft.com/office/drawing/2014/main" id="{BFD25F7B-0843-89EE-E82A-DED8DA18AE79}"/>
                </a:ext>
              </a:extLst>
            </p:cNvPr>
            <p:cNvSpPr>
              <a:spLocks noChangeArrowheads="1"/>
            </p:cNvSpPr>
            <p:nvPr/>
          </p:nvSpPr>
          <p:spPr bwMode="auto">
            <a:xfrm>
              <a:off x="4093" y="3662"/>
              <a:ext cx="1224"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9396" tIns="48708" rIns="99396" bIns="48708">
              <a:spAutoFit/>
            </a:bodyPr>
            <a:lstStyle/>
            <a:p>
              <a:pPr defTabSz="1119347" eaLnBrk="1" hangingPunct="1">
                <a:lnSpc>
                  <a:spcPct val="100000"/>
                </a:lnSpc>
                <a:spcBef>
                  <a:spcPts val="192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عنى</a:t>
              </a:r>
              <a:endParaRPr lang="en-GB" sz="264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sp>
          <p:nvSpPr>
            <p:cNvPr id="114" name="Rectangle 52">
              <a:extLst>
                <a:ext uri="{FF2B5EF4-FFF2-40B4-BE49-F238E27FC236}">
                  <a16:creationId xmlns:a16="http://schemas.microsoft.com/office/drawing/2014/main" id="{64C4009E-0161-8F9F-0761-8EA527447B38}"/>
                </a:ext>
              </a:extLst>
            </p:cNvPr>
            <p:cNvSpPr>
              <a:spLocks noChangeArrowheads="1"/>
            </p:cNvSpPr>
            <p:nvPr/>
          </p:nvSpPr>
          <p:spPr bwMode="auto">
            <a:xfrm>
              <a:off x="4870" y="3715"/>
              <a:ext cx="442" cy="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9396" tIns="48708" rIns="99396" bIns="48708">
              <a:spAutoFit/>
            </a:bodyPr>
            <a:lstStyle/>
            <a:p>
              <a:pPr defTabSz="1119347" eaLnBrk="1" hangingPunct="1">
                <a:lnSpc>
                  <a:spcPct val="90000"/>
                </a:lnSpc>
                <a:spcBef>
                  <a:spcPts val="1375"/>
                </a:spcBef>
                <a:buClr>
                  <a:srgbClr val="FFEA18"/>
                </a:buClr>
                <a:buSzTx/>
                <a:tabLst>
                  <a:tab pos="0" algn="l"/>
                  <a:tab pos="1002348" algn="l"/>
                  <a:tab pos="2006442" algn="l"/>
                  <a:tab pos="3010535" algn="l"/>
                  <a:tab pos="4016375" algn="l"/>
                  <a:tab pos="5020469" algn="l"/>
                  <a:tab pos="6024563" algn="l"/>
                  <a:tab pos="7026910" algn="l"/>
                  <a:tab pos="8032750" algn="l"/>
                  <a:tab pos="9036844" algn="l"/>
                  <a:tab pos="10040938" algn="l"/>
                  <a:tab pos="11046778" algn="l"/>
                </a:tabLst>
                <a:defRPr/>
              </a:pPr>
              <a:r>
                <a:rPr lang="ar-JO"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rPr>
                <a:t>ماذا:</a:t>
              </a:r>
              <a:endParaRPr lang="en-GB" sz="2200" b="1" dirty="0">
                <a:solidFill>
                  <a:srgbClr val="3659B6"/>
                </a:solidFill>
                <a:effectLst>
                  <a:outerShdw blurRad="38100" dist="38100" dir="2700000" algn="tl">
                    <a:srgbClr val="000000">
                      <a:alpha val="43137"/>
                    </a:srgbClr>
                  </a:outerShdw>
                </a:effectLst>
                <a:latin typeface="Arial" panose="020B0604020202020204" pitchFamily="34" charset="0"/>
                <a:ea typeface="MS Gothic" charset="0"/>
                <a:cs typeface="Arial" panose="020B0604020202020204" pitchFamily="34" charset="0"/>
              </a:endParaRPr>
            </a:p>
          </p:txBody>
        </p:sp>
      </p:grpSp>
      <p:sp>
        <p:nvSpPr>
          <p:cNvPr id="67592" name="Rectangle 7"/>
          <p:cNvSpPr>
            <a:spLocks noChangeArrowheads="1"/>
          </p:cNvSpPr>
          <p:nvPr/>
        </p:nvSpPr>
        <p:spPr bwMode="auto">
          <a:xfrm>
            <a:off x="2812515" y="4280018"/>
            <a:ext cx="2174081" cy="624447"/>
          </a:xfrm>
          <a:prstGeom prst="rect">
            <a:avLst/>
          </a:prstGeom>
          <a:noFill/>
          <a:ln w="9525">
            <a:noFill/>
            <a:round/>
            <a:headEnd/>
            <a:tailEnd/>
          </a:ln>
          <a:effectLst>
            <a:outerShdw blurRad="63500" dist="35921" dir="2700000" algn="ctr" rotWithShape="0">
              <a:schemeClr val="tx1">
                <a:alpha val="74998"/>
              </a:schemeClr>
            </a:outerShdw>
          </a:effectLst>
        </p:spPr>
        <p:txBody>
          <a:bodyPr lIns="87514" tIns="42885" rIns="87514" bIns="42885">
            <a:spAutoFit/>
          </a:bodyPr>
          <a:lstStyle/>
          <a:p>
            <a:pPr algn="r" defTabSz="439868">
              <a:lnSpc>
                <a:spcPct val="100000"/>
              </a:lnSpc>
              <a:spcBef>
                <a:spcPts val="2184"/>
              </a:spcBef>
              <a:buClr>
                <a:srgbClr val="66FF99"/>
              </a:buClr>
              <a:buSzTx/>
              <a:tabLst>
                <a:tab pos="0" algn="l"/>
                <a:tab pos="881274" algn="l"/>
                <a:tab pos="1767173" algn="l"/>
                <a:tab pos="2654606" algn="l"/>
                <a:tab pos="3540501" algn="l"/>
                <a:tab pos="4426395" algn="l"/>
                <a:tab pos="5312289" algn="l"/>
                <a:tab pos="6196648" algn="l"/>
                <a:tab pos="7082539" algn="l"/>
                <a:tab pos="7968437" algn="l"/>
                <a:tab pos="8854329" algn="l"/>
                <a:tab pos="9740225" algn="l"/>
              </a:tabLst>
              <a:defRPr/>
            </a:pPr>
            <a:r>
              <a:rPr lang="ar-JO" sz="3495" b="1" dirty="0">
                <a:solidFill>
                  <a:srgbClr val="FFFF00"/>
                </a:solidFill>
                <a:latin typeface="Helvetica" charset="0"/>
              </a:rPr>
              <a:t>3</a:t>
            </a:r>
            <a:r>
              <a:rPr lang="ar-JO" sz="3495" b="1" dirty="0">
                <a:solidFill>
                  <a:srgbClr val="66FF99"/>
                </a:solidFill>
                <a:latin typeface="Helvetica" charset="0"/>
              </a:rPr>
              <a:t>       </a:t>
            </a:r>
            <a:r>
              <a:rPr lang="ar-JO" sz="3495" b="1" dirty="0">
                <a:solidFill>
                  <a:srgbClr val="66FF99"/>
                </a:solidFill>
                <a:latin typeface="Arial" panose="020B0604020202020204" pitchFamily="34" charset="0"/>
                <a:cs typeface="Arial" panose="020B0604020202020204" pitchFamily="34" charset="0"/>
              </a:rPr>
              <a:t>لوقا </a:t>
            </a:r>
            <a:endParaRPr lang="en-GB" sz="3495" b="1" dirty="0">
              <a:solidFill>
                <a:srgbClr val="66FF99"/>
              </a:solidFill>
              <a:latin typeface="Helvetica" charset="0"/>
            </a:endParaRPr>
          </a:p>
        </p:txBody>
      </p:sp>
      <p:sp>
        <p:nvSpPr>
          <p:cNvPr id="67593" name="Rectangle 8"/>
          <p:cNvSpPr>
            <a:spLocks noChangeArrowheads="1"/>
          </p:cNvSpPr>
          <p:nvPr/>
        </p:nvSpPr>
        <p:spPr bwMode="auto">
          <a:xfrm>
            <a:off x="2247036" y="1193102"/>
            <a:ext cx="2514600" cy="624447"/>
          </a:xfrm>
          <a:prstGeom prst="rect">
            <a:avLst/>
          </a:prstGeom>
          <a:noFill/>
          <a:ln w="9525">
            <a:noFill/>
            <a:round/>
            <a:headEnd/>
            <a:tailEnd/>
          </a:ln>
          <a:effectLst>
            <a:outerShdw blurRad="63500" dist="35921" dir="2700000" algn="ctr" rotWithShape="0">
              <a:schemeClr val="tx1">
                <a:alpha val="74998"/>
              </a:schemeClr>
            </a:outerShdw>
          </a:effectLst>
        </p:spPr>
        <p:txBody>
          <a:bodyPr lIns="87514" tIns="42885" rIns="87514" bIns="42885">
            <a:spAutoFit/>
          </a:bodyPr>
          <a:lstStyle/>
          <a:p>
            <a:pPr algn="r" defTabSz="439868">
              <a:lnSpc>
                <a:spcPct val="100000"/>
              </a:lnSpc>
              <a:spcBef>
                <a:spcPts val="2184"/>
              </a:spcBef>
              <a:buClr>
                <a:srgbClr val="66FF99"/>
              </a:buClr>
              <a:buSzTx/>
              <a:tabLst>
                <a:tab pos="0" algn="l"/>
                <a:tab pos="881274" algn="l"/>
                <a:tab pos="1767173" algn="l"/>
                <a:tab pos="2654606" algn="l"/>
                <a:tab pos="3540501" algn="l"/>
                <a:tab pos="4426395" algn="l"/>
                <a:tab pos="5312289" algn="l"/>
                <a:tab pos="6196648" algn="l"/>
                <a:tab pos="7082539" algn="l"/>
                <a:tab pos="7968437" algn="l"/>
                <a:tab pos="8854329" algn="l"/>
                <a:tab pos="9740225" algn="l"/>
              </a:tabLst>
              <a:defRPr/>
            </a:pPr>
            <a:r>
              <a:rPr lang="ar-JO" sz="3495" b="1" dirty="0">
                <a:solidFill>
                  <a:srgbClr val="FFFF00"/>
                </a:solidFill>
                <a:latin typeface="Helvetica" charset="0"/>
              </a:rPr>
              <a:t>1</a:t>
            </a:r>
            <a:r>
              <a:rPr lang="ar-JO" sz="3495" b="1" dirty="0">
                <a:solidFill>
                  <a:srgbClr val="66FF99"/>
                </a:solidFill>
                <a:latin typeface="Helvetica" charset="0"/>
              </a:rPr>
              <a:t>         </a:t>
            </a:r>
            <a:r>
              <a:rPr lang="ar-JO" sz="3495" b="1" dirty="0">
                <a:solidFill>
                  <a:srgbClr val="66FF99"/>
                </a:solidFill>
                <a:latin typeface="Arial" panose="020B0604020202020204" pitchFamily="34" charset="0"/>
                <a:cs typeface="Arial" panose="020B0604020202020204" pitchFamily="34" charset="0"/>
              </a:rPr>
              <a:t>متى</a:t>
            </a:r>
            <a:endParaRPr lang="en-GB" sz="3495" b="1" dirty="0">
              <a:solidFill>
                <a:srgbClr val="66FF99"/>
              </a:solidFill>
              <a:latin typeface="Helvetica" charset="0"/>
            </a:endParaRPr>
          </a:p>
        </p:txBody>
      </p:sp>
      <p:sp>
        <p:nvSpPr>
          <p:cNvPr id="67594" name="Rectangle 9"/>
          <p:cNvSpPr>
            <a:spLocks noChangeArrowheads="1"/>
          </p:cNvSpPr>
          <p:nvPr/>
        </p:nvSpPr>
        <p:spPr bwMode="auto">
          <a:xfrm>
            <a:off x="5701531" y="1216214"/>
            <a:ext cx="2808895" cy="624447"/>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7514" tIns="42885" rIns="87514" bIns="42885">
            <a:spAutoFit/>
          </a:bodyPr>
          <a:lstStyle/>
          <a:p>
            <a:pPr algn="r" defTabSz="439868">
              <a:lnSpc>
                <a:spcPct val="100000"/>
              </a:lnSpc>
              <a:spcBef>
                <a:spcPts val="2184"/>
              </a:spcBef>
              <a:buClr>
                <a:srgbClr val="66FF99"/>
              </a:buClr>
              <a:buSzTx/>
              <a:tabLst>
                <a:tab pos="0" algn="l"/>
                <a:tab pos="881274" algn="l"/>
                <a:tab pos="1767173" algn="l"/>
                <a:tab pos="2654606" algn="l"/>
                <a:tab pos="3540501" algn="l"/>
                <a:tab pos="4426395" algn="l"/>
                <a:tab pos="5312289" algn="l"/>
                <a:tab pos="6196648" algn="l"/>
                <a:tab pos="7082539" algn="l"/>
                <a:tab pos="7968437" algn="l"/>
                <a:tab pos="8854329" algn="l"/>
                <a:tab pos="9740225" algn="l"/>
              </a:tabLst>
              <a:defRPr/>
            </a:pPr>
            <a:r>
              <a:rPr lang="ar-JO" sz="3495" b="1" dirty="0">
                <a:solidFill>
                  <a:srgbClr val="66FF99"/>
                </a:solidFill>
                <a:latin typeface="Helvetica" charset="0"/>
              </a:rPr>
              <a:t>  </a:t>
            </a:r>
            <a:r>
              <a:rPr lang="ar-JO" sz="3495" b="1" dirty="0">
                <a:solidFill>
                  <a:srgbClr val="FFFF00"/>
                </a:solidFill>
                <a:latin typeface="Helvetica" charset="0"/>
              </a:rPr>
              <a:t>2</a:t>
            </a:r>
            <a:r>
              <a:rPr lang="ar-JO" sz="3495" b="1" dirty="0">
                <a:solidFill>
                  <a:srgbClr val="66FF99"/>
                </a:solidFill>
                <a:latin typeface="Helvetica" charset="0"/>
              </a:rPr>
              <a:t>      </a:t>
            </a:r>
            <a:r>
              <a:rPr lang="ar-JO" sz="3495" b="1" dirty="0">
                <a:solidFill>
                  <a:srgbClr val="66FF99"/>
                </a:solidFill>
                <a:latin typeface="Arial" panose="020B0604020202020204" pitchFamily="34" charset="0"/>
                <a:cs typeface="Arial" panose="020B0604020202020204" pitchFamily="34" charset="0"/>
              </a:rPr>
              <a:t>مرقس</a:t>
            </a:r>
            <a:endParaRPr lang="en-GB" sz="3495" b="1" dirty="0">
              <a:solidFill>
                <a:srgbClr val="66FF99"/>
              </a:solidFill>
              <a:latin typeface="Helvetica" charset="0"/>
            </a:endParaRPr>
          </a:p>
        </p:txBody>
      </p:sp>
      <p:sp>
        <p:nvSpPr>
          <p:cNvPr id="67613" name="Rectangle 44"/>
          <p:cNvSpPr>
            <a:spLocks noChangeArrowheads="1"/>
          </p:cNvSpPr>
          <p:nvPr/>
        </p:nvSpPr>
        <p:spPr bwMode="auto">
          <a:xfrm>
            <a:off x="5846367" y="4270773"/>
            <a:ext cx="2249580" cy="624447"/>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7514" tIns="42885" rIns="87514" bIns="42885">
            <a:spAutoFit/>
          </a:bodyPr>
          <a:lstStyle/>
          <a:p>
            <a:pPr algn="r" defTabSz="439868">
              <a:lnSpc>
                <a:spcPct val="100000"/>
              </a:lnSpc>
              <a:spcBef>
                <a:spcPts val="2184"/>
              </a:spcBef>
              <a:buClr>
                <a:srgbClr val="66FF99"/>
              </a:buClr>
              <a:buSzTx/>
              <a:tabLst>
                <a:tab pos="0" algn="l"/>
                <a:tab pos="881274" algn="l"/>
                <a:tab pos="1767173" algn="l"/>
                <a:tab pos="2654606" algn="l"/>
                <a:tab pos="3540501" algn="l"/>
                <a:tab pos="4426395" algn="l"/>
                <a:tab pos="5312289" algn="l"/>
                <a:tab pos="6196648" algn="l"/>
                <a:tab pos="7082539" algn="l"/>
                <a:tab pos="7968437" algn="l"/>
                <a:tab pos="8854329" algn="l"/>
                <a:tab pos="9740225" algn="l"/>
              </a:tabLst>
              <a:defRPr/>
            </a:pPr>
            <a:r>
              <a:rPr lang="ar-JO" sz="3495" b="1" dirty="0">
                <a:solidFill>
                  <a:srgbClr val="FFFF00"/>
                </a:solidFill>
                <a:latin typeface="Helvetica" charset="0"/>
              </a:rPr>
              <a:t>4</a:t>
            </a:r>
            <a:r>
              <a:rPr lang="ar-JO" sz="3495" b="1" dirty="0">
                <a:solidFill>
                  <a:srgbClr val="66FF99"/>
                </a:solidFill>
                <a:latin typeface="Helvetica" charset="0"/>
              </a:rPr>
              <a:t>  </a:t>
            </a:r>
            <a:r>
              <a:rPr lang="ar-JO" sz="3495" b="1" dirty="0">
                <a:solidFill>
                  <a:srgbClr val="66FF99"/>
                </a:solidFill>
                <a:latin typeface="Arial" panose="020B0604020202020204" pitchFamily="34" charset="0"/>
                <a:cs typeface="Arial" panose="020B0604020202020204" pitchFamily="34" charset="0"/>
              </a:rPr>
              <a:t>يوحنا</a:t>
            </a:r>
            <a:endParaRPr lang="en-GB" sz="3495" b="1" dirty="0">
              <a:solidFill>
                <a:srgbClr val="66FF99"/>
              </a:solidFill>
              <a:latin typeface="Helvetica" charset="0"/>
            </a:endParaRPr>
          </a:p>
        </p:txBody>
      </p:sp>
      <p:sp>
        <p:nvSpPr>
          <p:cNvPr id="29750" name="Text Box 54"/>
          <p:cNvSpPr txBox="1">
            <a:spLocks noChangeArrowheads="1"/>
          </p:cNvSpPr>
          <p:nvPr/>
        </p:nvSpPr>
        <p:spPr bwMode="auto">
          <a:xfrm>
            <a:off x="2086793" y="4941026"/>
            <a:ext cx="2764211" cy="1581166"/>
          </a:xfrm>
          <a:prstGeom prst="rect">
            <a:avLst/>
          </a:prstGeom>
          <a:noFill/>
          <a:ln w="9525">
            <a:noFill/>
            <a:round/>
            <a:headEnd/>
            <a:tailEnd/>
          </a:ln>
          <a:effectLst>
            <a:outerShdw blurRad="63500" dist="35921" dir="2700000" algn="ctr" rotWithShape="0">
              <a:schemeClr val="tx1">
                <a:alpha val="74998"/>
              </a:schemeClr>
            </a:outerShdw>
          </a:effectLst>
        </p:spPr>
        <p:txBody>
          <a:bodyPr lIns="87165" tIns="45321" rIns="87165" bIns="4532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39868" rtl="1">
              <a:lnSpc>
                <a:spcPct val="100000"/>
              </a:lnSpc>
              <a:spcBef>
                <a:spcPts val="3276"/>
              </a:spcBef>
              <a:buClr>
                <a:srgbClr val="FFEA18"/>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ar-JO" sz="4840" b="1" dirty="0">
                <a:solidFill>
                  <a:srgbClr val="FFEA18"/>
                </a:solidFill>
                <a:latin typeface="Arial" panose="020B0604020202020204" pitchFamily="34" charset="0"/>
                <a:cs typeface="Arial" panose="020B0604020202020204" pitchFamily="34" charset="0"/>
              </a:rPr>
              <a:t>57 – 59</a:t>
            </a:r>
            <a:br>
              <a:rPr lang="en-US" sz="4840" b="1" dirty="0">
                <a:solidFill>
                  <a:srgbClr val="FFEA18"/>
                </a:solidFill>
                <a:latin typeface="Arial" panose="020B0604020202020204" pitchFamily="34" charset="0"/>
                <a:cs typeface="Arial" panose="020B0604020202020204" pitchFamily="34" charset="0"/>
              </a:rPr>
            </a:br>
            <a:r>
              <a:rPr lang="ar-JO" sz="4840" b="1" dirty="0">
                <a:solidFill>
                  <a:srgbClr val="FFEA18"/>
                </a:solidFill>
                <a:latin typeface="Arial" panose="020B0604020202020204" pitchFamily="34" charset="0"/>
                <a:cs typeface="Arial" panose="020B0604020202020204" pitchFamily="34" charset="0"/>
              </a:rPr>
              <a:t>ب. م</a:t>
            </a:r>
            <a:endParaRPr lang="en-GB" sz="4840" b="1" dirty="0">
              <a:solidFill>
                <a:srgbClr val="FFEA18"/>
              </a:solidFill>
              <a:latin typeface="Arial" panose="020B0604020202020204" pitchFamily="34" charset="0"/>
              <a:cs typeface="Arial" panose="020B0604020202020204" pitchFamily="34" charset="0"/>
            </a:endParaRPr>
          </a:p>
        </p:txBody>
      </p:sp>
      <p:sp>
        <p:nvSpPr>
          <p:cNvPr id="29751" name="Text Box 55"/>
          <p:cNvSpPr txBox="1">
            <a:spLocks noChangeArrowheads="1"/>
          </p:cNvSpPr>
          <p:nvPr/>
        </p:nvSpPr>
        <p:spPr bwMode="auto">
          <a:xfrm>
            <a:off x="5901859" y="5035442"/>
            <a:ext cx="3087781" cy="1385471"/>
          </a:xfrm>
          <a:prstGeom prst="rect">
            <a:avLst/>
          </a:prstGeom>
          <a:noFill/>
          <a:ln w="9525">
            <a:noFill/>
            <a:round/>
            <a:headEnd/>
            <a:tailEnd/>
          </a:ln>
          <a:effectLst>
            <a:outerShdw blurRad="63500" dist="35921" dir="2700000" algn="ctr" rotWithShape="0">
              <a:schemeClr val="tx1">
                <a:alpha val="74998"/>
              </a:schemeClr>
            </a:outerShdw>
          </a:effectLst>
        </p:spPr>
        <p:txBody>
          <a:bodyPr lIns="87165" tIns="45321" rIns="87165" bIns="4532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39868">
              <a:lnSpc>
                <a:spcPct val="100000"/>
              </a:lnSpc>
              <a:spcBef>
                <a:spcPts val="2184"/>
              </a:spcBef>
              <a:buClr>
                <a:srgbClr val="FFEA18"/>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ar-JO" sz="3495" b="1" dirty="0">
                <a:solidFill>
                  <a:srgbClr val="FFEA18"/>
                </a:solidFill>
                <a:latin typeface="Arial" panose="020B0604020202020204" pitchFamily="34" charset="0"/>
                <a:cs typeface="Arial" panose="020B0604020202020204" pitchFamily="34" charset="0"/>
              </a:rPr>
              <a:t>69 ب. م</a:t>
            </a:r>
          </a:p>
          <a:p>
            <a:pPr algn="ctr" defTabSz="439868">
              <a:lnSpc>
                <a:spcPct val="100000"/>
              </a:lnSpc>
              <a:spcBef>
                <a:spcPts val="2184"/>
              </a:spcBef>
              <a:buClr>
                <a:srgbClr val="FFEA18"/>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ar-JO" sz="3080" b="1" dirty="0">
                <a:solidFill>
                  <a:srgbClr val="FFFFFF"/>
                </a:solidFill>
                <a:latin typeface="Arial" panose="020B0604020202020204" pitchFamily="34" charset="0"/>
                <a:cs typeface="Arial" panose="020B0604020202020204" pitchFamily="34" charset="0"/>
              </a:rPr>
              <a:t>بعد الأناجيل الإزائية</a:t>
            </a:r>
          </a:p>
        </p:txBody>
      </p:sp>
      <p:sp>
        <p:nvSpPr>
          <p:cNvPr id="29752" name="Text Box 56"/>
          <p:cNvSpPr txBox="1">
            <a:spLocks noChangeArrowheads="1"/>
          </p:cNvSpPr>
          <p:nvPr/>
        </p:nvSpPr>
        <p:spPr bwMode="auto">
          <a:xfrm>
            <a:off x="6091666" y="1905980"/>
            <a:ext cx="2431396" cy="1675038"/>
          </a:xfrm>
          <a:prstGeom prst="rect">
            <a:avLst/>
          </a:prstGeom>
          <a:noFill/>
          <a:ln w="9525">
            <a:noFill/>
            <a:round/>
            <a:headEnd/>
            <a:tailEnd/>
          </a:ln>
          <a:effectLst>
            <a:outerShdw blurRad="63500" dist="35921" dir="2700000" algn="ctr" rotWithShape="0">
              <a:schemeClr val="tx1">
                <a:alpha val="74998"/>
              </a:schemeClr>
            </a:outerShdw>
          </a:effectLst>
        </p:spPr>
        <p:txBody>
          <a:bodyPr wrap="square" lIns="87165" tIns="45321" rIns="87165" bIns="4532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39868" rtl="1">
              <a:lnSpc>
                <a:spcPct val="100000"/>
              </a:lnSpc>
              <a:spcBef>
                <a:spcPts val="3276"/>
              </a:spcBef>
              <a:buClr>
                <a:srgbClr val="FFEA18"/>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ar-JO" sz="5145" b="1" dirty="0">
                <a:solidFill>
                  <a:srgbClr val="FFEA18"/>
                </a:solidFill>
                <a:latin typeface="Comic Sans MS" charset="0"/>
              </a:rPr>
              <a:t>64 -68</a:t>
            </a:r>
            <a:br>
              <a:rPr lang="en-US" sz="5145" b="1" dirty="0">
                <a:solidFill>
                  <a:srgbClr val="FFEA18"/>
                </a:solidFill>
                <a:latin typeface="Comic Sans MS" charset="0"/>
              </a:rPr>
            </a:br>
            <a:r>
              <a:rPr lang="ar-JO" sz="5145" b="1" dirty="0">
                <a:solidFill>
                  <a:srgbClr val="FFEA18"/>
                </a:solidFill>
                <a:latin typeface="Arial" panose="020B0604020202020204" pitchFamily="34" charset="0"/>
                <a:cs typeface="Arial" panose="020B0604020202020204" pitchFamily="34" charset="0"/>
              </a:rPr>
              <a:t>ب. م</a:t>
            </a:r>
            <a:endParaRPr lang="en-GB" sz="4400" b="1" dirty="0">
              <a:solidFill>
                <a:srgbClr val="FFEA18"/>
              </a:solidFill>
              <a:latin typeface="Arial" panose="020B0604020202020204" pitchFamily="34" charset="0"/>
              <a:cs typeface="Arial" panose="020B0604020202020204" pitchFamily="34" charset="0"/>
            </a:endParaRPr>
          </a:p>
        </p:txBody>
      </p:sp>
      <p:sp>
        <p:nvSpPr>
          <p:cNvPr id="29753" name="Text Box 57"/>
          <p:cNvSpPr txBox="1">
            <a:spLocks noChangeArrowheads="1"/>
          </p:cNvSpPr>
          <p:nvPr/>
        </p:nvSpPr>
        <p:spPr bwMode="auto">
          <a:xfrm>
            <a:off x="2076009" y="1950662"/>
            <a:ext cx="2764211" cy="1525766"/>
          </a:xfrm>
          <a:prstGeom prst="rect">
            <a:avLst/>
          </a:prstGeom>
          <a:noFill/>
          <a:ln w="9525">
            <a:noFill/>
            <a:round/>
            <a:headEnd/>
            <a:tailEnd/>
          </a:ln>
          <a:effectLst>
            <a:outerShdw blurRad="63500" dist="35921" dir="2700000" algn="ctr" rotWithShape="0">
              <a:schemeClr val="tx1">
                <a:alpha val="74998"/>
              </a:schemeClr>
            </a:outerShdw>
          </a:effectLst>
        </p:spPr>
        <p:txBody>
          <a:bodyPr lIns="87165" tIns="45321" rIns="87165" bIns="4532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defTabSz="439868" rtl="1">
              <a:lnSpc>
                <a:spcPct val="100000"/>
              </a:lnSpc>
              <a:spcBef>
                <a:spcPts val="2910"/>
              </a:spcBef>
              <a:buClr>
                <a:srgbClr val="FFEA18"/>
              </a:buClr>
              <a:buSzTx/>
              <a:tabLst>
                <a:tab pos="0" algn="l"/>
                <a:tab pos="1000602" algn="l"/>
                <a:tab pos="2006442" algn="l"/>
                <a:tab pos="3014028" algn="l"/>
                <a:tab pos="4019868" algn="l"/>
                <a:tab pos="5025708" algn="l"/>
                <a:tab pos="6031548" algn="l"/>
                <a:tab pos="7035642" algn="l"/>
                <a:tab pos="8041482" algn="l"/>
                <a:tab pos="9047322" algn="l"/>
                <a:tab pos="10053162" algn="l"/>
                <a:tab pos="11059002" algn="l"/>
              </a:tabLst>
              <a:defRPr/>
            </a:pPr>
            <a:r>
              <a:rPr lang="ar-JO" sz="4660" b="1" dirty="0">
                <a:solidFill>
                  <a:srgbClr val="FFEA18"/>
                </a:solidFill>
                <a:latin typeface="Arial" panose="020B0604020202020204" pitchFamily="34" charset="0"/>
                <a:cs typeface="Arial" panose="020B0604020202020204" pitchFamily="34" charset="0"/>
              </a:rPr>
              <a:t>السنة</a:t>
            </a:r>
            <a:br>
              <a:rPr lang="en-US" sz="4660" b="1" dirty="0">
                <a:solidFill>
                  <a:srgbClr val="FFEA18"/>
                </a:solidFill>
                <a:latin typeface="Arial" panose="020B0604020202020204" pitchFamily="34" charset="0"/>
                <a:cs typeface="Arial" panose="020B0604020202020204" pitchFamily="34" charset="0"/>
              </a:rPr>
            </a:br>
            <a:r>
              <a:rPr lang="ar-JO" sz="4660" b="1" dirty="0">
                <a:solidFill>
                  <a:srgbClr val="FFEA18"/>
                </a:solidFill>
                <a:latin typeface="Arial" panose="020B0604020202020204" pitchFamily="34" charset="0"/>
                <a:cs typeface="Arial" panose="020B0604020202020204" pitchFamily="34" charset="0"/>
              </a:rPr>
              <a:t>40 ب. م</a:t>
            </a:r>
            <a:endParaRPr lang="en-GB" sz="4660" b="1" dirty="0">
              <a:solidFill>
                <a:srgbClr val="FFEA18"/>
              </a:solidFill>
              <a:latin typeface="Arial" panose="020B0604020202020204" pitchFamily="34" charset="0"/>
              <a:cs typeface="Arial" panose="020B0604020202020204" pitchFamily="34" charset="0"/>
            </a:endParaRPr>
          </a:p>
        </p:txBody>
      </p:sp>
      <p:sp>
        <p:nvSpPr>
          <p:cNvPr id="64" name="Title 63"/>
          <p:cNvSpPr>
            <a:spLocks noGrp="1"/>
          </p:cNvSpPr>
          <p:nvPr>
            <p:ph type="title" idx="4294967295"/>
          </p:nvPr>
        </p:nvSpPr>
        <p:spPr bwMode="auto">
          <a:xfrm>
            <a:off x="636355" y="365454"/>
            <a:ext cx="8785692" cy="67025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8690" tIns="49346" rIns="98690" bIns="49346"/>
          <a:lstStyle/>
          <a:p>
            <a:r>
              <a:rPr lang="ar-JO" sz="3106" b="1" dirty="0">
                <a:solidFill>
                  <a:srgbClr val="FFEA18"/>
                </a:solidFill>
                <a:latin typeface="Arial" panose="020B0604020202020204" pitchFamily="34" charset="0"/>
                <a:cs typeface="Arial" panose="020B0604020202020204" pitchFamily="34" charset="0"/>
              </a:rPr>
              <a:t>متى أعتقد أنهم كتبوا؟...</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322513" y="1377950"/>
            <a:ext cx="5226050" cy="502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24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7825" y="261938"/>
            <a:ext cx="9240838" cy="7254875"/>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2467" name="Rectangle 3"/>
          <p:cNvSpPr>
            <a:spLocks noChangeArrowheads="1"/>
          </p:cNvSpPr>
          <p:nvPr/>
        </p:nvSpPr>
        <p:spPr bwMode="auto">
          <a:xfrm>
            <a:off x="169863" y="7429500"/>
            <a:ext cx="145415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62468" name="Rectangle 4"/>
          <p:cNvSpPr>
            <a:spLocks noChangeArrowheads="1"/>
          </p:cNvSpPr>
          <p:nvPr/>
        </p:nvSpPr>
        <p:spPr bwMode="auto">
          <a:xfrm>
            <a:off x="1266825" y="855663"/>
            <a:ext cx="7481888" cy="61801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62469" name="AutoShape 5"/>
          <p:cNvSpPr>
            <a:spLocks noChangeArrowheads="1"/>
          </p:cNvSpPr>
          <p:nvPr/>
        </p:nvSpPr>
        <p:spPr bwMode="auto">
          <a:xfrm>
            <a:off x="5199063" y="1008063"/>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62470" name="AutoShape 6"/>
          <p:cNvSpPr>
            <a:spLocks noChangeArrowheads="1"/>
          </p:cNvSpPr>
          <p:nvPr/>
        </p:nvSpPr>
        <p:spPr bwMode="auto">
          <a:xfrm>
            <a:off x="1473200" y="4040188"/>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62471" name="AutoShape 7"/>
          <p:cNvSpPr>
            <a:spLocks noChangeArrowheads="1"/>
          </p:cNvSpPr>
          <p:nvPr/>
        </p:nvSpPr>
        <p:spPr bwMode="auto">
          <a:xfrm>
            <a:off x="5197475" y="4017963"/>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62472" name="AutoShape 8"/>
          <p:cNvSpPr>
            <a:spLocks noChangeArrowheads="1"/>
          </p:cNvSpPr>
          <p:nvPr/>
        </p:nvSpPr>
        <p:spPr bwMode="auto">
          <a:xfrm>
            <a:off x="1471613" y="1000125"/>
            <a:ext cx="3305175"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30729" name="Rectangle 9"/>
          <p:cNvSpPr>
            <a:spLocks noChangeArrowheads="1"/>
          </p:cNvSpPr>
          <p:nvPr/>
        </p:nvSpPr>
        <p:spPr bwMode="auto">
          <a:xfrm>
            <a:off x="1587500" y="1989138"/>
            <a:ext cx="3127375" cy="718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5CF5F0"/>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ar-JO" sz="4400" b="1" dirty="0">
                <a:solidFill>
                  <a:srgbClr val="66FF99"/>
                </a:solidFill>
                <a:latin typeface="Arial" panose="020B0604020202020204" pitchFamily="34" charset="0"/>
                <a:cs typeface="Arial" panose="020B0604020202020204" pitchFamily="34" charset="0"/>
              </a:rPr>
              <a:t>متى</a:t>
            </a:r>
            <a:endParaRPr lang="en-GB" sz="4300" b="1" i="1" dirty="0">
              <a:solidFill>
                <a:srgbClr val="5CF5F0"/>
              </a:solidFill>
              <a:latin typeface="Arial" panose="020B0604020202020204" pitchFamily="34" charset="0"/>
              <a:cs typeface="Arial" panose="020B0604020202020204" pitchFamily="34" charset="0"/>
            </a:endParaRPr>
          </a:p>
        </p:txBody>
      </p:sp>
      <p:sp>
        <p:nvSpPr>
          <p:cNvPr id="30730" name="Rectangle 10"/>
          <p:cNvSpPr>
            <a:spLocks noChangeArrowheads="1"/>
          </p:cNvSpPr>
          <p:nvPr/>
        </p:nvSpPr>
        <p:spPr bwMode="auto">
          <a:xfrm>
            <a:off x="5799138" y="1984375"/>
            <a:ext cx="2239962" cy="704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F65B7D"/>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ar-SA" sz="4300" b="1" i="1" dirty="0">
                <a:solidFill>
                  <a:srgbClr val="F65B7D"/>
                </a:solidFill>
                <a:latin typeface="Arial" panose="020B0604020202020204" pitchFamily="34" charset="0"/>
                <a:cs typeface="Arial" panose="020B0604020202020204" pitchFamily="34" charset="0"/>
              </a:rPr>
              <a:t>مرقس</a:t>
            </a:r>
            <a:endParaRPr lang="en-GB" sz="4300" b="1" i="1" dirty="0">
              <a:solidFill>
                <a:srgbClr val="F65B7D"/>
              </a:solidFill>
              <a:latin typeface="Arial" panose="020B0604020202020204" pitchFamily="34" charset="0"/>
              <a:cs typeface="Arial" panose="020B0604020202020204" pitchFamily="34" charset="0"/>
            </a:endParaRPr>
          </a:p>
        </p:txBody>
      </p:sp>
      <p:sp>
        <p:nvSpPr>
          <p:cNvPr id="30731" name="Rectangle 11"/>
          <p:cNvSpPr>
            <a:spLocks noChangeArrowheads="1"/>
          </p:cNvSpPr>
          <p:nvPr/>
        </p:nvSpPr>
        <p:spPr bwMode="auto">
          <a:xfrm>
            <a:off x="1973263" y="5064125"/>
            <a:ext cx="2530475" cy="718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76F774"/>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ar-JO" sz="4400" b="1" dirty="0">
                <a:solidFill>
                  <a:srgbClr val="66FF99"/>
                </a:solidFill>
                <a:latin typeface="Arial" panose="020B0604020202020204" pitchFamily="34" charset="0"/>
                <a:cs typeface="Arial" panose="020B0604020202020204" pitchFamily="34" charset="0"/>
              </a:rPr>
              <a:t>لوقا</a:t>
            </a:r>
            <a:endParaRPr lang="en-GB" sz="4300" b="1" i="1" dirty="0">
              <a:solidFill>
                <a:srgbClr val="76F774"/>
              </a:solidFill>
              <a:latin typeface="Arial" panose="020B0604020202020204" pitchFamily="34" charset="0"/>
              <a:cs typeface="Arial" panose="020B0604020202020204" pitchFamily="34" charset="0"/>
            </a:endParaRPr>
          </a:p>
        </p:txBody>
      </p:sp>
      <p:sp>
        <p:nvSpPr>
          <p:cNvPr id="30732" name="Rectangle 12"/>
          <p:cNvSpPr>
            <a:spLocks noChangeArrowheads="1"/>
          </p:cNvSpPr>
          <p:nvPr/>
        </p:nvSpPr>
        <p:spPr bwMode="auto">
          <a:xfrm>
            <a:off x="5988050" y="5070475"/>
            <a:ext cx="1835150" cy="7189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66" tIns="44184" rIns="90166" bIns="44184">
            <a:spAutoFit/>
          </a:bodyPr>
          <a:lstStyle/>
          <a:p>
            <a:pPr algn="ctr">
              <a:spcBef>
                <a:spcPts val="2750"/>
              </a:spcBef>
              <a:buClr>
                <a:srgbClr val="FFFFFF"/>
              </a:buClr>
              <a:tabLst>
                <a:tab pos="0" algn="l"/>
                <a:tab pos="906463" algn="l"/>
                <a:tab pos="1819275" algn="l"/>
                <a:tab pos="2733675" algn="l"/>
                <a:tab pos="3644900" algn="l"/>
                <a:tab pos="4557713" algn="l"/>
                <a:tab pos="5472113" algn="l"/>
                <a:tab pos="6383338" algn="l"/>
                <a:tab pos="7294563" algn="l"/>
                <a:tab pos="8207375" algn="l"/>
                <a:tab pos="9120188" algn="l"/>
                <a:tab pos="10034588" algn="l"/>
              </a:tabLst>
            </a:pPr>
            <a:r>
              <a:rPr lang="ar-JO" sz="4400" b="1" dirty="0">
                <a:solidFill>
                  <a:srgbClr val="66FF99"/>
                </a:solidFill>
                <a:latin typeface="Arial" panose="020B0604020202020204" pitchFamily="34" charset="0"/>
                <a:cs typeface="Arial" panose="020B0604020202020204" pitchFamily="34" charset="0"/>
              </a:rPr>
              <a:t>يوحنا</a:t>
            </a:r>
            <a:endParaRPr lang="en-GB" sz="4300" b="1" i="1" dirty="0">
              <a:solidFill>
                <a:srgbClr val="FFFFFF"/>
              </a:solidFill>
              <a:latin typeface="Arial" panose="020B0604020202020204" pitchFamily="34" charset="0"/>
              <a:cs typeface="Arial" panose="020B0604020202020204" pitchFamily="34" charset="0"/>
            </a:endParaRPr>
          </a:p>
        </p:txBody>
      </p:sp>
      <p:sp>
        <p:nvSpPr>
          <p:cNvPr id="62477" name="Text Box 13"/>
          <p:cNvSpPr txBox="1">
            <a:spLocks noChangeArrowheads="1"/>
          </p:cNvSpPr>
          <p:nvPr/>
        </p:nvSpPr>
        <p:spPr bwMode="auto">
          <a:xfrm>
            <a:off x="9622889" y="19284"/>
            <a:ext cx="251898" cy="38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250"/>
              </a:spcBef>
              <a:buClr>
                <a:srgbClr val="FFFFFF"/>
              </a:buClr>
            </a:pPr>
            <a:r>
              <a:rPr lang="en-GB" sz="2000">
                <a:solidFill>
                  <a:srgbClr val="FFFFFF"/>
                </a:solidFill>
                <a:latin typeface="Arial" panose="020B0604020202020204" pitchFamily="34" charset="0"/>
                <a:cs typeface="Arial" panose="020B0604020202020204" pitchFamily="34" charset="0"/>
              </a:rPr>
              <a:t> </a:t>
            </a:r>
          </a:p>
        </p:txBody>
      </p:sp>
      <p:sp>
        <p:nvSpPr>
          <p:cNvPr id="62478" name="Text Box 14"/>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44" tIns="45621" rIns="91244" bIns="45621"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000000"/>
              </a:solidFill>
              <a:latin typeface="Arial" panose="020B0604020202020204" pitchFamily="34" charset="0"/>
              <a:cs typeface="Arial" panose="020B0604020202020204" pitchFamily="34" charset="0"/>
            </a:endParaRPr>
          </a:p>
        </p:txBody>
      </p:sp>
      <p:sp>
        <p:nvSpPr>
          <p:cNvPr id="62479" name="Text Box 15"/>
          <p:cNvSpPr txBox="1">
            <a:spLocks noChangeArrowheads="1"/>
          </p:cNvSpPr>
          <p:nvPr/>
        </p:nvSpPr>
        <p:spPr bwMode="auto">
          <a:xfrm>
            <a:off x="9201066" y="7419536"/>
            <a:ext cx="322430" cy="237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Arial" panose="020B0604020202020204" pitchFamily="34" charset="0"/>
                <a:cs typeface="Arial" panose="020B0604020202020204" pitchFamily="34" charset="0"/>
              </a:rPr>
              <a:t>28</a:t>
            </a:r>
          </a:p>
        </p:txBody>
      </p:sp>
      <p:sp>
        <p:nvSpPr>
          <p:cNvPr id="62480" name="Text Box 16"/>
          <p:cNvSpPr txBox="1">
            <a:spLocks noChangeArrowheads="1"/>
          </p:cNvSpPr>
          <p:nvPr/>
        </p:nvSpPr>
        <p:spPr bwMode="auto">
          <a:xfrm>
            <a:off x="9589342" y="7355176"/>
            <a:ext cx="295179" cy="32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06" tIns="46694" rIns="89806" bIns="46694"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Arial" panose="020B0604020202020204" pitchFamily="34" charset="0"/>
                <a:cs typeface="Arial" panose="020B0604020202020204" pitchFamily="34" charset="0"/>
              </a:rPr>
              <a:t>9</a:t>
            </a:r>
          </a:p>
        </p:txBody>
      </p:sp>
      <p:grpSp>
        <p:nvGrpSpPr>
          <p:cNvPr id="2" name="Group 17"/>
          <p:cNvGrpSpPr>
            <a:grpSpLocks/>
          </p:cNvGrpSpPr>
          <p:nvPr/>
        </p:nvGrpSpPr>
        <p:grpSpPr bwMode="auto">
          <a:xfrm>
            <a:off x="1222376" y="933872"/>
            <a:ext cx="7526337" cy="6029325"/>
            <a:chOff x="769" y="595"/>
            <a:chExt cx="4741" cy="3798"/>
          </a:xfrm>
        </p:grpSpPr>
        <p:sp>
          <p:nvSpPr>
            <p:cNvPr id="62492"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latin typeface="Arial" panose="020B0604020202020204" pitchFamily="34" charset="0"/>
                <a:cs typeface="Arial" panose="020B0604020202020204" pitchFamily="34" charset="0"/>
              </a:endParaRPr>
            </a:p>
          </p:txBody>
        </p:sp>
        <p:pic>
          <p:nvPicPr>
            <p:cNvPr id="62493"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328737" y="842598"/>
            <a:ext cx="7400925" cy="6315075"/>
          </a:xfrm>
          <a:prstGeom prst="rect">
            <a:avLst/>
          </a:prstGeom>
          <a:solidFill>
            <a:srgbClr val="000718">
              <a:alpha val="81175"/>
            </a:srgbClr>
          </a:solidFill>
          <a:ln w="12600">
            <a:solidFill>
              <a:srgbClr val="000000"/>
            </a:solidFill>
            <a:miter lim="800000"/>
            <a:headEnd/>
            <a:tailEnd/>
          </a:ln>
        </p:spPr>
        <p:txBody>
          <a:bodyPr wrap="none" lIns="91244" tIns="45621" rIns="91244" bIns="45621" anchor="ctr"/>
          <a:lstStyle/>
          <a:p>
            <a:endParaRPr lang="en-US">
              <a:solidFill>
                <a:srgbClr val="000000"/>
              </a:solidFill>
              <a:latin typeface="Arial" panose="020B0604020202020204" pitchFamily="34" charset="0"/>
              <a:cs typeface="Arial" panose="020B0604020202020204" pitchFamily="34" charset="0"/>
            </a:endParaRPr>
          </a:p>
        </p:txBody>
      </p:sp>
      <p:sp>
        <p:nvSpPr>
          <p:cNvPr id="30745" name="Text Box 25"/>
          <p:cNvSpPr txBox="1">
            <a:spLocks noChangeArrowheads="1"/>
          </p:cNvSpPr>
          <p:nvPr/>
        </p:nvSpPr>
        <p:spPr bwMode="auto">
          <a:xfrm>
            <a:off x="1196042" y="-1963112"/>
            <a:ext cx="7567613" cy="2040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spcBef>
                <a:spcPts val="1375"/>
              </a:spcBef>
              <a:buClr>
                <a:srgbClr val="FFFFFF"/>
              </a:buClr>
            </a:pPr>
            <a:r>
              <a:rPr lang="ar-JO" sz="1400" dirty="0">
                <a:latin typeface="Arial" panose="020B0604020202020204" pitchFamily="34" charset="0"/>
                <a:ea typeface="Calibri" panose="020F0502020204030204" pitchFamily="34" charset="0"/>
                <a:cs typeface="Arial" panose="020B0604020202020204" pitchFamily="34" charset="0"/>
              </a:rPr>
              <a:t>"</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١٢</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dirty="0" err="1">
                <a:solidFill>
                  <a:srgbClr val="000000"/>
                </a:solidFill>
                <a:latin typeface="Arial" panose="020B0604020202020204" pitchFamily="34" charset="0"/>
                <a:ea typeface="Calibri" panose="020F0502020204030204" pitchFamily="34" charset="0"/>
                <a:cs typeface="Arial" panose="020B0604020202020204" pitchFamily="34" charset="0"/>
              </a:rPr>
              <a:t>فَٱلْتَفَتُّ</a:t>
            </a:r>
            <a:r>
              <a:rPr lang="ar-SA" sz="2400" dirty="0">
                <a:solidFill>
                  <a:srgbClr val="000000"/>
                </a:solidFill>
                <a:latin typeface="Arial" panose="020B0604020202020204" pitchFamily="34" charset="0"/>
                <a:ea typeface="Calibri" panose="020F0502020204030204" pitchFamily="34" charset="0"/>
                <a:cs typeface="Arial" panose="020B0604020202020204" pitchFamily="34" charset="0"/>
              </a:rPr>
              <a:t> لِأَنْظُرَ </a:t>
            </a:r>
            <a:r>
              <a:rPr lang="ar-SA" sz="2400" dirty="0" err="1">
                <a:solidFill>
                  <a:srgbClr val="000000"/>
                </a:solidFill>
                <a:latin typeface="Arial" panose="020B0604020202020204" pitchFamily="34" charset="0"/>
                <a:ea typeface="Calibri" panose="020F0502020204030204" pitchFamily="34" charset="0"/>
                <a:cs typeface="Arial" panose="020B0604020202020204" pitchFamily="34" charset="0"/>
              </a:rPr>
              <a:t>ٱلصَّوْتَ</a:t>
            </a:r>
            <a:r>
              <a:rPr lang="ar-SA"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dirty="0" err="1">
                <a:solidFill>
                  <a:srgbClr val="000000"/>
                </a:solidFill>
                <a:latin typeface="Arial" panose="020B0604020202020204" pitchFamily="34" charset="0"/>
                <a:ea typeface="Calibri" panose="020F0502020204030204" pitchFamily="34" charset="0"/>
                <a:cs typeface="Arial" panose="020B0604020202020204" pitchFamily="34" charset="0"/>
              </a:rPr>
              <a:t>ٱلَّذِي</a:t>
            </a:r>
            <a:r>
              <a:rPr lang="ar-SA" sz="2400" dirty="0">
                <a:solidFill>
                  <a:srgbClr val="000000"/>
                </a:solidFill>
                <a:latin typeface="Arial" panose="020B0604020202020204" pitchFamily="34" charset="0"/>
                <a:ea typeface="Calibri" panose="020F0502020204030204" pitchFamily="34" charset="0"/>
                <a:cs typeface="Arial" panose="020B0604020202020204" pitchFamily="34" charset="0"/>
              </a:rPr>
              <a:t> تَكَلَّمَ مَعِي. وَلَمَّا </a:t>
            </a:r>
            <a:r>
              <a:rPr lang="ar-SA" sz="2400" dirty="0" err="1">
                <a:solidFill>
                  <a:srgbClr val="000000"/>
                </a:solidFill>
                <a:latin typeface="Arial" panose="020B0604020202020204" pitchFamily="34" charset="0"/>
                <a:ea typeface="Calibri" panose="020F0502020204030204" pitchFamily="34" charset="0"/>
                <a:cs typeface="Arial" panose="020B0604020202020204" pitchFamily="34" charset="0"/>
              </a:rPr>
              <a:t>ٱلْتَفَتُّ</a:t>
            </a:r>
            <a:r>
              <a:rPr lang="ar-SA" sz="2400" dirty="0">
                <a:solidFill>
                  <a:srgbClr val="000000"/>
                </a:solidFill>
                <a:latin typeface="Arial" panose="020B0604020202020204" pitchFamily="34" charset="0"/>
                <a:ea typeface="Calibri" panose="020F0502020204030204" pitchFamily="34" charset="0"/>
                <a:cs typeface="Arial" panose="020B0604020202020204" pitchFamily="34" charset="0"/>
              </a:rPr>
              <a:t> رَأَيْتُ سَبْعَ </a:t>
            </a:r>
            <a:r>
              <a:rPr lang="ar-SA" sz="2400" dirty="0" err="1">
                <a:solidFill>
                  <a:srgbClr val="000000"/>
                </a:solidFill>
                <a:latin typeface="Arial" panose="020B0604020202020204" pitchFamily="34" charset="0"/>
                <a:ea typeface="Calibri" panose="020F0502020204030204" pitchFamily="34" charset="0"/>
                <a:cs typeface="Arial" panose="020B0604020202020204" pitchFamily="34" charset="0"/>
              </a:rPr>
              <a:t>مَنَايِرَ</a:t>
            </a:r>
            <a:r>
              <a:rPr lang="ar-SA" sz="2400" dirty="0">
                <a:solidFill>
                  <a:srgbClr val="000000"/>
                </a:solidFill>
                <a:latin typeface="Arial" panose="020B0604020202020204" pitchFamily="34" charset="0"/>
                <a:ea typeface="Calibri" panose="020F0502020204030204" pitchFamily="34" charset="0"/>
                <a:cs typeface="Arial" panose="020B0604020202020204" pitchFamily="34" charset="0"/>
              </a:rPr>
              <a:t> مِنْ ذَهَبٍ، </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١٣</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وَفِي وَسْطِ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ٱلسَّبْعِ</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ٱلْمَنَايِرِ</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شِبْهُ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ٱبْنِ</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إِنْسَانٍ، مُتَسَرْبِلًا بِثَوْبٍ إِلَى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ٱلرِّجْلَيْنِ</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وَمُتَمَنْطِقًا</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عِنْدَ ثَدْيَيْهِ بِمِنْطَقَةٍ مِنْ ذَهَبٍ. </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١٤</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وَأَمَّا رَأْسُهُ وَشَعْرُهُ فَأَبْيَضَانِ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كَٱلصُّوفِ</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ٱلْأَبْيَضِ</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كَٱلثَّلْجِ</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وَعَيْنَاهُ كَلَهِيبِ نَارٍ. </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١٥</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وَرِجْلَاهُ شِبْهُ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ٱلنُّحَاسِ</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ٱلنَّقِيِّ</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كَأَنَّهُمَا مَحْمِيَّتَانِ فِي أَتُونٍ. وَصَوْتُهُ كَصَوْتِ مِيَاهٍ كَثِيرَةٍ. </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١٦</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وَمَعَهُ فِي يَدِهِ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ٱلْيُمْنَى</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سَبْعَةُ كَوَاكِبَ، وَسَيْفٌ مَاضٍ ذُو حَدَّيْنِ يَخْرُجُ مِنْ فَمِهِ، وَوَجْهُهُ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كَٱلشَّمْسِ</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وَهِيَ تُضِيءُ فِي قُوَّتِهَا. </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١٧</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فَلَمَّا رَأَيْتُهُ سَقَطْتُ عِنْدَ رِجْلَيْهِ كَمَيِّتٍ، فَوَضَعَ يَدَهُ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ٱلْيُمْنَى</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عَلَيَّ قَائِلًا لِي: «لَا تَخَفْ، أَنَا هُوَ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ٱلْأَوَّلُ</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وَٱلْآخِرُ</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١٨</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وَٱلْحَيُّ</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وَكُنْتُ مَيْتًا، وَهَا أَنَا حَيٌّ إِلَى أَبَدِ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ٱلْآبِدِينَ</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آمِينَ. وَلِي مَفَاتِيحُ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ٱلْهَاوِيَةِ</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ar-SA" sz="2400" baseline="30000" dirty="0" err="1">
                <a:solidFill>
                  <a:srgbClr val="000000"/>
                </a:solidFill>
                <a:latin typeface="Arial" panose="020B0604020202020204" pitchFamily="34" charset="0"/>
                <a:ea typeface="Calibri" panose="020F0502020204030204" pitchFamily="34" charset="0"/>
                <a:cs typeface="Arial" panose="020B0604020202020204" pitchFamily="34" charset="0"/>
              </a:rPr>
              <a:t>وَٱلْمَوْتِ</a:t>
            </a:r>
            <a:r>
              <a:rPr lang="ar-SA" sz="24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GB" sz="2200" b="1" dirty="0">
              <a:solidFill>
                <a:srgbClr val="FFFFFF"/>
              </a:solidFill>
              <a:latin typeface="Arial" panose="020B0604020202020204" pitchFamily="34" charset="0"/>
              <a:cs typeface="Arial" panose="020B0604020202020204" pitchFamily="34" charset="0"/>
            </a:endParaRPr>
          </a:p>
        </p:txBody>
      </p:sp>
      <p:sp>
        <p:nvSpPr>
          <p:cNvPr id="30748" name="Text Box 28"/>
          <p:cNvSpPr txBox="1">
            <a:spLocks noChangeArrowheads="1"/>
          </p:cNvSpPr>
          <p:nvPr/>
        </p:nvSpPr>
        <p:spPr bwMode="auto">
          <a:xfrm>
            <a:off x="1101585" y="1810921"/>
            <a:ext cx="7756526" cy="471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buClr>
                <a:srgbClr val="FFFFFF"/>
              </a:buClr>
            </a:pPr>
            <a:r>
              <a:rPr lang="ar-JO" sz="3600" b="1" baseline="40000" dirty="0">
                <a:solidFill>
                  <a:srgbClr val="FFFFFF"/>
                </a:solidFill>
                <a:latin typeface="Arial" panose="020B0604020202020204" pitchFamily="34" charset="0"/>
                <a:cs typeface="Arial" panose="020B0604020202020204" pitchFamily="34" charset="0"/>
              </a:rPr>
              <a:t>"</a:t>
            </a:r>
            <a:r>
              <a:rPr lang="ar-JO" sz="4400" b="1" baseline="40000" dirty="0">
                <a:solidFill>
                  <a:srgbClr val="FFFFFF"/>
                </a:solidFill>
                <a:latin typeface="Arial" panose="020B0604020202020204" pitchFamily="34" charset="0"/>
                <a:cs typeface="Arial" panose="020B0604020202020204" pitchFamily="34" charset="0"/>
              </a:rPr>
              <a:t>١٢ فَٱلْتَفَتُّ لِأَنْظُرَ ٱلصَّوْتَ ٱلَّذِي تَكَلَّمَ مَعِي. وَلَمَّا ٱلْتَفَتُّ رَأَيْتُ سَبْعَ مَنَايِرَ مِنْ ذَهَبٍ، ١٣ وَفِي وَسْطِ ٱلسَّبْعِ ٱلْمَنَايِرِ شِبْهُ ٱبْنِ إِنْسَانٍ، مُتَسَرْبِلًا بِثَوْبٍ إِلَى ٱلرِّجْلَيْنِ، وَمُتَمَنْطِقًا عِنْدَ ثَدْيَيْهِ بِمِنْطَقَةٍ مِنْ ذَهَبٍ. ١٤ وَأَمَّا رَأْسُهُ وَشَعْرُهُ فَأَبْيَضَانِ كَٱلصُّوفِ ٱلْأَبْيَضِ كَٱلثَّلْجِ، وَعَيْنَاهُ كَلَهِيبِ نَارٍ. ١٥ وَرِجْلَاهُ شِبْهُ ٱلنُّحَاسِ ٱلنَّقِيِّ، كَأَنَّهُمَا مَحْمِيَّتَانِ فِي أَتُونٍ. وَصَوْتُهُ كَصَوْتِ مِيَاهٍ كَثِيرَةٍ. ١٦ وَمَعَهُ فِي يَدِهِ ٱلْيُمْنَى سَبْعَةُ كَوَاكِبَ، وَسَيْفٌ مَاضٍ ذُو حَدَّيْنِ يَخْرُجُ مِنْ فَمِهِ، وَوَجْهُهُ كَٱلشَّمْسِ وَهِيَ تُضِيءُ فِي قُوَّتِهَا. ١٧ فَلَمَّا رَأَيْتُهُ سَقَطْتُ عِنْدَ رِجْلَيْهِ كَمَيِّتٍ، فَوَضَعَ يَدَهُ ٱلْيُمْنَى عَلَيَّ قَائِلًا لِي: «لَا تَخَفْ، أَنَا هُوَ ٱلْأَوَّلُ وَٱلْآخِرُ، ١٨ وَٱلْحَيُّ. وَكُنْتُ مَيْتًا، وَهَا أَنَا حَيٌّ إِلَى أَبَدِ ٱلْآبِدِينَ! آمِينَ. وَلِي مَفَاتِيحُ ٱلْهَاوِيَةِ وَٱلْمَوْتِ."</a:t>
            </a:r>
            <a:endParaRPr lang="en-GB" sz="4400" b="1" baseline="40000" dirty="0">
              <a:solidFill>
                <a:srgbClr val="FFFFFF"/>
              </a:solidFill>
              <a:latin typeface="Arial" panose="020B0604020202020204" pitchFamily="34" charset="0"/>
              <a:cs typeface="Arial" panose="020B0604020202020204" pitchFamily="34" charset="0"/>
            </a:endParaRPr>
          </a:p>
        </p:txBody>
      </p:sp>
      <p:sp>
        <p:nvSpPr>
          <p:cNvPr id="30749" name="Text Box 29"/>
          <p:cNvSpPr txBox="1">
            <a:spLocks noChangeArrowheads="1"/>
          </p:cNvSpPr>
          <p:nvPr/>
        </p:nvSpPr>
        <p:spPr bwMode="auto">
          <a:xfrm>
            <a:off x="1266826" y="927100"/>
            <a:ext cx="6469062" cy="838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1375"/>
              </a:spcBef>
              <a:buClr>
                <a:srgbClr val="FFFFFF"/>
              </a:buClr>
            </a:pPr>
            <a:r>
              <a:rPr lang="en-GB" sz="2200" b="1" dirty="0">
                <a:solidFill>
                  <a:srgbClr val="FFFFFF"/>
                </a:solidFill>
                <a:latin typeface="Arial" panose="020B0604020202020204" pitchFamily="34" charset="0"/>
                <a:cs typeface="Arial" panose="020B0604020202020204" pitchFamily="34" charset="0"/>
              </a:rPr>
              <a:t>                 </a:t>
            </a:r>
            <a:r>
              <a:rPr lang="ar-JO" sz="3000" b="1" dirty="0">
                <a:solidFill>
                  <a:srgbClr val="FFFFFF"/>
                </a:solidFill>
                <a:latin typeface="Arial" panose="020B0604020202020204" pitchFamily="34" charset="0"/>
                <a:cs typeface="Arial" panose="020B0604020202020204" pitchFamily="34" charset="0"/>
              </a:rPr>
              <a:t>رؤيا 1: 12- 18</a:t>
            </a:r>
            <a:r>
              <a:rPr lang="en-US" sz="3000" b="1" dirty="0">
                <a:solidFill>
                  <a:srgbClr val="FFFFFF"/>
                </a:solidFill>
                <a:latin typeface="Arial" panose="020B0604020202020204" pitchFamily="34" charset="0"/>
                <a:cs typeface="Arial" panose="020B0604020202020204" pitchFamily="34" charset="0"/>
              </a:rPr>
              <a:t>  </a:t>
            </a:r>
            <a:br>
              <a:rPr lang="en-GB" sz="2200" b="1" dirty="0">
                <a:solidFill>
                  <a:srgbClr val="FFFFFF"/>
                </a:solidFill>
                <a:latin typeface="Arial" panose="020B0604020202020204" pitchFamily="34" charset="0"/>
                <a:cs typeface="Arial" panose="020B0604020202020204" pitchFamily="34" charset="0"/>
              </a:rPr>
            </a:br>
            <a:endParaRPr lang="en-GB" sz="2200" b="1" dirty="0">
              <a:solidFill>
                <a:srgbClr val="FFFFFF"/>
              </a:solidFill>
              <a:latin typeface="Arial" panose="020B0604020202020204" pitchFamily="34" charset="0"/>
              <a:cs typeface="Arial" panose="020B0604020202020204" pitchFamily="34" charset="0"/>
            </a:endParaRPr>
          </a:p>
        </p:txBody>
      </p:sp>
      <p:sp>
        <p:nvSpPr>
          <p:cNvPr id="30750" name="Text Box 30"/>
          <p:cNvSpPr txBox="1">
            <a:spLocks noChangeArrowheads="1"/>
          </p:cNvSpPr>
          <p:nvPr/>
        </p:nvSpPr>
        <p:spPr bwMode="auto">
          <a:xfrm>
            <a:off x="1624013" y="1696586"/>
            <a:ext cx="7016377" cy="414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06" tIns="46694" rIns="89806" bIns="46694">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algn="ctr">
              <a:spcBef>
                <a:spcPts val="3375"/>
              </a:spcBef>
              <a:buClr>
                <a:srgbClr val="FC0128"/>
              </a:buClr>
            </a:pPr>
            <a:r>
              <a:rPr lang="ar-JO" sz="7400" b="1" dirty="0">
                <a:solidFill>
                  <a:srgbClr val="FC0128"/>
                </a:solidFill>
                <a:latin typeface="Arial" panose="020B0604020202020204" pitchFamily="34" charset="0"/>
                <a:cs typeface="Arial" panose="020B0604020202020204" pitchFamily="34" charset="0"/>
              </a:rPr>
              <a:t>رؤيا</a:t>
            </a:r>
          </a:p>
          <a:p>
            <a:pPr algn="ctr">
              <a:spcBef>
                <a:spcPts val="3375"/>
              </a:spcBef>
              <a:buClr>
                <a:srgbClr val="FC0128"/>
              </a:buClr>
            </a:pPr>
            <a:r>
              <a:rPr lang="ar-JO" sz="7400" b="1" dirty="0">
                <a:solidFill>
                  <a:srgbClr val="FC0128"/>
                </a:solidFill>
                <a:latin typeface="Arial" panose="020B0604020202020204" pitchFamily="34" charset="0"/>
                <a:cs typeface="Arial" panose="020B0604020202020204" pitchFamily="34" charset="0"/>
              </a:rPr>
              <a:t>يسوع</a:t>
            </a:r>
          </a:p>
          <a:p>
            <a:pPr algn="ctr">
              <a:spcBef>
                <a:spcPts val="3375"/>
              </a:spcBef>
              <a:buClr>
                <a:srgbClr val="FC0128"/>
              </a:buClr>
            </a:pPr>
            <a:r>
              <a:rPr lang="ar-JO" sz="7400" b="1" dirty="0">
                <a:solidFill>
                  <a:srgbClr val="FC0128"/>
                </a:solidFill>
                <a:latin typeface="Arial" panose="020B0604020202020204" pitchFamily="34" charset="0"/>
                <a:cs typeface="Arial" panose="020B0604020202020204" pitchFamily="34" charset="0"/>
              </a:rPr>
              <a:t>المسيح</a:t>
            </a:r>
            <a:endParaRPr lang="en-GB" sz="7400" b="1" dirty="0">
              <a:solidFill>
                <a:srgbClr val="FC0128"/>
              </a:solidFill>
              <a:latin typeface="Arial" panose="020B0604020202020204" pitchFamily="34" charset="0"/>
              <a:cs typeface="Arial" panose="020B0604020202020204" pitchFamily="34" charset="0"/>
            </a:endParaRPr>
          </a:p>
        </p:txBody>
      </p:sp>
      <p:sp>
        <p:nvSpPr>
          <p:cNvPr id="62491" name="Rectangle 32"/>
          <p:cNvSpPr>
            <a:spLocks noGrp="1" noChangeArrowheads="1"/>
          </p:cNvSpPr>
          <p:nvPr>
            <p:ph type="title" idx="4294967295"/>
          </p:nvPr>
        </p:nvSpPr>
        <p:spPr bwMode="auto">
          <a:xfrm>
            <a:off x="762000" y="457200"/>
            <a:ext cx="8534400" cy="6096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4" tIns="45621" rIns="91244" bIns="45621"/>
          <a:lstStyle/>
          <a:p>
            <a:r>
              <a:rPr lang="ar-JO" sz="3200" b="1" dirty="0">
                <a:solidFill>
                  <a:srgbClr val="5CF5F0"/>
                </a:solidFill>
                <a:latin typeface="Arial" panose="020B0604020202020204" pitchFamily="34" charset="0"/>
                <a:cs typeface="Arial" panose="020B0604020202020204" pitchFamily="34" charset="0"/>
              </a:rPr>
              <a:t>الآن... لاستكمال الصورة...</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5"/>
                                        </p:tgtEl>
                                        <p:attrNameLst>
                                          <p:attrName>style.visibility</p:attrName>
                                        </p:attrNameLst>
                                      </p:cBhvr>
                                      <p:to>
                                        <p:strVal val="visible"/>
                                      </p:to>
                                    </p:set>
                                    <p:animEffect transition="in" filter="fade">
                                      <p:cBhvr>
                                        <p:cTn id="63" dur="1000"/>
                                        <p:tgtEl>
                                          <p:spTgt spid="3074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8"/>
                                        </p:tgtEl>
                                        <p:attrNameLst>
                                          <p:attrName>style.visibility</p:attrName>
                                        </p:attrNameLst>
                                      </p:cBhvr>
                                      <p:to>
                                        <p:strVal val="visible"/>
                                      </p:to>
                                    </p:set>
                                    <p:animEffect transition="in" filter="fade">
                                      <p:cBhvr>
                                        <p:cTn id="68" dur="1000"/>
                                        <p:tgtEl>
                                          <p:spTgt spid="30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7825" y="258763"/>
            <a:ext cx="9240838" cy="7254875"/>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451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64515"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64516" name="Text Box 4"/>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005DC0"/>
              </a:buClr>
            </a:pPr>
            <a:r>
              <a:rPr lang="en-GB" sz="2000">
                <a:solidFill>
                  <a:srgbClr val="005DC0"/>
                </a:solidFill>
                <a:latin typeface="Comic Sans MS" charset="0"/>
              </a:rPr>
              <a:t> </a:t>
            </a:r>
          </a:p>
        </p:txBody>
      </p:sp>
      <p:sp>
        <p:nvSpPr>
          <p:cNvPr id="64517" name="Text Box 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4518" name="Text Box 6"/>
          <p:cNvSpPr txBox="1">
            <a:spLocks noChangeArrowheads="1"/>
          </p:cNvSpPr>
          <p:nvPr/>
        </p:nvSpPr>
        <p:spPr bwMode="auto">
          <a:xfrm>
            <a:off x="9200169" y="741652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29</a:t>
            </a:r>
          </a:p>
        </p:txBody>
      </p:sp>
      <p:pic>
        <p:nvPicPr>
          <p:cNvPr id="6451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14438" y="795338"/>
            <a:ext cx="7605712" cy="624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1752" name="Rectangle 8"/>
          <p:cNvSpPr>
            <a:spLocks noChangeArrowheads="1"/>
          </p:cNvSpPr>
          <p:nvPr/>
        </p:nvSpPr>
        <p:spPr bwMode="auto">
          <a:xfrm>
            <a:off x="1398588" y="1355725"/>
            <a:ext cx="7167562" cy="4510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5000"/>
              </a:spcBef>
              <a:buClr>
                <a:srgbClr val="65B6CB"/>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8000" b="1" dirty="0">
                <a:effectLst>
                  <a:glow rad="101600">
                    <a:schemeClr val="tx1">
                      <a:alpha val="97000"/>
                    </a:schemeClr>
                  </a:glow>
                </a:effectLst>
                <a:latin typeface="Arial" panose="020B0604020202020204" pitchFamily="34" charset="0"/>
                <a:cs typeface="Arial" panose="020B0604020202020204" pitchFamily="34" charset="0"/>
              </a:rPr>
              <a:t>صورة مكتملة</a:t>
            </a:r>
          </a:p>
          <a:p>
            <a:pPr algn="ctr">
              <a:lnSpc>
                <a:spcPct val="85000"/>
              </a:lnSpc>
              <a:spcBef>
                <a:spcPts val="5000"/>
              </a:spcBef>
              <a:buClr>
                <a:srgbClr val="65B6CB"/>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8000" b="1" dirty="0">
                <a:effectLst>
                  <a:glow rad="101600">
                    <a:schemeClr val="tx1">
                      <a:alpha val="97000"/>
                    </a:schemeClr>
                  </a:glow>
                </a:effectLst>
                <a:latin typeface="Arial" panose="020B0604020202020204" pitchFamily="34" charset="0"/>
                <a:cs typeface="Arial" panose="020B0604020202020204" pitchFamily="34" charset="0"/>
              </a:rPr>
              <a:t>للرب</a:t>
            </a:r>
          </a:p>
          <a:p>
            <a:pPr algn="ctr">
              <a:lnSpc>
                <a:spcPct val="85000"/>
              </a:lnSpc>
              <a:spcBef>
                <a:spcPts val="5000"/>
              </a:spcBef>
              <a:buClr>
                <a:srgbClr val="65B6CB"/>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8000" b="1" dirty="0">
                <a:effectLst>
                  <a:glow rad="101600">
                    <a:schemeClr val="tx1">
                      <a:alpha val="97000"/>
                    </a:schemeClr>
                  </a:glow>
                </a:effectLst>
                <a:latin typeface="Arial" panose="020B0604020202020204" pitchFamily="34" charset="0"/>
                <a:cs typeface="Arial" panose="020B0604020202020204" pitchFamily="34" charset="0"/>
              </a:rPr>
              <a:t>يسوع المسيح</a:t>
            </a:r>
            <a:endParaRPr lang="en-GB" sz="8000" b="1" dirty="0">
              <a:effectLst>
                <a:glow rad="101600">
                  <a:schemeClr val="tx1">
                    <a:alpha val="97000"/>
                  </a:schemeClr>
                </a:glow>
              </a:effectLst>
              <a:latin typeface="Arial" panose="020B0604020202020204" pitchFamily="34" charset="0"/>
              <a:cs typeface="Arial" panose="020B0604020202020204" pitchFamily="34" charset="0"/>
            </a:endParaRPr>
          </a:p>
        </p:txBody>
      </p:sp>
      <p:sp>
        <p:nvSpPr>
          <p:cNvPr id="64521" name="Text Box 9"/>
          <p:cNvSpPr txBox="1">
            <a:spLocks noChangeArrowheads="1"/>
          </p:cNvSpPr>
          <p:nvPr/>
        </p:nvSpPr>
        <p:spPr bwMode="auto">
          <a:xfrm>
            <a:off x="9584654" y="7348135"/>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1</a:t>
            </a:r>
          </a:p>
        </p:txBody>
      </p:sp>
      <p:sp>
        <p:nvSpPr>
          <p:cNvPr id="31754" name="Text Box 10"/>
          <p:cNvSpPr txBox="1">
            <a:spLocks noChangeArrowheads="1"/>
          </p:cNvSpPr>
          <p:nvPr/>
        </p:nvSpPr>
        <p:spPr bwMode="auto">
          <a:xfrm>
            <a:off x="1695450" y="5859463"/>
            <a:ext cx="6880225" cy="10048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altLang="ja-JP" b="1" dirty="0">
                <a:solidFill>
                  <a:srgbClr val="FFFFFF"/>
                </a:solidFill>
                <a:effectLst>
                  <a:glow rad="101600">
                    <a:schemeClr val="tx1">
                      <a:alpha val="97000"/>
                    </a:schemeClr>
                  </a:glow>
                </a:effectLst>
                <a:latin typeface="Arial" panose="020B0604020202020204" pitchFamily="34" charset="0"/>
                <a:cs typeface="Arial" panose="020B0604020202020204" pitchFamily="34" charset="0"/>
              </a:rPr>
              <a:t>"... وتتبارك فيك جميع قبائل الأرض."</a:t>
            </a:r>
          </a:p>
          <a:p>
            <a:pPr algn="ctr">
              <a:lnSpc>
                <a:spcPct val="100000"/>
              </a:lnSpc>
              <a:spcBef>
                <a:spcPts val="1125"/>
              </a:spcBef>
              <a:buClr>
                <a:srgbClr val="FFFFFF"/>
              </a:buClr>
              <a:defRPr/>
            </a:pPr>
            <a:r>
              <a:rPr lang="en-GB" altLang="ja-JP" b="1" dirty="0">
                <a:solidFill>
                  <a:srgbClr val="FFFFFF"/>
                </a:solidFill>
                <a:effectLst>
                  <a:glow rad="101600">
                    <a:schemeClr val="tx1">
                      <a:alpha val="97000"/>
                    </a:schemeClr>
                  </a:glow>
                </a:effectLst>
                <a:latin typeface="Arial" charset="0"/>
              </a:rPr>
              <a:t>   </a:t>
            </a:r>
            <a:r>
              <a:rPr lang="ar-JO" altLang="ja-JP" sz="1800" b="1" dirty="0">
                <a:solidFill>
                  <a:srgbClr val="FFFFFF"/>
                </a:solidFill>
                <a:effectLst>
                  <a:glow rad="101600">
                    <a:schemeClr val="tx1">
                      <a:alpha val="97000"/>
                    </a:schemeClr>
                  </a:glow>
                </a:effectLst>
                <a:latin typeface="Arial" panose="020B0604020202020204" pitchFamily="34" charset="0"/>
                <a:cs typeface="Arial" panose="020B0604020202020204" pitchFamily="34" charset="0"/>
              </a:rPr>
              <a:t>تكوين 12: 3 ب   </a:t>
            </a:r>
            <a:r>
              <a:rPr lang="en-US" altLang="ja-JP" sz="1800" b="1" dirty="0">
                <a:solidFill>
                  <a:srgbClr val="FFFFFF"/>
                </a:solidFill>
                <a:effectLst>
                  <a:glow rad="101600">
                    <a:schemeClr val="tx1">
                      <a:alpha val="97000"/>
                    </a:schemeClr>
                  </a:glow>
                </a:effectLst>
                <a:latin typeface="Arial" panose="020B0604020202020204" pitchFamily="34" charset="0"/>
                <a:cs typeface="Arial" panose="020B0604020202020204" pitchFamily="34" charset="0"/>
              </a:rPr>
              <a:t>      </a:t>
            </a:r>
            <a:endParaRPr lang="en-GB" sz="1800" b="1" dirty="0">
              <a:solidFill>
                <a:srgbClr val="FFFFFF"/>
              </a:solidFill>
              <a:effectLst>
                <a:glow rad="101600">
                  <a:schemeClr val="tx1">
                    <a:alpha val="97000"/>
                  </a:schemeClr>
                </a:glo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wipe(up)">
                                      <p:cBhvr>
                                        <p:cTn id="7" dur="2000"/>
                                        <p:tgtEl>
                                          <p:spTgt spid="31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transition="in" filter="wipe(left)">
                                      <p:cBhvr>
                                        <p:cTn id="12"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5888" y="1254125"/>
            <a:ext cx="7138987" cy="4957763"/>
          </a:xfrm>
          <a:prstGeom prst="rect">
            <a:avLst/>
          </a:prstGeom>
          <a:noFill/>
          <a:ln w="9525">
            <a:noFill/>
            <a:round/>
            <a:headEnd/>
            <a:tailEnd/>
          </a:ln>
          <a:effectLst>
            <a:outerShdw blurRad="63500" dist="81185" dir="2321969" algn="ctr" rotWithShape="0">
              <a:srgbClr val="000000"/>
            </a:outerShdw>
          </a:effectLst>
        </p:spPr>
      </p:pic>
      <p:sp>
        <p:nvSpPr>
          <p:cNvPr id="11273" name="Line 9"/>
          <p:cNvSpPr>
            <a:spLocks noChangeShapeType="1"/>
          </p:cNvSpPr>
          <p:nvPr/>
        </p:nvSpPr>
        <p:spPr bwMode="auto">
          <a:xfrm>
            <a:off x="2335213" y="5638800"/>
            <a:ext cx="1606550" cy="777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74" name="Line 10"/>
          <p:cNvSpPr>
            <a:spLocks noChangeShapeType="1"/>
          </p:cNvSpPr>
          <p:nvPr/>
        </p:nvSpPr>
        <p:spPr bwMode="auto">
          <a:xfrm>
            <a:off x="2624138" y="4725988"/>
            <a:ext cx="1489075" cy="620712"/>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75"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76" name="Line 12"/>
          <p:cNvSpPr>
            <a:spLocks noChangeShapeType="1"/>
          </p:cNvSpPr>
          <p:nvPr/>
        </p:nvSpPr>
        <p:spPr bwMode="auto">
          <a:xfrm>
            <a:off x="4395788" y="3427413"/>
            <a:ext cx="433387" cy="1831975"/>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77" name="Line 13"/>
          <p:cNvSpPr>
            <a:spLocks noChangeShapeType="1"/>
          </p:cNvSpPr>
          <p:nvPr/>
        </p:nvSpPr>
        <p:spPr bwMode="auto">
          <a:xfrm flipH="1">
            <a:off x="5368925" y="3813175"/>
            <a:ext cx="922338" cy="1198563"/>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78" name="Line 14"/>
          <p:cNvSpPr>
            <a:spLocks noChangeShapeType="1"/>
          </p:cNvSpPr>
          <p:nvPr/>
        </p:nvSpPr>
        <p:spPr bwMode="auto">
          <a:xfrm flipH="1">
            <a:off x="5640388" y="4268788"/>
            <a:ext cx="1246187" cy="901700"/>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79" name="Line 15"/>
          <p:cNvSpPr>
            <a:spLocks noChangeShapeType="1"/>
          </p:cNvSpPr>
          <p:nvPr/>
        </p:nvSpPr>
        <p:spPr bwMode="auto">
          <a:xfrm flipV="1">
            <a:off x="5741988" y="5113338"/>
            <a:ext cx="1760537" cy="406400"/>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80" name="Line 16"/>
          <p:cNvSpPr>
            <a:spLocks noChangeShapeType="1"/>
          </p:cNvSpPr>
          <p:nvPr/>
        </p:nvSpPr>
        <p:spPr bwMode="auto">
          <a:xfrm flipV="1">
            <a:off x="5929313" y="5788025"/>
            <a:ext cx="1568450" cy="26988"/>
          </a:xfrm>
          <a:prstGeom prst="line">
            <a:avLst/>
          </a:prstGeom>
          <a:noFill/>
          <a:ln w="25560">
            <a:solidFill>
              <a:srgbClr val="000000"/>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81" name="Rectangle 17"/>
          <p:cNvSpPr>
            <a:spLocks noChangeArrowheads="1"/>
          </p:cNvSpPr>
          <p:nvPr/>
        </p:nvSpPr>
        <p:spPr bwMode="auto">
          <a:xfrm>
            <a:off x="7840663" y="5462588"/>
            <a:ext cx="900112"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marL="0" marR="0" lvl="0" indent="0" algn="l" defTabSz="450850" rtl="0" eaLnBrk="0" fontAlgn="base" latinLnBrk="0" hangingPunct="0">
              <a:lnSpc>
                <a:spcPct val="100000"/>
              </a:lnSpc>
              <a:spcBef>
                <a:spcPts val="1938"/>
              </a:spcBef>
              <a:spcAft>
                <a:spcPct val="0"/>
              </a:spcAft>
              <a:buClr>
                <a:srgbClr val="FFFF00"/>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kumimoji="0" lang="en-GB" sz="3100" b="1" i="0" u="none" strike="noStrike" kern="1200" cap="none" spc="0" normalizeH="0" baseline="0" noProof="0" dirty="0">
              <a:ln>
                <a:noFill/>
              </a:ln>
              <a:solidFill>
                <a:srgbClr val="FFFF00"/>
              </a:solidFill>
              <a:effectLst/>
              <a:uLnTx/>
              <a:uFillTx/>
              <a:latin typeface="Times New Roman" charset="0"/>
              <a:ea typeface="ＭＳ Ｐゴシック" charset="0"/>
            </a:endParaRPr>
          </a:p>
        </p:txBody>
      </p:sp>
      <p:sp>
        <p:nvSpPr>
          <p:cNvPr id="11282" name="Rectangle 18"/>
          <p:cNvSpPr>
            <a:spLocks noChangeArrowheads="1"/>
          </p:cNvSpPr>
          <p:nvPr/>
        </p:nvSpPr>
        <p:spPr bwMode="auto">
          <a:xfrm rot="240000">
            <a:off x="2436813" y="5210401"/>
            <a:ext cx="1590675" cy="46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marL="0" marR="0" lvl="0" indent="0" algn="ctr" defTabSz="450850" rtl="0" eaLnBrk="0" fontAlgn="base" latinLnBrk="0" hangingPunct="0">
              <a:lnSpc>
                <a:spcPct val="100000"/>
              </a:lnSpc>
              <a:spcBef>
                <a:spcPts val="1250"/>
              </a:spcBef>
              <a:spcAft>
                <a:spcPct val="0"/>
              </a:spcAft>
              <a:buClr>
                <a:srgbClr val="FC0128"/>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1</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الشريعة</a:t>
            </a:r>
            <a:endPar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83" name="Rectangle 19"/>
          <p:cNvSpPr>
            <a:spLocks noChangeArrowheads="1"/>
          </p:cNvSpPr>
          <p:nvPr/>
        </p:nvSpPr>
        <p:spPr bwMode="auto">
          <a:xfrm rot="3060000">
            <a:off x="2913779" y="4212274"/>
            <a:ext cx="2092855" cy="46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0590" tIns="49575" rIns="100590" bIns="49575">
            <a:spAutoFit/>
          </a:bodyPr>
          <a:lstStyle/>
          <a:p>
            <a:pPr marL="0" marR="0" lvl="0" indent="0" algn="l" defTabSz="450850" rtl="0" eaLnBrk="0" fontAlgn="base" latinLnBrk="0" hangingPunct="0">
              <a:lnSpc>
                <a:spcPct val="100000"/>
              </a:lnSpc>
              <a:spcBef>
                <a:spcPts val="1250"/>
              </a:spcBef>
              <a:spcAft>
                <a:spcPct val="0"/>
              </a:spcAft>
              <a:buClr>
                <a:srgbClr val="FC0128"/>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400" b="1" i="0" u="none" strike="noStrike" kern="1200" cap="none" spc="0" normalizeH="0" baseline="0" noProof="0" dirty="0">
                <a:ln>
                  <a:noFill/>
                </a:ln>
                <a:solidFill>
                  <a:srgbClr val="FFFF00"/>
                </a:solidFill>
                <a:effectLst/>
                <a:uLnTx/>
                <a:uFillTx/>
                <a:latin typeface="Helvetica BlackOblique" charset="0"/>
                <a:ea typeface="ＭＳ Ｐゴシック" charset="0"/>
              </a:rPr>
              <a:t>3</a:t>
            </a:r>
            <a:r>
              <a:rPr kumimoji="0" lang="ar-JO" sz="2000" b="1" i="0" u="none" strike="noStrike" kern="1200" cap="none" spc="0" normalizeH="0" baseline="0" noProof="0" dirty="0">
                <a:ln>
                  <a:noFill/>
                </a:ln>
                <a:solidFill>
                  <a:srgbClr val="FFFFFF"/>
                </a:solidFill>
                <a:effectLst/>
                <a:uLnTx/>
                <a:uFillTx/>
                <a:latin typeface="Helvetica BlackOblique" charset="0"/>
                <a:ea typeface="ＭＳ Ｐゴシック"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الكتابات   </a:t>
            </a:r>
            <a:endParaRPr kumimoji="0" lang="en-GB" sz="2000" b="1" i="0" u="none" strike="noStrike" kern="1200" cap="none" spc="0" normalizeH="0" baseline="0" noProof="0" dirty="0">
              <a:ln>
                <a:noFill/>
              </a:ln>
              <a:solidFill>
                <a:srgbClr val="FFFFFF"/>
              </a:solidFill>
              <a:effectLst/>
              <a:uLnTx/>
              <a:uFillTx/>
              <a:latin typeface="Helvetica BlackOblique" charset="0"/>
              <a:ea typeface="ＭＳ Ｐゴシック" charset="0"/>
            </a:endParaRPr>
          </a:p>
        </p:txBody>
      </p:sp>
      <p:sp>
        <p:nvSpPr>
          <p:cNvPr id="11284" name="Rectangle 20"/>
          <p:cNvSpPr>
            <a:spLocks noChangeArrowheads="1"/>
          </p:cNvSpPr>
          <p:nvPr/>
        </p:nvSpPr>
        <p:spPr bwMode="auto">
          <a:xfrm rot="4560000">
            <a:off x="3329631" y="3941640"/>
            <a:ext cx="2711036" cy="46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0590" tIns="49575" rIns="100590" bIns="49575">
            <a:spAutoFit/>
          </a:bodyPr>
          <a:lstStyle/>
          <a:p>
            <a:pPr marL="0" marR="0" lvl="0" indent="0" algn="l" defTabSz="450850" rtl="0" eaLnBrk="0" fontAlgn="base" latinLnBrk="0" hangingPunct="0">
              <a:lnSpc>
                <a:spcPct val="100000"/>
              </a:lnSpc>
              <a:spcBef>
                <a:spcPts val="1250"/>
              </a:spcBef>
              <a:spcAft>
                <a:spcPct val="0"/>
              </a:spcAft>
              <a:buClr>
                <a:srgbClr val="FC0128"/>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400" b="1" i="0" u="none" strike="noStrike" kern="1200" cap="none" spc="0" normalizeH="0" baseline="0" noProof="0" dirty="0">
                <a:ln>
                  <a:noFill/>
                </a:ln>
                <a:solidFill>
                  <a:srgbClr val="FFFF00"/>
                </a:solidFill>
                <a:effectLst/>
                <a:uLnTx/>
                <a:uFillTx/>
                <a:latin typeface="Helvetica BlackOblique" charset="0"/>
                <a:ea typeface="ＭＳ Ｐゴシック" charset="0"/>
              </a:rPr>
              <a:t>4</a:t>
            </a:r>
            <a:r>
              <a:rPr kumimoji="0" lang="ar-JO" sz="2000" b="1" i="0" u="none" strike="noStrike" kern="1200" cap="none" spc="0" normalizeH="0" baseline="0" noProof="0" dirty="0">
                <a:ln>
                  <a:noFill/>
                </a:ln>
                <a:solidFill>
                  <a:srgbClr val="FFFFFF"/>
                </a:solidFill>
                <a:effectLst/>
                <a:uLnTx/>
                <a:uFillTx/>
                <a:latin typeface="Helvetica BlackOblique" charset="0"/>
                <a:ea typeface="ＭＳ Ｐゴシック"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النبوات       </a:t>
            </a:r>
            <a:endParaRPr kumimoji="0" lang="en-GB" sz="2000" b="1" i="0" u="none" strike="noStrike" kern="1200" cap="none" spc="0" normalizeH="0" baseline="0" noProof="0" dirty="0">
              <a:ln>
                <a:noFill/>
              </a:ln>
              <a:solidFill>
                <a:srgbClr val="FFFFFF"/>
              </a:solidFill>
              <a:effectLst/>
              <a:uLnTx/>
              <a:uFillTx/>
              <a:latin typeface="Helvetica BlackOblique" charset="0"/>
              <a:ea typeface="ＭＳ Ｐゴシック" charset="0"/>
            </a:endParaRPr>
          </a:p>
        </p:txBody>
      </p:sp>
      <p:sp>
        <p:nvSpPr>
          <p:cNvPr id="11285" name="Rectangle 21"/>
          <p:cNvSpPr>
            <a:spLocks noChangeArrowheads="1"/>
          </p:cNvSpPr>
          <p:nvPr/>
        </p:nvSpPr>
        <p:spPr bwMode="auto">
          <a:xfrm rot="-3120000">
            <a:off x="4717257" y="3990407"/>
            <a:ext cx="2198687" cy="46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marL="0" marR="0" lvl="0" indent="0" algn="ctr" defTabSz="450850" rtl="0" eaLnBrk="0" fontAlgn="base" latinLnBrk="0" hangingPunct="0">
              <a:lnSpc>
                <a:spcPct val="100000"/>
              </a:lnSpc>
              <a:spcBef>
                <a:spcPts val="1250"/>
              </a:spcBef>
              <a:spcAft>
                <a:spcPct val="0"/>
              </a:spcAft>
              <a:buClr>
                <a:srgbClr val="FFFF00"/>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400" b="1" i="0" u="none" strike="noStrike" kern="1200" cap="none" spc="0" normalizeH="0" baseline="0" noProof="0" dirty="0">
                <a:ln>
                  <a:noFill/>
                </a:ln>
                <a:solidFill>
                  <a:srgbClr val="FFFF00"/>
                </a:solidFill>
                <a:effectLst/>
                <a:uLnTx/>
                <a:uFillTx/>
                <a:latin typeface="Helvetica BlackOblique" charset="0"/>
                <a:ea typeface="ＭＳ Ｐゴシック"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5 الأناجيل</a:t>
            </a:r>
            <a:endParaRPr kumimoji="0" lang="en-GB" sz="24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1286" name="Rectangle 22"/>
          <p:cNvSpPr>
            <a:spLocks noChangeArrowheads="1"/>
          </p:cNvSpPr>
          <p:nvPr/>
        </p:nvSpPr>
        <p:spPr bwMode="auto">
          <a:xfrm rot="-2160000">
            <a:off x="5779038" y="4142231"/>
            <a:ext cx="1460691" cy="407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0590" tIns="49575" rIns="100590" bIns="49575">
            <a:spAutoFit/>
          </a:bodyPr>
          <a:lstStyle/>
          <a:p>
            <a:pPr marL="0" marR="0" lvl="0" indent="0" algn="l" defTabSz="450850" rtl="0" eaLnBrk="0" fontAlgn="base" latinLnBrk="0" hangingPunct="0">
              <a:lnSpc>
                <a:spcPct val="100000"/>
              </a:lnSpc>
              <a:spcBef>
                <a:spcPts val="1250"/>
              </a:spcBef>
              <a:spcAft>
                <a:spcPct val="0"/>
              </a:spcAft>
              <a:buClr>
                <a:srgbClr val="FFFF00"/>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6 أعمال الرسل</a:t>
            </a:r>
            <a:endParaRPr kumimoji="0" lang="en-GB"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1287" name="Rectangle 23"/>
          <p:cNvSpPr>
            <a:spLocks noChangeArrowheads="1"/>
          </p:cNvSpPr>
          <p:nvPr/>
        </p:nvSpPr>
        <p:spPr bwMode="auto">
          <a:xfrm rot="-720000">
            <a:off x="5980113" y="4867275"/>
            <a:ext cx="1574800" cy="415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marL="0" marR="0" lvl="0" indent="0" algn="l" defTabSz="450850" rtl="0" eaLnBrk="0" fontAlgn="base" latinLnBrk="0" hangingPunct="0">
              <a:lnSpc>
                <a:spcPct val="100000"/>
              </a:lnSpc>
              <a:spcBef>
                <a:spcPts val="1250"/>
              </a:spcBef>
              <a:spcAft>
                <a:spcPct val="0"/>
              </a:spcAft>
              <a:buClr>
                <a:srgbClr val="FFFF00"/>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000" b="1" i="0" u="none" strike="noStrike" kern="1200" cap="none" spc="0" normalizeH="0" baseline="0" noProof="0" dirty="0">
                <a:ln>
                  <a:noFill/>
                </a:ln>
                <a:solidFill>
                  <a:srgbClr val="FFFF00"/>
                </a:solidFill>
                <a:effectLst/>
                <a:uLnTx/>
                <a:uFillTx/>
                <a:latin typeface="Helvetica BlackOblique" charset="0"/>
                <a:ea typeface="ＭＳ Ｐゴシック" charset="0"/>
              </a:rPr>
              <a:t>7 </a:t>
            </a:r>
            <a:r>
              <a:rPr kumimoji="0" lang="ar-JO"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الرسائل</a:t>
            </a:r>
            <a:endParaRPr kumimoji="0" lang="en-GB" sz="2000" b="1" i="0" u="none" strike="noStrike" kern="1200" cap="none" spc="0" normalizeH="0" baseline="0" noProof="0" dirty="0">
              <a:ln>
                <a:noFill/>
              </a:ln>
              <a:solidFill>
                <a:srgbClr val="FFFF00"/>
              </a:solidFill>
              <a:effectLst/>
              <a:uLnTx/>
              <a:uFillTx/>
              <a:latin typeface="Helvetica BlackOblique" charset="0"/>
              <a:ea typeface="ＭＳ Ｐゴシック" charset="0"/>
            </a:endParaRPr>
          </a:p>
        </p:txBody>
      </p:sp>
      <p:sp>
        <p:nvSpPr>
          <p:cNvPr id="11288" name="Rectangle 24"/>
          <p:cNvSpPr>
            <a:spLocks noChangeArrowheads="1"/>
          </p:cNvSpPr>
          <p:nvPr/>
        </p:nvSpPr>
        <p:spPr bwMode="auto">
          <a:xfrm rot="1560000">
            <a:off x="2540620" y="4761095"/>
            <a:ext cx="2073399" cy="469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100590" tIns="49575" rIns="100590" bIns="49575">
            <a:spAutoFit/>
          </a:bodyPr>
          <a:lstStyle/>
          <a:p>
            <a:pPr marL="0" marR="0" lvl="0" indent="0" algn="l" defTabSz="450850" rtl="0" eaLnBrk="0" fontAlgn="base" latinLnBrk="0" hangingPunct="0">
              <a:lnSpc>
                <a:spcPct val="100000"/>
              </a:lnSpc>
              <a:spcBef>
                <a:spcPts val="1250"/>
              </a:spcBef>
              <a:spcAft>
                <a:spcPct val="0"/>
              </a:spcAft>
              <a:buClr>
                <a:srgbClr val="FC0128"/>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2400" b="1" i="0" u="none" strike="noStrike" kern="1200" cap="none" spc="0" normalizeH="0" baseline="0" noProof="0" dirty="0">
                <a:ln>
                  <a:noFill/>
                </a:ln>
                <a:solidFill>
                  <a:srgbClr val="FFFF00"/>
                </a:solidFill>
                <a:effectLst/>
                <a:uLnTx/>
                <a:uFillTx/>
                <a:latin typeface="Helvetica BlackOblique" charset="0"/>
                <a:ea typeface="ＭＳ Ｐゴシック" charset="0"/>
              </a:rPr>
              <a:t>2</a:t>
            </a:r>
            <a:r>
              <a:rPr kumimoji="0" lang="ar-JO" sz="2000" b="1" i="0" u="none" strike="noStrike" kern="1200" cap="none" spc="0" normalizeH="0" baseline="0" noProof="0" dirty="0">
                <a:ln>
                  <a:noFill/>
                </a:ln>
                <a:solidFill>
                  <a:srgbClr val="FFFFFF"/>
                </a:solidFill>
                <a:effectLst/>
                <a:uLnTx/>
                <a:uFillTx/>
                <a:latin typeface="Helvetica BlackOblique" charset="0"/>
                <a:ea typeface="ＭＳ Ｐゴシック"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الكتب التاريخية</a:t>
            </a:r>
            <a:endParaRPr kumimoji="0" lang="en-GB" sz="2000" b="1" i="0" u="none" strike="noStrike" kern="1200" cap="none" spc="0" normalizeH="0" baseline="0" noProof="0" dirty="0">
              <a:ln>
                <a:noFill/>
              </a:ln>
              <a:solidFill>
                <a:srgbClr val="FFFFFF"/>
              </a:solidFill>
              <a:effectLst/>
              <a:uLnTx/>
              <a:uFillTx/>
              <a:latin typeface="Helvetica BlackOblique" charset="0"/>
              <a:ea typeface="ＭＳ Ｐゴシック" charset="0"/>
            </a:endParaRPr>
          </a:p>
        </p:txBody>
      </p:sp>
      <p:grpSp>
        <p:nvGrpSpPr>
          <p:cNvPr id="11289" name="Group 25"/>
          <p:cNvGrpSpPr>
            <a:grpSpLocks/>
          </p:cNvGrpSpPr>
          <p:nvPr/>
        </p:nvGrpSpPr>
        <p:grpSpPr bwMode="auto">
          <a:xfrm>
            <a:off x="6073775" y="719138"/>
            <a:ext cx="1004888"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marL="0" marR="0" lvl="0" indent="0" algn="l" defTabSz="456238"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dirty="0">
                <a:ln>
                  <a:noFill/>
                </a:ln>
                <a:solidFill>
                  <a:srgbClr val="FFFFFF"/>
                </a:solidFill>
                <a:effectLst/>
                <a:uLnTx/>
                <a:uFillTx/>
                <a:latin typeface="Times New Roman" pitchFamily="-112" charset="0"/>
                <a:ea typeface="MS Gothic"/>
                <a:cs typeface="+mn-cs"/>
              </a:endParaRPr>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blurRad="63500" dist="17819" dir="2700000" algn="ctr" rotWithShape="0">
                <a:srgbClr val="000000"/>
              </a:outerShdw>
            </a:effectLst>
          </p:spPr>
          <p:txBody>
            <a:bodyPr wrap="none" anchor="ctr"/>
            <a:lstStyle/>
            <a:p>
              <a:pPr marL="0" marR="0" lvl="0" indent="0" algn="l" defTabSz="456238"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dirty="0">
                <a:ln>
                  <a:noFill/>
                </a:ln>
                <a:solidFill>
                  <a:srgbClr val="FFFFFF"/>
                </a:solidFill>
                <a:effectLst/>
                <a:uLnTx/>
                <a:uFillTx/>
                <a:latin typeface="Times New Roman" pitchFamily="-112" charset="0"/>
                <a:ea typeface="MS Gothic"/>
                <a:cs typeface="+mn-cs"/>
              </a:endParaRPr>
            </a:p>
          </p:txBody>
        </p:sp>
      </p:grpSp>
      <p:sp>
        <p:nvSpPr>
          <p:cNvPr id="11290" name="Rectangle 28"/>
          <p:cNvSpPr>
            <a:spLocks noChangeArrowheads="1"/>
          </p:cNvSpPr>
          <p:nvPr/>
        </p:nvSpPr>
        <p:spPr bwMode="auto">
          <a:xfrm>
            <a:off x="5580063" y="5394325"/>
            <a:ext cx="2316162"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100590" tIns="49575" rIns="100590" bIns="49575">
            <a:spAutoFit/>
          </a:bodyPr>
          <a:lstStyle/>
          <a:p>
            <a:pPr marL="0" marR="0" lvl="0" indent="0" algn="ctr" defTabSz="450850" rtl="0" eaLnBrk="0" fontAlgn="base" latinLnBrk="0" hangingPunct="0">
              <a:lnSpc>
                <a:spcPct val="100000"/>
              </a:lnSpc>
              <a:spcBef>
                <a:spcPts val="1000"/>
              </a:spcBef>
              <a:spcAft>
                <a:spcPct val="0"/>
              </a:spcAft>
              <a:buClr>
                <a:srgbClr val="FFFF00"/>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ar-JO" sz="1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8 الرؤيا</a:t>
            </a:r>
            <a:endParaRPr kumimoji="0" lang="en-GB" sz="1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149" name="Oval 29"/>
          <p:cNvSpPr>
            <a:spLocks noChangeArrowheads="1"/>
          </p:cNvSpPr>
          <p:nvPr/>
        </p:nvSpPr>
        <p:spPr bwMode="auto">
          <a:xfrm rot="3240000">
            <a:off x="4905375" y="2811463"/>
            <a:ext cx="2889250" cy="3841750"/>
          </a:xfrm>
          <a:prstGeom prst="ellipse">
            <a:avLst/>
          </a:prstGeom>
          <a:noFill/>
          <a:ln w="76320">
            <a:solidFill>
              <a:srgbClr val="00AE00"/>
            </a:solidFill>
            <a:miter lim="800000"/>
            <a:headEnd/>
            <a:tailEnd/>
          </a:ln>
          <a:effectLst>
            <a:outerShdw blurRad="63500" dist="71785" dir="2700000" algn="ctr" rotWithShape="0">
              <a:srgbClr val="001147"/>
            </a:outerShdw>
          </a:effectLst>
        </p:spPr>
        <p:txBody>
          <a:bodyPr wrap="none" lIns="91255" tIns="45626" rIns="91255" bIns="45626" anchor="ctr"/>
          <a:lstStyle/>
          <a:p>
            <a:pPr marL="0" marR="0" lvl="0" indent="0" algn="l" defTabSz="456238"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dirty="0">
              <a:ln>
                <a:noFill/>
              </a:ln>
              <a:solidFill>
                <a:srgbClr val="FFFFFF"/>
              </a:solidFill>
              <a:effectLst/>
              <a:uLnTx/>
              <a:uFillTx/>
              <a:latin typeface="Times New Roman" pitchFamily="-112" charset="0"/>
              <a:ea typeface="MS Gothic"/>
              <a:cs typeface="+mn-cs"/>
            </a:endParaRPr>
          </a:p>
        </p:txBody>
      </p:sp>
      <p:sp>
        <p:nvSpPr>
          <p:cNvPr id="11292" name="Text Box 30"/>
          <p:cNvSpPr txBox="1">
            <a:spLocks noChangeArrowheads="1"/>
          </p:cNvSpPr>
          <p:nvPr/>
        </p:nvSpPr>
        <p:spPr bwMode="auto">
          <a:xfrm>
            <a:off x="9696450" y="3175"/>
            <a:ext cx="180975"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0850" rtl="0" eaLnBrk="0" fontAlgn="base" latinLnBrk="0" hangingPunct="0">
              <a:lnSpc>
                <a:spcPct val="100000"/>
              </a:lnSpc>
              <a:spcBef>
                <a:spcPts val="1250"/>
              </a:spcBef>
              <a:spcAft>
                <a:spcPct val="0"/>
              </a:spcAft>
              <a:buClr>
                <a:srgbClr val="FFA27C"/>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GB"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11293" name="Rectangle 31"/>
          <p:cNvSpPr>
            <a:spLocks noChangeArrowheads="1"/>
          </p:cNvSpPr>
          <p:nvPr/>
        </p:nvSpPr>
        <p:spPr bwMode="auto">
          <a:xfrm>
            <a:off x="6470650" y="938213"/>
            <a:ext cx="212725" cy="377825"/>
          </a:xfrm>
          <a:prstGeom prst="rect">
            <a:avLst/>
          </a:prstGeom>
          <a:solidFill>
            <a:srgbClr val="FC0128"/>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94" name="Rectangle 32"/>
          <p:cNvSpPr>
            <a:spLocks noChangeArrowheads="1"/>
          </p:cNvSpPr>
          <p:nvPr/>
        </p:nvSpPr>
        <p:spPr bwMode="auto">
          <a:xfrm>
            <a:off x="3027731" y="6573838"/>
            <a:ext cx="4072795" cy="654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100590" tIns="49575" rIns="100590" bIns="49575">
            <a:spAutoFit/>
          </a:bodyPr>
          <a:lstStyle/>
          <a:p>
            <a:pPr marL="0" marR="0" lvl="0" indent="0" algn="ctr" defTabSz="450850" rtl="0" eaLnBrk="0" fontAlgn="base" latinLnBrk="0" hangingPunct="0">
              <a:lnSpc>
                <a:spcPct val="100000"/>
              </a:lnSpc>
              <a:spcBef>
                <a:spcPct val="0"/>
              </a:spcBef>
              <a:spcAft>
                <a:spcPct val="0"/>
              </a:spcAft>
              <a:buClr>
                <a:srgbClr val="FFFFFF"/>
              </a:buClr>
              <a:buSzPct val="100000"/>
              <a:buFont typeface="Times New Roman" charset="0"/>
              <a:buNone/>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kumimoji="0" lang="en-GB" sz="3600" b="1" i="0" u="none" strike="noStrike" kern="1200" cap="none" spc="0" normalizeH="0" baseline="0" noProof="0" dirty="0">
                <a:ln>
                  <a:noFill/>
                </a:ln>
                <a:solidFill>
                  <a:srgbClr val="FFFFFF"/>
                </a:solidFill>
                <a:effectLst/>
                <a:uLnTx/>
                <a:uFillTx/>
                <a:latin typeface="Times New Roman" charset="0"/>
                <a:ea typeface="ＭＳ Ｐゴシック" charset="0"/>
              </a:rPr>
              <a:t>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"مفتوحًا"</a:t>
            </a:r>
            <a:endParaRPr kumimoji="0" lang="en-GB"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95" name="Line 33"/>
          <p:cNvSpPr>
            <a:spLocks noChangeShapeType="1"/>
          </p:cNvSpPr>
          <p:nvPr/>
        </p:nvSpPr>
        <p:spPr bwMode="auto">
          <a:xfrm flipV="1">
            <a:off x="5868988" y="4564063"/>
            <a:ext cx="771525" cy="517525"/>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96" name="Line 34"/>
          <p:cNvSpPr>
            <a:spLocks noChangeShapeType="1"/>
          </p:cNvSpPr>
          <p:nvPr/>
        </p:nvSpPr>
        <p:spPr bwMode="auto">
          <a:xfrm flipV="1">
            <a:off x="6105525" y="4524375"/>
            <a:ext cx="661988" cy="468313"/>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97" name="Line 35"/>
          <p:cNvSpPr>
            <a:spLocks noChangeShapeType="1"/>
          </p:cNvSpPr>
          <p:nvPr/>
        </p:nvSpPr>
        <p:spPr bwMode="auto">
          <a:xfrm flipV="1">
            <a:off x="6146800" y="4533900"/>
            <a:ext cx="661988" cy="468313"/>
          </a:xfrm>
          <a:prstGeom prst="line">
            <a:avLst/>
          </a:prstGeom>
          <a:noFill/>
          <a:ln w="76320">
            <a:solidFill>
              <a:srgbClr val="FFFFFF"/>
            </a:solidFill>
            <a:miter lim="800000"/>
            <a:headEnd/>
            <a:tailEnd/>
          </a:ln>
          <a:extLst>
            <a:ext uri="{909E8E84-426E-40dd-AFC4-6F175D3DCCD1}">
              <a14:hiddenFill xmlns="" xmlns:a14="http://schemas.microsoft.com/office/drawing/2010/main">
                <a:noFill/>
              </a14:hiddenFill>
            </a:ext>
          </a:extLst>
        </p:spPr>
        <p:txBody>
          <a:bodyPr lIns="91255" tIns="45626" rIns="91255" bIns="45626"/>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298" name="Text Box 36"/>
          <p:cNvSpPr txBox="1">
            <a:spLocks noChangeArrowheads="1"/>
          </p:cNvSpPr>
          <p:nvPr/>
        </p:nvSpPr>
        <p:spPr bwMode="auto">
          <a:xfrm>
            <a:off x="9201150" y="7410450"/>
            <a:ext cx="33655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0" marR="0" lvl="0" indent="0" algn="ctr" defTabSz="450850" rtl="0" eaLnBrk="0" fontAlgn="base" latinLnBrk="0" hangingPunct="0">
              <a:lnSpc>
                <a:spcPct val="100000"/>
              </a:lnSpc>
              <a:spcBef>
                <a:spcPts val="625"/>
              </a:spcBef>
              <a:spcAft>
                <a:spcPct val="0"/>
              </a:spcAft>
              <a:buClr>
                <a:srgbClr val="FFFFFF"/>
              </a:buClr>
              <a:buSzPct val="100000"/>
              <a:buFont typeface="Times New Roman"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kumimoji="0" lang="en-GB" sz="1000" b="1" i="0" u="none" strike="noStrike" kern="1200" cap="none" spc="0" normalizeH="0" baseline="0" noProof="0">
                <a:ln>
                  <a:noFill/>
                </a:ln>
                <a:solidFill>
                  <a:srgbClr val="FFFFFF"/>
                </a:solidFill>
                <a:effectLst/>
                <a:uLnTx/>
                <a:uFillTx/>
                <a:latin typeface="Comic Sans MS" charset="0"/>
                <a:ea typeface="ＭＳ Ｐゴシック" charset="0"/>
              </a:rPr>
              <a:t>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p:cTn id="7" dur="500" fill="hold"/>
                                        <p:tgtEl>
                                          <p:spTgt spid="5149"/>
                                        </p:tgtEl>
                                        <p:attrNameLst>
                                          <p:attrName>ppt_w</p:attrName>
                                        </p:attrNameLst>
                                      </p:cBhvr>
                                      <p:tavLst>
                                        <p:tav tm="100000">
                                          <p:val>
                                            <p:fltVal val="0"/>
                                          </p:val>
                                        </p:tav>
                                        <p:tav>
                                          <p:val>
                                            <p:strVal val="#ppt_w"/>
                                          </p:val>
                                        </p:tav>
                                      </p:tavLst>
                                    </p:anim>
                                    <p:anim calcmode="lin" valueType="num">
                                      <p:cBhvr>
                                        <p:cTn id="8" dur="500" fill="hold"/>
                                        <p:tgtEl>
                                          <p:spTgt spid="5149"/>
                                        </p:tgtEl>
                                        <p:attrNameLst>
                                          <p:attrName>ppt_h</p:attrName>
                                        </p:attrNameLst>
                                      </p:cBhvr>
                                      <p:tavLst>
                                        <p:tav tm="100000">
                                          <p:val>
                                            <p:fltVal val="0"/>
                                          </p:val>
                                        </p:tav>
                                        <p:tav>
                                          <p:val>
                                            <p:strVal val="#ppt_h"/>
                                          </p:val>
                                        </p:tav>
                                      </p:tavLst>
                                    </p:anim>
                                    <p:anim calcmode="lin" valueType="num">
                                      <p:cBhvr>
                                        <p:cTn id="9" dur="500" fill="hold"/>
                                        <p:tgtEl>
                                          <p:spTgt spid="5149"/>
                                        </p:tgtEl>
                                        <p:attrNameLst>
                                          <p:attrName>ppt_x</p:attrName>
                                        </p:attrNameLst>
                                      </p:cBhvr>
                                      <p:tavLst>
                                        <p:tav tm="100000">
                                          <p:val>
                                            <p:fltVal val="0.5"/>
                                          </p:val>
                                        </p:tav>
                                        <p:tav>
                                          <p:val>
                                            <p:strVal val="#ppt_x"/>
                                          </p:val>
                                        </p:tav>
                                      </p:tavLst>
                                    </p:anim>
                                    <p:anim calcmode="lin" valueType="num">
                                      <p:cBhvr>
                                        <p:cTn id="10" dur="500" fill="hold"/>
                                        <p:tgtEl>
                                          <p:spTgt spid="514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66562" name="Rectangle 2"/>
          <p:cNvSpPr>
            <a:spLocks noChangeArrowheads="1"/>
          </p:cNvSpPr>
          <p:nvPr/>
        </p:nvSpPr>
        <p:spPr bwMode="auto">
          <a:xfrm>
            <a:off x="1028701" y="3201988"/>
            <a:ext cx="1527174"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4 كتب</a:t>
            </a:r>
            <a:r>
              <a:rPr lang="en-GB" sz="2000" b="1" dirty="0">
                <a:solidFill>
                  <a:srgbClr val="FFFFFF"/>
                </a:solidFill>
                <a:latin typeface="Helvetica" charset="0"/>
              </a:rPr>
              <a:t>)</a:t>
            </a:r>
          </a:p>
        </p:txBody>
      </p:sp>
      <p:sp>
        <p:nvSpPr>
          <p:cNvPr id="66563" name="Rectangle 3"/>
          <p:cNvSpPr>
            <a:spLocks noChangeArrowheads="1"/>
          </p:cNvSpPr>
          <p:nvPr/>
        </p:nvSpPr>
        <p:spPr bwMode="auto">
          <a:xfrm>
            <a:off x="1119188" y="3822700"/>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حقائق </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ولاهوت</a:t>
            </a:r>
            <a:endParaRPr lang="en-GB" sz="1800" b="1" dirty="0">
              <a:solidFill>
                <a:srgbClr val="FFB3C0"/>
              </a:solidFill>
              <a:latin typeface="Arial" panose="020B0604020202020204" pitchFamily="34" charset="0"/>
              <a:cs typeface="Arial" panose="020B0604020202020204" pitchFamily="34" charset="0"/>
            </a:endParaRPr>
          </a:p>
        </p:txBody>
      </p:sp>
      <p:sp>
        <p:nvSpPr>
          <p:cNvPr id="66564"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66565" name="Rectangle 5"/>
          <p:cNvSpPr>
            <a:spLocks noChangeArrowheads="1"/>
          </p:cNvSpPr>
          <p:nvPr/>
        </p:nvSpPr>
        <p:spPr bwMode="auto">
          <a:xfrm>
            <a:off x="3217863"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تاريخ</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66566"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66567" name="Rectangle 7"/>
          <p:cNvSpPr>
            <a:spLocks noChangeArrowheads="1"/>
          </p:cNvSpPr>
          <p:nvPr/>
        </p:nvSpPr>
        <p:spPr bwMode="auto">
          <a:xfrm>
            <a:off x="5283200" y="3819525"/>
            <a:ext cx="1490663"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قضايا</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66568"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66569" name="Rectangle 9"/>
          <p:cNvSpPr>
            <a:spLocks noChangeArrowheads="1"/>
          </p:cNvSpPr>
          <p:nvPr/>
        </p:nvSpPr>
        <p:spPr bwMode="auto">
          <a:xfrm>
            <a:off x="7291388"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مستقبل</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الأبدية</a:t>
            </a:r>
            <a:endParaRPr lang="en-GB" sz="1800" b="1" dirty="0">
              <a:solidFill>
                <a:srgbClr val="FFB3C0"/>
              </a:solidFill>
              <a:latin typeface="Arial" panose="020B0604020202020204" pitchFamily="34" charset="0"/>
              <a:cs typeface="Arial" panose="020B0604020202020204" pitchFamily="34" charset="0"/>
            </a:endParaRPr>
          </a:p>
        </p:txBody>
      </p:sp>
      <p:grpSp>
        <p:nvGrpSpPr>
          <p:cNvPr id="66570" name="Group 10"/>
          <p:cNvGrpSpPr>
            <a:grpSpLocks/>
          </p:cNvGrpSpPr>
          <p:nvPr/>
        </p:nvGrpSpPr>
        <p:grpSpPr bwMode="auto">
          <a:xfrm>
            <a:off x="776288" y="4641850"/>
            <a:ext cx="8289925" cy="1962150"/>
            <a:chOff x="489" y="2924"/>
            <a:chExt cx="5222" cy="1236"/>
          </a:xfrm>
        </p:grpSpPr>
        <p:sp>
          <p:nvSpPr>
            <p:cNvPr id="32779"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2780"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2781"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2782"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2783"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2784"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66571" name="Rectangle 17"/>
          <p:cNvSpPr>
            <a:spLocks noChangeArrowheads="1"/>
          </p:cNvSpPr>
          <p:nvPr/>
        </p:nvSpPr>
        <p:spPr bwMode="auto">
          <a:xfrm>
            <a:off x="2579688" y="31829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1 كتاب</a:t>
            </a:r>
            <a:r>
              <a:rPr lang="en-GB" sz="2000" b="1" dirty="0">
                <a:solidFill>
                  <a:srgbClr val="FFFFFF"/>
                </a:solidFill>
                <a:latin typeface="Helvetica" charset="0"/>
              </a:rPr>
              <a:t>)</a:t>
            </a:r>
          </a:p>
        </p:txBody>
      </p:sp>
      <p:sp>
        <p:nvSpPr>
          <p:cNvPr id="66572" name="Rectangle 18"/>
          <p:cNvSpPr>
            <a:spLocks noChangeArrowheads="1"/>
          </p:cNvSpPr>
          <p:nvPr/>
        </p:nvSpPr>
        <p:spPr bwMode="auto">
          <a:xfrm>
            <a:off x="4132263" y="31829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21 كتاب</a:t>
            </a:r>
            <a:r>
              <a:rPr lang="en-GB" sz="2000" b="1" dirty="0">
                <a:solidFill>
                  <a:srgbClr val="FFFFFF"/>
                </a:solidFill>
                <a:latin typeface="Helvetica" charset="0"/>
              </a:rPr>
              <a:t>)</a:t>
            </a:r>
          </a:p>
        </p:txBody>
      </p:sp>
      <p:sp>
        <p:nvSpPr>
          <p:cNvPr id="66573" name="Rectangle 19"/>
          <p:cNvSpPr>
            <a:spLocks noChangeArrowheads="1"/>
          </p:cNvSpPr>
          <p:nvPr/>
        </p:nvSpPr>
        <p:spPr bwMode="auto">
          <a:xfrm>
            <a:off x="6554788" y="31845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1 كتاب</a:t>
            </a:r>
            <a:r>
              <a:rPr lang="en-GB" sz="2000" b="1" dirty="0">
                <a:solidFill>
                  <a:srgbClr val="FFFFFF"/>
                </a:solidFill>
                <a:latin typeface="Helvetica" charset="0"/>
              </a:rPr>
              <a:t>)</a:t>
            </a:r>
          </a:p>
        </p:txBody>
      </p:sp>
      <p:sp>
        <p:nvSpPr>
          <p:cNvPr id="66574" name="Rectangle 20"/>
          <p:cNvSpPr>
            <a:spLocks noChangeArrowheads="1"/>
          </p:cNvSpPr>
          <p:nvPr/>
        </p:nvSpPr>
        <p:spPr bwMode="auto">
          <a:xfrm>
            <a:off x="984250" y="5005388"/>
            <a:ext cx="1706563" cy="332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الأناجيل</a:t>
            </a:r>
            <a:endParaRPr lang="en-GB" sz="2800" b="1" dirty="0">
              <a:solidFill>
                <a:srgbClr val="A7FFA7"/>
              </a:solidFill>
              <a:latin typeface="Arial" panose="020B0604020202020204" pitchFamily="34" charset="0"/>
              <a:cs typeface="Arial" panose="020B0604020202020204" pitchFamily="34" charset="0"/>
            </a:endParaRPr>
          </a:p>
        </p:txBody>
      </p:sp>
      <p:sp>
        <p:nvSpPr>
          <p:cNvPr id="66575" name="Rectangle 21"/>
          <p:cNvSpPr>
            <a:spLocks noChangeArrowheads="1"/>
          </p:cNvSpPr>
          <p:nvPr/>
        </p:nvSpPr>
        <p:spPr bwMode="auto">
          <a:xfrm>
            <a:off x="3051175" y="5006975"/>
            <a:ext cx="1706563" cy="778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أعمال</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الرسل</a:t>
            </a:r>
            <a:endParaRPr lang="en-GB" sz="2800" b="1" dirty="0">
              <a:solidFill>
                <a:srgbClr val="A7FFA7"/>
              </a:solidFill>
              <a:latin typeface="Arial" panose="020B0604020202020204" pitchFamily="34" charset="0"/>
              <a:cs typeface="Arial" panose="020B0604020202020204" pitchFamily="34" charset="0"/>
            </a:endParaRPr>
          </a:p>
        </p:txBody>
      </p:sp>
      <p:sp>
        <p:nvSpPr>
          <p:cNvPr id="66576" name="Rectangle 22"/>
          <p:cNvSpPr>
            <a:spLocks noChangeArrowheads="1"/>
          </p:cNvSpPr>
          <p:nvPr/>
        </p:nvSpPr>
        <p:spPr bwMode="auto">
          <a:xfrm>
            <a:off x="5167313" y="4921250"/>
            <a:ext cx="1706562" cy="1332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الرسائل</a:t>
            </a:r>
            <a:endParaRPr lang="en-GB" sz="2800" b="1" dirty="0">
              <a:solidFill>
                <a:srgbClr val="A7FFA7"/>
              </a:solidFill>
              <a:latin typeface="Arial" panose="020B0604020202020204" pitchFamily="34" charset="0"/>
              <a:cs typeface="Arial" panose="020B0604020202020204" pitchFamily="34" charset="0"/>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p:txBody>
      </p:sp>
      <p:sp>
        <p:nvSpPr>
          <p:cNvPr id="66577" name="Rectangle 23"/>
          <p:cNvSpPr>
            <a:spLocks noChangeArrowheads="1"/>
          </p:cNvSpPr>
          <p:nvPr/>
        </p:nvSpPr>
        <p:spPr bwMode="auto">
          <a:xfrm>
            <a:off x="6740525" y="4991100"/>
            <a:ext cx="2638425" cy="1166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سفر </a:t>
            </a:r>
          </a:p>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الرؤيا</a:t>
            </a:r>
            <a:endParaRPr lang="en-GB" b="1" dirty="0">
              <a:solidFill>
                <a:srgbClr val="A7FFA7"/>
              </a:solidFill>
              <a:latin typeface="Arial" panose="020B0604020202020204" pitchFamily="34" charset="0"/>
              <a:cs typeface="Arial" panose="020B0604020202020204" pitchFamily="34"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dirty="0">
              <a:solidFill>
                <a:srgbClr val="A7FFA7"/>
              </a:solidFill>
              <a:latin typeface="Helvetica" charset="0"/>
            </a:endParaRPr>
          </a:p>
        </p:txBody>
      </p:sp>
      <p:sp>
        <p:nvSpPr>
          <p:cNvPr id="66578" name="Rectangle 24"/>
          <p:cNvSpPr>
            <a:spLocks noChangeArrowheads="1"/>
          </p:cNvSpPr>
          <p:nvPr/>
        </p:nvSpPr>
        <p:spPr bwMode="auto">
          <a:xfrm>
            <a:off x="1981200" y="1708150"/>
            <a:ext cx="6042025"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600" b="1" dirty="0">
                <a:solidFill>
                  <a:srgbClr val="FFEA18"/>
                </a:solidFill>
                <a:latin typeface="Arial" panose="020B0604020202020204" pitchFamily="34" charset="0"/>
                <a:cs typeface="Arial" panose="020B0604020202020204" pitchFamily="34" charset="0"/>
              </a:rPr>
              <a:t>أقسام العهد الجديد الأربعة:</a:t>
            </a:r>
            <a:endParaRPr lang="en-GB" sz="36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EA18"/>
                </a:solidFill>
                <a:latin typeface="Arial" panose="020B0604020202020204" pitchFamily="34" charset="0"/>
                <a:cs typeface="Arial" panose="020B0604020202020204" pitchFamily="34" charset="0"/>
              </a:rPr>
              <a:t>كتبت بين السنوات الأربعين والتسعين ب. م.</a:t>
            </a:r>
            <a:endParaRPr lang="en-GB" sz="2000" b="1" dirty="0">
              <a:solidFill>
                <a:srgbClr val="FFEA18"/>
              </a:solidFill>
              <a:latin typeface="Arial" panose="020B0604020202020204" pitchFamily="34" charset="0"/>
              <a:cs typeface="Arial" panose="020B0604020202020204" pitchFamily="34" charset="0"/>
            </a:endParaRPr>
          </a:p>
        </p:txBody>
      </p:sp>
      <p:sp>
        <p:nvSpPr>
          <p:cNvPr id="32793" name="Oval 25"/>
          <p:cNvSpPr>
            <a:spLocks noChangeArrowheads="1"/>
          </p:cNvSpPr>
          <p:nvPr/>
        </p:nvSpPr>
        <p:spPr bwMode="auto">
          <a:xfrm>
            <a:off x="2589213" y="2938463"/>
            <a:ext cx="2590800"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66580" name="Text Box 26"/>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66581"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6582" name="Text Box 28"/>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p:val>
                                            <p:strVal val="#ppt_w"/>
                                          </p:val>
                                        </p:tav>
                                      </p:tavLst>
                                    </p:anim>
                                    <p:anim calcmode="lin" valueType="num">
                                      <p:cBhvr>
                                        <p:cTn id="8" dur="500" fill="hold"/>
                                        <p:tgtEl>
                                          <p:spTgt spid="32793"/>
                                        </p:tgtEl>
                                        <p:attrNameLst>
                                          <p:attrName>ppt_h</p:attrName>
                                        </p:attrNameLst>
                                      </p:cBhvr>
                                      <p:tavLst>
                                        <p:tav tm="100000">
                                          <p:val>
                                            <p:fltVal val="0"/>
                                          </p:val>
                                        </p:tav>
                                        <p:tav>
                                          <p:val>
                                            <p:strVal val="#ppt_h"/>
                                          </p:val>
                                        </p:tav>
                                      </p:tavLst>
                                    </p:anim>
                                    <p:anim calcmode="lin" valueType="num">
                                      <p:cBhvr>
                                        <p:cTn id="9" dur="500" fill="hold"/>
                                        <p:tgtEl>
                                          <p:spTgt spid="32793"/>
                                        </p:tgtEl>
                                        <p:attrNameLst>
                                          <p:attrName>ppt_x</p:attrName>
                                        </p:attrNameLst>
                                      </p:cBhvr>
                                      <p:tavLst>
                                        <p:tav tm="100000">
                                          <p:val>
                                            <p:fltVal val="0.5"/>
                                          </p:val>
                                        </p:tav>
                                        <p:tav>
                                          <p:val>
                                            <p:strVal val="#ppt_x"/>
                                          </p:val>
                                        </p:tav>
                                      </p:tavLst>
                                    </p:anim>
                                    <p:anim calcmode="lin" valueType="num">
                                      <p:cBhvr>
                                        <p:cTn id="10" dur="500" fill="hold"/>
                                        <p:tgtEl>
                                          <p:spTgt spid="32793"/>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ChangeArrowheads="1"/>
          </p:cNvSpPr>
          <p:nvPr/>
        </p:nvSpPr>
        <p:spPr bwMode="auto">
          <a:xfrm>
            <a:off x="3084513" y="3636963"/>
            <a:ext cx="1711325" cy="909637"/>
          </a:xfrm>
          <a:prstGeom prst="rect">
            <a:avLst/>
          </a:prstGeom>
          <a:gradFill rotWithShape="0">
            <a:gsLst>
              <a:gs pos="0">
                <a:srgbClr val="2C4174"/>
              </a:gs>
              <a:gs pos="100000">
                <a:schemeClr val="tx1"/>
              </a:gs>
            </a:gsLst>
            <a:lin ang="5400000" scaled="1"/>
          </a:gradFill>
          <a:ln w="25560">
            <a:solidFill>
              <a:srgbClr val="000000"/>
            </a:solidFill>
            <a:miter lim="800000"/>
            <a:headEnd/>
            <a:tailEnd/>
          </a:ln>
        </p:spPr>
        <p:txBody>
          <a:bodyPr wrap="none" lIns="91255" tIns="45626" rIns="91255" bIns="45626" anchor="ctr"/>
          <a:lstStyle/>
          <a:p>
            <a:endParaRPr lang="en-US"/>
          </a:p>
        </p:txBody>
      </p:sp>
      <p:sp>
        <p:nvSpPr>
          <p:cNvPr id="68610" name="Rectangle 2"/>
          <p:cNvSpPr>
            <a:spLocks noChangeArrowheads="1"/>
          </p:cNvSpPr>
          <p:nvPr/>
        </p:nvSpPr>
        <p:spPr bwMode="auto">
          <a:xfrm>
            <a:off x="3217863"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تاريخ</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68611" name="Rectangle 3"/>
          <p:cNvSpPr>
            <a:spLocks noChangeArrowheads="1"/>
          </p:cNvSpPr>
          <p:nvPr/>
        </p:nvSpPr>
        <p:spPr bwMode="auto">
          <a:xfrm>
            <a:off x="2579689" y="3182938"/>
            <a:ext cx="1873448"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1 كتاب</a:t>
            </a:r>
            <a:r>
              <a:rPr lang="en-GB" sz="2000" b="1" dirty="0">
                <a:solidFill>
                  <a:srgbClr val="FFFFFF"/>
                </a:solidFill>
                <a:latin typeface="Helvetica" charset="0"/>
              </a:rPr>
              <a:t>)</a:t>
            </a:r>
          </a:p>
        </p:txBody>
      </p:sp>
      <p:sp>
        <p:nvSpPr>
          <p:cNvPr id="68612" name="Rectangle 4"/>
          <p:cNvSpPr>
            <a:spLocks noChangeArrowheads="1"/>
          </p:cNvSpPr>
          <p:nvPr/>
        </p:nvSpPr>
        <p:spPr bwMode="auto">
          <a:xfrm>
            <a:off x="3051175" y="5006975"/>
            <a:ext cx="1706563" cy="778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أعمال</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الرسل</a:t>
            </a:r>
            <a:endParaRPr lang="en-GB" sz="2800" b="1" dirty="0">
              <a:solidFill>
                <a:srgbClr val="A7FFA7"/>
              </a:solidFill>
              <a:latin typeface="Arial" panose="020B0604020202020204" pitchFamily="34" charset="0"/>
              <a:cs typeface="Arial" panose="020B0604020202020204" pitchFamily="34" charset="0"/>
            </a:endParaRPr>
          </a:p>
        </p:txBody>
      </p:sp>
      <p:sp>
        <p:nvSpPr>
          <p:cNvPr id="33797" name="Rectangle 5"/>
          <p:cNvSpPr>
            <a:spLocks noChangeArrowheads="1"/>
          </p:cNvSpPr>
          <p:nvPr/>
        </p:nvSpPr>
        <p:spPr bwMode="auto">
          <a:xfrm>
            <a:off x="1322388" y="1414463"/>
            <a:ext cx="7826375" cy="4468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500" b="1" dirty="0">
                <a:solidFill>
                  <a:srgbClr val="FFFFFF"/>
                </a:solidFill>
                <a:latin typeface="Arial" panose="020B0604020202020204" pitchFamily="34" charset="0"/>
                <a:cs typeface="Arial" panose="020B0604020202020204" pitchFamily="34" charset="0"/>
              </a:rPr>
              <a:t>تاريخ الأحداث الناتجة</a:t>
            </a:r>
            <a:endParaRPr lang="en-GB" sz="3500" b="1" dirty="0">
              <a:solidFill>
                <a:srgbClr val="FFFFFF"/>
              </a:solidFill>
              <a:latin typeface="Arial" panose="020B0604020202020204" pitchFamily="34" charset="0"/>
              <a:cs typeface="Arial" panose="020B0604020202020204" pitchFamily="34" charset="0"/>
            </a:endParaRPr>
          </a:p>
        </p:txBody>
      </p:sp>
      <p:sp>
        <p:nvSpPr>
          <p:cNvPr id="33798" name="Text Box 6"/>
          <p:cNvSpPr txBox="1">
            <a:spLocks noChangeArrowheads="1"/>
          </p:cNvSpPr>
          <p:nvPr/>
        </p:nvSpPr>
        <p:spPr bwMode="auto">
          <a:xfrm>
            <a:off x="231775" y="2570163"/>
            <a:ext cx="2844800" cy="135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كتبت بواسطة</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الطبيب لوقا</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في أواخر خمسينات ب. م.</a:t>
            </a:r>
            <a:endParaRPr lang="en-GB" sz="2000" b="1" dirty="0">
              <a:solidFill>
                <a:srgbClr val="FFEA18"/>
              </a:solidFill>
              <a:latin typeface="Arial" panose="020B0604020202020204" pitchFamily="34" charset="0"/>
              <a:cs typeface="Arial" panose="020B0604020202020204" pitchFamily="34" charset="0"/>
            </a:endParaRPr>
          </a:p>
        </p:txBody>
      </p:sp>
      <p:sp>
        <p:nvSpPr>
          <p:cNvPr id="33799" name="Rectangle 7"/>
          <p:cNvSpPr>
            <a:spLocks noChangeArrowheads="1"/>
          </p:cNvSpPr>
          <p:nvPr/>
        </p:nvSpPr>
        <p:spPr bwMode="auto">
          <a:xfrm>
            <a:off x="5280025" y="3189288"/>
            <a:ext cx="3684588" cy="3752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marL="571500" indent="-571500" algn="r" rtl="1">
              <a:lnSpc>
                <a:spcPct val="50000"/>
              </a:lnSpc>
              <a:spcBef>
                <a:spcPts val="1750"/>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بولس</a:t>
            </a:r>
            <a:endParaRPr lang="en-GB" sz="2800" b="1" dirty="0">
              <a:solidFill>
                <a:srgbClr val="FFB3C0"/>
              </a:solidFill>
              <a:latin typeface="Arial" panose="020B0604020202020204" pitchFamily="34" charset="0"/>
              <a:cs typeface="Arial" panose="020B0604020202020204" pitchFamily="34" charset="0"/>
            </a:endParaRPr>
          </a:p>
          <a:p>
            <a:pPr marL="571500" indent="-571500" algn="r" rtl="1">
              <a:lnSpc>
                <a:spcPct val="50000"/>
              </a:lnSpc>
              <a:spcBef>
                <a:spcPts val="1750"/>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بطرس</a:t>
            </a:r>
            <a:endParaRPr lang="en-GB" sz="2800" b="1" dirty="0">
              <a:solidFill>
                <a:srgbClr val="FFB3C0"/>
              </a:solidFill>
              <a:latin typeface="Arial" panose="020B0604020202020204" pitchFamily="34" charset="0"/>
              <a:cs typeface="Arial" panose="020B0604020202020204" pitchFamily="34" charset="0"/>
            </a:endParaRPr>
          </a:p>
          <a:p>
            <a:pPr marL="571500" indent="-571500" algn="r" rtl="1">
              <a:lnSpc>
                <a:spcPct val="50000"/>
              </a:lnSpc>
              <a:spcBef>
                <a:spcPts val="1750"/>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برنابا</a:t>
            </a:r>
            <a:endParaRPr lang="en-GB" sz="2800" b="1" dirty="0">
              <a:solidFill>
                <a:srgbClr val="FFB3C0"/>
              </a:solidFill>
              <a:latin typeface="Arial" panose="020B0604020202020204" pitchFamily="34" charset="0"/>
              <a:cs typeface="Arial" panose="020B0604020202020204" pitchFamily="34" charset="0"/>
            </a:endParaRPr>
          </a:p>
          <a:p>
            <a:pPr marL="571500" indent="-571500" algn="r" rtl="1">
              <a:lnSpc>
                <a:spcPct val="50000"/>
              </a:lnSpc>
              <a:spcBef>
                <a:spcPts val="1750"/>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يوحنا مرقس</a:t>
            </a:r>
            <a:endParaRPr lang="en-GB" sz="2800" b="1" dirty="0">
              <a:solidFill>
                <a:srgbClr val="FFB3C0"/>
              </a:solidFill>
              <a:latin typeface="Arial" panose="020B0604020202020204" pitchFamily="34" charset="0"/>
              <a:cs typeface="Arial" panose="020B0604020202020204" pitchFamily="34" charset="0"/>
            </a:endParaRPr>
          </a:p>
          <a:p>
            <a:pPr marL="571500" indent="-571500" algn="r" rtl="1">
              <a:lnSpc>
                <a:spcPct val="50000"/>
              </a:lnSpc>
              <a:spcBef>
                <a:spcPts val="1750"/>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تيموثاوس</a:t>
            </a:r>
            <a:endParaRPr lang="en-GB" sz="2800" b="1" dirty="0">
              <a:solidFill>
                <a:srgbClr val="FFB3C0"/>
              </a:solidFill>
              <a:latin typeface="Arial" panose="020B0604020202020204" pitchFamily="34" charset="0"/>
              <a:cs typeface="Arial" panose="020B0604020202020204" pitchFamily="34" charset="0"/>
            </a:endParaRPr>
          </a:p>
          <a:p>
            <a:pPr marL="571500" indent="-571500" algn="r" rtl="1">
              <a:lnSpc>
                <a:spcPct val="50000"/>
              </a:lnSpc>
              <a:spcBef>
                <a:spcPts val="1750"/>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فيليبس</a:t>
            </a:r>
            <a:endParaRPr lang="en-GB" sz="2800" b="1" dirty="0">
              <a:solidFill>
                <a:srgbClr val="FFB3C0"/>
              </a:solidFill>
              <a:latin typeface="Arial" panose="020B0604020202020204" pitchFamily="34" charset="0"/>
              <a:cs typeface="Arial" panose="020B0604020202020204" pitchFamily="34" charset="0"/>
            </a:endParaRPr>
          </a:p>
          <a:p>
            <a:pPr marL="571500" indent="-571500" algn="r" rtl="1">
              <a:lnSpc>
                <a:spcPct val="50000"/>
              </a:lnSpc>
              <a:spcBef>
                <a:spcPts val="2188"/>
              </a:spcBef>
              <a:buClr>
                <a:srgbClr val="FFB3C0"/>
              </a:buClr>
              <a:buFont typeface="Arial" panose="020B0604020202020204" pitchFamily="34" charset="0"/>
              <a:buChar cha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B3C0"/>
                </a:solidFill>
                <a:latin typeface="Arial" panose="020B0604020202020204" pitchFamily="34" charset="0"/>
                <a:cs typeface="Arial" panose="020B0604020202020204" pitchFamily="34" charset="0"/>
              </a:rPr>
              <a:t>لوقا (الكاتب)</a:t>
            </a:r>
            <a:endParaRPr lang="en-GB" sz="3500" b="1" dirty="0">
              <a:solidFill>
                <a:srgbClr val="FC0128"/>
              </a:solidFill>
              <a:latin typeface="Helvetica" charset="0"/>
            </a:endParaRPr>
          </a:p>
        </p:txBody>
      </p:sp>
      <p:sp>
        <p:nvSpPr>
          <p:cNvPr id="33800" name="Line 8"/>
          <p:cNvSpPr>
            <a:spLocks noChangeShapeType="1"/>
          </p:cNvSpPr>
          <p:nvPr/>
        </p:nvSpPr>
        <p:spPr bwMode="auto">
          <a:xfrm>
            <a:off x="2581275" y="4686300"/>
            <a:ext cx="2619375"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33801" name="Line 9"/>
          <p:cNvSpPr>
            <a:spLocks noChangeShapeType="1"/>
          </p:cNvSpPr>
          <p:nvPr/>
        </p:nvSpPr>
        <p:spPr bwMode="auto">
          <a:xfrm>
            <a:off x="4945063" y="4692650"/>
            <a:ext cx="1587" cy="19129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33802" name="Line 10"/>
          <p:cNvSpPr>
            <a:spLocks noChangeShapeType="1"/>
          </p:cNvSpPr>
          <p:nvPr/>
        </p:nvSpPr>
        <p:spPr bwMode="auto">
          <a:xfrm>
            <a:off x="2855913" y="4692650"/>
            <a:ext cx="1587" cy="157321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68619" name="Text Box 1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68620" name="Text Box 12"/>
          <p:cNvSpPr txBox="1">
            <a:spLocks noChangeArrowheads="1"/>
          </p:cNvSpPr>
          <p:nvPr/>
        </p:nvSpPr>
        <p:spPr bwMode="auto">
          <a:xfrm>
            <a:off x="9428163" y="69754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8621" name="Text Box 13"/>
          <p:cNvSpPr txBox="1">
            <a:spLocks noChangeArrowheads="1"/>
          </p:cNvSpPr>
          <p:nvPr/>
        </p:nvSpPr>
        <p:spPr bwMode="auto">
          <a:xfrm>
            <a:off x="9198675" y="7410176"/>
            <a:ext cx="322450"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31</a:t>
            </a:r>
          </a:p>
        </p:txBody>
      </p:sp>
      <p:sp>
        <p:nvSpPr>
          <p:cNvPr id="68622" name="Text Box 14"/>
          <p:cNvSpPr txBox="1">
            <a:spLocks noChangeArrowheads="1"/>
          </p:cNvSpPr>
          <p:nvPr/>
        </p:nvSpPr>
        <p:spPr bwMode="auto">
          <a:xfrm>
            <a:off x="956786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8</a:t>
            </a:r>
          </a:p>
        </p:txBody>
      </p:sp>
      <p:sp>
        <p:nvSpPr>
          <p:cNvPr id="33807" name="Text Box 15"/>
          <p:cNvSpPr txBox="1">
            <a:spLocks noChangeArrowheads="1"/>
          </p:cNvSpPr>
          <p:nvPr/>
        </p:nvSpPr>
        <p:spPr bwMode="auto">
          <a:xfrm>
            <a:off x="5351463" y="1966913"/>
            <a:ext cx="3390900" cy="63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188"/>
              </a:spcBef>
              <a:buClr>
                <a:srgbClr val="08F2EE"/>
              </a:buClr>
            </a:pPr>
            <a:r>
              <a:rPr lang="ar-JO" sz="3500" b="1" dirty="0">
                <a:solidFill>
                  <a:srgbClr val="08F2EE"/>
                </a:solidFill>
                <a:latin typeface="Arial" panose="020B0604020202020204" pitchFamily="34" charset="0"/>
                <a:cs typeface="Arial" panose="020B0604020202020204" pitchFamily="34" charset="0"/>
              </a:rPr>
              <a:t>الشخصيات الرئيسية:</a:t>
            </a:r>
            <a:endParaRPr lang="en-GB" sz="3500" b="1" dirty="0">
              <a:solidFill>
                <a:srgbClr val="08F2EE"/>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box(out)">
                                      <p:cBhvr>
                                        <p:cTn id="7" dur="500"/>
                                        <p:tgtEl>
                                          <p:spTgt spid="33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3807"/>
                                        </p:tgtEl>
                                        <p:attrNameLst>
                                          <p:attrName>style.visibility</p:attrName>
                                        </p:attrNameLst>
                                      </p:cBhvr>
                                      <p:to>
                                        <p:strVal val="visible"/>
                                      </p:to>
                                    </p:set>
                                    <p:anim calcmode="lin" valueType="num">
                                      <p:cBhvr>
                                        <p:cTn id="12" dur="500" fill="hold"/>
                                        <p:tgtEl>
                                          <p:spTgt spid="33807"/>
                                        </p:tgtEl>
                                        <p:attrNameLst>
                                          <p:attrName>ppt_x</p:attrName>
                                        </p:attrNameLst>
                                      </p:cBhvr>
                                      <p:tavLst>
                                        <p:tav tm="100000">
                                          <p:val>
                                            <p:strVal val="1+#ppt_w/2"/>
                                          </p:val>
                                        </p:tav>
                                        <p:tav>
                                          <p:val>
                                            <p:strVal val="#ppt_x"/>
                                          </p:val>
                                        </p:tav>
                                      </p:tavLst>
                                    </p:anim>
                                    <p:anim calcmode="lin" valueType="num">
                                      <p:cBhvr>
                                        <p:cTn id="13" dur="500" fill="hold"/>
                                        <p:tgtEl>
                                          <p:spTgt spid="33807"/>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3799">
                                            <p:txEl>
                                              <p:pRg st="0" end="0"/>
                                            </p:txEl>
                                          </p:spTgt>
                                        </p:tgtEl>
                                        <p:attrNameLst>
                                          <p:attrName>style.visibility</p:attrName>
                                        </p:attrNameLst>
                                      </p:cBhvr>
                                      <p:to>
                                        <p:strVal val="visible"/>
                                      </p:to>
                                    </p:set>
                                    <p:animEffect transition="in" filter="box(out)">
                                      <p:cBhvr>
                                        <p:cTn id="18" dur="500"/>
                                        <p:tgtEl>
                                          <p:spTgt spid="337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33799">
                                            <p:txEl>
                                              <p:pRg st="1" end="1"/>
                                            </p:txEl>
                                          </p:spTgt>
                                        </p:tgtEl>
                                        <p:attrNameLst>
                                          <p:attrName>style.visibility</p:attrName>
                                        </p:attrNameLst>
                                      </p:cBhvr>
                                      <p:to>
                                        <p:strVal val="visible"/>
                                      </p:to>
                                    </p:set>
                                    <p:animEffect transition="in" filter="box(out)">
                                      <p:cBhvr>
                                        <p:cTn id="23" dur="500"/>
                                        <p:tgtEl>
                                          <p:spTgt spid="337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33799">
                                            <p:txEl>
                                              <p:pRg st="2" end="2"/>
                                            </p:txEl>
                                          </p:spTgt>
                                        </p:tgtEl>
                                        <p:attrNameLst>
                                          <p:attrName>style.visibility</p:attrName>
                                        </p:attrNameLst>
                                      </p:cBhvr>
                                      <p:to>
                                        <p:strVal val="visible"/>
                                      </p:to>
                                    </p:set>
                                    <p:animEffect transition="in" filter="box(out)">
                                      <p:cBhvr>
                                        <p:cTn id="28" dur="500"/>
                                        <p:tgtEl>
                                          <p:spTgt spid="33799">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33799">
                                            <p:txEl>
                                              <p:pRg st="3" end="3"/>
                                            </p:txEl>
                                          </p:spTgt>
                                        </p:tgtEl>
                                        <p:attrNameLst>
                                          <p:attrName>style.visibility</p:attrName>
                                        </p:attrNameLst>
                                      </p:cBhvr>
                                      <p:to>
                                        <p:strVal val="visible"/>
                                      </p:to>
                                    </p:set>
                                    <p:animEffect transition="in" filter="box(out)">
                                      <p:cBhvr>
                                        <p:cTn id="33" dur="500"/>
                                        <p:tgtEl>
                                          <p:spTgt spid="3379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nodeType="clickEffect">
                                  <p:stCondLst>
                                    <p:cond delay="0"/>
                                  </p:stCondLst>
                                  <p:childTnLst>
                                    <p:set>
                                      <p:cBhvr>
                                        <p:cTn id="37" dur="1" fill="hold">
                                          <p:stCondLst>
                                            <p:cond delay="0"/>
                                          </p:stCondLst>
                                        </p:cTn>
                                        <p:tgtEl>
                                          <p:spTgt spid="33799">
                                            <p:txEl>
                                              <p:pRg st="4" end="4"/>
                                            </p:txEl>
                                          </p:spTgt>
                                        </p:tgtEl>
                                        <p:attrNameLst>
                                          <p:attrName>style.visibility</p:attrName>
                                        </p:attrNameLst>
                                      </p:cBhvr>
                                      <p:to>
                                        <p:strVal val="visible"/>
                                      </p:to>
                                    </p:set>
                                    <p:animEffect transition="in" filter="box(out)">
                                      <p:cBhvr>
                                        <p:cTn id="38" dur="500"/>
                                        <p:tgtEl>
                                          <p:spTgt spid="337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33799">
                                            <p:txEl>
                                              <p:pRg st="5" end="5"/>
                                            </p:txEl>
                                          </p:spTgt>
                                        </p:tgtEl>
                                        <p:attrNameLst>
                                          <p:attrName>style.visibility</p:attrName>
                                        </p:attrNameLst>
                                      </p:cBhvr>
                                      <p:to>
                                        <p:strVal val="visible"/>
                                      </p:to>
                                    </p:set>
                                    <p:animEffect transition="in" filter="box(out)">
                                      <p:cBhvr>
                                        <p:cTn id="43" dur="500"/>
                                        <p:tgtEl>
                                          <p:spTgt spid="33799">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33799">
                                            <p:txEl>
                                              <p:pRg st="6" end="6"/>
                                            </p:txEl>
                                          </p:spTgt>
                                        </p:tgtEl>
                                        <p:attrNameLst>
                                          <p:attrName>style.visibility</p:attrName>
                                        </p:attrNameLst>
                                      </p:cBhvr>
                                      <p:to>
                                        <p:strVal val="visible"/>
                                      </p:to>
                                    </p:set>
                                    <p:animEffect transition="in" filter="box(out)">
                                      <p:cBhvr>
                                        <p:cTn id="48" dur="500"/>
                                        <p:tgtEl>
                                          <p:spTgt spid="33799">
                                            <p:txEl>
                                              <p:pRg st="6" end="6"/>
                                            </p:txEl>
                                          </p:spTgt>
                                        </p:tgtEl>
                                      </p:cBhvr>
                                    </p:animEffect>
                                  </p:childTnLst>
                                </p:cTn>
                              </p:par>
                            </p:childTnLst>
                          </p:cTn>
                        </p:par>
                        <p:par>
                          <p:cTn id="49" fill="hold" nodeType="afterGroup">
                            <p:stCondLst>
                              <p:cond delay="0"/>
                            </p:stCondLst>
                            <p:childTnLst>
                              <p:par>
                                <p:cTn id="50" presetID="23" presetClass="entr" presetSubtype="36" fill="hold" nodeType="afterEffect">
                                  <p:stCondLst>
                                    <p:cond delay="0"/>
                                  </p:stCondLst>
                                  <p:childTnLst>
                                    <p:set>
                                      <p:cBhvr>
                                        <p:cTn id="51" dur="1" fill="hold">
                                          <p:stCondLst>
                                            <p:cond delay="0"/>
                                          </p:stCondLst>
                                        </p:cTn>
                                        <p:tgtEl>
                                          <p:spTgt spid="33798"/>
                                        </p:tgtEl>
                                        <p:attrNameLst>
                                          <p:attrName>style.visibility</p:attrName>
                                        </p:attrNameLst>
                                      </p:cBhvr>
                                      <p:to>
                                        <p:strVal val="visible"/>
                                      </p:to>
                                    </p:set>
                                    <p:anim calcmode="lin" valueType="num">
                                      <p:cBhvr>
                                        <p:cTn id="52" dur="500" fill="hold"/>
                                        <p:tgtEl>
                                          <p:spTgt spid="33798"/>
                                        </p:tgtEl>
                                        <p:attrNameLst>
                                          <p:attrName>ppt_w</p:attrName>
                                        </p:attrNameLst>
                                      </p:cBhvr>
                                      <p:tavLst>
                                        <p:tav tm="100000">
                                          <p:val>
                                            <p:strVal val="(6*min(ma#ppt_x(#ppt_w*#ppt_h,.3),1)-7.4)/-.7*#ppt_w"/>
                                          </p:val>
                                        </p:tav>
                                        <p:tav>
                                          <p:val>
                                            <p:strVal val="#ppt_w"/>
                                          </p:val>
                                        </p:tav>
                                      </p:tavLst>
                                    </p:anim>
                                    <p:anim calcmode="lin" valueType="num">
                                      <p:cBhvr>
                                        <p:cTn id="53" dur="500" fill="hold"/>
                                        <p:tgtEl>
                                          <p:spTgt spid="33798"/>
                                        </p:tgtEl>
                                        <p:attrNameLst>
                                          <p:attrName>ppt_h</p:attrName>
                                        </p:attrNameLst>
                                      </p:cBhvr>
                                      <p:tavLst>
                                        <p:tav tm="100000">
                                          <p:val>
                                            <p:strVal val="(6*min(ma#ppt_x(#ppt_w*#ppt_h,.3),1)-7.4)/-.7*#ppt_h"/>
                                          </p:val>
                                        </p:tav>
                                        <p:tav>
                                          <p:val>
                                            <p:strVal val="#ppt_h"/>
                                          </p:val>
                                        </p:tav>
                                      </p:tavLst>
                                    </p:anim>
                                    <p:anim calcmode="lin" valueType="num">
                                      <p:cBhvr>
                                        <p:cTn id="54" dur="500" fill="hold"/>
                                        <p:tgtEl>
                                          <p:spTgt spid="33798"/>
                                        </p:tgtEl>
                                        <p:attrNameLst>
                                          <p:attrName>ppt_x</p:attrName>
                                        </p:attrNameLst>
                                      </p:cBhvr>
                                      <p:tavLst>
                                        <p:tav tm="100000">
                                          <p:val>
                                            <p:fltVal val="0.5"/>
                                          </p:val>
                                        </p:tav>
                                        <p:tav>
                                          <p:val>
                                            <p:strVal val="#ppt_x"/>
                                          </p:val>
                                        </p:tav>
                                      </p:tavLst>
                                    </p:anim>
                                    <p:anim calcmode="lin" valueType="num">
                                      <p:cBhvr>
                                        <p:cTn id="55" dur="500" fill="hold"/>
                                        <p:tgtEl>
                                          <p:spTgt spid="33798"/>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1"/>
          <p:cNvSpPr txBox="1">
            <a:spLocks noChangeArrowheads="1"/>
          </p:cNvSpPr>
          <p:nvPr/>
        </p:nvSpPr>
        <p:spPr bwMode="auto">
          <a:xfrm>
            <a:off x="9696450" y="1588"/>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0658" name="Text Box 2"/>
          <p:cNvSpPr txBox="1">
            <a:spLocks noChangeArrowheads="1"/>
          </p:cNvSpPr>
          <p:nvPr/>
        </p:nvSpPr>
        <p:spPr bwMode="auto">
          <a:xfrm>
            <a:off x="1041400" y="3197225"/>
            <a:ext cx="2433638" cy="2084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08F2EE"/>
              </a:buClr>
            </a:pPr>
            <a:r>
              <a:rPr lang="ar-JO" sz="3200" b="1" i="1" dirty="0">
                <a:solidFill>
                  <a:srgbClr val="08F2EE"/>
                </a:solidFill>
                <a:latin typeface="Arial" panose="020B0604020202020204" pitchFamily="34" charset="0"/>
                <a:cs typeface="Arial" panose="020B0604020202020204" pitchFamily="34" charset="0"/>
              </a:rPr>
              <a:t>فهرس</a:t>
            </a:r>
          </a:p>
          <a:p>
            <a:pPr algn="ctr">
              <a:lnSpc>
                <a:spcPct val="100000"/>
              </a:lnSpc>
              <a:spcBef>
                <a:spcPts val="2000"/>
              </a:spcBef>
              <a:buClr>
                <a:srgbClr val="08F2EE"/>
              </a:buClr>
            </a:pPr>
            <a:r>
              <a:rPr lang="ar-JO" sz="3200" b="1" i="1" dirty="0">
                <a:solidFill>
                  <a:srgbClr val="08F2EE"/>
                </a:solidFill>
                <a:latin typeface="Arial" panose="020B0604020202020204" pitchFamily="34" charset="0"/>
                <a:cs typeface="Arial" panose="020B0604020202020204" pitchFamily="34" charset="0"/>
              </a:rPr>
              <a:t>لسفر</a:t>
            </a:r>
          </a:p>
          <a:p>
            <a:pPr algn="ctr">
              <a:lnSpc>
                <a:spcPct val="100000"/>
              </a:lnSpc>
              <a:spcBef>
                <a:spcPts val="2000"/>
              </a:spcBef>
              <a:buClr>
                <a:srgbClr val="08F2EE"/>
              </a:buClr>
            </a:pPr>
            <a:r>
              <a:rPr lang="ar-JO" sz="3200" b="1" i="1" dirty="0">
                <a:solidFill>
                  <a:srgbClr val="08F2EE"/>
                </a:solidFill>
                <a:latin typeface="Arial" panose="020B0604020202020204" pitchFamily="34" charset="0"/>
                <a:cs typeface="Arial" panose="020B0604020202020204" pitchFamily="34" charset="0"/>
              </a:rPr>
              <a:t>أعمال الرسل</a:t>
            </a:r>
            <a:endParaRPr lang="en-GB" sz="3200" b="1" i="1" dirty="0">
              <a:solidFill>
                <a:srgbClr val="08F2EE"/>
              </a:solidFill>
              <a:latin typeface="Arial" panose="020B0604020202020204" pitchFamily="34" charset="0"/>
              <a:cs typeface="Arial" panose="020B0604020202020204" pitchFamily="34" charset="0"/>
            </a:endParaRPr>
          </a:p>
        </p:txBody>
      </p:sp>
      <p:sp>
        <p:nvSpPr>
          <p:cNvPr id="34819" name="Text Box 3"/>
          <p:cNvSpPr txBox="1">
            <a:spLocks noChangeArrowheads="1"/>
          </p:cNvSpPr>
          <p:nvPr/>
        </p:nvSpPr>
        <p:spPr bwMode="auto">
          <a:xfrm>
            <a:off x="7723188" y="2031961"/>
            <a:ext cx="2046287" cy="118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في </a:t>
            </a:r>
          </a:p>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إسرائيل وسوريا</a:t>
            </a:r>
            <a:br>
              <a:rPr lang="en-GB" sz="2000" b="1" u="sng" dirty="0">
                <a:solidFill>
                  <a:srgbClr val="FFFFFF"/>
                </a:solidFill>
                <a:latin typeface="Comic Sans MS" charset="0"/>
              </a:rPr>
            </a:br>
            <a:r>
              <a:rPr lang="ar-JO" sz="2000" b="1" dirty="0">
                <a:solidFill>
                  <a:srgbClr val="FFEA18"/>
                </a:solidFill>
                <a:latin typeface="Arial" panose="020B0604020202020204" pitchFamily="34" charset="0"/>
                <a:cs typeface="Arial" panose="020B0604020202020204" pitchFamily="34" charset="0"/>
              </a:rPr>
              <a:t>إصحاحات 8- 12</a:t>
            </a:r>
            <a:endParaRPr lang="en-GB" sz="2000" b="1" dirty="0">
              <a:solidFill>
                <a:srgbClr val="FFEA18"/>
              </a:solidFill>
              <a:latin typeface="Arial" panose="020B0604020202020204" pitchFamily="34" charset="0"/>
              <a:cs typeface="Arial" panose="020B0604020202020204" pitchFamily="34" charset="0"/>
            </a:endParaRPr>
          </a:p>
        </p:txBody>
      </p:sp>
      <p:sp>
        <p:nvSpPr>
          <p:cNvPr id="34820" name="Text Box 4"/>
          <p:cNvSpPr txBox="1">
            <a:spLocks noChangeArrowheads="1"/>
          </p:cNvSpPr>
          <p:nvPr/>
        </p:nvSpPr>
        <p:spPr bwMode="auto">
          <a:xfrm>
            <a:off x="7759700" y="4886287"/>
            <a:ext cx="2290763" cy="1184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في</a:t>
            </a:r>
          </a:p>
          <a:p>
            <a:pPr algn="ctr">
              <a:lnSpc>
                <a:spcPct val="100000"/>
              </a:lnSpc>
              <a:spcBef>
                <a:spcPts val="1250"/>
              </a:spcBef>
              <a:buClr>
                <a:srgbClr val="FFEA18"/>
              </a:buClr>
            </a:pPr>
            <a:r>
              <a:rPr lang="ar-JO" sz="2000" b="1" dirty="0">
                <a:latin typeface="Arial" panose="020B0604020202020204" pitchFamily="34" charset="0"/>
                <a:cs typeface="Arial" panose="020B0604020202020204" pitchFamily="34" charset="0"/>
              </a:rPr>
              <a:t>العــالم</a:t>
            </a:r>
            <a:br>
              <a:rPr lang="en-GB" sz="2000" b="1" u="sng" dirty="0">
                <a:solidFill>
                  <a:srgbClr val="FFFFFF"/>
                </a:solidFill>
                <a:latin typeface="Comic Sans MS" charset="0"/>
              </a:rPr>
            </a:br>
            <a:r>
              <a:rPr lang="ar-JO" sz="2000" b="1" dirty="0">
                <a:solidFill>
                  <a:srgbClr val="FFEA18"/>
                </a:solidFill>
                <a:latin typeface="Arial" panose="020B0604020202020204" pitchFamily="34" charset="0"/>
                <a:cs typeface="Arial" panose="020B0604020202020204" pitchFamily="34" charset="0"/>
              </a:rPr>
              <a:t>إصحاحات 13- 28</a:t>
            </a:r>
            <a:endParaRPr lang="en-GB" sz="2000" b="1" dirty="0">
              <a:solidFill>
                <a:srgbClr val="FFEA18"/>
              </a:solidFill>
              <a:latin typeface="Arial" panose="020B0604020202020204" pitchFamily="34" charset="0"/>
              <a:cs typeface="Arial" panose="020B0604020202020204" pitchFamily="34" charset="0"/>
            </a:endParaRPr>
          </a:p>
        </p:txBody>
      </p:sp>
      <p:sp>
        <p:nvSpPr>
          <p:cNvPr id="34821" name="Text Box 5"/>
          <p:cNvSpPr txBox="1">
            <a:spLocks noChangeArrowheads="1"/>
          </p:cNvSpPr>
          <p:nvPr/>
        </p:nvSpPr>
        <p:spPr bwMode="auto">
          <a:xfrm>
            <a:off x="7869238" y="500063"/>
            <a:ext cx="1792287" cy="135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في</a:t>
            </a:r>
          </a:p>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أورشليم</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إصحاحات 1- 7</a:t>
            </a:r>
            <a:endParaRPr lang="en-GB" sz="2000" b="1" dirty="0">
              <a:solidFill>
                <a:srgbClr val="FFEA18"/>
              </a:solidFill>
              <a:latin typeface="Arial" panose="020B0604020202020204" pitchFamily="34" charset="0"/>
              <a:cs typeface="Arial" panose="020B0604020202020204" pitchFamily="34" charset="0"/>
            </a:endParaRPr>
          </a:p>
        </p:txBody>
      </p:sp>
      <p:sp>
        <p:nvSpPr>
          <p:cNvPr id="70662" name="Text Box 6"/>
          <p:cNvSpPr txBox="1">
            <a:spLocks noChangeArrowheads="1"/>
          </p:cNvSpPr>
          <p:nvPr/>
        </p:nvSpPr>
        <p:spPr bwMode="auto">
          <a:xfrm>
            <a:off x="3905250" y="214313"/>
            <a:ext cx="558800" cy="162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r>
              <a:rPr lang="en-GB" sz="1200" b="1">
                <a:solidFill>
                  <a:srgbClr val="FFFFFF"/>
                </a:solidFill>
                <a:latin typeface="Comic Sans MS" charset="0"/>
              </a:rPr>
              <a:t>1</a:t>
            </a:r>
          </a:p>
          <a:p>
            <a:pPr algn="r">
              <a:lnSpc>
                <a:spcPct val="70000"/>
              </a:lnSpc>
              <a:spcBef>
                <a:spcPts val="750"/>
              </a:spcBef>
              <a:buClr>
                <a:srgbClr val="FFFFFF"/>
              </a:buClr>
            </a:pPr>
            <a:r>
              <a:rPr lang="en-GB" sz="1200" b="1">
                <a:solidFill>
                  <a:srgbClr val="FFFFFF"/>
                </a:solidFill>
                <a:latin typeface="Comic Sans MS" charset="0"/>
              </a:rPr>
              <a:t>2</a:t>
            </a:r>
          </a:p>
          <a:p>
            <a:pPr algn="r">
              <a:lnSpc>
                <a:spcPct val="70000"/>
              </a:lnSpc>
              <a:spcBef>
                <a:spcPts val="750"/>
              </a:spcBef>
              <a:buClr>
                <a:srgbClr val="FFFFFF"/>
              </a:buClr>
            </a:pPr>
            <a:r>
              <a:rPr lang="en-GB" sz="1200" b="1">
                <a:solidFill>
                  <a:srgbClr val="FFFFFF"/>
                </a:solidFill>
                <a:latin typeface="Comic Sans MS" charset="0"/>
              </a:rPr>
              <a:t>3</a:t>
            </a:r>
          </a:p>
          <a:p>
            <a:pPr algn="r">
              <a:lnSpc>
                <a:spcPct val="70000"/>
              </a:lnSpc>
              <a:spcBef>
                <a:spcPts val="750"/>
              </a:spcBef>
              <a:buClr>
                <a:srgbClr val="FFFFFF"/>
              </a:buClr>
            </a:pPr>
            <a:r>
              <a:rPr lang="en-GB" sz="1200" b="1">
                <a:solidFill>
                  <a:srgbClr val="FFFFFF"/>
                </a:solidFill>
                <a:latin typeface="Comic Sans MS" charset="0"/>
              </a:rPr>
              <a:t>4</a:t>
            </a:r>
          </a:p>
          <a:p>
            <a:pPr algn="r">
              <a:lnSpc>
                <a:spcPct val="70000"/>
              </a:lnSpc>
              <a:spcBef>
                <a:spcPts val="750"/>
              </a:spcBef>
              <a:buClr>
                <a:srgbClr val="FFFFFF"/>
              </a:buClr>
            </a:pPr>
            <a:r>
              <a:rPr lang="en-GB" sz="1200" b="1">
                <a:solidFill>
                  <a:srgbClr val="FFFFFF"/>
                </a:solidFill>
                <a:latin typeface="Comic Sans MS" charset="0"/>
              </a:rPr>
              <a:t>5</a:t>
            </a:r>
          </a:p>
          <a:p>
            <a:pPr algn="r">
              <a:lnSpc>
                <a:spcPct val="70000"/>
              </a:lnSpc>
              <a:spcBef>
                <a:spcPts val="750"/>
              </a:spcBef>
              <a:buClr>
                <a:srgbClr val="FFFFFF"/>
              </a:buClr>
            </a:pPr>
            <a:r>
              <a:rPr lang="en-GB" sz="1200" b="1">
                <a:solidFill>
                  <a:srgbClr val="FFFFFF"/>
                </a:solidFill>
                <a:latin typeface="Comic Sans MS" charset="0"/>
              </a:rPr>
              <a:t>6</a:t>
            </a:r>
          </a:p>
          <a:p>
            <a:pPr algn="r">
              <a:lnSpc>
                <a:spcPct val="70000"/>
              </a:lnSpc>
              <a:spcBef>
                <a:spcPts val="750"/>
              </a:spcBef>
              <a:buClr>
                <a:srgbClr val="FFFFFF"/>
              </a:buClr>
            </a:pPr>
            <a:r>
              <a:rPr lang="en-GB" sz="1200" b="1">
                <a:solidFill>
                  <a:srgbClr val="FFFFFF"/>
                </a:solidFill>
                <a:latin typeface="Comic Sans MS" charset="0"/>
              </a:rPr>
              <a:t>7</a:t>
            </a:r>
          </a:p>
        </p:txBody>
      </p:sp>
      <p:sp>
        <p:nvSpPr>
          <p:cNvPr id="70663" name="Text Box 7"/>
          <p:cNvSpPr txBox="1">
            <a:spLocks noChangeArrowheads="1"/>
          </p:cNvSpPr>
          <p:nvPr/>
        </p:nvSpPr>
        <p:spPr bwMode="auto">
          <a:xfrm>
            <a:off x="3892550" y="2272034"/>
            <a:ext cx="558800" cy="116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r>
              <a:rPr lang="en-GB" sz="1200" b="1">
                <a:solidFill>
                  <a:srgbClr val="FFFFFF"/>
                </a:solidFill>
                <a:latin typeface="Comic Sans MS" charset="0"/>
              </a:rPr>
              <a:t>8</a:t>
            </a:r>
          </a:p>
          <a:p>
            <a:pPr algn="r">
              <a:lnSpc>
                <a:spcPct val="70000"/>
              </a:lnSpc>
              <a:spcBef>
                <a:spcPts val="750"/>
              </a:spcBef>
              <a:buClr>
                <a:srgbClr val="FFFFFF"/>
              </a:buClr>
            </a:pPr>
            <a:r>
              <a:rPr lang="en-GB" sz="1200" b="1">
                <a:solidFill>
                  <a:srgbClr val="FFFFFF"/>
                </a:solidFill>
                <a:latin typeface="Comic Sans MS" charset="0"/>
              </a:rPr>
              <a:t>9</a:t>
            </a:r>
          </a:p>
          <a:p>
            <a:pPr algn="r">
              <a:lnSpc>
                <a:spcPct val="70000"/>
              </a:lnSpc>
              <a:spcBef>
                <a:spcPts val="750"/>
              </a:spcBef>
              <a:buClr>
                <a:srgbClr val="FFFFFF"/>
              </a:buClr>
            </a:pPr>
            <a:r>
              <a:rPr lang="en-GB" sz="1200" b="1">
                <a:solidFill>
                  <a:srgbClr val="FFFFFF"/>
                </a:solidFill>
                <a:latin typeface="Comic Sans MS" charset="0"/>
              </a:rPr>
              <a:t>10</a:t>
            </a:r>
          </a:p>
          <a:p>
            <a:pPr algn="r">
              <a:lnSpc>
                <a:spcPct val="70000"/>
              </a:lnSpc>
              <a:spcBef>
                <a:spcPts val="750"/>
              </a:spcBef>
              <a:buClr>
                <a:srgbClr val="FFFFFF"/>
              </a:buClr>
            </a:pPr>
            <a:r>
              <a:rPr lang="en-GB" sz="1200" b="1">
                <a:solidFill>
                  <a:srgbClr val="FFFFFF"/>
                </a:solidFill>
                <a:latin typeface="Comic Sans MS" charset="0"/>
              </a:rPr>
              <a:t>11</a:t>
            </a:r>
          </a:p>
          <a:p>
            <a:pPr algn="r">
              <a:lnSpc>
                <a:spcPct val="70000"/>
              </a:lnSpc>
              <a:spcBef>
                <a:spcPts val="750"/>
              </a:spcBef>
              <a:buClr>
                <a:srgbClr val="FFFFFF"/>
              </a:buClr>
            </a:pPr>
            <a:r>
              <a:rPr lang="en-GB" sz="1200" b="1">
                <a:solidFill>
                  <a:srgbClr val="FFFFFF"/>
                </a:solidFill>
                <a:latin typeface="Comic Sans MS" charset="0"/>
              </a:rPr>
              <a:t>12</a:t>
            </a:r>
          </a:p>
        </p:txBody>
      </p:sp>
      <p:sp>
        <p:nvSpPr>
          <p:cNvPr id="70664" name="Text Box 8"/>
          <p:cNvSpPr txBox="1">
            <a:spLocks noChangeArrowheads="1"/>
          </p:cNvSpPr>
          <p:nvPr/>
        </p:nvSpPr>
        <p:spPr bwMode="auto">
          <a:xfrm>
            <a:off x="4464050" y="153988"/>
            <a:ext cx="3898900" cy="189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l">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مأمورية يسوع وصعوده</a:t>
            </a:r>
            <a:endParaRPr lang="en-GB" altLang="ja-JP"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يوم الخمسين: عيد ميلاد الكنيسة</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شفاء الرجل الكسيح</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الاضطهاد الأول</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حنانيا وسفيرة</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الشمامسة الأوائل</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استفانوس والاستشهاد</a:t>
            </a:r>
            <a:endParaRPr lang="en-GB" sz="1200" b="1" dirty="0">
              <a:solidFill>
                <a:srgbClr val="FFFFFF"/>
              </a:solidFill>
              <a:latin typeface="Arial" panose="020B0604020202020204" pitchFamily="34" charset="0"/>
              <a:cs typeface="Arial" panose="020B0604020202020204" pitchFamily="34" charset="0"/>
            </a:endParaRPr>
          </a:p>
        </p:txBody>
      </p:sp>
      <p:sp>
        <p:nvSpPr>
          <p:cNvPr id="70665" name="Text Box 9"/>
          <p:cNvSpPr txBox="1">
            <a:spLocks noChangeArrowheads="1"/>
          </p:cNvSpPr>
          <p:nvPr/>
        </p:nvSpPr>
        <p:spPr bwMode="auto">
          <a:xfrm>
            <a:off x="4489450" y="2062163"/>
            <a:ext cx="3881438" cy="1354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فيلبس والخصي الحبشي</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اهتداء شاول: طريق دمشق</a:t>
            </a:r>
            <a:endParaRPr lang="en-GB" altLang="ja-JP"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بطرس وكرنيليوس</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بطرس يبرر خدمة الأمم</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هيرودس يضطهد المسيحيين</a:t>
            </a:r>
            <a:endParaRPr lang="en-GB" sz="1200" b="1" dirty="0">
              <a:solidFill>
                <a:srgbClr val="FFFFFF"/>
              </a:solidFill>
              <a:latin typeface="Arial" panose="020B0604020202020204" pitchFamily="34" charset="0"/>
              <a:cs typeface="Arial" panose="020B0604020202020204" pitchFamily="34" charset="0"/>
            </a:endParaRPr>
          </a:p>
        </p:txBody>
      </p:sp>
      <p:sp>
        <p:nvSpPr>
          <p:cNvPr id="70666" name="Text Box 10"/>
          <p:cNvSpPr txBox="1">
            <a:spLocks noChangeArrowheads="1"/>
          </p:cNvSpPr>
          <p:nvPr/>
        </p:nvSpPr>
        <p:spPr bwMode="auto">
          <a:xfrm>
            <a:off x="4487863" y="3548063"/>
            <a:ext cx="3090862" cy="432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marL="454025" indent="-454025">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cs typeface="ＭＳ Ｐゴシック" charset="0"/>
              </a:defRPr>
            </a:lvl1pPr>
            <a:lvl2pPr marL="742950" indent="-28575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2pPr>
            <a:lvl3pPr marL="11430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3pPr>
            <a:lvl4pPr marL="16002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4pPr>
            <a:lvl5pPr marL="2057400" indent="-22860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454025" algn="l"/>
                <a:tab pos="1368425" algn="l"/>
                <a:tab pos="2282825" algn="l"/>
                <a:tab pos="3197225" algn="l"/>
                <a:tab pos="4111625" algn="l"/>
                <a:tab pos="5026025" algn="l"/>
                <a:tab pos="5940425" algn="l"/>
                <a:tab pos="6854825" algn="l"/>
                <a:tab pos="7769225" algn="l"/>
                <a:tab pos="8683625" algn="l"/>
                <a:tab pos="9598025" algn="l"/>
                <a:tab pos="10512425" algn="l"/>
              </a:tabLst>
              <a:defRPr sz="2500">
                <a:solidFill>
                  <a:schemeClr val="bg1"/>
                </a:solidFill>
                <a:latin typeface="Times New Roman" charset="0"/>
                <a:ea typeface="ＭＳ Ｐゴシック" charset="0"/>
              </a:defRPr>
            </a:lvl9pPr>
          </a:lstStyle>
          <a:p>
            <a:pPr>
              <a:lnSpc>
                <a:spcPct val="90000"/>
              </a:lnSpc>
              <a:spcBef>
                <a:spcPts val="750"/>
              </a:spcBef>
              <a:buClr>
                <a:srgbClr val="FFFFFF"/>
              </a:buClr>
            </a:pPr>
            <a:r>
              <a:rPr lang="ar-JO" sz="1200" b="1" u="sng" dirty="0">
                <a:solidFill>
                  <a:srgbClr val="FFFFFF"/>
                </a:solidFill>
                <a:latin typeface="Arial" panose="020B0604020202020204" pitchFamily="34" charset="0"/>
                <a:cs typeface="Arial" panose="020B0604020202020204" pitchFamily="34" charset="0"/>
              </a:rPr>
              <a:t>الرحلة التبشيرية الأولى</a:t>
            </a:r>
            <a:endParaRPr lang="en-GB" sz="1200" b="1" u="sng"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en-GB" sz="1200" b="1" dirty="0">
                <a:solidFill>
                  <a:srgbClr val="FFFFFF"/>
                </a:solidFill>
                <a:latin typeface="Helvetica" charset="0"/>
              </a:rPr>
              <a:t>		</a:t>
            </a:r>
            <a:r>
              <a:rPr lang="en-GB" altLang="ja-JP" sz="1200" b="1" dirty="0">
                <a:solidFill>
                  <a:srgbClr val="FFFFFF"/>
                </a:solidFill>
                <a:latin typeface="Helvetica" charset="0"/>
              </a:rPr>
              <a:t>"</a:t>
            </a:r>
          </a:p>
          <a:p>
            <a:pPr>
              <a:lnSpc>
                <a:spcPct val="90000"/>
              </a:lnSpc>
              <a:spcBef>
                <a:spcPts val="750"/>
              </a:spcBef>
              <a:buClr>
                <a:srgbClr val="FFFFFF"/>
              </a:buClr>
            </a:pPr>
            <a:r>
              <a:rPr lang="ar-JO" sz="1200" b="1" u="sng" dirty="0">
                <a:solidFill>
                  <a:srgbClr val="FFFFFF"/>
                </a:solidFill>
                <a:latin typeface="Arial" panose="020B0604020202020204" pitchFamily="34" charset="0"/>
                <a:cs typeface="Arial" panose="020B0604020202020204" pitchFamily="34" charset="0"/>
              </a:rPr>
              <a:t>مجمع أورشليم</a:t>
            </a:r>
            <a:endParaRPr lang="en-GB" sz="1200" b="1" u="sng"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u="sng" dirty="0">
                <a:solidFill>
                  <a:srgbClr val="FFFFFF"/>
                </a:solidFill>
                <a:latin typeface="Arial" panose="020B0604020202020204" pitchFamily="34" charset="0"/>
                <a:cs typeface="Arial" panose="020B0604020202020204" pitchFamily="34" charset="0"/>
              </a:rPr>
              <a:t>الرحلة التبشيرية الثانية</a:t>
            </a:r>
            <a:endParaRPr lang="en-GB" sz="1200" b="1" u="sng"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en-GB" sz="1200" b="1" dirty="0">
                <a:solidFill>
                  <a:srgbClr val="FFFFFF"/>
                </a:solidFill>
                <a:latin typeface="Helvetica" charset="0"/>
              </a:rPr>
              <a:t>		</a:t>
            </a:r>
            <a:r>
              <a:rPr lang="en-GB" altLang="ja-JP" sz="1200" b="1" dirty="0">
                <a:solidFill>
                  <a:srgbClr val="FFFFFF"/>
                </a:solidFill>
                <a:latin typeface="Helvetica" charset="0"/>
              </a:rPr>
              <a:t>"</a:t>
            </a:r>
          </a:p>
          <a:p>
            <a:pPr>
              <a:lnSpc>
                <a:spcPct val="90000"/>
              </a:lnSpc>
              <a:spcBef>
                <a:spcPts val="750"/>
              </a:spcBef>
              <a:buClr>
                <a:srgbClr val="FFFFFF"/>
              </a:buClr>
            </a:pPr>
            <a:r>
              <a:rPr lang="en-GB" sz="1200" b="1" dirty="0">
                <a:solidFill>
                  <a:srgbClr val="FFFFFF"/>
                </a:solidFill>
                <a:latin typeface="Helvetica" charset="0"/>
              </a:rPr>
              <a:t>		</a:t>
            </a:r>
            <a:r>
              <a:rPr lang="en-GB" altLang="ja-JP" sz="1200" b="1" dirty="0">
                <a:solidFill>
                  <a:srgbClr val="FFFFFF"/>
                </a:solidFill>
                <a:latin typeface="Helvetica" charset="0"/>
              </a:rPr>
              <a:t>"</a:t>
            </a:r>
          </a:p>
          <a:p>
            <a:pPr>
              <a:lnSpc>
                <a:spcPct val="90000"/>
              </a:lnSpc>
              <a:spcBef>
                <a:spcPts val="750"/>
              </a:spcBef>
              <a:buClr>
                <a:srgbClr val="FFFFFF"/>
              </a:buClr>
            </a:pPr>
            <a:r>
              <a:rPr lang="ar-JO" sz="1200" b="1" u="sng" dirty="0">
                <a:solidFill>
                  <a:srgbClr val="FFFFFF"/>
                </a:solidFill>
                <a:latin typeface="Arial" panose="020B0604020202020204" pitchFamily="34" charset="0"/>
                <a:cs typeface="Arial" panose="020B0604020202020204" pitchFamily="34" charset="0"/>
              </a:rPr>
              <a:t>الرحلة التبشيرية الثالثة</a:t>
            </a:r>
            <a:endParaRPr lang="en-GB" sz="1200" b="1" u="sng"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en-GB" sz="1200" b="1" dirty="0">
                <a:solidFill>
                  <a:srgbClr val="FFFFFF"/>
                </a:solidFill>
                <a:latin typeface="Helvetica" charset="0"/>
              </a:rPr>
              <a:t>		</a:t>
            </a:r>
            <a:r>
              <a:rPr lang="en-GB" altLang="ja-JP" sz="1200" b="1" dirty="0">
                <a:solidFill>
                  <a:srgbClr val="FFFFFF"/>
                </a:solidFill>
                <a:latin typeface="Helvetica" charset="0"/>
              </a:rPr>
              <a:t>"</a:t>
            </a: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في أورشليم</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دفاع أمام الجموع</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الدفاع أمام السنهدريم</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الدفاع أمام فيليكس</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الدفاع أمام فستوس</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الدفاع أمام الملك أغريباس</a:t>
            </a:r>
            <a:endParaRPr lang="en-GB" sz="1200" b="1"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u="sng" dirty="0">
                <a:solidFill>
                  <a:srgbClr val="FFFFFF"/>
                </a:solidFill>
                <a:latin typeface="Arial" panose="020B0604020202020204" pitchFamily="34" charset="0"/>
                <a:cs typeface="Arial" panose="020B0604020202020204" pitchFamily="34" charset="0"/>
              </a:rPr>
              <a:t>الرحلة إلى روما: تحطم السفينة</a:t>
            </a:r>
            <a:endParaRPr lang="en-GB" sz="1200" b="1" u="sng" dirty="0">
              <a:solidFill>
                <a:srgbClr val="FFFFFF"/>
              </a:solidFill>
              <a:latin typeface="Arial" panose="020B0604020202020204" pitchFamily="34" charset="0"/>
              <a:cs typeface="Arial" panose="020B0604020202020204" pitchFamily="34" charset="0"/>
            </a:endParaRPr>
          </a:p>
          <a:p>
            <a:pPr>
              <a:lnSpc>
                <a:spcPct val="90000"/>
              </a:lnSpc>
              <a:spcBef>
                <a:spcPts val="750"/>
              </a:spcBef>
              <a:buClr>
                <a:srgbClr val="FFFFFF"/>
              </a:buClr>
            </a:pPr>
            <a:r>
              <a:rPr lang="ar-JO" sz="1200" b="1" dirty="0">
                <a:solidFill>
                  <a:srgbClr val="FFFFFF"/>
                </a:solidFill>
                <a:latin typeface="Arial" panose="020B0604020202020204" pitchFamily="34" charset="0"/>
                <a:cs typeface="Arial" panose="020B0604020202020204" pitchFamily="34" charset="0"/>
              </a:rPr>
              <a:t>بولس في روما</a:t>
            </a:r>
            <a:endParaRPr lang="en-GB" sz="1200" b="1" dirty="0">
              <a:solidFill>
                <a:srgbClr val="FFFFFF"/>
              </a:solidFill>
              <a:latin typeface="Arial" panose="020B0604020202020204" pitchFamily="34" charset="0"/>
              <a:cs typeface="Arial" panose="020B0604020202020204" pitchFamily="34" charset="0"/>
            </a:endParaRPr>
          </a:p>
        </p:txBody>
      </p:sp>
      <p:sp>
        <p:nvSpPr>
          <p:cNvPr id="70667" name="Text Box 11"/>
          <p:cNvSpPr txBox="1">
            <a:spLocks noChangeArrowheads="1"/>
          </p:cNvSpPr>
          <p:nvPr/>
        </p:nvSpPr>
        <p:spPr bwMode="auto">
          <a:xfrm>
            <a:off x="3887788" y="3365500"/>
            <a:ext cx="558800" cy="393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70000"/>
              </a:lnSpc>
              <a:spcBef>
                <a:spcPts val="750"/>
              </a:spcBef>
              <a:buClr>
                <a:srgbClr val="FFFFFF"/>
              </a:buClr>
            </a:pPr>
            <a:endParaRPr lang="en-GB" sz="1200" b="1">
              <a:solidFill>
                <a:srgbClr val="FFFFFF"/>
              </a:solidFill>
              <a:latin typeface="Comic Sans MS" charset="0"/>
            </a:endParaRPr>
          </a:p>
          <a:p>
            <a:pPr algn="r">
              <a:lnSpc>
                <a:spcPct val="70000"/>
              </a:lnSpc>
              <a:spcBef>
                <a:spcPts val="750"/>
              </a:spcBef>
              <a:buClr>
                <a:srgbClr val="FFFFFF"/>
              </a:buClr>
            </a:pPr>
            <a:r>
              <a:rPr lang="en-GB" sz="1200" b="1">
                <a:solidFill>
                  <a:srgbClr val="FFFFFF"/>
                </a:solidFill>
                <a:latin typeface="Comic Sans MS" charset="0"/>
              </a:rPr>
              <a:t>13</a:t>
            </a:r>
          </a:p>
          <a:p>
            <a:pPr algn="r">
              <a:lnSpc>
                <a:spcPct val="70000"/>
              </a:lnSpc>
              <a:spcBef>
                <a:spcPts val="750"/>
              </a:spcBef>
              <a:buClr>
                <a:srgbClr val="FFFFFF"/>
              </a:buClr>
            </a:pPr>
            <a:r>
              <a:rPr lang="en-GB" sz="1200" b="1">
                <a:solidFill>
                  <a:srgbClr val="FFFFFF"/>
                </a:solidFill>
                <a:latin typeface="Comic Sans MS" charset="0"/>
              </a:rPr>
              <a:t>14</a:t>
            </a:r>
          </a:p>
          <a:p>
            <a:pPr algn="r">
              <a:lnSpc>
                <a:spcPct val="70000"/>
              </a:lnSpc>
              <a:spcBef>
                <a:spcPts val="750"/>
              </a:spcBef>
              <a:buClr>
                <a:srgbClr val="FFFFFF"/>
              </a:buClr>
            </a:pPr>
            <a:r>
              <a:rPr lang="en-GB" sz="1200" b="1">
                <a:solidFill>
                  <a:srgbClr val="FFFFFF"/>
                </a:solidFill>
                <a:latin typeface="Comic Sans MS" charset="0"/>
              </a:rPr>
              <a:t>15</a:t>
            </a:r>
          </a:p>
          <a:p>
            <a:pPr algn="r">
              <a:lnSpc>
                <a:spcPct val="70000"/>
              </a:lnSpc>
              <a:spcBef>
                <a:spcPts val="750"/>
              </a:spcBef>
              <a:buClr>
                <a:srgbClr val="FFFFFF"/>
              </a:buClr>
            </a:pPr>
            <a:r>
              <a:rPr lang="en-GB" sz="1200" b="1">
                <a:solidFill>
                  <a:srgbClr val="FFFFFF"/>
                </a:solidFill>
                <a:latin typeface="Comic Sans MS" charset="0"/>
              </a:rPr>
              <a:t>16</a:t>
            </a:r>
          </a:p>
          <a:p>
            <a:pPr algn="r">
              <a:lnSpc>
                <a:spcPct val="70000"/>
              </a:lnSpc>
              <a:spcBef>
                <a:spcPts val="750"/>
              </a:spcBef>
              <a:buClr>
                <a:srgbClr val="FFFFFF"/>
              </a:buClr>
            </a:pPr>
            <a:r>
              <a:rPr lang="en-GB" sz="1200" b="1">
                <a:solidFill>
                  <a:srgbClr val="FFFFFF"/>
                </a:solidFill>
                <a:latin typeface="Comic Sans MS" charset="0"/>
              </a:rPr>
              <a:t>17</a:t>
            </a:r>
          </a:p>
          <a:p>
            <a:pPr algn="r">
              <a:lnSpc>
                <a:spcPct val="70000"/>
              </a:lnSpc>
              <a:spcBef>
                <a:spcPts val="750"/>
              </a:spcBef>
              <a:buClr>
                <a:srgbClr val="FFFFFF"/>
              </a:buClr>
            </a:pPr>
            <a:r>
              <a:rPr lang="en-GB" sz="1200" b="1">
                <a:solidFill>
                  <a:srgbClr val="FFFFFF"/>
                </a:solidFill>
                <a:latin typeface="Comic Sans MS" charset="0"/>
              </a:rPr>
              <a:t>18</a:t>
            </a:r>
          </a:p>
          <a:p>
            <a:pPr algn="r">
              <a:lnSpc>
                <a:spcPct val="70000"/>
              </a:lnSpc>
              <a:spcBef>
                <a:spcPts val="750"/>
              </a:spcBef>
              <a:buClr>
                <a:srgbClr val="FFFFFF"/>
              </a:buClr>
            </a:pPr>
            <a:r>
              <a:rPr lang="en-GB" sz="1200" b="1">
                <a:solidFill>
                  <a:srgbClr val="FFFFFF"/>
                </a:solidFill>
                <a:latin typeface="Comic Sans MS" charset="0"/>
              </a:rPr>
              <a:t>19</a:t>
            </a:r>
          </a:p>
          <a:p>
            <a:pPr algn="r">
              <a:lnSpc>
                <a:spcPct val="70000"/>
              </a:lnSpc>
              <a:spcBef>
                <a:spcPts val="750"/>
              </a:spcBef>
              <a:buClr>
                <a:srgbClr val="FFFFFF"/>
              </a:buClr>
            </a:pPr>
            <a:r>
              <a:rPr lang="en-GB" sz="1200" b="1">
                <a:solidFill>
                  <a:srgbClr val="FFFFFF"/>
                </a:solidFill>
                <a:latin typeface="Comic Sans MS" charset="0"/>
              </a:rPr>
              <a:t>20</a:t>
            </a:r>
          </a:p>
          <a:p>
            <a:pPr algn="r">
              <a:lnSpc>
                <a:spcPct val="70000"/>
              </a:lnSpc>
              <a:spcBef>
                <a:spcPts val="750"/>
              </a:spcBef>
              <a:buClr>
                <a:srgbClr val="FFFFFF"/>
              </a:buClr>
            </a:pPr>
            <a:r>
              <a:rPr lang="en-GB" sz="1200" b="1">
                <a:solidFill>
                  <a:srgbClr val="FFFFFF"/>
                </a:solidFill>
                <a:latin typeface="Comic Sans MS" charset="0"/>
              </a:rPr>
              <a:t>21</a:t>
            </a:r>
          </a:p>
          <a:p>
            <a:pPr algn="r">
              <a:lnSpc>
                <a:spcPct val="70000"/>
              </a:lnSpc>
              <a:spcBef>
                <a:spcPts val="750"/>
              </a:spcBef>
              <a:buClr>
                <a:srgbClr val="FFFFFF"/>
              </a:buClr>
            </a:pPr>
            <a:r>
              <a:rPr lang="en-GB" sz="1200" b="1">
                <a:solidFill>
                  <a:srgbClr val="FFFFFF"/>
                </a:solidFill>
                <a:latin typeface="Comic Sans MS" charset="0"/>
              </a:rPr>
              <a:t>22</a:t>
            </a:r>
          </a:p>
          <a:p>
            <a:pPr algn="r">
              <a:lnSpc>
                <a:spcPct val="70000"/>
              </a:lnSpc>
              <a:spcBef>
                <a:spcPts val="750"/>
              </a:spcBef>
              <a:buClr>
                <a:srgbClr val="FFFFFF"/>
              </a:buClr>
            </a:pPr>
            <a:r>
              <a:rPr lang="en-GB" sz="1200" b="1">
                <a:solidFill>
                  <a:srgbClr val="FFFFFF"/>
                </a:solidFill>
                <a:latin typeface="Comic Sans MS" charset="0"/>
              </a:rPr>
              <a:t>23</a:t>
            </a:r>
          </a:p>
          <a:p>
            <a:pPr algn="r">
              <a:lnSpc>
                <a:spcPct val="70000"/>
              </a:lnSpc>
              <a:spcBef>
                <a:spcPts val="750"/>
              </a:spcBef>
              <a:buClr>
                <a:srgbClr val="FFFFFF"/>
              </a:buClr>
            </a:pPr>
            <a:r>
              <a:rPr lang="en-GB" sz="1200" b="1">
                <a:solidFill>
                  <a:srgbClr val="FFFFFF"/>
                </a:solidFill>
                <a:latin typeface="Comic Sans MS" charset="0"/>
              </a:rPr>
              <a:t>24</a:t>
            </a:r>
          </a:p>
          <a:p>
            <a:pPr algn="r">
              <a:lnSpc>
                <a:spcPct val="70000"/>
              </a:lnSpc>
              <a:spcBef>
                <a:spcPts val="750"/>
              </a:spcBef>
              <a:buClr>
                <a:srgbClr val="FFFFFF"/>
              </a:buClr>
            </a:pPr>
            <a:r>
              <a:rPr lang="en-GB" sz="1200" b="1">
                <a:solidFill>
                  <a:srgbClr val="FFFFFF"/>
                </a:solidFill>
                <a:latin typeface="Comic Sans MS" charset="0"/>
              </a:rPr>
              <a:t>25</a:t>
            </a:r>
          </a:p>
          <a:p>
            <a:pPr algn="r">
              <a:lnSpc>
                <a:spcPct val="70000"/>
              </a:lnSpc>
              <a:spcBef>
                <a:spcPts val="750"/>
              </a:spcBef>
              <a:buClr>
                <a:srgbClr val="FFFFFF"/>
              </a:buClr>
            </a:pPr>
            <a:r>
              <a:rPr lang="en-GB" sz="1200" b="1">
                <a:solidFill>
                  <a:srgbClr val="FFFFFF"/>
                </a:solidFill>
                <a:latin typeface="Comic Sans MS" charset="0"/>
              </a:rPr>
              <a:t>26</a:t>
            </a:r>
          </a:p>
          <a:p>
            <a:pPr algn="r">
              <a:lnSpc>
                <a:spcPct val="70000"/>
              </a:lnSpc>
              <a:spcBef>
                <a:spcPts val="750"/>
              </a:spcBef>
              <a:buClr>
                <a:srgbClr val="FFFFFF"/>
              </a:buClr>
            </a:pPr>
            <a:r>
              <a:rPr lang="en-GB" sz="1200" b="1">
                <a:solidFill>
                  <a:srgbClr val="FFFFFF"/>
                </a:solidFill>
                <a:latin typeface="Comic Sans MS" charset="0"/>
              </a:rPr>
              <a:t>27</a:t>
            </a:r>
          </a:p>
          <a:p>
            <a:pPr algn="r">
              <a:lnSpc>
                <a:spcPct val="70000"/>
              </a:lnSpc>
              <a:spcBef>
                <a:spcPts val="750"/>
              </a:spcBef>
              <a:buClr>
                <a:srgbClr val="FFFFFF"/>
              </a:buClr>
            </a:pPr>
            <a:r>
              <a:rPr lang="en-GB" sz="1200" b="1">
                <a:solidFill>
                  <a:srgbClr val="FFFFFF"/>
                </a:solidFill>
                <a:latin typeface="Comic Sans MS" charset="0"/>
              </a:rPr>
              <a:t>28</a:t>
            </a:r>
          </a:p>
        </p:txBody>
      </p:sp>
      <p:sp>
        <p:nvSpPr>
          <p:cNvPr id="34828" name="Text Box 12"/>
          <p:cNvSpPr txBox="1">
            <a:spLocks noChangeArrowheads="1"/>
          </p:cNvSpPr>
          <p:nvPr/>
        </p:nvSpPr>
        <p:spPr bwMode="auto">
          <a:xfrm>
            <a:off x="974725" y="1544638"/>
            <a:ext cx="2709863" cy="1081760"/>
          </a:xfrm>
          <a:prstGeom prst="rect">
            <a:avLst/>
          </a:prstGeom>
          <a:solidFill>
            <a:srgbClr val="1822CD"/>
          </a:solidFill>
          <a:ln w="38160">
            <a:solidFill>
              <a:srgbClr val="FFFF00"/>
            </a:solidFill>
            <a:miter lim="800000"/>
            <a:headEnd/>
            <a:tailEnd/>
          </a:ln>
          <a:effectLst>
            <a:outerShdw blurRad="63500" dist="107933" dir="2700000" algn="ctr" rotWithShape="0">
              <a:srgbClr val="040404"/>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ar-JO" b="1" dirty="0">
                <a:solidFill>
                  <a:srgbClr val="FFFF00"/>
                </a:solidFill>
                <a:latin typeface="Arial" panose="020B0604020202020204" pitchFamily="34" charset="0"/>
                <a:cs typeface="Arial" panose="020B0604020202020204" pitchFamily="34" charset="0"/>
              </a:rPr>
              <a:t>مساعدة الدرس </a:t>
            </a:r>
          </a:p>
          <a:p>
            <a:pPr algn="ctr" defTabSz="453173">
              <a:lnSpc>
                <a:spcPct val="100000"/>
              </a:lnSpc>
              <a:spcBef>
                <a:spcPts val="1749"/>
              </a:spcBef>
              <a:buClr>
                <a:srgbClr val="FFFF00"/>
              </a:buClr>
              <a:defRPr/>
            </a:pPr>
            <a:r>
              <a:rPr lang="ar-JO" b="1" dirty="0">
                <a:solidFill>
                  <a:srgbClr val="FFFF00"/>
                </a:solidFill>
                <a:latin typeface="Arial" panose="020B0604020202020204" pitchFamily="34" charset="0"/>
                <a:cs typeface="Arial" panose="020B0604020202020204" pitchFamily="34" charset="0"/>
              </a:rPr>
              <a:t>رقم 23</a:t>
            </a:r>
            <a:endParaRPr lang="en-GB" b="1" dirty="0">
              <a:solidFill>
                <a:srgbClr val="FFFF00"/>
              </a:solidFill>
              <a:latin typeface="Arial" panose="020B0604020202020204" pitchFamily="34" charset="0"/>
              <a:cs typeface="Arial" panose="020B0604020202020204" pitchFamily="34" charset="0"/>
            </a:endParaRPr>
          </a:p>
        </p:txBody>
      </p:sp>
      <p:sp>
        <p:nvSpPr>
          <p:cNvPr id="34829" name="AutoShape 13"/>
          <p:cNvSpPr>
            <a:spLocks/>
          </p:cNvSpPr>
          <p:nvPr/>
        </p:nvSpPr>
        <p:spPr bwMode="auto">
          <a:xfrm>
            <a:off x="7405688" y="3495675"/>
            <a:ext cx="400050" cy="4081463"/>
          </a:xfrm>
          <a:prstGeom prst="rightBrace">
            <a:avLst>
              <a:gd name="adj1" fmla="val 85020"/>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grpSp>
        <p:nvGrpSpPr>
          <p:cNvPr id="2" name="Group 14"/>
          <p:cNvGrpSpPr>
            <a:grpSpLocks/>
          </p:cNvGrpSpPr>
          <p:nvPr/>
        </p:nvGrpSpPr>
        <p:grpSpPr bwMode="auto">
          <a:xfrm>
            <a:off x="4284663" y="233363"/>
            <a:ext cx="3524250" cy="1768475"/>
            <a:chOff x="2699" y="147"/>
            <a:chExt cx="2220" cy="1114"/>
          </a:xfrm>
        </p:grpSpPr>
        <p:sp>
          <p:nvSpPr>
            <p:cNvPr id="34831" name="AutoShape 15"/>
            <p:cNvSpPr>
              <a:spLocks/>
            </p:cNvSpPr>
            <p:nvPr/>
          </p:nvSpPr>
          <p:spPr bwMode="auto">
            <a:xfrm>
              <a:off x="4668" y="147"/>
              <a:ext cx="252" cy="1070"/>
            </a:xfrm>
            <a:prstGeom prst="rightBrace">
              <a:avLst>
                <a:gd name="adj1" fmla="val 35384"/>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34832" name="Line 16"/>
            <p:cNvSpPr>
              <a:spLocks noChangeShapeType="1"/>
            </p:cNvSpPr>
            <p:nvPr/>
          </p:nvSpPr>
          <p:spPr bwMode="auto">
            <a:xfrm>
              <a:off x="2699" y="1262"/>
              <a:ext cx="1900" cy="1"/>
            </a:xfrm>
            <a:prstGeom prst="line">
              <a:avLst/>
            </a:prstGeom>
            <a:noFill/>
            <a:ln w="76320">
              <a:solidFill>
                <a:srgbClr val="08F2EE"/>
              </a:solidFill>
              <a:prstDash val="sysDot"/>
              <a:miter lim="800000"/>
              <a:headEnd/>
              <a:tailEnd/>
            </a:ln>
            <a:effectLst>
              <a:outerShdw blurRad="63500" dist="17819" dir="2700000" algn="ctr" rotWithShape="0">
                <a:srgbClr val="040404"/>
              </a:outerShdw>
            </a:effectLst>
          </p:spPr>
          <p:txBody>
            <a:bodyPr/>
            <a:lstStyle/>
            <a:p>
              <a:pPr defTabSz="456238">
                <a:defRPr/>
              </a:pPr>
              <a:endParaRPr lang="en-US" dirty="0">
                <a:latin typeface="Times New Roman" pitchFamily="-108" charset="0"/>
                <a:ea typeface="+mn-ea"/>
                <a:cs typeface="+mn-cs"/>
              </a:endParaRPr>
            </a:p>
          </p:txBody>
        </p:sp>
      </p:grpSp>
      <p:grpSp>
        <p:nvGrpSpPr>
          <p:cNvPr id="3" name="Group 17"/>
          <p:cNvGrpSpPr>
            <a:grpSpLocks/>
          </p:cNvGrpSpPr>
          <p:nvPr/>
        </p:nvGrpSpPr>
        <p:grpSpPr bwMode="auto">
          <a:xfrm>
            <a:off x="4260850" y="1992313"/>
            <a:ext cx="3538538" cy="1481137"/>
            <a:chOff x="2684" y="1255"/>
            <a:chExt cx="2229" cy="933"/>
          </a:xfrm>
        </p:grpSpPr>
        <p:sp>
          <p:nvSpPr>
            <p:cNvPr id="34834" name="Line 18"/>
            <p:cNvSpPr>
              <a:spLocks noChangeShapeType="1"/>
            </p:cNvSpPr>
            <p:nvPr/>
          </p:nvSpPr>
          <p:spPr bwMode="auto">
            <a:xfrm>
              <a:off x="2684" y="2181"/>
              <a:ext cx="1873" cy="8"/>
            </a:xfrm>
            <a:prstGeom prst="line">
              <a:avLst/>
            </a:prstGeom>
            <a:noFill/>
            <a:ln w="76320">
              <a:solidFill>
                <a:srgbClr val="08F2EE"/>
              </a:solidFill>
              <a:prstDash val="sysDot"/>
              <a:miter lim="800000"/>
              <a:headEnd/>
              <a:tailEnd/>
            </a:ln>
            <a:effectLst>
              <a:outerShdw blurRad="63500" dist="17819" dir="2700000" algn="ctr" rotWithShape="0">
                <a:srgbClr val="040404"/>
              </a:outerShdw>
            </a:effectLst>
          </p:spPr>
          <p:txBody>
            <a:bodyPr/>
            <a:lstStyle/>
            <a:p>
              <a:pPr defTabSz="456238">
                <a:defRPr/>
              </a:pPr>
              <a:endParaRPr lang="en-US" dirty="0">
                <a:latin typeface="Times New Roman" pitchFamily="-108" charset="0"/>
                <a:ea typeface="+mn-ea"/>
                <a:cs typeface="+mn-cs"/>
              </a:endParaRPr>
            </a:p>
          </p:txBody>
        </p:sp>
        <p:sp>
          <p:nvSpPr>
            <p:cNvPr id="34835" name="AutoShape 19"/>
            <p:cNvSpPr>
              <a:spLocks/>
            </p:cNvSpPr>
            <p:nvPr/>
          </p:nvSpPr>
          <p:spPr bwMode="auto">
            <a:xfrm>
              <a:off x="4662" y="1255"/>
              <a:ext cx="252" cy="890"/>
            </a:xfrm>
            <a:prstGeom prst="rightBrace">
              <a:avLst>
                <a:gd name="adj1" fmla="val 29431"/>
                <a:gd name="adj2" fmla="val 50000"/>
              </a:avLst>
            </a:prstGeom>
            <a:noFill/>
            <a:ln w="38160">
              <a:solidFill>
                <a:srgbClr val="FFEA18"/>
              </a:solidFill>
              <a:miter lim="800000"/>
              <a:headEnd/>
              <a:tailEnd/>
            </a:ln>
            <a:effectLst>
              <a:outerShdw blurRad="63500" dist="85328" dir="3806097"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
        <p:nvSpPr>
          <p:cNvPr id="70672" name="Text Box 21"/>
          <p:cNvSpPr txBox="1">
            <a:spLocks noChangeArrowheads="1"/>
          </p:cNvSpPr>
          <p:nvPr/>
        </p:nvSpPr>
        <p:spPr bwMode="auto">
          <a:xfrm>
            <a:off x="9412288" y="69754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0673" name="Text Box 22"/>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70674" name="Text Box 23"/>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32</a:t>
            </a:r>
          </a:p>
        </p:txBody>
      </p:sp>
      <p:sp>
        <p:nvSpPr>
          <p:cNvPr id="70675" name="Text Box 24"/>
          <p:cNvSpPr txBox="1">
            <a:spLocks noChangeArrowheads="1"/>
          </p:cNvSpPr>
          <p:nvPr/>
        </p:nvSpPr>
        <p:spPr bwMode="auto">
          <a:xfrm>
            <a:off x="9569450"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5</a:t>
            </a:r>
          </a:p>
        </p:txBody>
      </p:sp>
      <p:sp>
        <p:nvSpPr>
          <p:cNvPr id="70676" name="Text Box 25"/>
          <p:cNvSpPr txBox="1">
            <a:spLocks noChangeArrowheads="1"/>
          </p:cNvSpPr>
          <p:nvPr/>
        </p:nvSpPr>
        <p:spPr bwMode="auto">
          <a:xfrm flipV="1">
            <a:off x="3594100" y="3282950"/>
            <a:ext cx="5165725" cy="8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dirty="0"/>
          </a:p>
        </p:txBody>
      </p:sp>
      <p:sp>
        <p:nvSpPr>
          <p:cNvPr id="34842" name="AutoShape 26"/>
          <p:cNvSpPr>
            <a:spLocks noChangeArrowheads="1"/>
          </p:cNvSpPr>
          <p:nvPr/>
        </p:nvSpPr>
        <p:spPr bwMode="auto">
          <a:xfrm rot="5400000" flipV="1">
            <a:off x="1985145" y="2167709"/>
            <a:ext cx="7451725" cy="337983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grpSp>
        <p:nvGrpSpPr>
          <p:cNvPr id="4" name="Group 27"/>
          <p:cNvGrpSpPr>
            <a:grpSpLocks/>
          </p:cNvGrpSpPr>
          <p:nvPr/>
        </p:nvGrpSpPr>
        <p:grpSpPr bwMode="auto">
          <a:xfrm>
            <a:off x="465265" y="128590"/>
            <a:ext cx="3471863" cy="7527925"/>
            <a:chOff x="292" y="121"/>
            <a:chExt cx="2187" cy="4742"/>
          </a:xfrm>
        </p:grpSpPr>
        <p:sp>
          <p:nvSpPr>
            <p:cNvPr id="70688" name="AutoShape 28"/>
            <p:cNvSpPr>
              <a:spLocks noChangeArrowheads="1"/>
            </p:cNvSpPr>
            <p:nvPr/>
          </p:nvSpPr>
          <p:spPr bwMode="auto">
            <a:xfrm>
              <a:off x="292" y="121"/>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70689" name="Text Box 29"/>
            <p:cNvSpPr txBox="1">
              <a:spLocks noChangeArrowheads="1"/>
            </p:cNvSpPr>
            <p:nvPr/>
          </p:nvSpPr>
          <p:spPr bwMode="auto">
            <a:xfrm>
              <a:off x="343" y="911"/>
              <a:ext cx="1916" cy="2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 وتكونون لي</a:t>
              </a:r>
            </a:p>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شهودًا </a:t>
              </a:r>
            </a:p>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في أورشليم</a:t>
              </a:r>
            </a:p>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وفي كل اليهودية</a:t>
              </a:r>
            </a:p>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والسامرة</a:t>
              </a:r>
            </a:p>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وإلى أقصى الأرض."</a:t>
              </a:r>
            </a:p>
            <a:p>
              <a:pPr algn="ctr">
                <a:lnSpc>
                  <a:spcPct val="100000"/>
                </a:lnSpc>
                <a:spcBef>
                  <a:spcPts val="1250"/>
                </a:spcBef>
              </a:pPr>
              <a:r>
                <a:rPr lang="ar-JO"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rPr>
                <a:t>أعمال الرسل 1: 8 ب</a:t>
              </a:r>
              <a:endParaRPr lang="en-GB" sz="3200" b="1" dirty="0">
                <a:solidFill>
                  <a:srgbClr val="FFFFFF"/>
                </a:solidFill>
                <a:effectLst>
                  <a:outerShdw blurRad="50800" dist="38100" dir="2700000" algn="tl" rotWithShape="0">
                    <a:prstClr val="black">
                      <a:alpha val="72000"/>
                    </a:prstClr>
                  </a:outerShdw>
                </a:effectLst>
                <a:latin typeface="Arial" panose="020B0604020202020204" pitchFamily="34" charset="0"/>
                <a:cs typeface="Arial" panose="020B0604020202020204" pitchFamily="34" charset="0"/>
              </a:endParaRPr>
            </a:p>
          </p:txBody>
        </p:sp>
      </p:grpSp>
      <p:grpSp>
        <p:nvGrpSpPr>
          <p:cNvPr id="5" name="Group 31"/>
          <p:cNvGrpSpPr>
            <a:grpSpLocks/>
          </p:cNvGrpSpPr>
          <p:nvPr/>
        </p:nvGrpSpPr>
        <p:grpSpPr bwMode="auto">
          <a:xfrm>
            <a:off x="475176" y="103187"/>
            <a:ext cx="7494587" cy="7527925"/>
            <a:chOff x="-4263" y="-9"/>
            <a:chExt cx="4721" cy="4742"/>
          </a:xfrm>
        </p:grpSpPr>
        <p:sp>
          <p:nvSpPr>
            <p:cNvPr id="70685" name="AutoShape 32"/>
            <p:cNvSpPr>
              <a:spLocks noChangeArrowheads="1"/>
            </p:cNvSpPr>
            <p:nvPr/>
          </p:nvSpPr>
          <p:spPr bwMode="auto">
            <a:xfrm>
              <a:off x="-4263" y="-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pPr algn="ctr"/>
              <a:r>
                <a:rPr lang="ar-JO" sz="4400" b="1" dirty="0">
                  <a:effectLst>
                    <a:outerShdw blurRad="50800" dist="38100" dir="2700000" algn="tl" rotWithShape="0">
                      <a:prstClr val="black">
                        <a:alpha val="83000"/>
                      </a:prstClr>
                    </a:outerShdw>
                  </a:effectLst>
                  <a:latin typeface="Arial" panose="020B0604020202020204" pitchFamily="34" charset="0"/>
                  <a:cs typeface="Arial" panose="020B0604020202020204" pitchFamily="34" charset="0"/>
                </a:rPr>
                <a:t>دراما خالدة</a:t>
              </a:r>
            </a:p>
            <a:p>
              <a:pPr algn="ctr"/>
              <a:r>
                <a:rPr lang="ar-JO" sz="4400" b="1" dirty="0">
                  <a:effectLst>
                    <a:outerShdw blurRad="50800" dist="38100" dir="2700000" algn="tl" rotWithShape="0">
                      <a:prstClr val="black">
                        <a:alpha val="83000"/>
                      </a:prstClr>
                    </a:outerShdw>
                  </a:effectLst>
                  <a:latin typeface="Arial" panose="020B0604020202020204" pitchFamily="34" charset="0"/>
                  <a:cs typeface="Arial" panose="020B0604020202020204" pitchFamily="34" charset="0"/>
                </a:rPr>
                <a:t>في ثلاث حلقات!</a:t>
              </a:r>
            </a:p>
            <a:p>
              <a:pPr algn="ctr"/>
              <a:r>
                <a:rPr lang="ar-JO" sz="4400" b="1" dirty="0">
                  <a:effectLst>
                    <a:outerShdw blurRad="50800" dist="38100" dir="2700000" algn="tl" rotWithShape="0">
                      <a:prstClr val="black">
                        <a:alpha val="83000"/>
                      </a:prstClr>
                    </a:outerShdw>
                  </a:effectLst>
                  <a:latin typeface="Arial" panose="020B0604020202020204" pitchFamily="34" charset="0"/>
                  <a:cs typeface="Arial" panose="020B0604020202020204" pitchFamily="34" charset="0"/>
                </a:rPr>
                <a:t>وُلدت الكنيسة...</a:t>
              </a:r>
            </a:p>
            <a:p>
              <a:pPr algn="ctr"/>
              <a:r>
                <a:rPr lang="ar-JO" sz="4400" b="1" dirty="0">
                  <a:solidFill>
                    <a:srgbClr val="00FFFF"/>
                  </a:solidFill>
                  <a:effectLst>
                    <a:outerShdw blurRad="50800" dist="38100" dir="2700000" algn="tl" rotWithShape="0">
                      <a:prstClr val="black">
                        <a:alpha val="83000"/>
                      </a:prstClr>
                    </a:outerShdw>
                  </a:effectLst>
                  <a:latin typeface="Arial" panose="020B0604020202020204" pitchFamily="34" charset="0"/>
                  <a:cs typeface="Arial" panose="020B0604020202020204" pitchFamily="34" charset="0"/>
                </a:rPr>
                <a:t>وها نحن هنا!</a:t>
              </a:r>
              <a:endParaRPr lang="en-US" sz="4400" b="1" dirty="0">
                <a:solidFill>
                  <a:srgbClr val="00FFFF"/>
                </a:solidFill>
                <a:effectLst>
                  <a:outerShdw blurRad="50800" dist="38100" dir="2700000" algn="tl" rotWithShape="0">
                    <a:prstClr val="black">
                      <a:alpha val="83000"/>
                    </a:prstClr>
                  </a:outerShdw>
                </a:effectLst>
                <a:latin typeface="Arial" panose="020B0604020202020204" pitchFamily="34" charset="0"/>
                <a:cs typeface="Arial" panose="020B0604020202020204" pitchFamily="34" charset="0"/>
              </a:endParaRPr>
            </a:p>
          </p:txBody>
        </p:sp>
        <p:sp>
          <p:nvSpPr>
            <p:cNvPr id="70686" name="Text Box 33"/>
            <p:cNvSpPr txBox="1">
              <a:spLocks noChangeArrowheads="1"/>
            </p:cNvSpPr>
            <p:nvPr/>
          </p:nvSpPr>
          <p:spPr bwMode="auto">
            <a:xfrm>
              <a:off x="-1540" y="575"/>
              <a:ext cx="1917"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pPr>
              <a:endParaRPr lang="en-GB" sz="3200" b="1" dirty="0">
                <a:solidFill>
                  <a:srgbClr val="000000"/>
                </a:solidFill>
                <a:latin typeface="Arial" panose="020B0604020202020204" pitchFamily="34" charset="0"/>
                <a:cs typeface="Arial" panose="020B0604020202020204" pitchFamily="34" charset="0"/>
              </a:endParaRPr>
            </a:p>
          </p:txBody>
        </p:sp>
        <p:sp>
          <p:nvSpPr>
            <p:cNvPr id="70687" name="Text Box 34"/>
            <p:cNvSpPr txBox="1">
              <a:spLocks noChangeArrowheads="1"/>
            </p:cNvSpPr>
            <p:nvPr/>
          </p:nvSpPr>
          <p:spPr bwMode="auto">
            <a:xfrm>
              <a:off x="-1458" y="714"/>
              <a:ext cx="1916" cy="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FFFFFF"/>
                </a:buClr>
              </a:pPr>
              <a:endParaRPr lang="en-GB" sz="3200" b="1" dirty="0">
                <a:solidFill>
                  <a:srgbClr val="19FFF4"/>
                </a:solidFill>
                <a:latin typeface="Arial" panose="020B0604020202020204" pitchFamily="34" charset="0"/>
                <a:cs typeface="Arial" panose="020B0604020202020204" pitchFamily="34" charset="0"/>
              </a:endParaRPr>
            </a:p>
          </p:txBody>
        </p:sp>
      </p:grpSp>
      <p:grpSp>
        <p:nvGrpSpPr>
          <p:cNvPr id="6" name="Group 35"/>
          <p:cNvGrpSpPr>
            <a:grpSpLocks/>
          </p:cNvGrpSpPr>
          <p:nvPr/>
        </p:nvGrpSpPr>
        <p:grpSpPr bwMode="auto">
          <a:xfrm>
            <a:off x="-4520554" y="115888"/>
            <a:ext cx="8496088" cy="7527925"/>
            <a:chOff x="-2836" y="100"/>
            <a:chExt cx="5251" cy="4742"/>
          </a:xfrm>
        </p:grpSpPr>
        <p:sp>
          <p:nvSpPr>
            <p:cNvPr id="70681" name="AutoShape 36"/>
            <p:cNvSpPr>
              <a:spLocks noChangeArrowheads="1"/>
            </p:cNvSpPr>
            <p:nvPr/>
          </p:nvSpPr>
          <p:spPr bwMode="auto">
            <a:xfrm>
              <a:off x="228" y="100"/>
              <a:ext cx="2187" cy="4742"/>
            </a:xfrm>
            <a:prstGeom prst="roundRect">
              <a:avLst>
                <a:gd name="adj" fmla="val 16667"/>
              </a:avLst>
            </a:prstGeom>
            <a:gradFill rotWithShape="0">
              <a:gsLst>
                <a:gs pos="0">
                  <a:srgbClr val="000000"/>
                </a:gs>
                <a:gs pos="50000">
                  <a:srgbClr val="FC0128"/>
                </a:gs>
                <a:gs pos="100000">
                  <a:srgbClr val="000000"/>
                </a:gs>
              </a:gsLst>
              <a:lin ang="5400000" scaled="1"/>
            </a:gradFill>
            <a:ln w="76320">
              <a:solidFill>
                <a:srgbClr val="FFFFFF"/>
              </a:solidFill>
              <a:miter lim="800000"/>
              <a:headEnd/>
              <a:tailEnd/>
            </a:ln>
          </p:spPr>
          <p:txBody>
            <a:bodyPr wrap="none" anchor="ctr"/>
            <a:lstStyle/>
            <a:p>
              <a:endParaRPr lang="en-US"/>
            </a:p>
          </p:txBody>
        </p:sp>
        <p:grpSp>
          <p:nvGrpSpPr>
            <p:cNvPr id="70682" name="Group 37"/>
            <p:cNvGrpSpPr>
              <a:grpSpLocks/>
            </p:cNvGrpSpPr>
            <p:nvPr/>
          </p:nvGrpSpPr>
          <p:grpSpPr bwMode="auto">
            <a:xfrm>
              <a:off x="-2836" y="1171"/>
              <a:ext cx="5183" cy="2648"/>
              <a:chOff x="-2836" y="1171"/>
              <a:chExt cx="5183" cy="2648"/>
            </a:xfrm>
          </p:grpSpPr>
          <p:sp>
            <p:nvSpPr>
              <p:cNvPr id="70683" name="Text Box 38"/>
              <p:cNvSpPr txBox="1">
                <a:spLocks noChangeArrowheads="1"/>
              </p:cNvSpPr>
              <p:nvPr/>
            </p:nvSpPr>
            <p:spPr bwMode="auto">
              <a:xfrm>
                <a:off x="258" y="1171"/>
                <a:ext cx="2089" cy="2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pPr>
                <a:r>
                  <a:rPr lang="ar-JO" sz="4800" b="1" dirty="0">
                    <a:effectLst>
                      <a:outerShdw blurRad="50800" dist="38100" dir="2700000" sx="103000" sy="103000" algn="tl" rotWithShape="0">
                        <a:prstClr val="black">
                          <a:alpha val="59000"/>
                        </a:prstClr>
                      </a:outerShdw>
                    </a:effectLst>
                    <a:latin typeface="Arial" panose="020B0604020202020204" pitchFamily="34" charset="0"/>
                    <a:cs typeface="Arial" panose="020B0604020202020204" pitchFamily="34" charset="0"/>
                  </a:rPr>
                  <a:t>ماذا</a:t>
                </a:r>
              </a:p>
              <a:p>
                <a:pPr algn="ctr">
                  <a:lnSpc>
                    <a:spcPct val="100000"/>
                  </a:lnSpc>
                  <a:spcBef>
                    <a:spcPts val="3000"/>
                  </a:spcBef>
                </a:pPr>
                <a:r>
                  <a:rPr lang="ar-JO" sz="4800" b="1" dirty="0">
                    <a:effectLst>
                      <a:outerShdw blurRad="50800" dist="38100" dir="2700000" sx="103000" sy="103000" algn="tl" rotWithShape="0">
                        <a:prstClr val="black">
                          <a:alpha val="59000"/>
                        </a:prstClr>
                      </a:outerShdw>
                    </a:effectLst>
                    <a:latin typeface="Arial" panose="020B0604020202020204" pitchFamily="34" charset="0"/>
                    <a:cs typeface="Arial" panose="020B0604020202020204" pitchFamily="34" charset="0"/>
                  </a:rPr>
                  <a:t>نفعل</a:t>
                </a:r>
              </a:p>
              <a:p>
                <a:pPr algn="ctr">
                  <a:lnSpc>
                    <a:spcPct val="100000"/>
                  </a:lnSpc>
                  <a:spcBef>
                    <a:spcPts val="3000"/>
                  </a:spcBef>
                </a:pPr>
                <a:r>
                  <a:rPr lang="ar-JO" sz="4800" b="1" dirty="0">
                    <a:effectLst>
                      <a:outerShdw blurRad="50800" dist="38100" dir="2700000" sx="103000" sy="103000" algn="tl" rotWithShape="0">
                        <a:prstClr val="black">
                          <a:alpha val="59000"/>
                        </a:prstClr>
                      </a:outerShdw>
                    </a:effectLst>
                    <a:latin typeface="Arial" panose="020B0604020202020204" pitchFamily="34" charset="0"/>
                    <a:cs typeface="Arial" panose="020B0604020202020204" pitchFamily="34" charset="0"/>
                  </a:rPr>
                  <a:t>حيال</a:t>
                </a:r>
              </a:p>
              <a:p>
                <a:pPr algn="ctr">
                  <a:lnSpc>
                    <a:spcPct val="100000"/>
                  </a:lnSpc>
                  <a:spcBef>
                    <a:spcPts val="3000"/>
                  </a:spcBef>
                </a:pPr>
                <a:r>
                  <a:rPr lang="ar-JO" sz="4800" b="1" dirty="0">
                    <a:effectLst>
                      <a:outerShdw blurRad="50800" dist="38100" dir="2700000" sx="103000" sy="103000" algn="tl" rotWithShape="0">
                        <a:prstClr val="black">
                          <a:alpha val="59000"/>
                        </a:prstClr>
                      </a:outerShdw>
                    </a:effectLst>
                    <a:latin typeface="Arial" panose="020B0604020202020204" pitchFamily="34" charset="0"/>
                    <a:cs typeface="Arial" panose="020B0604020202020204" pitchFamily="34" charset="0"/>
                  </a:rPr>
                  <a:t>ذلك؟</a:t>
                </a:r>
                <a:endParaRPr lang="en-GB" sz="4800" b="1" dirty="0">
                  <a:effectLst>
                    <a:outerShdw blurRad="50800" dist="38100" dir="2700000" sx="103000" sy="103000" algn="tl" rotWithShape="0">
                      <a:prstClr val="black">
                        <a:alpha val="59000"/>
                      </a:prstClr>
                    </a:outerShdw>
                  </a:effectLst>
                  <a:latin typeface="Arial" panose="020B0604020202020204" pitchFamily="34" charset="0"/>
                  <a:cs typeface="Arial" panose="020B0604020202020204" pitchFamily="34" charset="0"/>
                </a:endParaRPr>
              </a:p>
            </p:txBody>
          </p:sp>
          <p:sp>
            <p:nvSpPr>
              <p:cNvPr id="70684" name="Text Box 39"/>
              <p:cNvSpPr txBox="1">
                <a:spLocks noChangeArrowheads="1"/>
              </p:cNvSpPr>
              <p:nvPr/>
            </p:nvSpPr>
            <p:spPr bwMode="auto">
              <a:xfrm>
                <a:off x="-2836" y="1271"/>
                <a:ext cx="1506"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pPr>
                <a:endParaRPr lang="en-GB" sz="4800" b="1" dirty="0">
                  <a:solidFill>
                    <a:srgbClr val="FFFFFF"/>
                  </a:solidFill>
                  <a:latin typeface="Arial" panose="020B0604020202020204" pitchFamily="34" charset="0"/>
                  <a:cs typeface="Arial" panose="020B0604020202020204" pitchFamily="34" charset="0"/>
                </a:endParaRPr>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4828"/>
                                        </p:tgtEl>
                                        <p:attrNameLst>
                                          <p:attrName>style.visibility</p:attrName>
                                        </p:attrNameLst>
                                      </p:cBhvr>
                                      <p:to>
                                        <p:strVal val="visible"/>
                                      </p:to>
                                    </p:set>
                                    <p:anim calcmode="lin" valueType="num">
                                      <p:cBhvr>
                                        <p:cTn id="7" dur="500" fill="hold"/>
                                        <p:tgtEl>
                                          <p:spTgt spid="34828"/>
                                        </p:tgtEl>
                                        <p:attrNameLst>
                                          <p:attrName>ppt_x</p:attrName>
                                        </p:attrNameLst>
                                      </p:cBhvr>
                                      <p:tavLst>
                                        <p:tav tm="100000">
                                          <p:val>
                                            <p:strVal val="0-#ppt_w/2"/>
                                          </p:val>
                                        </p:tav>
                                        <p:tav>
                                          <p:val>
                                            <p:strVal val="#ppt_x"/>
                                          </p:val>
                                        </p:tav>
                                      </p:tavLst>
                                    </p:anim>
                                    <p:anim calcmode="lin" valueType="num">
                                      <p:cBhvr>
                                        <p:cTn id="8" dur="500" fill="hold"/>
                                        <p:tgtEl>
                                          <p:spTgt spid="34828"/>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0"/>
                            </p:stCondLst>
                            <p:childTnLst>
                              <p:par>
                                <p:cTn id="15" presetID="10" presetClass="entr" fill="hold" nodeType="after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fade">
                                      <p:cBhvr>
                                        <p:cTn id="17" dur="1000"/>
                                        <p:tgtEl>
                                          <p:spTgt spid="34821"/>
                                        </p:tgtEl>
                                      </p:cBhvr>
                                    </p:animEffect>
                                  </p:childTnLst>
                                </p:cTn>
                              </p:par>
                            </p:childTnLst>
                          </p:cTn>
                        </p:par>
                        <p:par>
                          <p:cTn id="18" fill="hold">
                            <p:stCondLst>
                              <p:cond delay="1000"/>
                            </p:stCondLst>
                            <p:childTnLst>
                              <p:par>
                                <p:cTn id="19" presetID="10" presetClass="entr"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p:stCondLst>
                              <p:cond delay="1000"/>
                            </p:stCondLst>
                            <p:childTnLst>
                              <p:par>
                                <p:cTn id="28" presetID="10" presetClass="entr" fill="hold" nodeType="after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fade">
                                      <p:cBhvr>
                                        <p:cTn id="30" dur="1000"/>
                                        <p:tgtEl>
                                          <p:spTgt spid="348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fill="hold" grpId="0" nodeType="clickEffect">
                                  <p:stCondLst>
                                    <p:cond delay="0"/>
                                  </p:stCondLst>
                                  <p:childTnLst>
                                    <p:set>
                                      <p:cBhvr>
                                        <p:cTn id="34" dur="1" fill="hold">
                                          <p:stCondLst>
                                            <p:cond delay="0"/>
                                          </p:stCondLst>
                                        </p:cTn>
                                        <p:tgtEl>
                                          <p:spTgt spid="34829"/>
                                        </p:tgtEl>
                                        <p:attrNameLst>
                                          <p:attrName>style.visibility</p:attrName>
                                        </p:attrNameLst>
                                      </p:cBhvr>
                                      <p:to>
                                        <p:strVal val="visible"/>
                                      </p:to>
                                    </p:set>
                                    <p:animEffect transition="in" filter="fade">
                                      <p:cBhvr>
                                        <p:cTn id="35" dur="1000"/>
                                        <p:tgtEl>
                                          <p:spTgt spid="34829"/>
                                        </p:tgtEl>
                                      </p:cBhvr>
                                    </p:animEffect>
                                  </p:childTnLst>
                                </p:cTn>
                              </p:par>
                            </p:childTnLst>
                          </p:cTn>
                        </p:par>
                        <p:par>
                          <p:cTn id="36" fill="hold">
                            <p:stCondLst>
                              <p:cond delay="1000"/>
                            </p:stCondLst>
                            <p:childTnLst>
                              <p:par>
                                <p:cTn id="37" presetID="10" presetClass="entr" fill="hold" nodeType="afterEffect">
                                  <p:stCondLst>
                                    <p:cond delay="0"/>
                                  </p:stCondLst>
                                  <p:childTnLst>
                                    <p:set>
                                      <p:cBhvr>
                                        <p:cTn id="38" dur="1" fill="hold">
                                          <p:stCondLst>
                                            <p:cond delay="0"/>
                                          </p:stCondLst>
                                        </p:cTn>
                                        <p:tgtEl>
                                          <p:spTgt spid="34820"/>
                                        </p:tgtEl>
                                        <p:attrNameLst>
                                          <p:attrName>style.visibility</p:attrName>
                                        </p:attrNameLst>
                                      </p:cBhvr>
                                      <p:to>
                                        <p:strVal val="visible"/>
                                      </p:to>
                                    </p:set>
                                    <p:animEffect transition="in" filter="fade">
                                      <p:cBhvr>
                                        <p:cTn id="39" dur="1000"/>
                                        <p:tgtEl>
                                          <p:spTgt spid="348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childTnLst>
                                </p:cTn>
                              </p:par>
                            </p:childTnLst>
                          </p:cTn>
                        </p:par>
                        <p:par>
                          <p:cTn id="45" fill="hold">
                            <p:stCondLst>
                              <p:cond delay="1000"/>
                            </p:stCondLst>
                            <p:childTnLst>
                              <p:par>
                                <p:cTn id="46" presetID="7" presetClass="entr" presetSubtype="1" fill="hold" nodeType="afterEffect">
                                  <p:stCondLst>
                                    <p:cond delay="0"/>
                                  </p:stCondLst>
                                  <p:childTnLst>
                                    <p:set>
                                      <p:cBhvr>
                                        <p:cTn id="47" dur="1" fill="hold">
                                          <p:stCondLst>
                                            <p:cond delay="0"/>
                                          </p:stCondLst>
                                        </p:cTn>
                                        <p:tgtEl>
                                          <p:spTgt spid="34842"/>
                                        </p:tgtEl>
                                        <p:attrNameLst>
                                          <p:attrName>style.visibility</p:attrName>
                                        </p:attrNameLst>
                                      </p:cBhvr>
                                      <p:to>
                                        <p:strVal val="visible"/>
                                      </p:to>
                                    </p:set>
                                    <p:anim calcmode="lin" valueType="num">
                                      <p:cBhvr>
                                        <p:cTn id="48" dur="5000" fill="hold"/>
                                        <p:tgtEl>
                                          <p:spTgt spid="34842"/>
                                        </p:tgtEl>
                                        <p:attrNameLst>
                                          <p:attrName>ppt_x</p:attrName>
                                        </p:attrNameLst>
                                      </p:cBhvr>
                                      <p:tavLst>
                                        <p:tav tm="100000">
                                          <p:val>
                                            <p:strVal val="#ppt_x"/>
                                          </p:val>
                                        </p:tav>
                                        <p:tav>
                                          <p:val>
                                            <p:strVal val="#ppt_x"/>
                                          </p:val>
                                        </p:tav>
                                      </p:tavLst>
                                    </p:anim>
                                    <p:anim calcmode="lin" valueType="num">
                                      <p:cBhvr>
                                        <p:cTn id="49" dur="5000" fill="hold"/>
                                        <p:tgtEl>
                                          <p:spTgt spid="34842"/>
                                        </p:tgtEl>
                                        <p:attrNameLst>
                                          <p:attrName>ppt_y</p:attrName>
                                        </p:attrNameLst>
                                      </p:cBhvr>
                                      <p:tavLst>
                                        <p:tav tm="100000">
                                          <p:val>
                                            <p:strVal val="0-#ppt_h/2"/>
                                          </p:val>
                                        </p:tav>
                                        <p:tav>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2706" name="Rectangle 2"/>
          <p:cNvSpPr>
            <a:spLocks noChangeArrowheads="1"/>
          </p:cNvSpPr>
          <p:nvPr/>
        </p:nvSpPr>
        <p:spPr bwMode="auto">
          <a:xfrm>
            <a:off x="508000" y="320198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4 كتب</a:t>
            </a:r>
            <a:r>
              <a:rPr lang="en-GB" sz="2000" b="1" dirty="0">
                <a:solidFill>
                  <a:srgbClr val="FFFFFF"/>
                </a:solidFill>
                <a:latin typeface="Helvetica" charset="0"/>
              </a:rPr>
              <a:t>)</a:t>
            </a:r>
          </a:p>
        </p:txBody>
      </p:sp>
      <p:sp>
        <p:nvSpPr>
          <p:cNvPr id="72707" name="Rectangle 3"/>
          <p:cNvSpPr>
            <a:spLocks noChangeArrowheads="1"/>
          </p:cNvSpPr>
          <p:nvPr/>
        </p:nvSpPr>
        <p:spPr bwMode="auto">
          <a:xfrm>
            <a:off x="1119188" y="3822700"/>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حقائق</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ولاهوت</a:t>
            </a:r>
            <a:endParaRPr lang="en-GB" sz="1800" b="1" dirty="0">
              <a:solidFill>
                <a:srgbClr val="FFB3C0"/>
              </a:solidFill>
              <a:latin typeface="Arial" panose="020B0604020202020204" pitchFamily="34" charset="0"/>
              <a:cs typeface="Arial" panose="020B0604020202020204" pitchFamily="34" charset="0"/>
            </a:endParaRPr>
          </a:p>
        </p:txBody>
      </p:sp>
      <p:sp>
        <p:nvSpPr>
          <p:cNvPr id="72708"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2709" name="Rectangle 5"/>
          <p:cNvSpPr>
            <a:spLocks noChangeArrowheads="1"/>
          </p:cNvSpPr>
          <p:nvPr/>
        </p:nvSpPr>
        <p:spPr bwMode="auto">
          <a:xfrm>
            <a:off x="3217863"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تاريخ</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72710"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2711" name="Rectangle 7"/>
          <p:cNvSpPr>
            <a:spLocks noChangeArrowheads="1"/>
          </p:cNvSpPr>
          <p:nvPr/>
        </p:nvSpPr>
        <p:spPr bwMode="auto">
          <a:xfrm>
            <a:off x="5283200" y="3819525"/>
            <a:ext cx="1490663"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قضايا </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72712"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72713" name="Rectangle 9"/>
          <p:cNvSpPr>
            <a:spLocks noChangeArrowheads="1"/>
          </p:cNvSpPr>
          <p:nvPr/>
        </p:nvSpPr>
        <p:spPr bwMode="auto">
          <a:xfrm>
            <a:off x="7291388"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مستقبل</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الأبدية</a:t>
            </a:r>
            <a:endParaRPr lang="en-GB" sz="1800" b="1" dirty="0">
              <a:solidFill>
                <a:srgbClr val="FFB3C0"/>
              </a:solidFill>
              <a:latin typeface="Arial" panose="020B0604020202020204" pitchFamily="34" charset="0"/>
              <a:cs typeface="Arial" panose="020B0604020202020204" pitchFamily="34" charset="0"/>
            </a:endParaRPr>
          </a:p>
        </p:txBody>
      </p:sp>
      <p:grpSp>
        <p:nvGrpSpPr>
          <p:cNvPr id="72714" name="Group 10"/>
          <p:cNvGrpSpPr>
            <a:grpSpLocks/>
          </p:cNvGrpSpPr>
          <p:nvPr/>
        </p:nvGrpSpPr>
        <p:grpSpPr bwMode="auto">
          <a:xfrm>
            <a:off x="776288" y="4641850"/>
            <a:ext cx="8289925" cy="1962150"/>
            <a:chOff x="489" y="2924"/>
            <a:chExt cx="5222" cy="1236"/>
          </a:xfrm>
        </p:grpSpPr>
        <p:sp>
          <p:nvSpPr>
            <p:cNvPr id="35851"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5852"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5853"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5854"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5855"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35856"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72715" name="Rectangle 17"/>
          <p:cNvSpPr>
            <a:spLocks noChangeArrowheads="1"/>
          </p:cNvSpPr>
          <p:nvPr/>
        </p:nvSpPr>
        <p:spPr bwMode="auto">
          <a:xfrm>
            <a:off x="2579688" y="31829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كتاب واحد</a:t>
            </a:r>
            <a:r>
              <a:rPr lang="en-GB" sz="2000" b="1" dirty="0">
                <a:solidFill>
                  <a:srgbClr val="FFFFFF"/>
                </a:solidFill>
                <a:latin typeface="Helvetica" charset="0"/>
              </a:rPr>
              <a:t>)</a:t>
            </a:r>
          </a:p>
        </p:txBody>
      </p:sp>
      <p:sp>
        <p:nvSpPr>
          <p:cNvPr id="72716" name="Rectangle 18"/>
          <p:cNvSpPr>
            <a:spLocks noChangeArrowheads="1"/>
          </p:cNvSpPr>
          <p:nvPr/>
        </p:nvSpPr>
        <p:spPr bwMode="auto">
          <a:xfrm>
            <a:off x="4132263" y="31829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Arial" panose="020B0604020202020204" pitchFamily="34" charset="0"/>
                <a:cs typeface="Arial" panose="020B0604020202020204" pitchFamily="34" charset="0"/>
              </a:rPr>
              <a:t>(</a:t>
            </a:r>
            <a:r>
              <a:rPr lang="ar-JO" sz="2000" b="1" dirty="0">
                <a:solidFill>
                  <a:srgbClr val="FFFFFF"/>
                </a:solidFill>
                <a:latin typeface="Arial" panose="020B0604020202020204" pitchFamily="34" charset="0"/>
                <a:cs typeface="Arial" panose="020B0604020202020204" pitchFamily="34" charset="0"/>
              </a:rPr>
              <a:t>21 كتاب</a:t>
            </a:r>
            <a:r>
              <a:rPr lang="en-GB" sz="2000" b="1" dirty="0">
                <a:solidFill>
                  <a:srgbClr val="FFFFFF"/>
                </a:solidFill>
                <a:latin typeface="Arial" panose="020B0604020202020204" pitchFamily="34" charset="0"/>
                <a:cs typeface="Arial" panose="020B0604020202020204" pitchFamily="34" charset="0"/>
              </a:rPr>
              <a:t>)</a:t>
            </a:r>
          </a:p>
        </p:txBody>
      </p:sp>
      <p:sp>
        <p:nvSpPr>
          <p:cNvPr id="72717" name="Rectangle 19"/>
          <p:cNvSpPr>
            <a:spLocks noChangeArrowheads="1"/>
          </p:cNvSpPr>
          <p:nvPr/>
        </p:nvSpPr>
        <p:spPr bwMode="auto">
          <a:xfrm>
            <a:off x="6554788" y="31845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كتاب واحد</a:t>
            </a:r>
            <a:r>
              <a:rPr lang="en-GB" sz="2000" b="1" dirty="0">
                <a:solidFill>
                  <a:srgbClr val="FFFFFF"/>
                </a:solidFill>
                <a:latin typeface="Arial" panose="020B0604020202020204" pitchFamily="34" charset="0"/>
                <a:cs typeface="Arial" panose="020B0604020202020204" pitchFamily="34" charset="0"/>
              </a:rPr>
              <a:t>)</a:t>
            </a:r>
          </a:p>
        </p:txBody>
      </p:sp>
      <p:sp>
        <p:nvSpPr>
          <p:cNvPr id="72718" name="Rectangle 20"/>
          <p:cNvSpPr>
            <a:spLocks noChangeArrowheads="1"/>
          </p:cNvSpPr>
          <p:nvPr/>
        </p:nvSpPr>
        <p:spPr bwMode="auto">
          <a:xfrm>
            <a:off x="984250" y="5005388"/>
            <a:ext cx="1706563" cy="332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الأناجيل</a:t>
            </a:r>
            <a:endParaRPr lang="en-GB" sz="2800" b="1" dirty="0">
              <a:solidFill>
                <a:srgbClr val="A7FFA7"/>
              </a:solidFill>
              <a:latin typeface="Arial" panose="020B0604020202020204" pitchFamily="34" charset="0"/>
              <a:cs typeface="Arial" panose="020B0604020202020204" pitchFamily="34" charset="0"/>
            </a:endParaRPr>
          </a:p>
        </p:txBody>
      </p:sp>
      <p:sp>
        <p:nvSpPr>
          <p:cNvPr id="72719" name="Rectangle 21"/>
          <p:cNvSpPr>
            <a:spLocks noChangeArrowheads="1"/>
          </p:cNvSpPr>
          <p:nvPr/>
        </p:nvSpPr>
        <p:spPr bwMode="auto">
          <a:xfrm>
            <a:off x="3051175" y="5006975"/>
            <a:ext cx="1706563" cy="778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أعمال</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الرسل</a:t>
            </a:r>
            <a:endParaRPr lang="en-GB" sz="2800" b="1" dirty="0">
              <a:solidFill>
                <a:srgbClr val="A7FFA7"/>
              </a:solidFill>
              <a:latin typeface="Arial" panose="020B0604020202020204" pitchFamily="34" charset="0"/>
              <a:cs typeface="Arial" panose="020B0604020202020204" pitchFamily="34" charset="0"/>
            </a:endParaRPr>
          </a:p>
        </p:txBody>
      </p:sp>
      <p:sp>
        <p:nvSpPr>
          <p:cNvPr id="72720" name="Rectangle 22"/>
          <p:cNvSpPr>
            <a:spLocks noChangeArrowheads="1"/>
          </p:cNvSpPr>
          <p:nvPr/>
        </p:nvSpPr>
        <p:spPr bwMode="auto">
          <a:xfrm>
            <a:off x="5167313" y="4921250"/>
            <a:ext cx="1706562" cy="1332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الرسائل</a:t>
            </a:r>
            <a:endParaRPr lang="en-GB" sz="2800" b="1" dirty="0">
              <a:solidFill>
                <a:srgbClr val="A7FFA7"/>
              </a:solidFill>
              <a:latin typeface="Arial" panose="020B0604020202020204" pitchFamily="34" charset="0"/>
              <a:cs typeface="Arial" panose="020B0604020202020204" pitchFamily="34" charset="0"/>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p:txBody>
      </p:sp>
      <p:sp>
        <p:nvSpPr>
          <p:cNvPr id="72721" name="Rectangle 23"/>
          <p:cNvSpPr>
            <a:spLocks noChangeArrowheads="1"/>
          </p:cNvSpPr>
          <p:nvPr/>
        </p:nvSpPr>
        <p:spPr bwMode="auto">
          <a:xfrm>
            <a:off x="6740525" y="4991100"/>
            <a:ext cx="2638425" cy="1166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سفر </a:t>
            </a:r>
          </a:p>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الرؤيا</a:t>
            </a:r>
            <a:endParaRPr lang="en-GB" b="1" dirty="0">
              <a:solidFill>
                <a:srgbClr val="A7FFA7"/>
              </a:solidFill>
              <a:latin typeface="Arial" panose="020B0604020202020204" pitchFamily="34" charset="0"/>
              <a:cs typeface="Arial" panose="020B0604020202020204" pitchFamily="34"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dirty="0">
              <a:solidFill>
                <a:srgbClr val="A7FFA7"/>
              </a:solidFill>
              <a:latin typeface="Helvetica" charset="0"/>
            </a:endParaRPr>
          </a:p>
        </p:txBody>
      </p:sp>
      <p:sp>
        <p:nvSpPr>
          <p:cNvPr id="72722" name="Rectangle 24"/>
          <p:cNvSpPr>
            <a:spLocks noChangeArrowheads="1"/>
          </p:cNvSpPr>
          <p:nvPr/>
        </p:nvSpPr>
        <p:spPr bwMode="auto">
          <a:xfrm>
            <a:off x="1981200" y="1708150"/>
            <a:ext cx="6042025"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600" b="1" dirty="0">
                <a:solidFill>
                  <a:srgbClr val="FFEA18"/>
                </a:solidFill>
                <a:latin typeface="Arial" panose="020B0604020202020204" pitchFamily="34" charset="0"/>
                <a:cs typeface="Arial" panose="020B0604020202020204" pitchFamily="34" charset="0"/>
              </a:rPr>
              <a:t>أقسام العهد الجديد الأربعة:</a:t>
            </a:r>
            <a:endParaRPr lang="en-GB" sz="36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EA18"/>
                </a:solidFill>
                <a:latin typeface="Arial" panose="020B0604020202020204" pitchFamily="34" charset="0"/>
                <a:cs typeface="Arial" panose="020B0604020202020204" pitchFamily="34" charset="0"/>
              </a:rPr>
              <a:t>كتبت بين السنوات الأربعين والتسعين ب. م.</a:t>
            </a:r>
            <a:endParaRPr lang="en-GB" sz="2000" b="1" dirty="0">
              <a:solidFill>
                <a:srgbClr val="FFEA18"/>
              </a:solidFill>
              <a:latin typeface="Arial" panose="020B0604020202020204" pitchFamily="34" charset="0"/>
              <a:cs typeface="Arial" panose="020B0604020202020204" pitchFamily="34" charset="0"/>
            </a:endParaRPr>
          </a:p>
        </p:txBody>
      </p:sp>
      <p:sp>
        <p:nvSpPr>
          <p:cNvPr id="35865" name="Oval 25"/>
          <p:cNvSpPr>
            <a:spLocks noChangeArrowheads="1"/>
          </p:cNvSpPr>
          <p:nvPr/>
        </p:nvSpPr>
        <p:spPr bwMode="auto">
          <a:xfrm>
            <a:off x="4660900" y="2938463"/>
            <a:ext cx="2590800"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2724" name="Text Box 26"/>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2725" name="Text Box 27"/>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2726" name="Text Box 28"/>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5865"/>
                                        </p:tgtEl>
                                        <p:attrNameLst>
                                          <p:attrName>style.visibility</p:attrName>
                                        </p:attrNameLst>
                                      </p:cBhvr>
                                      <p:to>
                                        <p:strVal val="visible"/>
                                      </p:to>
                                    </p:set>
                                    <p:anim calcmode="lin" valueType="num">
                                      <p:cBhvr>
                                        <p:cTn id="7" dur="500" fill="hold"/>
                                        <p:tgtEl>
                                          <p:spTgt spid="35865"/>
                                        </p:tgtEl>
                                        <p:attrNameLst>
                                          <p:attrName>ppt_w</p:attrName>
                                        </p:attrNameLst>
                                      </p:cBhvr>
                                      <p:tavLst>
                                        <p:tav tm="100000">
                                          <p:val>
                                            <p:fltVal val="0"/>
                                          </p:val>
                                        </p:tav>
                                        <p:tav>
                                          <p:val>
                                            <p:strVal val="#ppt_w"/>
                                          </p:val>
                                        </p:tav>
                                      </p:tavLst>
                                    </p:anim>
                                    <p:anim calcmode="lin" valueType="num">
                                      <p:cBhvr>
                                        <p:cTn id="8" dur="500" fill="hold"/>
                                        <p:tgtEl>
                                          <p:spTgt spid="35865"/>
                                        </p:tgtEl>
                                        <p:attrNameLst>
                                          <p:attrName>ppt_h</p:attrName>
                                        </p:attrNameLst>
                                      </p:cBhvr>
                                      <p:tavLst>
                                        <p:tav tm="100000">
                                          <p:val>
                                            <p:fltVal val="0"/>
                                          </p:val>
                                        </p:tav>
                                        <p:tav>
                                          <p:val>
                                            <p:strVal val="#ppt_h"/>
                                          </p:val>
                                        </p:tav>
                                      </p:tavLst>
                                    </p:anim>
                                    <p:anim calcmode="lin" valueType="num">
                                      <p:cBhvr>
                                        <p:cTn id="9" dur="500" fill="hold"/>
                                        <p:tgtEl>
                                          <p:spTgt spid="35865"/>
                                        </p:tgtEl>
                                        <p:attrNameLst>
                                          <p:attrName>ppt_x</p:attrName>
                                        </p:attrNameLst>
                                      </p:cBhvr>
                                      <p:tavLst>
                                        <p:tav tm="100000">
                                          <p:val>
                                            <p:fltVal val="0.5"/>
                                          </p:val>
                                        </p:tav>
                                        <p:tav>
                                          <p:val>
                                            <p:strVal val="#ppt_x"/>
                                          </p:val>
                                        </p:tav>
                                      </p:tavLst>
                                    </p:anim>
                                    <p:anim calcmode="lin" valueType="num">
                                      <p:cBhvr>
                                        <p:cTn id="10" dur="500" fill="hold"/>
                                        <p:tgtEl>
                                          <p:spTgt spid="35865"/>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6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36868" name="Rectangle 4"/>
          <p:cNvSpPr>
            <a:spLocks noChangeArrowheads="1"/>
          </p:cNvSpPr>
          <p:nvPr/>
        </p:nvSpPr>
        <p:spPr bwMode="auto">
          <a:xfrm>
            <a:off x="1860550" y="2085975"/>
            <a:ext cx="7826375" cy="959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5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5700" b="1" dirty="0">
                <a:solidFill>
                  <a:srgbClr val="FFFF00"/>
                </a:solidFill>
                <a:latin typeface="Arial" panose="020B0604020202020204" pitchFamily="34" charset="0"/>
                <a:cs typeface="Arial" panose="020B0604020202020204" pitchFamily="34" charset="0"/>
              </a:rPr>
              <a:t>تقويم رحلات بولس</a:t>
            </a:r>
          </a:p>
        </p:txBody>
      </p:sp>
      <p:sp>
        <p:nvSpPr>
          <p:cNvPr id="36869" name="Rectangle 5"/>
          <p:cNvSpPr>
            <a:spLocks noChangeArrowheads="1"/>
          </p:cNvSpPr>
          <p:nvPr/>
        </p:nvSpPr>
        <p:spPr bwMode="auto">
          <a:xfrm>
            <a:off x="2573338" y="4173538"/>
            <a:ext cx="6691312" cy="3168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1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200" dirty="0">
                <a:latin typeface="Calibri" panose="020F0502020204030204" pitchFamily="34" charset="0"/>
                <a:ea typeface="Calibri" panose="020F0502020204030204" pitchFamily="34" charset="0"/>
                <a:cs typeface="Arial" panose="020B0604020202020204" pitchFamily="34" charset="0"/>
              </a:rPr>
              <a:t>تعرف تلك الخريطة في الغلاف الأخير من كتابك المقدس... تلك المكونة من جميع الخطوط المنقطة... والخطوط المتقطعة... والخطوط المستقيمة... والخطوط بالدوائر الصغيرة... وخطوط بألوان مختلفة... وغالبًا ما يتم طباعتها </a:t>
            </a:r>
            <a:r>
              <a:rPr lang="ar-JO" sz="3200" u="sng" dirty="0">
                <a:latin typeface="Calibri" panose="020F0502020204030204" pitchFamily="34" charset="0"/>
                <a:ea typeface="Calibri" panose="020F0502020204030204" pitchFamily="34" charset="0"/>
                <a:cs typeface="Arial" panose="020B0604020202020204" pitchFamily="34" charset="0"/>
              </a:rPr>
              <a:t>فوق كل منها الأخرى</a:t>
            </a:r>
            <a:r>
              <a:rPr lang="ar-JO" sz="3200" dirty="0">
                <a:latin typeface="Calibri" panose="020F0502020204030204" pitchFamily="34" charset="0"/>
                <a:ea typeface="Calibri" panose="020F0502020204030204" pitchFamily="34" charset="0"/>
                <a:cs typeface="Arial" panose="020B0604020202020204" pitchFamily="34" charset="0"/>
              </a:rPr>
              <a:t>. </a:t>
            </a:r>
            <a:endParaRPr lang="en-GB" sz="3100" u="sng" dirty="0">
              <a:solidFill>
                <a:srgbClr val="FFFFFF"/>
              </a:solidFill>
              <a:latin typeface="Arial" panose="020B0604020202020204" pitchFamily="34" charset="0"/>
              <a:cs typeface="Arial" panose="020B0604020202020204" pitchFamily="34" charset="0"/>
            </a:endParaRPr>
          </a:p>
        </p:txBody>
      </p:sp>
      <p:pic>
        <p:nvPicPr>
          <p:cNvPr id="7475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0" y="3216275"/>
            <a:ext cx="1866900" cy="4013200"/>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pic>
      <p:sp>
        <p:nvSpPr>
          <p:cNvPr id="74757" name="Text Box 7"/>
          <p:cNvSpPr txBox="1">
            <a:spLocks noChangeArrowheads="1"/>
          </p:cNvSpPr>
          <p:nvPr/>
        </p:nvSpPr>
        <p:spPr bwMode="auto">
          <a:xfrm>
            <a:off x="9459913" y="70421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4758" name="Text Box 8"/>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34</a:t>
            </a:r>
          </a:p>
        </p:txBody>
      </p:sp>
      <p:sp>
        <p:nvSpPr>
          <p:cNvPr id="74759" name="Text Box 9"/>
          <p:cNvSpPr txBox="1">
            <a:spLocks noChangeArrowheads="1"/>
          </p:cNvSpPr>
          <p:nvPr/>
        </p:nvSpPr>
        <p:spPr bwMode="auto">
          <a:xfrm>
            <a:off x="9581479" y="7344960"/>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6802" name="Text Box 2"/>
          <p:cNvSpPr txBox="1">
            <a:spLocks noChangeArrowheads="1"/>
          </p:cNvSpPr>
          <p:nvPr/>
        </p:nvSpPr>
        <p:spPr bwMode="auto">
          <a:xfrm>
            <a:off x="1006475" y="5945188"/>
            <a:ext cx="287655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500"/>
              </a:spcBef>
              <a:buClr>
                <a:srgbClr val="0033CC"/>
              </a:buClr>
            </a:pPr>
            <a:r>
              <a:rPr lang="ar-JO" sz="4000" b="1" dirty="0">
                <a:solidFill>
                  <a:srgbClr val="0033CC"/>
                </a:solidFill>
                <a:latin typeface="Arial" panose="020B0604020202020204" pitchFamily="34" charset="0"/>
                <a:cs typeface="Arial" panose="020B0604020202020204" pitchFamily="34" charset="0"/>
              </a:rPr>
              <a:t>أفريقيا</a:t>
            </a:r>
            <a:endParaRPr lang="en-GB" sz="4000" b="1" dirty="0">
              <a:solidFill>
                <a:srgbClr val="0033CC"/>
              </a:solidFill>
              <a:latin typeface="Arial" panose="020B0604020202020204" pitchFamily="34" charset="0"/>
              <a:cs typeface="Arial" panose="020B0604020202020204" pitchFamily="34" charset="0"/>
            </a:endParaRPr>
          </a:p>
        </p:txBody>
      </p:sp>
      <p:sp>
        <p:nvSpPr>
          <p:cNvPr id="76803" name="Text Box 3"/>
          <p:cNvSpPr txBox="1">
            <a:spLocks noChangeArrowheads="1"/>
          </p:cNvSpPr>
          <p:nvPr/>
        </p:nvSpPr>
        <p:spPr bwMode="auto">
          <a:xfrm>
            <a:off x="6956425" y="5570538"/>
            <a:ext cx="23622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500"/>
              </a:spcBef>
              <a:buClr>
                <a:srgbClr val="0033CC"/>
              </a:buClr>
            </a:pPr>
            <a:r>
              <a:rPr lang="ar-JO" sz="4000" b="1" dirty="0">
                <a:solidFill>
                  <a:srgbClr val="0033CC"/>
                </a:solidFill>
                <a:latin typeface="Arial" panose="020B0604020202020204" pitchFamily="34" charset="0"/>
                <a:cs typeface="Arial" panose="020B0604020202020204" pitchFamily="34" charset="0"/>
              </a:rPr>
              <a:t>العربية</a:t>
            </a:r>
            <a:endParaRPr lang="en-GB" sz="4000" b="1" dirty="0">
              <a:solidFill>
                <a:srgbClr val="0033CC"/>
              </a:solidFill>
              <a:latin typeface="Arial" panose="020B0604020202020204" pitchFamily="34" charset="0"/>
              <a:cs typeface="Arial" panose="020B0604020202020204" pitchFamily="34" charset="0"/>
            </a:endParaRPr>
          </a:p>
        </p:txBody>
      </p:sp>
      <p:sp>
        <p:nvSpPr>
          <p:cNvPr id="76804" name="Text Box 4"/>
          <p:cNvSpPr txBox="1">
            <a:spLocks noChangeArrowheads="1"/>
          </p:cNvSpPr>
          <p:nvPr/>
        </p:nvSpPr>
        <p:spPr bwMode="auto">
          <a:xfrm>
            <a:off x="6956425" y="2374900"/>
            <a:ext cx="1635125"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938"/>
              </a:spcBef>
              <a:buClr>
                <a:srgbClr val="0033CC"/>
              </a:buClr>
            </a:pPr>
            <a:r>
              <a:rPr lang="ar-JO" sz="3100" b="1" dirty="0">
                <a:solidFill>
                  <a:srgbClr val="0033CC"/>
                </a:solidFill>
                <a:latin typeface="Arial" panose="020B0604020202020204" pitchFamily="34" charset="0"/>
                <a:cs typeface="Arial" panose="020B0604020202020204" pitchFamily="34" charset="0"/>
              </a:rPr>
              <a:t>آسيا</a:t>
            </a:r>
            <a:endParaRPr lang="en-GB" sz="3100" b="1" dirty="0">
              <a:solidFill>
                <a:srgbClr val="0033CC"/>
              </a:solidFill>
              <a:latin typeface="Arial" panose="020B0604020202020204" pitchFamily="34" charset="0"/>
              <a:cs typeface="Arial" panose="020B0604020202020204" pitchFamily="34" charset="0"/>
            </a:endParaRPr>
          </a:p>
        </p:txBody>
      </p:sp>
      <p:sp>
        <p:nvSpPr>
          <p:cNvPr id="76805" name="Text Box 5"/>
          <p:cNvSpPr txBox="1">
            <a:spLocks noChangeArrowheads="1"/>
          </p:cNvSpPr>
          <p:nvPr/>
        </p:nvSpPr>
        <p:spPr bwMode="auto">
          <a:xfrm rot="1320000">
            <a:off x="3506788" y="4872039"/>
            <a:ext cx="2319337" cy="349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البحر الأبيض المتوسط</a:t>
            </a:r>
            <a:endParaRPr lang="en-GB" sz="1600" b="1" dirty="0">
              <a:solidFill>
                <a:srgbClr val="FFFFFF"/>
              </a:solidFill>
              <a:latin typeface="Arial" panose="020B0604020202020204" pitchFamily="34" charset="0"/>
              <a:cs typeface="Arial" panose="020B0604020202020204" pitchFamily="34" charset="0"/>
            </a:endParaRPr>
          </a:p>
        </p:txBody>
      </p:sp>
      <p:sp>
        <p:nvSpPr>
          <p:cNvPr id="76806" name="Text Box 6"/>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المحيط</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الأطلسي</a:t>
            </a:r>
            <a:endParaRPr lang="en-GB" sz="1600" b="1" dirty="0">
              <a:solidFill>
                <a:srgbClr val="FFFFFF"/>
              </a:solidFill>
              <a:latin typeface="Arial" panose="020B0604020202020204" pitchFamily="34" charset="0"/>
              <a:cs typeface="Arial" panose="020B0604020202020204" pitchFamily="34" charset="0"/>
            </a:endParaRPr>
          </a:p>
        </p:txBody>
      </p:sp>
      <p:sp>
        <p:nvSpPr>
          <p:cNvPr id="76807"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76808" name="Rectangle 8"/>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p>
        </p:txBody>
      </p:sp>
      <p:sp>
        <p:nvSpPr>
          <p:cNvPr id="76809" name="AutoShape 9"/>
          <p:cNvSpPr>
            <a:spLocks noChangeArrowheads="1"/>
          </p:cNvSpPr>
          <p:nvPr/>
        </p:nvSpPr>
        <p:spPr bwMode="auto">
          <a:xfrm>
            <a:off x="8761413" y="3913188"/>
            <a:ext cx="803275" cy="406400"/>
          </a:xfrm>
          <a:prstGeom prst="roundRect">
            <a:avLst>
              <a:gd name="adj" fmla="val 16667"/>
            </a:avLst>
          </a:prstGeom>
          <a:solidFill>
            <a:srgbClr val="E7EC26"/>
          </a:solidFill>
          <a:ln w="38160">
            <a:solidFill>
              <a:srgbClr val="919191"/>
            </a:solidFill>
            <a:miter lim="800000"/>
            <a:headEnd/>
            <a:tailEnd/>
          </a:ln>
        </p:spPr>
        <p:txBody>
          <a:bodyPr wrap="none" lIns="91255" tIns="45626" rIns="91255" bIns="45626" anchor="ctr"/>
          <a:lstStyle/>
          <a:p>
            <a:endParaRPr lang="en-US"/>
          </a:p>
        </p:txBody>
      </p:sp>
      <p:sp>
        <p:nvSpPr>
          <p:cNvPr id="76810" name="Rectangle 10"/>
          <p:cNvSpPr>
            <a:spLocks noChangeArrowheads="1"/>
          </p:cNvSpPr>
          <p:nvPr/>
        </p:nvSpPr>
        <p:spPr bwMode="auto">
          <a:xfrm>
            <a:off x="8759825" y="4062413"/>
            <a:ext cx="1047750" cy="447675"/>
          </a:xfrm>
          <a:prstGeom prst="rect">
            <a:avLst/>
          </a:prstGeom>
          <a:solidFill>
            <a:srgbClr val="FFFF00"/>
          </a:solidFill>
          <a:ln w="38160">
            <a:solidFill>
              <a:srgbClr val="000000"/>
            </a:solidFill>
            <a:miter lim="800000"/>
            <a:headEnd/>
            <a:tailEnd/>
          </a:ln>
        </p:spPr>
        <p:txBody>
          <a:bodyPr wrap="none" lIns="91255" tIns="45626" rIns="91255" bIns="45626" anchor="ctr"/>
          <a:lstStyle/>
          <a:p>
            <a:endParaRPr lang="en-US"/>
          </a:p>
        </p:txBody>
      </p:sp>
      <p:sp>
        <p:nvSpPr>
          <p:cNvPr id="76811" name="AutoShape 11"/>
          <p:cNvSpPr>
            <a:spLocks noChangeArrowheads="1"/>
          </p:cNvSpPr>
          <p:nvPr/>
        </p:nvSpPr>
        <p:spPr bwMode="auto">
          <a:xfrm>
            <a:off x="8782050" y="3941763"/>
            <a:ext cx="762000" cy="406400"/>
          </a:xfrm>
          <a:prstGeom prst="roundRect">
            <a:avLst>
              <a:gd name="adj" fmla="val 16667"/>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76812" name="Line 12"/>
          <p:cNvSpPr>
            <a:spLocks noChangeShapeType="1"/>
          </p:cNvSpPr>
          <p:nvPr/>
        </p:nvSpPr>
        <p:spPr bwMode="auto">
          <a:xfrm>
            <a:off x="8805863" y="4238625"/>
            <a:ext cx="950912" cy="1588"/>
          </a:xfrm>
          <a:prstGeom prst="line">
            <a:avLst/>
          </a:prstGeom>
          <a:noFill/>
          <a:ln w="1260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76813" name="Line 13"/>
          <p:cNvSpPr>
            <a:spLocks noChangeShapeType="1"/>
          </p:cNvSpPr>
          <p:nvPr/>
        </p:nvSpPr>
        <p:spPr bwMode="auto">
          <a:xfrm>
            <a:off x="8805863" y="4411663"/>
            <a:ext cx="950912" cy="1587"/>
          </a:xfrm>
          <a:prstGeom prst="line">
            <a:avLst/>
          </a:prstGeom>
          <a:noFill/>
          <a:ln w="12600">
            <a:solidFill>
              <a:srgbClr val="000000"/>
            </a:solidFill>
            <a:miter lim="800000"/>
            <a:headEnd/>
            <a:tailEnd/>
          </a:ln>
          <a:extLst>
            <a:ext uri="{909E8E84-426E-40dd-AFC4-6F175D3DCCD1}">
              <a14:hiddenFill xmlns:a14="http://schemas.microsoft.com/office/drawing/2010/main" xmlns="">
                <a:noFill/>
              </a14:hiddenFill>
            </a:ext>
          </a:extLst>
        </p:spPr>
        <p:txBody>
          <a:bodyPr lIns="91255" tIns="45626" rIns="91255" bIns="45626"/>
          <a:lstStyle/>
          <a:p>
            <a:endParaRPr lang="en-US"/>
          </a:p>
        </p:txBody>
      </p:sp>
      <p:sp>
        <p:nvSpPr>
          <p:cNvPr id="76814" name="Rectangle 14"/>
          <p:cNvSpPr>
            <a:spLocks noChangeArrowheads="1"/>
          </p:cNvSpPr>
          <p:nvPr/>
        </p:nvSpPr>
        <p:spPr bwMode="auto">
          <a:xfrm>
            <a:off x="8724900" y="4221163"/>
            <a:ext cx="1201738"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Helvetica" charset="0"/>
              </a:rPr>
              <a:t>Roman Systems</a:t>
            </a:r>
          </a:p>
        </p:txBody>
      </p:sp>
      <p:sp>
        <p:nvSpPr>
          <p:cNvPr id="76815" name="Rectangle 15"/>
          <p:cNvSpPr>
            <a:spLocks noChangeArrowheads="1"/>
          </p:cNvSpPr>
          <p:nvPr/>
        </p:nvSpPr>
        <p:spPr bwMode="auto">
          <a:xfrm>
            <a:off x="8748713" y="4044950"/>
            <a:ext cx="110172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Helvetica" charset="0"/>
              </a:rPr>
              <a:t>Alex the Greek</a:t>
            </a:r>
          </a:p>
        </p:txBody>
      </p:sp>
      <p:sp>
        <p:nvSpPr>
          <p:cNvPr id="76816" name="Rectangle 16"/>
          <p:cNvSpPr>
            <a:spLocks noChangeArrowheads="1"/>
          </p:cNvSpPr>
          <p:nvPr/>
        </p:nvSpPr>
        <p:spPr bwMode="auto">
          <a:xfrm>
            <a:off x="8774113" y="3886200"/>
            <a:ext cx="75882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590" tIns="49575" rIns="100590" bIns="49575">
            <a:spAutoFit/>
          </a:bodyPr>
          <a:lstStyle/>
          <a:p>
            <a:pPr>
              <a:lnSpc>
                <a:spcPct val="100000"/>
              </a:lnSpc>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000000"/>
                </a:solidFill>
                <a:latin typeface="Chicago" charset="0"/>
              </a:rPr>
              <a:t>SILENCE</a:t>
            </a:r>
          </a:p>
        </p:txBody>
      </p:sp>
      <p:sp>
        <p:nvSpPr>
          <p:cNvPr id="76817" name="Text Box 17"/>
          <p:cNvSpPr txBox="1">
            <a:spLocks noChangeArrowheads="1"/>
          </p:cNvSpPr>
          <p:nvPr/>
        </p:nvSpPr>
        <p:spPr bwMode="auto">
          <a:xfrm>
            <a:off x="9632950" y="106363"/>
            <a:ext cx="204788"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Comic Sans MS" charset="0"/>
              </a:rPr>
              <a:t> </a:t>
            </a:r>
          </a:p>
        </p:txBody>
      </p:sp>
      <p:sp>
        <p:nvSpPr>
          <p:cNvPr id="37906" name="Rectangle 18"/>
          <p:cNvSpPr>
            <a:spLocks noChangeArrowheads="1"/>
          </p:cNvSpPr>
          <p:nvPr/>
        </p:nvSpPr>
        <p:spPr bwMode="auto">
          <a:xfrm>
            <a:off x="1127125" y="773113"/>
            <a:ext cx="8254999" cy="4062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i="1" dirty="0">
                <a:solidFill>
                  <a:srgbClr val="FC0128"/>
                </a:solidFill>
                <a:effectLst>
                  <a:glow rad="101600">
                    <a:schemeClr val="bg1"/>
                  </a:glow>
                </a:effectLst>
                <a:latin typeface="Arial" panose="020B0604020202020204" pitchFamily="34" charset="0"/>
                <a:cs typeface="Arial" panose="020B0604020202020204" pitchFamily="34" charset="0"/>
              </a:rPr>
              <a:t>كان بولس رحالة حقيقيًا...</a:t>
            </a:r>
          </a:p>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i="1" dirty="0">
                <a:solidFill>
                  <a:srgbClr val="FC0128"/>
                </a:solidFill>
                <a:effectLst>
                  <a:glow rad="101600">
                    <a:schemeClr val="bg1"/>
                  </a:glow>
                </a:effectLst>
                <a:latin typeface="Arial" panose="020B0604020202020204" pitchFamily="34" charset="0"/>
                <a:cs typeface="Arial" panose="020B0604020202020204" pitchFamily="34" charset="0"/>
              </a:rPr>
              <a:t>في جميع أنحاء حوض البحر الأبيض المتوسط</a:t>
            </a:r>
          </a:p>
          <a:p>
            <a:pPr algn="ctr">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5100" b="1" i="1" dirty="0">
              <a:solidFill>
                <a:srgbClr val="FC0128"/>
              </a:solidFill>
              <a:effectLst>
                <a:glow rad="101600">
                  <a:schemeClr val="bg1"/>
                </a:glow>
              </a:effectLst>
              <a:latin typeface="Arial" panose="020B0604020202020204" pitchFamily="34" charset="0"/>
              <a:cs typeface="Arial" panose="020B0604020202020204" pitchFamily="34" charset="0"/>
            </a:endParaRPr>
          </a:p>
        </p:txBody>
      </p:sp>
      <p:sp>
        <p:nvSpPr>
          <p:cNvPr id="37907" name="Oval 19"/>
          <p:cNvSpPr>
            <a:spLocks noChangeArrowheads="1"/>
          </p:cNvSpPr>
          <p:nvPr/>
        </p:nvSpPr>
        <p:spPr bwMode="auto">
          <a:xfrm rot="1200000">
            <a:off x="2752725" y="36941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37908" name="Oval 20"/>
          <p:cNvSpPr>
            <a:spLocks noChangeArrowheads="1"/>
          </p:cNvSpPr>
          <p:nvPr/>
        </p:nvSpPr>
        <p:spPr bwMode="auto">
          <a:xfrm rot="1200000">
            <a:off x="2765425" y="36814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37909" name="Oval 21"/>
          <p:cNvSpPr>
            <a:spLocks noChangeArrowheads="1"/>
          </p:cNvSpPr>
          <p:nvPr/>
        </p:nvSpPr>
        <p:spPr bwMode="auto">
          <a:xfrm rot="1200000">
            <a:off x="2722563" y="3679825"/>
            <a:ext cx="5197475" cy="1858963"/>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37910" name="Oval 22"/>
          <p:cNvSpPr>
            <a:spLocks noChangeArrowheads="1"/>
          </p:cNvSpPr>
          <p:nvPr/>
        </p:nvSpPr>
        <p:spPr bwMode="auto">
          <a:xfrm rot="1200000">
            <a:off x="2740025" y="3668713"/>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6823" name="Text Box 23"/>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6824" name="Text Box 24"/>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910"/>
                                        </p:tgtEl>
                                        <p:attrNameLst>
                                          <p:attrName>style.visibility</p:attrName>
                                        </p:attrNameLst>
                                      </p:cBhvr>
                                      <p:to>
                                        <p:strVal val="visible"/>
                                      </p:to>
                                    </p:set>
                                    <p:anim calcmode="lin" valueType="num">
                                      <p:cBhvr>
                                        <p:cTn id="7" dur="500" fill="hold"/>
                                        <p:tgtEl>
                                          <p:spTgt spid="37910"/>
                                        </p:tgtEl>
                                        <p:attrNameLst>
                                          <p:attrName>ppt_w</p:attrName>
                                        </p:attrNameLst>
                                      </p:cBhvr>
                                      <p:tavLst>
                                        <p:tav tm="100000">
                                          <p:val>
                                            <p:strVal val="2/3*#ppt_w"/>
                                          </p:val>
                                        </p:tav>
                                        <p:tav>
                                          <p:val>
                                            <p:strVal val="#ppt_w"/>
                                          </p:val>
                                        </p:tav>
                                      </p:tavLst>
                                    </p:anim>
                                    <p:anim calcmode="lin" valueType="num">
                                      <p:cBhvr>
                                        <p:cTn id="8" dur="500" fill="hold"/>
                                        <p:tgtEl>
                                          <p:spTgt spid="37910"/>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5"/>
                                            </p:cond>
                                          </p:stCondLst>
                                        </p:cTn>
                                        <p:tgtEl>
                                          <p:spTgt spid="37910"/>
                                        </p:tgtEl>
                                        <p:attrNameLst>
                                          <p:attrName>style.visibility</p:attrName>
                                        </p:attrNameLst>
                                      </p:cBhvr>
                                      <p:to>
                                        <p:strVal val="hidden"/>
                                      </p:to>
                                    </p:set>
                                  </p:sub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37907"/>
                                        </p:tgtEl>
                                        <p:attrNameLst>
                                          <p:attrName>style.visibility</p:attrName>
                                        </p:attrNameLst>
                                      </p:cBhvr>
                                      <p:to>
                                        <p:strVal val="visible"/>
                                      </p:to>
                                    </p:set>
                                    <p:anim calcmode="lin" valueType="num">
                                      <p:cBhvr>
                                        <p:cTn id="12" dur="500" fill="hold"/>
                                        <p:tgtEl>
                                          <p:spTgt spid="37907"/>
                                        </p:tgtEl>
                                        <p:attrNameLst>
                                          <p:attrName>ppt_w</p:attrName>
                                        </p:attrNameLst>
                                      </p:cBhvr>
                                      <p:tavLst>
                                        <p:tav tm="100000">
                                          <p:val>
                                            <p:strVal val="2/3*#ppt_w"/>
                                          </p:val>
                                        </p:tav>
                                        <p:tav>
                                          <p:val>
                                            <p:strVal val="#ppt_w"/>
                                          </p:val>
                                        </p:tav>
                                      </p:tavLst>
                                    </p:anim>
                                    <p:anim calcmode="lin" valueType="num">
                                      <p:cBhvr>
                                        <p:cTn id="13" dur="500" fill="hold"/>
                                        <p:tgtEl>
                                          <p:spTgt spid="37907"/>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0"/>
                                            </p:cond>
                                          </p:stCondLst>
                                        </p:cTn>
                                        <p:tgtEl>
                                          <p:spTgt spid="37907"/>
                                        </p:tgtEl>
                                        <p:attrNameLst>
                                          <p:attrName>style.visibility</p:attrName>
                                        </p:attrNameLst>
                                      </p:cBhvr>
                                      <p:to>
                                        <p:strVal val="hidden"/>
                                      </p:to>
                                    </p:set>
                                  </p:sub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37908"/>
                                        </p:tgtEl>
                                        <p:attrNameLst>
                                          <p:attrName>style.visibility</p:attrName>
                                        </p:attrNameLst>
                                      </p:cBhvr>
                                      <p:to>
                                        <p:strVal val="visible"/>
                                      </p:to>
                                    </p:set>
                                    <p:anim calcmode="lin" valueType="num">
                                      <p:cBhvr>
                                        <p:cTn id="17" dur="500" fill="hold"/>
                                        <p:tgtEl>
                                          <p:spTgt spid="37908"/>
                                        </p:tgtEl>
                                        <p:attrNameLst>
                                          <p:attrName>ppt_w</p:attrName>
                                        </p:attrNameLst>
                                      </p:cBhvr>
                                      <p:tavLst>
                                        <p:tav tm="100000">
                                          <p:val>
                                            <p:strVal val="2/3*#ppt_w"/>
                                          </p:val>
                                        </p:tav>
                                        <p:tav>
                                          <p:val>
                                            <p:strVal val="#ppt_w"/>
                                          </p:val>
                                        </p:tav>
                                      </p:tavLst>
                                    </p:anim>
                                    <p:anim calcmode="lin" valueType="num">
                                      <p:cBhvr>
                                        <p:cTn id="18" dur="500" fill="hold"/>
                                        <p:tgtEl>
                                          <p:spTgt spid="37908"/>
                                        </p:tgtEl>
                                        <p:attrNameLst>
                                          <p:attrName>ppt_h</p:attrName>
                                        </p:attrNameLst>
                                      </p:cBhvr>
                                      <p:tavLst>
                                        <p:tav tm="100000">
                                          <p:val>
                                            <p:strVal val="2/3*#ppt_h"/>
                                          </p:val>
                                        </p:tav>
                                        <p:tav>
                                          <p:val>
                                            <p:strVal val="#ppt_h"/>
                                          </p:val>
                                        </p:tav>
                                      </p:tavLst>
                                    </p:anim>
                                  </p:childTnLst>
                                  <p:subTnLst>
                                    <p:set>
                                      <p:cBhvr override="childStyle">
                                        <p:cTn dur="1" fill="hold" display="0" masterRel="sameClick" afterEffect="1">
                                          <p:stCondLst>
                                            <p:cond evt="end" delay="0">
                                              <p:tn val="15"/>
                                            </p:cond>
                                          </p:stCondLst>
                                        </p:cTn>
                                        <p:tgtEl>
                                          <p:spTgt spid="37908"/>
                                        </p:tgtEl>
                                        <p:attrNameLst>
                                          <p:attrName>style.visibility</p:attrName>
                                        </p:attrNameLst>
                                      </p:cBhvr>
                                      <p:to>
                                        <p:strVal val="hidden"/>
                                      </p:to>
                                    </p:set>
                                  </p:subTnLst>
                                </p:cTn>
                              </p:par>
                            </p:childTnLst>
                          </p:cTn>
                        </p:par>
                        <p:par>
                          <p:cTn id="19" fill="hold" nodeType="afterGroup">
                            <p:stCondLst>
                              <p:cond delay="1500"/>
                            </p:stCondLst>
                            <p:childTnLst>
                              <p:par>
                                <p:cTn id="20" presetID="23" presetClass="entr" presetSubtype="272" fill="hold" grpId="0" nodeType="afterEffect">
                                  <p:stCondLst>
                                    <p:cond delay="0"/>
                                  </p:stCondLst>
                                  <p:childTnLst>
                                    <p:set>
                                      <p:cBhvr>
                                        <p:cTn id="21" dur="1" fill="hold">
                                          <p:stCondLst>
                                            <p:cond delay="0"/>
                                          </p:stCondLst>
                                        </p:cTn>
                                        <p:tgtEl>
                                          <p:spTgt spid="37909"/>
                                        </p:tgtEl>
                                        <p:attrNameLst>
                                          <p:attrName>style.visibility</p:attrName>
                                        </p:attrNameLst>
                                      </p:cBhvr>
                                      <p:to>
                                        <p:strVal val="visible"/>
                                      </p:to>
                                    </p:set>
                                    <p:anim calcmode="lin" valueType="num">
                                      <p:cBhvr>
                                        <p:cTn id="22" dur="500" fill="hold"/>
                                        <p:tgtEl>
                                          <p:spTgt spid="37909"/>
                                        </p:tgtEl>
                                        <p:attrNameLst>
                                          <p:attrName>ppt_w</p:attrName>
                                        </p:attrNameLst>
                                      </p:cBhvr>
                                      <p:tavLst>
                                        <p:tav tm="100000">
                                          <p:val>
                                            <p:strVal val="2/3*#ppt_w"/>
                                          </p:val>
                                        </p:tav>
                                        <p:tav>
                                          <p:val>
                                            <p:strVal val="#ppt_w"/>
                                          </p:val>
                                        </p:tav>
                                      </p:tavLst>
                                    </p:anim>
                                    <p:anim calcmode="lin" valueType="num">
                                      <p:cBhvr>
                                        <p:cTn id="23" dur="500" fill="hold"/>
                                        <p:tgtEl>
                                          <p:spTgt spid="3790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813" y="-31750"/>
            <a:ext cx="10033000" cy="7802563"/>
            <a:chOff x="15" y="-20"/>
            <a:chExt cx="6320" cy="4915"/>
          </a:xfrm>
        </p:grpSpPr>
        <p:pic>
          <p:nvPicPr>
            <p:cNvPr id="7886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85" y="58"/>
              <a:ext cx="5398" cy="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61"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8862"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8863"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8864"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78865"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grpSp>
      <p:sp>
        <p:nvSpPr>
          <p:cNvPr id="78850" name="Rectangle 8"/>
          <p:cNvSpPr>
            <a:spLocks noChangeArrowheads="1"/>
          </p:cNvSpPr>
          <p:nvPr/>
        </p:nvSpPr>
        <p:spPr bwMode="auto">
          <a:xfrm>
            <a:off x="0" y="50800"/>
            <a:ext cx="10058400" cy="7721600"/>
          </a:xfrm>
          <a:prstGeom prst="rect">
            <a:avLst/>
          </a:prstGeom>
          <a:solidFill>
            <a:srgbClr val="040404">
              <a:alpha val="50195"/>
            </a:srgbClr>
          </a:solidFill>
          <a:ln w="12600">
            <a:solidFill>
              <a:srgbClr val="000000"/>
            </a:solidFill>
            <a:miter lim="800000"/>
            <a:headEnd/>
            <a:tailEnd/>
          </a:ln>
        </p:spPr>
        <p:txBody>
          <a:bodyPr wrap="none" lIns="91255" tIns="45626" rIns="91255" bIns="45626" anchor="ctr"/>
          <a:lstStyle/>
          <a:p>
            <a:endParaRPr lang="en-US"/>
          </a:p>
        </p:txBody>
      </p:sp>
      <p:sp>
        <p:nvSpPr>
          <p:cNvPr id="78851" name="Line 9"/>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sp>
        <p:nvSpPr>
          <p:cNvPr id="38922" name="Rectangle 10"/>
          <p:cNvSpPr>
            <a:spLocks noChangeArrowheads="1"/>
          </p:cNvSpPr>
          <p:nvPr/>
        </p:nvSpPr>
        <p:spPr bwMode="auto">
          <a:xfrm>
            <a:off x="1322388" y="1417638"/>
            <a:ext cx="7826375" cy="869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لماذا هذا مهمًا؟</a:t>
            </a:r>
            <a:endParaRPr lang="en-GB"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38923" name="Rectangle 11"/>
          <p:cNvSpPr>
            <a:spLocks noChangeArrowheads="1"/>
          </p:cNvSpPr>
          <p:nvPr/>
        </p:nvSpPr>
        <p:spPr bwMode="auto">
          <a:xfrm>
            <a:off x="1112838" y="2455863"/>
            <a:ext cx="7826375" cy="869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لأن...</a:t>
            </a:r>
            <a:endParaRPr lang="en-GB"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38924" name="Rectangle 12"/>
          <p:cNvSpPr>
            <a:spLocks noChangeArrowheads="1"/>
          </p:cNvSpPr>
          <p:nvPr/>
        </p:nvSpPr>
        <p:spPr bwMode="auto">
          <a:xfrm>
            <a:off x="842963" y="4006850"/>
            <a:ext cx="8397875" cy="3338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هنا... في سفر أعمال الرسل...</a:t>
            </a:r>
          </a:p>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البدايات المطلقة</a:t>
            </a:r>
          </a:p>
          <a:p>
            <a:pPr algn="ctr">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للمأموريات العالمية!!!</a:t>
            </a:r>
            <a:endParaRPr lang="en-GB"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8855" name="Rectangle 13"/>
          <p:cNvSpPr>
            <a:spLocks noChangeArrowheads="1"/>
          </p:cNvSpPr>
          <p:nvPr/>
        </p:nvSpPr>
        <p:spPr bwMode="auto">
          <a:xfrm>
            <a:off x="8719070"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78856" name="Text Box 1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78857" name="Text Box 15"/>
          <p:cNvSpPr txBox="1">
            <a:spLocks noChangeArrowheads="1"/>
          </p:cNvSpPr>
          <p:nvPr/>
        </p:nvSpPr>
        <p:spPr bwMode="auto">
          <a:xfrm>
            <a:off x="9358313" y="69310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78858" name="Text Box 16"/>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36</a:t>
            </a:r>
          </a:p>
        </p:txBody>
      </p:sp>
      <p:sp>
        <p:nvSpPr>
          <p:cNvPr id="78859" name="Text Box 17"/>
          <p:cNvSpPr txBox="1">
            <a:spLocks noChangeArrowheads="1"/>
          </p:cNvSpPr>
          <p:nvPr/>
        </p:nvSpPr>
        <p:spPr bwMode="auto">
          <a:xfrm>
            <a:off x="9581479" y="7348135"/>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p:val>
                                            <p:strVal val="#ppt_w"/>
                                          </p:val>
                                        </p:tav>
                                      </p:tavLst>
                                    </p:anim>
                                    <p:anim calcmode="lin" valueType="num">
                                      <p:cBhvr>
                                        <p:cTn id="17" dur="500" fill="hold"/>
                                        <p:tgtEl>
                                          <p:spTgt spid="2"/>
                                        </p:tgtEl>
                                        <p:attrNameLst>
                                          <p:attrName>ppt_h</p:attrName>
                                        </p:attrNameLst>
                                      </p:cBhvr>
                                      <p:tavLst>
                                        <p:tav tm="100000">
                                          <p:val>
                                            <p:fltVal val="0"/>
                                          </p:val>
                                        </p:tav>
                                        <p:tav>
                                          <p:val>
                                            <p:strVal val="#ppt_h"/>
                                          </p:val>
                                        </p:tav>
                                      </p:tavLst>
                                    </p:anim>
                                    <p:anim calcmode="lin" valueType="num">
                                      <p:cBhvr>
                                        <p:cTn id="18" dur="500" fill="hold"/>
                                        <p:tgtEl>
                                          <p:spTgt spid="2"/>
                                        </p:tgtEl>
                                        <p:attrNameLst>
                                          <p:attrName>ppt_x</p:attrName>
                                        </p:attrNameLst>
                                      </p:cBhvr>
                                      <p:tavLst>
                                        <p:tav tm="100000">
                                          <p:val>
                                            <p:fltVal val="0.5"/>
                                          </p:val>
                                        </p:tav>
                                        <p:tav>
                                          <p:val>
                                            <p:strVal val="#ppt_x"/>
                                          </p:val>
                                        </p:tav>
                                      </p:tavLst>
                                    </p:anim>
                                    <p:anim calcmode="lin" valueType="num">
                                      <p:cBhvr>
                                        <p:cTn id="19" dur="500" fill="hold"/>
                                        <p:tgtEl>
                                          <p:spTgt spid="2"/>
                                        </p:tgtEl>
                                        <p:attrNameLst>
                                          <p:attrName>ppt_y</p:attrName>
                                        </p:attrNameLst>
                                      </p:cBhvr>
                                      <p:tavLst>
                                        <p:tav tm="100000">
                                          <p:val>
                                            <p:fltVal val="0.5"/>
                                          </p:val>
                                        </p:tav>
                                        <p:tav>
                                          <p:val>
                                            <p:strVal val="#ppt_y"/>
                                          </p:val>
                                        </p:tav>
                                      </p:tavLst>
                                    </p:anim>
                                  </p:childTnLst>
                                </p:cTn>
                              </p:par>
                            </p:childTnLst>
                          </p:cTn>
                        </p:par>
                        <p:par>
                          <p:cTn id="20" fill="hold" nodeType="afterGroup">
                            <p:stCondLst>
                              <p:cond delay="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80898"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pic>
        <p:nvPicPr>
          <p:cNvPr id="39939" name="Picture 3"/>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p:spPr>
      </p:pic>
      <p:sp>
        <p:nvSpPr>
          <p:cNvPr id="39940" name="Text Box 4"/>
          <p:cNvSpPr txBox="1">
            <a:spLocks noChangeArrowheads="1"/>
          </p:cNvSpPr>
          <p:nvPr/>
        </p:nvSpPr>
        <p:spPr bwMode="auto">
          <a:xfrm>
            <a:off x="2335213" y="579438"/>
            <a:ext cx="11493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Comic Sans MS" charset="0"/>
              </a:rPr>
              <a:t>?</a:t>
            </a:r>
          </a:p>
        </p:txBody>
      </p:sp>
      <p:sp>
        <p:nvSpPr>
          <p:cNvPr id="39941" name="Text Box 5"/>
          <p:cNvSpPr txBox="1">
            <a:spLocks noChangeArrowheads="1"/>
          </p:cNvSpPr>
          <p:nvPr/>
        </p:nvSpPr>
        <p:spPr bwMode="auto">
          <a:xfrm>
            <a:off x="1989138" y="0"/>
            <a:ext cx="11493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Comic Sans MS" charset="0"/>
              </a:rPr>
              <a:t>?</a:t>
            </a:r>
          </a:p>
        </p:txBody>
      </p:sp>
      <p:sp>
        <p:nvSpPr>
          <p:cNvPr id="39942" name="Text Box 6"/>
          <p:cNvSpPr txBox="1">
            <a:spLocks noChangeArrowheads="1"/>
          </p:cNvSpPr>
          <p:nvPr/>
        </p:nvSpPr>
        <p:spPr bwMode="auto">
          <a:xfrm>
            <a:off x="3063875" y="611188"/>
            <a:ext cx="11493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Comic Sans MS" charset="0"/>
              </a:rPr>
              <a:t>?</a:t>
            </a:r>
          </a:p>
        </p:txBody>
      </p:sp>
      <p:sp>
        <p:nvSpPr>
          <p:cNvPr id="39943" name="Text Box 7"/>
          <p:cNvSpPr txBox="1">
            <a:spLocks noChangeArrowheads="1"/>
          </p:cNvSpPr>
          <p:nvPr/>
        </p:nvSpPr>
        <p:spPr bwMode="auto">
          <a:xfrm>
            <a:off x="3508375" y="95250"/>
            <a:ext cx="7270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Comic Sans MS" charset="0"/>
              </a:rPr>
              <a:t>?</a:t>
            </a:r>
          </a:p>
        </p:txBody>
      </p:sp>
      <p:sp>
        <p:nvSpPr>
          <p:cNvPr id="39944" name="Text Box 8"/>
          <p:cNvSpPr txBox="1">
            <a:spLocks noChangeArrowheads="1"/>
          </p:cNvSpPr>
          <p:nvPr/>
        </p:nvSpPr>
        <p:spPr bwMode="auto">
          <a:xfrm>
            <a:off x="2878138" y="-142875"/>
            <a:ext cx="114935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Comic Sans MS" charset="0"/>
              </a:rPr>
              <a:t>?</a:t>
            </a:r>
          </a:p>
        </p:txBody>
      </p:sp>
      <p:sp>
        <p:nvSpPr>
          <p:cNvPr id="39945" name="Text Box 9"/>
          <p:cNvSpPr txBox="1">
            <a:spLocks noChangeArrowheads="1"/>
          </p:cNvSpPr>
          <p:nvPr/>
        </p:nvSpPr>
        <p:spPr bwMode="auto">
          <a:xfrm>
            <a:off x="1287463" y="2735263"/>
            <a:ext cx="7378700" cy="275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4500"/>
              </a:spcBef>
              <a:buClr>
                <a:srgbClr val="FFFFFF"/>
              </a:buClr>
            </a:pPr>
            <a:r>
              <a:rPr lang="ar-JO" sz="7200" dirty="0">
                <a:latin typeface="Calibri" panose="020F0502020204030204" pitchFamily="34" charset="0"/>
                <a:ea typeface="Calibri" panose="020F0502020204030204" pitchFamily="34" charset="0"/>
                <a:cs typeface="Arial" panose="020B0604020202020204" pitchFamily="34" charset="0"/>
              </a:rPr>
              <a:t>كيف </a:t>
            </a:r>
            <a:r>
              <a:rPr lang="ar-JO" sz="7200" u="sng" dirty="0">
                <a:latin typeface="Calibri" panose="020F0502020204030204" pitchFamily="34" charset="0"/>
                <a:ea typeface="Calibri" panose="020F0502020204030204" pitchFamily="34" charset="0"/>
                <a:cs typeface="Arial" panose="020B0604020202020204" pitchFamily="34" charset="0"/>
              </a:rPr>
              <a:t>تخطط وتحزم أمرك</a:t>
            </a:r>
            <a:r>
              <a:rPr lang="ar-JO" sz="7200" dirty="0">
                <a:latin typeface="Calibri" panose="020F0502020204030204" pitchFamily="34" charset="0"/>
                <a:ea typeface="Calibri" panose="020F0502020204030204" pitchFamily="34" charset="0"/>
                <a:cs typeface="Arial" panose="020B0604020202020204" pitchFamily="34" charset="0"/>
              </a:rPr>
              <a:t> لأربع رحلات طويلة حقًا؟</a:t>
            </a:r>
            <a:endParaRPr lang="en-GB" sz="7200" b="1" dirty="0">
              <a:solidFill>
                <a:srgbClr val="FFFFFF"/>
              </a:solidFill>
              <a:latin typeface="Arial" panose="020B0604020202020204" pitchFamily="34" charset="0"/>
              <a:cs typeface="Arial" panose="020B0604020202020204" pitchFamily="34" charset="0"/>
            </a:endParaRPr>
          </a:p>
        </p:txBody>
      </p:sp>
      <p:sp>
        <p:nvSpPr>
          <p:cNvPr id="80906" name="Rectangle 10"/>
          <p:cNvSpPr>
            <a:spLocks noChangeArrowheads="1"/>
          </p:cNvSpPr>
          <p:nvPr/>
        </p:nvSpPr>
        <p:spPr bwMode="auto">
          <a:xfrm>
            <a:off x="8693150"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80907" name="Text Box 11"/>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80908" name="Text Box 12"/>
          <p:cNvSpPr txBox="1">
            <a:spLocks noChangeArrowheads="1"/>
          </p:cNvSpPr>
          <p:nvPr/>
        </p:nvSpPr>
        <p:spPr bwMode="auto">
          <a:xfrm>
            <a:off x="919321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p:val>
                                            <p:strVal val="#ppt_x"/>
                                          </p:val>
                                        </p:tav>
                                      </p:tavLst>
                                    </p:anim>
                                    <p:anim calcmode="lin" valueType="num">
                                      <p:cBhvr>
                                        <p:cTn id="8" dur="500" fill="hold"/>
                                        <p:tgtEl>
                                          <p:spTgt spid="39945"/>
                                        </p:tgtEl>
                                        <p:attrNameLst>
                                          <p:attrName>ppt_y</p:attrName>
                                        </p:attrNameLst>
                                      </p:cBhvr>
                                      <p:tavLst>
                                        <p:tav tm="100000">
                                          <p:val>
                                            <p:strVal val="#ppt_y"/>
                                          </p:val>
                                        </p:tav>
                                        <p:tav>
                                          <p:val>
                                            <p:strVal val="#ppt_y"/>
                                          </p:val>
                                        </p:tav>
                                      </p:tavLst>
                                    </p:anim>
                                    <p:anim calcmode="lin" valueType="num">
                                      <p:cBhvr>
                                        <p:cTn id="9" dur="500" fill="hold"/>
                                        <p:tgtEl>
                                          <p:spTgt spid="39945"/>
                                        </p:tgtEl>
                                        <p:attrNameLst>
                                          <p:attrName>ppt_w</p:attrName>
                                        </p:attrNameLst>
                                      </p:cBhvr>
                                      <p:tavLst>
                                        <p:tav tm="100000">
                                          <p:val>
                                            <p:fltVal val="0"/>
                                          </p:val>
                                        </p:tav>
                                        <p:tav>
                                          <p:val>
                                            <p:strVal val="#ppt_w"/>
                                          </p:val>
                                        </p:tav>
                                      </p:tavLst>
                                    </p:anim>
                                    <p:anim calcmode="lin" valueType="num">
                                      <p:cBhvr>
                                        <p:cTn id="10" dur="500" fill="hold"/>
                                        <p:tgtEl>
                                          <p:spTgt spid="39945"/>
                                        </p:tgtEl>
                                        <p:attrNameLst>
                                          <p:attrName>ppt_h</p:attrName>
                                        </p:attrNameLst>
                                      </p:cBhvr>
                                      <p:tavLst>
                                        <p:tav tm="100000">
                                          <p:val>
                                            <p:strVal val="#ppt_h"/>
                                          </p:val>
                                        </p:tav>
                                        <p:tav>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p:val>
                                            <p:strVal val="#ppt_w"/>
                                          </p:val>
                                        </p:tav>
                                      </p:tavLst>
                                    </p:anim>
                                    <p:anim calcmode="lin" valueType="num">
                                      <p:cBhvr>
                                        <p:cTn id="15" dur="500" fill="hold"/>
                                        <p:tgtEl>
                                          <p:spTgt spid="39944"/>
                                        </p:tgtEl>
                                        <p:attrNameLst>
                                          <p:attrName>ppt_h</p:attrName>
                                        </p:attrNameLst>
                                      </p:cBhvr>
                                      <p:tavLst>
                                        <p:tav tm="100000">
                                          <p:val>
                                            <p:strVal val="2/3*#ppt_h"/>
                                          </p:val>
                                        </p:tav>
                                        <p:tav>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p:val>
                                            <p:strVal val="#ppt_w"/>
                                          </p:val>
                                        </p:tav>
                                      </p:tavLst>
                                    </p:anim>
                                    <p:anim calcmode="lin" valueType="num">
                                      <p:cBhvr>
                                        <p:cTn id="20" dur="500" fill="hold"/>
                                        <p:tgtEl>
                                          <p:spTgt spid="39942"/>
                                        </p:tgtEl>
                                        <p:attrNameLst>
                                          <p:attrName>ppt_h</p:attrName>
                                        </p:attrNameLst>
                                      </p:cBhvr>
                                      <p:tavLst>
                                        <p:tav tm="100000">
                                          <p:val>
                                            <p:strVal val="2/3*#ppt_h"/>
                                          </p:val>
                                        </p:tav>
                                        <p:tav>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p:val>
                                            <p:strVal val="#ppt_w"/>
                                          </p:val>
                                        </p:tav>
                                      </p:tavLst>
                                    </p:anim>
                                    <p:anim calcmode="lin" valueType="num">
                                      <p:cBhvr>
                                        <p:cTn id="25" dur="500" fill="hold"/>
                                        <p:tgtEl>
                                          <p:spTgt spid="39940"/>
                                        </p:tgtEl>
                                        <p:attrNameLst>
                                          <p:attrName>ppt_h</p:attrName>
                                        </p:attrNameLst>
                                      </p:cBhvr>
                                      <p:tavLst>
                                        <p:tav tm="100000">
                                          <p:val>
                                            <p:strVal val="2/3*#ppt_h"/>
                                          </p:val>
                                        </p:tav>
                                        <p:tav>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p:val>
                                            <p:strVal val="#ppt_w"/>
                                          </p:val>
                                        </p:tav>
                                      </p:tavLst>
                                    </p:anim>
                                    <p:anim calcmode="lin" valueType="num">
                                      <p:cBhvr>
                                        <p:cTn id="30" dur="500" fill="hold"/>
                                        <p:tgtEl>
                                          <p:spTgt spid="39943"/>
                                        </p:tgtEl>
                                        <p:attrNameLst>
                                          <p:attrName>ppt_h</p:attrName>
                                        </p:attrNameLst>
                                      </p:cBhvr>
                                      <p:tavLst>
                                        <p:tav tm="100000">
                                          <p:val>
                                            <p:strVal val="2/3*#ppt_h"/>
                                          </p:val>
                                        </p:tav>
                                        <p:tav>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p:val>
                                            <p:strVal val="#ppt_w"/>
                                          </p:val>
                                        </p:tav>
                                      </p:tavLst>
                                    </p:anim>
                                    <p:anim calcmode="lin" valueType="num">
                                      <p:cBhvr>
                                        <p:cTn id="35" dur="500" fill="hold"/>
                                        <p:tgtEl>
                                          <p:spTgt spid="39941"/>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40962" name="Text Box 2"/>
          <p:cNvSpPr txBox="1">
            <a:spLocks noChangeArrowheads="1"/>
          </p:cNvSpPr>
          <p:nvPr/>
        </p:nvSpPr>
        <p:spPr bwMode="auto">
          <a:xfrm>
            <a:off x="7688263" y="2176463"/>
            <a:ext cx="2039937" cy="44498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buClr>
                <a:srgbClr val="19FF21"/>
              </a:buClr>
            </a:pPr>
            <a:r>
              <a:rPr lang="ar-JO" sz="2000" b="1" dirty="0">
                <a:solidFill>
                  <a:srgbClr val="19FF21"/>
                </a:solidFill>
                <a:latin typeface="Arial" panose="020B0604020202020204" pitchFamily="34" charset="0"/>
                <a:cs typeface="Arial" panose="020B0604020202020204" pitchFamily="34" charset="0"/>
              </a:rPr>
              <a:t>قيصرية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a:solidFill>
                  <a:srgbClr val="FFEA18"/>
                </a:solidFill>
                <a:latin typeface="Arial" panose="020B0604020202020204" pitchFamily="34" charset="0"/>
                <a:cs typeface="Arial" panose="020B0604020202020204" pitchFamily="34" charset="0"/>
              </a:rPr>
              <a:t>صيدون</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a:solidFill>
                  <a:srgbClr val="FFEA18"/>
                </a:solidFill>
                <a:latin typeface="Arial" panose="020B0604020202020204" pitchFamily="34" charset="0"/>
                <a:cs typeface="Arial" panose="020B0604020202020204" pitchFamily="34" charset="0"/>
              </a:rPr>
              <a:t>حول قبرص</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a:solidFill>
                  <a:srgbClr val="FFEA18"/>
                </a:solidFill>
                <a:latin typeface="Arial" panose="020B0604020202020204" pitchFamily="34" charset="0"/>
                <a:cs typeface="Arial" panose="020B0604020202020204" pitchFamily="34" charset="0"/>
              </a:rPr>
              <a:t>ميرا</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a:solidFill>
                  <a:srgbClr val="FFEA18"/>
                </a:solidFill>
                <a:latin typeface="Arial" panose="020B0604020202020204" pitchFamily="34" charset="0"/>
                <a:cs typeface="Arial" panose="020B0604020202020204" pitchFamily="34" charset="0"/>
              </a:rPr>
              <a:t>كريت</a:t>
            </a:r>
          </a:p>
          <a:p>
            <a:pPr algn="ctr">
              <a:lnSpc>
                <a:spcPct val="125000"/>
              </a:lnSpc>
              <a:buClr>
                <a:srgbClr val="FFEA18"/>
              </a:buClr>
            </a:pP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err="1">
                <a:solidFill>
                  <a:srgbClr val="FFEA18"/>
                </a:solidFill>
                <a:latin typeface="Arial" panose="020B0604020202020204" pitchFamily="34" charset="0"/>
                <a:cs typeface="Arial" panose="020B0604020202020204" pitchFamily="34" charset="0"/>
              </a:rPr>
              <a:t>الموانيء</a:t>
            </a:r>
            <a:r>
              <a:rPr lang="ar-JO" sz="1600" b="1" dirty="0">
                <a:solidFill>
                  <a:srgbClr val="FFEA18"/>
                </a:solidFill>
                <a:latin typeface="Arial" panose="020B0604020202020204" pitchFamily="34" charset="0"/>
                <a:cs typeface="Arial" panose="020B0604020202020204" pitchFamily="34" charset="0"/>
              </a:rPr>
              <a:t> الحسنة</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err="1">
                <a:solidFill>
                  <a:srgbClr val="FFEA18"/>
                </a:solidFill>
                <a:latin typeface="Arial" panose="020B0604020202020204" pitchFamily="34" charset="0"/>
                <a:cs typeface="Arial" panose="020B0604020202020204" pitchFamily="34" charset="0"/>
              </a:rPr>
              <a:t>مليطة</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err="1">
                <a:solidFill>
                  <a:srgbClr val="FFEA18"/>
                </a:solidFill>
                <a:latin typeface="Arial" panose="020B0604020202020204" pitchFamily="34" charset="0"/>
                <a:cs typeface="Arial" panose="020B0604020202020204" pitchFamily="34" charset="0"/>
              </a:rPr>
              <a:t>سراكوسا</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err="1">
                <a:solidFill>
                  <a:srgbClr val="FFEA18"/>
                </a:solidFill>
                <a:latin typeface="Arial" panose="020B0604020202020204" pitchFamily="34" charset="0"/>
                <a:cs typeface="Arial" panose="020B0604020202020204" pitchFamily="34" charset="0"/>
              </a:rPr>
              <a:t>ريغيون</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err="1">
                <a:solidFill>
                  <a:srgbClr val="FFEA18"/>
                </a:solidFill>
                <a:latin typeface="Arial" panose="020B0604020202020204" pitchFamily="34" charset="0"/>
                <a:cs typeface="Arial" panose="020B0604020202020204" pitchFamily="34" charset="0"/>
              </a:rPr>
              <a:t>بوطيولي</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a:solidFill>
                  <a:srgbClr val="FFEA18"/>
                </a:solidFill>
                <a:latin typeface="Arial" panose="020B0604020202020204" pitchFamily="34" charset="0"/>
                <a:cs typeface="Arial" panose="020B0604020202020204" pitchFamily="34" charset="0"/>
              </a:rPr>
              <a:t>فورن أبيوس</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EA18"/>
              </a:buClr>
            </a:pPr>
            <a:r>
              <a:rPr lang="ar-JO" sz="1600" b="1" dirty="0">
                <a:solidFill>
                  <a:srgbClr val="FFEA18"/>
                </a:solidFill>
                <a:latin typeface="Arial" panose="020B0604020202020204" pitchFamily="34" charset="0"/>
                <a:cs typeface="Arial" panose="020B0604020202020204" pitchFamily="34" charset="0"/>
              </a:rPr>
              <a:t>الحوانيت الثلاثة</a:t>
            </a:r>
            <a:endParaRPr lang="en-GB" sz="1600" b="1" dirty="0">
              <a:solidFill>
                <a:srgbClr val="FFEA18"/>
              </a:solidFill>
              <a:latin typeface="Arial" panose="020B0604020202020204" pitchFamily="34" charset="0"/>
              <a:cs typeface="Arial" panose="020B0604020202020204" pitchFamily="34" charset="0"/>
            </a:endParaRPr>
          </a:p>
          <a:p>
            <a:pPr algn="ctr">
              <a:lnSpc>
                <a:spcPct val="125000"/>
              </a:lnSpc>
              <a:buClr>
                <a:srgbClr val="FFFFFF"/>
              </a:buClr>
            </a:pPr>
            <a:r>
              <a:rPr lang="ar-JO" sz="1600" b="1" u="sng" dirty="0">
                <a:solidFill>
                  <a:srgbClr val="FFFFFF"/>
                </a:solidFill>
                <a:latin typeface="Arial" panose="020B0604020202020204" pitchFamily="34" charset="0"/>
                <a:cs typeface="Arial" panose="020B0604020202020204" pitchFamily="34" charset="0"/>
              </a:rPr>
              <a:t>روما</a:t>
            </a:r>
            <a:endParaRPr lang="en-GB" sz="1600" b="1" u="sng" dirty="0">
              <a:solidFill>
                <a:srgbClr val="FFFFFF"/>
              </a:solidFill>
              <a:latin typeface="Arial" panose="020B0604020202020204" pitchFamily="34" charset="0"/>
              <a:cs typeface="Arial" panose="020B0604020202020204" pitchFamily="34" charset="0"/>
            </a:endParaRPr>
          </a:p>
        </p:txBody>
      </p:sp>
      <p:sp>
        <p:nvSpPr>
          <p:cNvPr id="82947" name="Line 3"/>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sp>
        <p:nvSpPr>
          <p:cNvPr id="40964" name="Text Box 4"/>
          <p:cNvSpPr txBox="1">
            <a:spLocks noChangeArrowheads="1"/>
          </p:cNvSpPr>
          <p:nvPr/>
        </p:nvSpPr>
        <p:spPr bwMode="auto">
          <a:xfrm>
            <a:off x="3502025" y="346075"/>
            <a:ext cx="2887663" cy="738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5000"/>
              </a:lnSpc>
              <a:buClr>
                <a:srgbClr val="FFEA18"/>
              </a:buClr>
            </a:pPr>
            <a:endParaRPr lang="en-GB" sz="1600" b="1" dirty="0">
              <a:solidFill>
                <a:srgbClr val="FFEA18"/>
              </a:solidFill>
              <a:latin typeface="Comic Sans MS"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طرسوس</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دربة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لسترة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أيقونية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a:t>
            </a:r>
            <a:r>
              <a:rPr lang="ar-JO" sz="1600" b="1" dirty="0" err="1">
                <a:solidFill>
                  <a:srgbClr val="FFEA18"/>
                </a:solidFill>
                <a:latin typeface="Arial" panose="020B0604020202020204" pitchFamily="34" charset="0"/>
                <a:cs typeface="Arial" panose="020B0604020202020204" pitchFamily="34" charset="0"/>
              </a:rPr>
              <a:t>بيسيدية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فريجية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غلاطية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ميسية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ترواس</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ساموثراكي</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نيابوليس</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فيليبي</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أمفيبوليس</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أبولونية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تسالونيكي</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بيرية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FFFF"/>
              </a:buClr>
            </a:pPr>
            <a:r>
              <a:rPr lang="ar-JO" sz="1600" b="1" u="sng" dirty="0">
                <a:solidFill>
                  <a:srgbClr val="FFFFFF"/>
                </a:solidFill>
                <a:latin typeface="Arial" panose="020B0604020202020204" pitchFamily="34" charset="0"/>
                <a:cs typeface="Arial" panose="020B0604020202020204" pitchFamily="34" charset="0"/>
              </a:rPr>
              <a:t>أثينا</a:t>
            </a:r>
            <a:endParaRPr lang="en-GB" sz="1600" b="1" u="sng" dirty="0">
              <a:solidFill>
                <a:srgbClr val="FFFFFF"/>
              </a:solidFill>
              <a:latin typeface="Arial" panose="020B0604020202020204" pitchFamily="34" charset="0"/>
              <a:cs typeface="Arial" panose="020B0604020202020204" pitchFamily="34" charset="0"/>
            </a:endParaRPr>
          </a:p>
          <a:p>
            <a:pPr algn="ctr">
              <a:lnSpc>
                <a:spcPct val="115000"/>
              </a:lnSpc>
              <a:buClr>
                <a:srgbClr val="FFFFFF"/>
              </a:buClr>
            </a:pPr>
            <a:r>
              <a:rPr lang="ar-JO" sz="1600" b="1" u="sng" dirty="0">
                <a:solidFill>
                  <a:srgbClr val="FFFFFF"/>
                </a:solidFill>
                <a:latin typeface="Arial" panose="020B0604020202020204" pitchFamily="34" charset="0"/>
                <a:cs typeface="Arial" panose="020B0604020202020204" pitchFamily="34" charset="0"/>
              </a:rPr>
              <a:t>كورنثوس</a:t>
            </a:r>
            <a:endParaRPr lang="en-GB" sz="1600" b="1" u="sng" dirty="0">
              <a:solidFill>
                <a:srgbClr val="FFFFFF"/>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err="1">
                <a:solidFill>
                  <a:srgbClr val="FFEA18"/>
                </a:solidFill>
                <a:latin typeface="Arial" panose="020B0604020202020204" pitchFamily="34" charset="0"/>
                <a:cs typeface="Arial" panose="020B0604020202020204" pitchFamily="34" charset="0"/>
              </a:rPr>
              <a:t>كنخيريا</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أفسس</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قيصرية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أورشليم</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قيصرية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15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p:txBody>
      </p:sp>
      <p:sp>
        <p:nvSpPr>
          <p:cNvPr id="40965" name="Text Box 5"/>
          <p:cNvSpPr txBox="1">
            <a:spLocks noChangeArrowheads="1"/>
          </p:cNvSpPr>
          <p:nvPr/>
        </p:nvSpPr>
        <p:spPr bwMode="auto">
          <a:xfrm>
            <a:off x="5800725" y="1101725"/>
            <a:ext cx="2041525" cy="629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0000"/>
              </a:lnSpc>
              <a:buClr>
                <a:srgbClr val="FFEA18"/>
              </a:buClr>
            </a:pPr>
            <a:endParaRPr lang="en-GB" sz="1600" b="1" dirty="0">
              <a:solidFill>
                <a:srgbClr val="FFEA18"/>
              </a:solidFill>
              <a:latin typeface="Comic Sans MS"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غلاطية</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err="1">
                <a:solidFill>
                  <a:srgbClr val="FFEA18"/>
                </a:solidFill>
                <a:latin typeface="Arial" panose="020B0604020202020204" pitchFamily="34" charset="0"/>
                <a:cs typeface="Arial" panose="020B0604020202020204" pitchFamily="34" charset="0"/>
              </a:rPr>
              <a:t>فريجيا</a:t>
            </a:r>
            <a:r>
              <a:rPr lang="en-GB" sz="1600" b="1" dirty="0">
                <a:solidFill>
                  <a:srgbClr val="FFEA18"/>
                </a:solidFill>
                <a:latin typeface="Comic Sans MS" charset="0"/>
              </a:rPr>
              <a:t>   </a:t>
            </a:r>
          </a:p>
          <a:p>
            <a:pPr algn="ctr">
              <a:lnSpc>
                <a:spcPct val="120000"/>
              </a:lnSpc>
              <a:buClr>
                <a:srgbClr val="FFEA18"/>
              </a:buClr>
            </a:pPr>
            <a:r>
              <a:rPr lang="en-GB" sz="1600" b="1" dirty="0">
                <a:solidFill>
                  <a:srgbClr val="FFEA18"/>
                </a:solidFill>
                <a:latin typeface="Comic Sans MS" charset="0"/>
              </a:rPr>
              <a:t>   </a:t>
            </a:r>
            <a:r>
              <a:rPr lang="ar-JO" sz="1600" b="1" dirty="0">
                <a:solidFill>
                  <a:srgbClr val="FFEA18"/>
                </a:solidFill>
                <a:latin typeface="Arial" panose="020B0604020202020204" pitchFamily="34" charset="0"/>
                <a:cs typeface="Arial" panose="020B0604020202020204" pitchFamily="34" charset="0"/>
              </a:rPr>
              <a:t>الأقاليم</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FFFF"/>
              </a:buClr>
            </a:pPr>
            <a:r>
              <a:rPr lang="ar-JO" sz="1600" b="1" u="sng" dirty="0">
                <a:solidFill>
                  <a:srgbClr val="FFFFFF"/>
                </a:solidFill>
                <a:latin typeface="Arial" panose="020B0604020202020204" pitchFamily="34" charset="0"/>
                <a:cs typeface="Arial" panose="020B0604020202020204" pitchFamily="34" charset="0"/>
              </a:rPr>
              <a:t>أفسس</a:t>
            </a:r>
            <a:endParaRPr lang="en-GB" sz="1600" b="1" u="sng" dirty="0">
              <a:solidFill>
                <a:srgbClr val="FFFFFF"/>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مكدونية</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err="1">
                <a:solidFill>
                  <a:srgbClr val="FFEA18"/>
                </a:solidFill>
                <a:latin typeface="Arial" panose="020B0604020202020204" pitchFamily="34" charset="0"/>
                <a:cs typeface="Arial" panose="020B0604020202020204" pitchFamily="34" charset="0"/>
              </a:rPr>
              <a:t>ترواس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فيليبي</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كورنثوس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فيليبي</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err="1">
                <a:solidFill>
                  <a:srgbClr val="FFEA18"/>
                </a:solidFill>
                <a:latin typeface="Arial" panose="020B0604020202020204" pitchFamily="34" charset="0"/>
                <a:cs typeface="Arial" panose="020B0604020202020204" pitchFamily="34" charset="0"/>
              </a:rPr>
              <a:t>ترواس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err="1">
                <a:solidFill>
                  <a:srgbClr val="FFEA18"/>
                </a:solidFill>
                <a:latin typeface="Arial" panose="020B0604020202020204" pitchFamily="34" charset="0"/>
                <a:cs typeface="Arial" panose="020B0604020202020204" pitchFamily="34" charset="0"/>
              </a:rPr>
              <a:t>آسوس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err="1">
                <a:solidFill>
                  <a:srgbClr val="FFEA18"/>
                </a:solidFill>
                <a:latin typeface="Arial" panose="020B0604020202020204" pitchFamily="34" charset="0"/>
                <a:cs typeface="Arial" panose="020B0604020202020204" pitchFamily="34" charset="0"/>
              </a:rPr>
              <a:t>ميليتس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كوس</a:t>
            </a:r>
            <a:r>
              <a:rPr lang="en-GB" sz="1600" b="1" dirty="0">
                <a:solidFill>
                  <a:srgbClr val="FFEA18"/>
                </a:solidFill>
                <a:latin typeface="Comic Sans MS" charset="0"/>
              </a:rPr>
              <a:t> </a:t>
            </a: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رودس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باترا</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صور</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err="1">
                <a:solidFill>
                  <a:srgbClr val="FFEA18"/>
                </a:solidFill>
                <a:latin typeface="Arial" panose="020B0604020202020204" pitchFamily="34" charset="0"/>
                <a:cs typeface="Arial" panose="020B0604020202020204" pitchFamily="34" charset="0"/>
              </a:rPr>
              <a:t>بتولمايس</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قيصرية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20000"/>
              </a:lnSpc>
              <a:buClr>
                <a:srgbClr val="FFEA18"/>
              </a:buClr>
            </a:pPr>
            <a:r>
              <a:rPr lang="ar-JO" sz="1600" b="1" dirty="0">
                <a:solidFill>
                  <a:srgbClr val="FFEA18"/>
                </a:solidFill>
                <a:latin typeface="Arial" panose="020B0604020202020204" pitchFamily="34" charset="0"/>
                <a:cs typeface="Arial" panose="020B0604020202020204" pitchFamily="34" charset="0"/>
              </a:rPr>
              <a:t>أورشليم</a:t>
            </a:r>
            <a:endParaRPr lang="en-GB" sz="1600" b="1" dirty="0">
              <a:solidFill>
                <a:srgbClr val="FFEA18"/>
              </a:solidFill>
              <a:latin typeface="Arial" panose="020B0604020202020204" pitchFamily="34" charset="0"/>
              <a:cs typeface="Arial" panose="020B0604020202020204" pitchFamily="34" charset="0"/>
            </a:endParaRP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p:spPr>
      </p:pic>
      <p:sp>
        <p:nvSpPr>
          <p:cNvPr id="40967" name="Text Box 7"/>
          <p:cNvSpPr txBox="1">
            <a:spLocks noChangeArrowheads="1"/>
          </p:cNvSpPr>
          <p:nvPr/>
        </p:nvSpPr>
        <p:spPr bwMode="auto">
          <a:xfrm>
            <a:off x="7781924" y="1435321"/>
            <a:ext cx="2276475" cy="905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الرابعة:</a:t>
            </a:r>
          </a:p>
          <a:p>
            <a:pPr algn="ctr">
              <a:lnSpc>
                <a:spcPct val="80000"/>
              </a:lnSpc>
              <a:spcBef>
                <a:spcPts val="1500"/>
              </a:spcBef>
              <a:buClr>
                <a:srgbClr val="19FF21"/>
              </a:buClr>
            </a:pPr>
            <a:r>
              <a:rPr lang="ar-JO" b="1" dirty="0">
                <a:solidFill>
                  <a:srgbClr val="19FFF4"/>
                </a:solidFill>
                <a:latin typeface="Arial" panose="020B0604020202020204" pitchFamily="34" charset="0"/>
                <a:cs typeface="Arial" panose="020B0604020202020204" pitchFamily="34" charset="0"/>
              </a:rPr>
              <a:t>إلى روما!</a:t>
            </a:r>
            <a:endParaRPr lang="en-GB" b="1" dirty="0">
              <a:solidFill>
                <a:srgbClr val="19FFF4"/>
              </a:solidFill>
              <a:latin typeface="Arial" panose="020B0604020202020204" pitchFamily="34" charset="0"/>
              <a:cs typeface="Arial" panose="020B0604020202020204" pitchFamily="34" charset="0"/>
            </a:endParaRPr>
          </a:p>
        </p:txBody>
      </p:sp>
      <p:sp>
        <p:nvSpPr>
          <p:cNvPr id="82952" name="Text Box 8"/>
          <p:cNvSpPr txBox="1">
            <a:spLocks noChangeArrowheads="1"/>
          </p:cNvSpPr>
          <p:nvPr/>
        </p:nvSpPr>
        <p:spPr bwMode="auto">
          <a:xfrm>
            <a:off x="2335213" y="579438"/>
            <a:ext cx="11493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Comic Sans MS" charset="0"/>
              </a:rPr>
              <a:t>?</a:t>
            </a:r>
          </a:p>
        </p:txBody>
      </p:sp>
      <p:sp>
        <p:nvSpPr>
          <p:cNvPr id="40969" name="Text Box 9"/>
          <p:cNvSpPr txBox="1">
            <a:spLocks noChangeArrowheads="1"/>
          </p:cNvSpPr>
          <p:nvPr/>
        </p:nvSpPr>
        <p:spPr bwMode="auto">
          <a:xfrm>
            <a:off x="2212975" y="4029075"/>
            <a:ext cx="1784350" cy="232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فينيقية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السامرة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FFFF"/>
              </a:buClr>
            </a:pPr>
            <a:r>
              <a:rPr lang="ar-JO" sz="1600" b="1" u="sng" dirty="0">
                <a:solidFill>
                  <a:srgbClr val="FFFFFF"/>
                </a:solidFill>
                <a:latin typeface="Arial" panose="020B0604020202020204" pitchFamily="34" charset="0"/>
                <a:cs typeface="Arial" panose="020B0604020202020204" pitchFamily="34" charset="0"/>
              </a:rPr>
              <a:t>أورشليم</a:t>
            </a:r>
            <a:endParaRPr lang="en-GB" sz="1600" b="1" u="sng" dirty="0">
              <a:solidFill>
                <a:srgbClr val="FFFFFF"/>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السامرة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فينيقية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p:txBody>
      </p:sp>
      <p:sp>
        <p:nvSpPr>
          <p:cNvPr id="82954" name="Text Box 10"/>
          <p:cNvSpPr txBox="1">
            <a:spLocks noChangeArrowheads="1"/>
          </p:cNvSpPr>
          <p:nvPr/>
        </p:nvSpPr>
        <p:spPr bwMode="auto">
          <a:xfrm>
            <a:off x="1989138" y="0"/>
            <a:ext cx="11493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Comic Sans MS" charset="0"/>
              </a:rPr>
              <a:t>?</a:t>
            </a:r>
          </a:p>
        </p:txBody>
      </p:sp>
      <p:sp>
        <p:nvSpPr>
          <p:cNvPr id="82955" name="Text Box 11"/>
          <p:cNvSpPr txBox="1">
            <a:spLocks noChangeArrowheads="1"/>
          </p:cNvSpPr>
          <p:nvPr/>
        </p:nvSpPr>
        <p:spPr bwMode="auto">
          <a:xfrm>
            <a:off x="3063875" y="611188"/>
            <a:ext cx="11493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Comic Sans MS" charset="0"/>
              </a:rPr>
              <a:t>?</a:t>
            </a:r>
          </a:p>
        </p:txBody>
      </p:sp>
      <p:sp>
        <p:nvSpPr>
          <p:cNvPr id="82956" name="Text Box 12"/>
          <p:cNvSpPr txBox="1">
            <a:spLocks noChangeArrowheads="1"/>
          </p:cNvSpPr>
          <p:nvPr/>
        </p:nvSpPr>
        <p:spPr bwMode="auto">
          <a:xfrm>
            <a:off x="3508375" y="95250"/>
            <a:ext cx="7270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Comic Sans MS" charset="0"/>
              </a:rPr>
              <a:t>?</a:t>
            </a:r>
          </a:p>
        </p:txBody>
      </p:sp>
      <p:sp>
        <p:nvSpPr>
          <p:cNvPr id="82957" name="Text Box 13"/>
          <p:cNvSpPr txBox="1">
            <a:spLocks noChangeArrowheads="1"/>
          </p:cNvSpPr>
          <p:nvPr/>
        </p:nvSpPr>
        <p:spPr bwMode="auto">
          <a:xfrm>
            <a:off x="2878138" y="-142875"/>
            <a:ext cx="114935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Comic Sans MS" charset="0"/>
              </a:rPr>
              <a:t>?</a:t>
            </a:r>
          </a:p>
        </p:txBody>
      </p:sp>
      <p:sp>
        <p:nvSpPr>
          <p:cNvPr id="40974" name="Text Box 14"/>
          <p:cNvSpPr txBox="1">
            <a:spLocks noChangeArrowheads="1"/>
          </p:cNvSpPr>
          <p:nvPr/>
        </p:nvSpPr>
        <p:spPr bwMode="auto">
          <a:xfrm>
            <a:off x="204664" y="951009"/>
            <a:ext cx="2016224" cy="414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الأولى</a:t>
            </a:r>
            <a:endParaRPr lang="en-GB" b="1" dirty="0">
              <a:solidFill>
                <a:srgbClr val="19FF21"/>
              </a:solidFill>
              <a:latin typeface="Arial" panose="020B0604020202020204" pitchFamily="34" charset="0"/>
              <a:cs typeface="Arial" panose="020B0604020202020204" pitchFamily="34" charset="0"/>
            </a:endParaRPr>
          </a:p>
        </p:txBody>
      </p:sp>
      <p:sp>
        <p:nvSpPr>
          <p:cNvPr id="40975" name="Text Box 15"/>
          <p:cNvSpPr txBox="1">
            <a:spLocks noChangeArrowheads="1"/>
          </p:cNvSpPr>
          <p:nvPr/>
        </p:nvSpPr>
        <p:spPr bwMode="auto">
          <a:xfrm>
            <a:off x="2136775" y="2484438"/>
            <a:ext cx="1952625" cy="986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125"/>
              </a:spcBef>
              <a:buClr>
                <a:srgbClr val="19FFF4"/>
              </a:buClr>
            </a:pPr>
            <a:r>
              <a:rPr lang="ar-JO" b="1" dirty="0">
                <a:solidFill>
                  <a:srgbClr val="19FFF4"/>
                </a:solidFill>
                <a:latin typeface="Arial" panose="020B0604020202020204" pitchFamily="34" charset="0"/>
                <a:cs typeface="Arial" panose="020B0604020202020204" pitchFamily="34" charset="0"/>
              </a:rPr>
              <a:t>مجمع أورشليم</a:t>
            </a:r>
            <a:br>
              <a:rPr lang="en-GB" b="1" dirty="0">
                <a:solidFill>
                  <a:srgbClr val="19FFF4"/>
                </a:solidFill>
                <a:latin typeface="Comic Sans MS" charset="0"/>
              </a:rPr>
            </a:br>
            <a:r>
              <a:rPr lang="ar-JO" sz="1800" b="1" dirty="0">
                <a:solidFill>
                  <a:srgbClr val="19FFF4"/>
                </a:solidFill>
                <a:latin typeface="Arial" panose="020B0604020202020204" pitchFamily="34" charset="0"/>
                <a:cs typeface="Arial" panose="020B0604020202020204" pitchFamily="34" charset="0"/>
              </a:rPr>
              <a:t>(رحلة سريعة غيّرت</a:t>
            </a:r>
          </a:p>
          <a:p>
            <a:pPr algn="ctr">
              <a:lnSpc>
                <a:spcPct val="80000"/>
              </a:lnSpc>
              <a:spcBef>
                <a:spcPts val="1125"/>
              </a:spcBef>
              <a:buClr>
                <a:srgbClr val="19FFF4"/>
              </a:buClr>
            </a:pPr>
            <a:r>
              <a:rPr lang="ar-JO" sz="1800" b="1" dirty="0">
                <a:solidFill>
                  <a:srgbClr val="19FFF4"/>
                </a:solidFill>
                <a:latin typeface="Arial" panose="020B0604020202020204" pitchFamily="34" charset="0"/>
                <a:cs typeface="Arial" panose="020B0604020202020204" pitchFamily="34" charset="0"/>
              </a:rPr>
              <a:t>الكنيسة إلى الأبد!)</a:t>
            </a:r>
            <a:endParaRPr lang="en-GB" sz="1800" b="1" dirty="0">
              <a:solidFill>
                <a:srgbClr val="19FFF4"/>
              </a:solidFill>
              <a:latin typeface="Arial" panose="020B0604020202020204" pitchFamily="34" charset="0"/>
              <a:cs typeface="Arial" panose="020B0604020202020204" pitchFamily="34" charset="0"/>
            </a:endParaRPr>
          </a:p>
        </p:txBody>
      </p:sp>
      <p:sp>
        <p:nvSpPr>
          <p:cNvPr id="40976" name="Text Box 16"/>
          <p:cNvSpPr txBox="1">
            <a:spLocks noChangeArrowheads="1"/>
          </p:cNvSpPr>
          <p:nvPr/>
        </p:nvSpPr>
        <p:spPr bwMode="auto">
          <a:xfrm>
            <a:off x="3462338" y="141784"/>
            <a:ext cx="3063875" cy="414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الثانية</a:t>
            </a:r>
            <a:endParaRPr lang="en-GB" b="1" dirty="0">
              <a:solidFill>
                <a:srgbClr val="19FF21"/>
              </a:solidFill>
              <a:latin typeface="Arial" panose="020B0604020202020204" pitchFamily="34" charset="0"/>
              <a:cs typeface="Arial" panose="020B0604020202020204" pitchFamily="34" charset="0"/>
            </a:endParaRPr>
          </a:p>
        </p:txBody>
      </p:sp>
      <p:sp>
        <p:nvSpPr>
          <p:cNvPr id="40977" name="Text Box 17"/>
          <p:cNvSpPr txBox="1">
            <a:spLocks noChangeArrowheads="1"/>
          </p:cNvSpPr>
          <p:nvPr/>
        </p:nvSpPr>
        <p:spPr bwMode="auto">
          <a:xfrm>
            <a:off x="5893296" y="879001"/>
            <a:ext cx="2015703" cy="4149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الثالثة</a:t>
            </a:r>
            <a:endParaRPr lang="en-GB" b="1" dirty="0">
              <a:solidFill>
                <a:srgbClr val="19FF21"/>
              </a:solidFill>
              <a:latin typeface="Arial" panose="020B0604020202020204" pitchFamily="34" charset="0"/>
              <a:cs typeface="Arial" panose="020B0604020202020204" pitchFamily="34" charset="0"/>
            </a:endParaRPr>
          </a:p>
        </p:txBody>
      </p:sp>
      <p:grpSp>
        <p:nvGrpSpPr>
          <p:cNvPr id="2" name="Group 18"/>
          <p:cNvGrpSpPr>
            <a:grpSpLocks/>
          </p:cNvGrpSpPr>
          <p:nvPr/>
        </p:nvGrpSpPr>
        <p:grpSpPr bwMode="auto">
          <a:xfrm>
            <a:off x="0" y="1096963"/>
            <a:ext cx="2249488" cy="5805487"/>
            <a:chOff x="0" y="691"/>
            <a:chExt cx="1417" cy="3657"/>
          </a:xfrm>
        </p:grpSpPr>
        <p:sp>
          <p:nvSpPr>
            <p:cNvPr id="82984" name="Text Box 19"/>
            <p:cNvSpPr txBox="1">
              <a:spLocks noChangeArrowheads="1"/>
            </p:cNvSpPr>
            <p:nvPr/>
          </p:nvSpPr>
          <p:spPr bwMode="auto">
            <a:xfrm>
              <a:off x="0" y="691"/>
              <a:ext cx="1417" cy="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endParaRPr lang="en-GB" sz="1600" b="1" dirty="0">
                <a:solidFill>
                  <a:srgbClr val="FFEA18"/>
                </a:solidFill>
                <a:latin typeface="Comic Sans MS"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سلوكية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err="1">
                  <a:solidFill>
                    <a:srgbClr val="FFEA18"/>
                  </a:solidFill>
                  <a:latin typeface="Arial" panose="020B0604020202020204" pitchFamily="34" charset="0"/>
                  <a:cs typeface="Arial" panose="020B0604020202020204" pitchFamily="34" charset="0"/>
                </a:rPr>
                <a:t>سلاميس</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err="1">
                  <a:solidFill>
                    <a:srgbClr val="FFEA18"/>
                  </a:solidFill>
                  <a:latin typeface="Arial" panose="020B0604020202020204" pitchFamily="34" charset="0"/>
                  <a:cs typeface="Arial" panose="020B0604020202020204" pitchFamily="34" charset="0"/>
                </a:rPr>
                <a:t>بافوس</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برجا</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a:t>
              </a:r>
              <a:r>
                <a:rPr lang="ar-JO" sz="1600" b="1" dirty="0" err="1">
                  <a:solidFill>
                    <a:srgbClr val="FFEA18"/>
                  </a:solidFill>
                  <a:latin typeface="Arial" panose="020B0604020202020204" pitchFamily="34" charset="0"/>
                  <a:cs typeface="Arial" panose="020B0604020202020204" pitchFamily="34" charset="0"/>
                </a:rPr>
                <a:t>بيسيدية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err="1">
                  <a:solidFill>
                    <a:srgbClr val="FFEA18"/>
                  </a:solidFill>
                  <a:latin typeface="Arial" panose="020B0604020202020204" pitchFamily="34" charset="0"/>
                  <a:cs typeface="Arial" panose="020B0604020202020204" pitchFamily="34" charset="0"/>
                </a:rPr>
                <a:t>أيقونية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لسترة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en-GB" sz="1600" b="1" dirty="0">
                  <a:solidFill>
                    <a:srgbClr val="FFEA18"/>
                  </a:solidFill>
                  <a:latin typeface="Comic Sans MS" charset="0"/>
                </a:rPr>
                <a:t> </a:t>
              </a:r>
              <a:r>
                <a:rPr lang="ar-JO" sz="1600" b="1" dirty="0">
                  <a:solidFill>
                    <a:srgbClr val="FFEA18"/>
                  </a:solidFill>
                  <a:latin typeface="Arial" panose="020B0604020202020204" pitchFamily="34" charset="0"/>
                  <a:cs typeface="Arial" panose="020B0604020202020204" pitchFamily="34" charset="0"/>
                </a:rPr>
                <a:t>دربة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endParaRPr lang="en-GB" sz="1600" b="1" dirty="0">
                <a:solidFill>
                  <a:srgbClr val="FFEA18"/>
                </a:solidFill>
                <a:latin typeface="Comic Sans MS" charset="0"/>
              </a:endParaRPr>
            </a:p>
            <a:p>
              <a:pPr algn="ctr">
                <a:lnSpc>
                  <a:spcPct val="130000"/>
                </a:lnSpc>
                <a:buClr>
                  <a:srgbClr val="FFEA18"/>
                </a:buClr>
              </a:pPr>
              <a:endParaRPr lang="en-GB" sz="1600" b="1" dirty="0">
                <a:solidFill>
                  <a:srgbClr val="FFEA18"/>
                </a:solidFill>
                <a:latin typeface="Comic Sans MS"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لسترة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err="1">
                  <a:solidFill>
                    <a:srgbClr val="FFEA18"/>
                  </a:solidFill>
                  <a:latin typeface="Arial" panose="020B0604020202020204" pitchFamily="34" charset="0"/>
                  <a:cs typeface="Arial" panose="020B0604020202020204" pitchFamily="34" charset="0"/>
                </a:rPr>
                <a:t>أيقونية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a:t>
              </a:r>
              <a:r>
                <a:rPr lang="ar-JO" sz="1600" b="1" dirty="0" err="1">
                  <a:solidFill>
                    <a:srgbClr val="FFEA18"/>
                  </a:solidFill>
                  <a:latin typeface="Arial" panose="020B0604020202020204" pitchFamily="34" charset="0"/>
                  <a:cs typeface="Arial" panose="020B0604020202020204" pitchFamily="34" charset="0"/>
                </a:rPr>
                <a:t>بيسيدية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برجا</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err="1">
                  <a:solidFill>
                    <a:srgbClr val="FFEA18"/>
                  </a:solidFill>
                  <a:latin typeface="Arial" panose="020B0604020202020204" pitchFamily="34" charset="0"/>
                  <a:cs typeface="Arial" panose="020B0604020202020204" pitchFamily="34" charset="0"/>
                </a:rPr>
                <a:t>أتالية</a:t>
              </a:r>
              <a:endParaRPr lang="en-GB" sz="1600" b="1" dirty="0">
                <a:solidFill>
                  <a:srgbClr val="FFEA18"/>
                </a:solidFill>
                <a:latin typeface="Arial" panose="020B0604020202020204" pitchFamily="34" charset="0"/>
                <a:cs typeface="Arial" panose="020B0604020202020204" pitchFamily="34" charset="0"/>
              </a:endParaRPr>
            </a:p>
            <a:p>
              <a:pPr algn="ctr">
                <a:lnSpc>
                  <a:spcPct val="130000"/>
                </a:lnSpc>
                <a:buClr>
                  <a:srgbClr val="FFEA18"/>
                </a:buClr>
              </a:pPr>
              <a:r>
                <a:rPr lang="ar-JO" sz="1600" b="1" dirty="0">
                  <a:solidFill>
                    <a:srgbClr val="FFEA18"/>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p:txBody>
        </p:sp>
        <p:sp>
          <p:nvSpPr>
            <p:cNvPr id="82985"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82963" name="Text Box 21"/>
          <p:cNvSpPr txBox="1">
            <a:spLocks noChangeArrowheads="1"/>
          </p:cNvSpPr>
          <p:nvPr/>
        </p:nvSpPr>
        <p:spPr bwMode="auto">
          <a:xfrm>
            <a:off x="9513888" y="70008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2964" name="Rectangle 22"/>
          <p:cNvSpPr>
            <a:spLocks noChangeArrowheads="1"/>
          </p:cNvSpPr>
          <p:nvPr/>
        </p:nvSpPr>
        <p:spPr bwMode="auto">
          <a:xfrm>
            <a:off x="8720658"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82965" name="Text Box 23"/>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82966" name="Text Box 24"/>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38</a:t>
            </a:r>
          </a:p>
        </p:txBody>
      </p:sp>
      <p:sp>
        <p:nvSpPr>
          <p:cNvPr id="82967" name="Text Box 25"/>
          <p:cNvSpPr txBox="1">
            <a:spLocks noChangeArrowheads="1"/>
          </p:cNvSpPr>
          <p:nvPr/>
        </p:nvSpPr>
        <p:spPr bwMode="auto">
          <a:xfrm>
            <a:off x="9586913" y="7340600"/>
            <a:ext cx="26193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000"/>
              </a:spcBef>
              <a:buClr>
                <a:srgbClr val="FFFFFF"/>
              </a:buClr>
            </a:pPr>
            <a:r>
              <a:rPr lang="en-GB" sz="1600" b="1">
                <a:solidFill>
                  <a:srgbClr val="FFFFFF"/>
                </a:solidFill>
                <a:latin typeface="Comic Sans MS" charset="0"/>
              </a:rPr>
              <a:t>4</a:t>
            </a:r>
          </a:p>
        </p:txBody>
      </p:sp>
      <p:sp>
        <p:nvSpPr>
          <p:cNvPr id="40986" name="AutoShape 26"/>
          <p:cNvSpPr>
            <a:spLocks noChangeArrowheads="1"/>
          </p:cNvSpPr>
          <p:nvPr/>
        </p:nvSpPr>
        <p:spPr bwMode="auto">
          <a:xfrm>
            <a:off x="315913" y="151765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87" name="AutoShape 27"/>
          <p:cNvSpPr>
            <a:spLocks noChangeArrowheads="1"/>
          </p:cNvSpPr>
          <p:nvPr/>
        </p:nvSpPr>
        <p:spPr bwMode="auto">
          <a:xfrm>
            <a:off x="293688" y="657860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88" name="AutoShape 28"/>
          <p:cNvSpPr>
            <a:spLocks noChangeArrowheads="1"/>
          </p:cNvSpPr>
          <p:nvPr/>
        </p:nvSpPr>
        <p:spPr bwMode="auto">
          <a:xfrm>
            <a:off x="2339975" y="4105275"/>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89" name="AutoShape 29"/>
          <p:cNvSpPr>
            <a:spLocks noChangeArrowheads="1"/>
          </p:cNvSpPr>
          <p:nvPr/>
        </p:nvSpPr>
        <p:spPr bwMode="auto">
          <a:xfrm>
            <a:off x="2312988" y="602615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0" name="AutoShape 30"/>
          <p:cNvSpPr>
            <a:spLocks noChangeArrowheads="1"/>
          </p:cNvSpPr>
          <p:nvPr/>
        </p:nvSpPr>
        <p:spPr bwMode="auto">
          <a:xfrm>
            <a:off x="4079875" y="677863"/>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1" name="AutoShape 31"/>
          <p:cNvSpPr>
            <a:spLocks noChangeArrowheads="1"/>
          </p:cNvSpPr>
          <p:nvPr/>
        </p:nvSpPr>
        <p:spPr bwMode="auto">
          <a:xfrm>
            <a:off x="5845175" y="1417638"/>
            <a:ext cx="192087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2" name="AutoShape 32"/>
          <p:cNvSpPr>
            <a:spLocks noChangeArrowheads="1"/>
          </p:cNvSpPr>
          <p:nvPr/>
        </p:nvSpPr>
        <p:spPr bwMode="auto">
          <a:xfrm>
            <a:off x="6096000" y="7016750"/>
            <a:ext cx="143192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3" name="AutoShape 33"/>
          <p:cNvSpPr>
            <a:spLocks noChangeArrowheads="1"/>
          </p:cNvSpPr>
          <p:nvPr/>
        </p:nvSpPr>
        <p:spPr bwMode="auto">
          <a:xfrm>
            <a:off x="8167688" y="22701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4" name="AutoShape 34"/>
          <p:cNvSpPr>
            <a:spLocks noChangeArrowheads="1"/>
          </p:cNvSpPr>
          <p:nvPr/>
        </p:nvSpPr>
        <p:spPr bwMode="auto">
          <a:xfrm>
            <a:off x="8150225" y="59658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5" name="AutoShape 35"/>
          <p:cNvSpPr>
            <a:spLocks noChangeArrowheads="1"/>
          </p:cNvSpPr>
          <p:nvPr/>
        </p:nvSpPr>
        <p:spPr bwMode="auto">
          <a:xfrm>
            <a:off x="4067175" y="7434263"/>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0996" name="Line 36"/>
          <p:cNvSpPr>
            <a:spLocks noChangeShapeType="1"/>
          </p:cNvSpPr>
          <p:nvPr/>
        </p:nvSpPr>
        <p:spPr bwMode="auto">
          <a:xfrm>
            <a:off x="1089777" y="2161891"/>
            <a:ext cx="6801" cy="4429918"/>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40997" name="Line 37"/>
          <p:cNvSpPr>
            <a:spLocks noChangeShapeType="1"/>
          </p:cNvSpPr>
          <p:nvPr/>
        </p:nvSpPr>
        <p:spPr bwMode="auto">
          <a:xfrm>
            <a:off x="4965407" y="1338639"/>
            <a:ext cx="66675" cy="606266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40998" name="Line 38"/>
          <p:cNvSpPr>
            <a:spLocks noChangeShapeType="1"/>
          </p:cNvSpPr>
          <p:nvPr/>
        </p:nvSpPr>
        <p:spPr bwMode="auto">
          <a:xfrm>
            <a:off x="6846886" y="2055019"/>
            <a:ext cx="1588" cy="5129212"/>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40999" name="Line 39"/>
          <p:cNvSpPr>
            <a:spLocks noChangeShapeType="1"/>
          </p:cNvSpPr>
          <p:nvPr/>
        </p:nvSpPr>
        <p:spPr bwMode="auto">
          <a:xfrm>
            <a:off x="3173413" y="4603750"/>
            <a:ext cx="1587" cy="151606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41000" name="Line 40"/>
          <p:cNvSpPr>
            <a:spLocks noChangeShapeType="1"/>
          </p:cNvSpPr>
          <p:nvPr/>
        </p:nvSpPr>
        <p:spPr bwMode="auto">
          <a:xfrm>
            <a:off x="8777288" y="2652713"/>
            <a:ext cx="1587" cy="1587"/>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41001" name="Line 41"/>
          <p:cNvSpPr>
            <a:spLocks noChangeShapeType="1"/>
          </p:cNvSpPr>
          <p:nvPr/>
        </p:nvSpPr>
        <p:spPr bwMode="auto">
          <a:xfrm>
            <a:off x="8784431" y="2748360"/>
            <a:ext cx="1588" cy="32861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p:val>
                                            <p:strVal val="#ppt_x"/>
                                          </p:val>
                                        </p:tav>
                                      </p:tavLst>
                                    </p:anim>
                                    <p:anim calcmode="lin" valueType="num">
                                      <p:cBhvr>
                                        <p:cTn id="8" dur="500" fill="hold"/>
                                        <p:tgtEl>
                                          <p:spTgt spid="40974"/>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0976"/>
                                        </p:tgtEl>
                                        <p:attrNameLst>
                                          <p:attrName>style.visibility</p:attrName>
                                        </p:attrNameLst>
                                      </p:cBhvr>
                                      <p:to>
                                        <p:strVal val="visible"/>
                                      </p:to>
                                    </p:set>
                                    <p:anim calcmode="lin" valueType="num">
                                      <p:cBhvr>
                                        <p:cTn id="12" dur="500" fill="hold"/>
                                        <p:tgtEl>
                                          <p:spTgt spid="40976"/>
                                        </p:tgtEl>
                                        <p:attrNameLst>
                                          <p:attrName>ppt_x</p:attrName>
                                        </p:attrNameLst>
                                      </p:cBhvr>
                                      <p:tavLst>
                                        <p:tav tm="100000">
                                          <p:val>
                                            <p:strVal val="#ppt_x"/>
                                          </p:val>
                                        </p:tav>
                                        <p:tav>
                                          <p:val>
                                            <p:strVal val="#ppt_x"/>
                                          </p:val>
                                        </p:tav>
                                      </p:tavLst>
                                    </p:anim>
                                    <p:anim calcmode="lin" valueType="num">
                                      <p:cBhvr>
                                        <p:cTn id="13" dur="500" fill="hold"/>
                                        <p:tgtEl>
                                          <p:spTgt spid="40976"/>
                                        </p:tgtEl>
                                        <p:attrNameLst>
                                          <p:attrName>ppt_y</p:attrName>
                                        </p:attrNameLst>
                                      </p:cBhvr>
                                      <p:tavLst>
                                        <p:tav tm="100000">
                                          <p:val>
                                            <p:strVal val="1+#ppt_h/2"/>
                                          </p:val>
                                        </p:tav>
                                        <p:tav>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40977"/>
                                        </p:tgtEl>
                                        <p:attrNameLst>
                                          <p:attrName>style.visibility</p:attrName>
                                        </p:attrNameLst>
                                      </p:cBhvr>
                                      <p:to>
                                        <p:strVal val="visible"/>
                                      </p:to>
                                    </p:set>
                                    <p:anim calcmode="lin" valueType="num">
                                      <p:cBhvr>
                                        <p:cTn id="17" dur="500" fill="hold"/>
                                        <p:tgtEl>
                                          <p:spTgt spid="40977"/>
                                        </p:tgtEl>
                                        <p:attrNameLst>
                                          <p:attrName>ppt_x</p:attrName>
                                        </p:attrNameLst>
                                      </p:cBhvr>
                                      <p:tavLst>
                                        <p:tav tm="100000">
                                          <p:val>
                                            <p:strVal val="#ppt_x"/>
                                          </p:val>
                                        </p:tav>
                                        <p:tav>
                                          <p:val>
                                            <p:strVal val="#ppt_x"/>
                                          </p:val>
                                        </p:tav>
                                      </p:tavLst>
                                    </p:anim>
                                    <p:anim calcmode="lin" valueType="num">
                                      <p:cBhvr>
                                        <p:cTn id="18" dur="500" fill="hold"/>
                                        <p:tgtEl>
                                          <p:spTgt spid="40977"/>
                                        </p:tgtEl>
                                        <p:attrNameLst>
                                          <p:attrName>ppt_y</p:attrName>
                                        </p:attrNameLst>
                                      </p:cBhvr>
                                      <p:tavLst>
                                        <p:tav tm="100000">
                                          <p:val>
                                            <p:strVal val="1+#ppt_h/2"/>
                                          </p:val>
                                        </p:tav>
                                        <p:tav>
                                          <p:val>
                                            <p:strVal val="#ppt_y"/>
                                          </p:val>
                                        </p:tav>
                                      </p:tavLst>
                                    </p:anim>
                                  </p:childTnLst>
                                </p:cTn>
                              </p:par>
                            </p:childTnLst>
                          </p:cTn>
                        </p:par>
                        <p:par>
                          <p:cTn id="19" fill="hold" nodeType="afterGroup">
                            <p:stCondLst>
                              <p:cond delay="1500"/>
                            </p:stCondLst>
                            <p:childTnLst>
                              <p:par>
                                <p:cTn id="20" presetID="2" presetClass="entr" presetSubtype="4" fill="hold" nodeType="afterEffect">
                                  <p:stCondLst>
                                    <p:cond delay="0"/>
                                  </p:stCondLst>
                                  <p:childTnLst>
                                    <p:set>
                                      <p:cBhvr>
                                        <p:cTn id="21" dur="1" fill="hold">
                                          <p:stCondLst>
                                            <p:cond delay="0"/>
                                          </p:stCondLst>
                                        </p:cTn>
                                        <p:tgtEl>
                                          <p:spTgt spid="40967"/>
                                        </p:tgtEl>
                                        <p:attrNameLst>
                                          <p:attrName>style.visibility</p:attrName>
                                        </p:attrNameLst>
                                      </p:cBhvr>
                                      <p:to>
                                        <p:strVal val="visible"/>
                                      </p:to>
                                    </p:set>
                                    <p:anim calcmode="lin" valueType="num">
                                      <p:cBhvr>
                                        <p:cTn id="22" dur="500" fill="hold"/>
                                        <p:tgtEl>
                                          <p:spTgt spid="40967"/>
                                        </p:tgtEl>
                                        <p:attrNameLst>
                                          <p:attrName>ppt_x</p:attrName>
                                        </p:attrNameLst>
                                      </p:cBhvr>
                                      <p:tavLst>
                                        <p:tav tm="100000">
                                          <p:val>
                                            <p:strVal val="#ppt_x"/>
                                          </p:val>
                                        </p:tav>
                                        <p:tav>
                                          <p:val>
                                            <p:strVal val="#ppt_x"/>
                                          </p:val>
                                        </p:tav>
                                      </p:tavLst>
                                    </p:anim>
                                    <p:anim calcmode="lin" valueType="num">
                                      <p:cBhvr>
                                        <p:cTn id="23"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0975"/>
                                        </p:tgtEl>
                                        <p:attrNameLst>
                                          <p:attrName>style.visibility</p:attrName>
                                        </p:attrNameLst>
                                      </p:cBhvr>
                                      <p:to>
                                        <p:strVal val="visible"/>
                                      </p:to>
                                    </p:set>
                                    <p:anim calcmode="lin" valueType="num">
                                      <p:cBhvr>
                                        <p:cTn id="28" dur="500" fill="hold"/>
                                        <p:tgtEl>
                                          <p:spTgt spid="40975"/>
                                        </p:tgtEl>
                                        <p:attrNameLst>
                                          <p:attrName>ppt_x</p:attrName>
                                        </p:attrNameLst>
                                      </p:cBhvr>
                                      <p:tavLst>
                                        <p:tav tm="100000">
                                          <p:val>
                                            <p:strVal val="#ppt_x"/>
                                          </p:val>
                                        </p:tav>
                                        <p:tav>
                                          <p:val>
                                            <p:strVal val="#ppt_x"/>
                                          </p:val>
                                        </p:tav>
                                      </p:tavLst>
                                    </p:anim>
                                    <p:anim calcmode="lin" valueType="num">
                                      <p:cBhvr>
                                        <p:cTn id="29"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7"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3000" fill="hold"/>
                                        <p:tgtEl>
                                          <p:spTgt spid="2"/>
                                        </p:tgtEl>
                                        <p:attrNameLst>
                                          <p:attrName>ppt_x</p:attrName>
                                        </p:attrNameLst>
                                      </p:cBhvr>
                                      <p:tavLst>
                                        <p:tav tm="100000">
                                          <p:val>
                                            <p:strVal val="#ppt_x"/>
                                          </p:val>
                                        </p:tav>
                                        <p:tav>
                                          <p:val>
                                            <p:strVal val="#ppt_x"/>
                                          </p:val>
                                        </p:tav>
                                      </p:tavLst>
                                    </p:anim>
                                    <p:anim calcmode="lin" valueType="num">
                                      <p:cBhvr>
                                        <p:cTn id="35" dur="3000" fill="hold"/>
                                        <p:tgtEl>
                                          <p:spTgt spid="2"/>
                                        </p:tgtEl>
                                        <p:attrNameLst>
                                          <p:attrName>ppt_y</p:attrName>
                                        </p:attrNameLst>
                                      </p:cBhvr>
                                      <p:tavLst>
                                        <p:tav tm="100000">
                                          <p:val>
                                            <p:strVal val="1+#ppt_h/2"/>
                                          </p:val>
                                        </p:tav>
                                        <p:tav>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9"/>
                                        </p:tgtEl>
                                        <p:attrNameLst>
                                          <p:attrName>style.visibility</p:attrName>
                                        </p:attrNameLst>
                                      </p:cBhvr>
                                      <p:to>
                                        <p:strVal val="visible"/>
                                      </p:to>
                                    </p:set>
                                    <p:anim calcmode="lin" valueType="num">
                                      <p:cBhvr>
                                        <p:cTn id="39" dur="3000" fill="hold"/>
                                        <p:tgtEl>
                                          <p:spTgt spid="40969"/>
                                        </p:tgtEl>
                                        <p:attrNameLst>
                                          <p:attrName>ppt_x</p:attrName>
                                        </p:attrNameLst>
                                      </p:cBhvr>
                                      <p:tavLst>
                                        <p:tav tm="100000">
                                          <p:val>
                                            <p:strVal val="#ppt_x"/>
                                          </p:val>
                                        </p:tav>
                                        <p:tav>
                                          <p:val>
                                            <p:strVal val="#ppt_x"/>
                                          </p:val>
                                        </p:tav>
                                      </p:tavLst>
                                    </p:anim>
                                    <p:anim calcmode="lin" valueType="num">
                                      <p:cBhvr>
                                        <p:cTn id="40" dur="3000" fill="hold"/>
                                        <p:tgtEl>
                                          <p:spTgt spid="40969"/>
                                        </p:tgtEl>
                                        <p:attrNameLst>
                                          <p:attrName>ppt_y</p:attrName>
                                        </p:attrNameLst>
                                      </p:cBhvr>
                                      <p:tavLst>
                                        <p:tav tm="100000">
                                          <p:val>
                                            <p:strVal val="1+#ppt_h/2"/>
                                          </p:val>
                                        </p:tav>
                                        <p:tav>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4"/>
                                        </p:tgtEl>
                                        <p:attrNameLst>
                                          <p:attrName>style.visibility</p:attrName>
                                        </p:attrNameLst>
                                      </p:cBhvr>
                                      <p:to>
                                        <p:strVal val="visible"/>
                                      </p:to>
                                    </p:set>
                                    <p:anim calcmode="lin" valueType="num">
                                      <p:cBhvr>
                                        <p:cTn id="44" dur="3000" fill="hold"/>
                                        <p:tgtEl>
                                          <p:spTgt spid="40964"/>
                                        </p:tgtEl>
                                        <p:attrNameLst>
                                          <p:attrName>ppt_x</p:attrName>
                                        </p:attrNameLst>
                                      </p:cBhvr>
                                      <p:tavLst>
                                        <p:tav tm="100000">
                                          <p:val>
                                            <p:strVal val="#ppt_x"/>
                                          </p:val>
                                        </p:tav>
                                        <p:tav>
                                          <p:val>
                                            <p:strVal val="#ppt_x"/>
                                          </p:val>
                                        </p:tav>
                                      </p:tavLst>
                                    </p:anim>
                                    <p:anim calcmode="lin" valueType="num">
                                      <p:cBhvr>
                                        <p:cTn id="45" dur="3000" fill="hold"/>
                                        <p:tgtEl>
                                          <p:spTgt spid="40964"/>
                                        </p:tgtEl>
                                        <p:attrNameLst>
                                          <p:attrName>ppt_y</p:attrName>
                                        </p:attrNameLst>
                                      </p:cBhvr>
                                      <p:tavLst>
                                        <p:tav tm="100000">
                                          <p:val>
                                            <p:strVal val="1+#ppt_h/2"/>
                                          </p:val>
                                        </p:tav>
                                        <p:tav>
                                          <p:val>
                                            <p:strVal val="#ppt_y"/>
                                          </p:val>
                                        </p:tav>
                                      </p:tavLst>
                                    </p:anim>
                                  </p:childTnLst>
                                </p:cTn>
                              </p:par>
                            </p:childTnLst>
                          </p:cTn>
                        </p:par>
                        <p:par>
                          <p:cTn id="46" fill="hold" nodeType="afterGroup">
                            <p:stCondLst>
                              <p:cond delay="0"/>
                            </p:stCondLst>
                            <p:childTnLst>
                              <p:par>
                                <p:cTn id="47" presetID="7" presetClass="entr" presetSubtype="4" fill="hold" nodeType="afterEffect">
                                  <p:stCondLst>
                                    <p:cond delay="0"/>
                                  </p:stCondLst>
                                  <p:childTnLst>
                                    <p:set>
                                      <p:cBhvr>
                                        <p:cTn id="48" dur="1" fill="hold">
                                          <p:stCondLst>
                                            <p:cond delay="0"/>
                                          </p:stCondLst>
                                        </p:cTn>
                                        <p:tgtEl>
                                          <p:spTgt spid="40965"/>
                                        </p:tgtEl>
                                        <p:attrNameLst>
                                          <p:attrName>style.visibility</p:attrName>
                                        </p:attrNameLst>
                                      </p:cBhvr>
                                      <p:to>
                                        <p:strVal val="visible"/>
                                      </p:to>
                                    </p:set>
                                    <p:anim calcmode="lin" valueType="num">
                                      <p:cBhvr>
                                        <p:cTn id="49" dur="3000" fill="hold"/>
                                        <p:tgtEl>
                                          <p:spTgt spid="40965"/>
                                        </p:tgtEl>
                                        <p:attrNameLst>
                                          <p:attrName>ppt_x</p:attrName>
                                        </p:attrNameLst>
                                      </p:cBhvr>
                                      <p:tavLst>
                                        <p:tav tm="100000">
                                          <p:val>
                                            <p:strVal val="#ppt_x"/>
                                          </p:val>
                                        </p:tav>
                                        <p:tav>
                                          <p:val>
                                            <p:strVal val="#ppt_x"/>
                                          </p:val>
                                        </p:tav>
                                      </p:tavLst>
                                    </p:anim>
                                    <p:anim calcmode="lin" valueType="num">
                                      <p:cBhvr>
                                        <p:cTn id="50" dur="3000" fill="hold"/>
                                        <p:tgtEl>
                                          <p:spTgt spid="40965"/>
                                        </p:tgtEl>
                                        <p:attrNameLst>
                                          <p:attrName>ppt_y</p:attrName>
                                        </p:attrNameLst>
                                      </p:cBhvr>
                                      <p:tavLst>
                                        <p:tav tm="100000">
                                          <p:val>
                                            <p:strVal val="1+#ppt_h/2"/>
                                          </p:val>
                                        </p:tav>
                                        <p:tav>
                                          <p:val>
                                            <p:strVal val="#ppt_y"/>
                                          </p:val>
                                        </p:tav>
                                      </p:tavLst>
                                    </p:anim>
                                  </p:childTnLst>
                                </p:cTn>
                              </p:par>
                            </p:childTnLst>
                          </p:cTn>
                        </p:par>
                        <p:par>
                          <p:cTn id="51" fill="hold" nodeType="afterGroup">
                            <p:stCondLst>
                              <p:cond delay="0"/>
                            </p:stCondLst>
                            <p:childTnLst>
                              <p:par>
                                <p:cTn id="52" presetID="7" presetClass="entr" presetSubtype="4" fill="hold" nodeType="afterEffect">
                                  <p:stCondLst>
                                    <p:cond delay="0"/>
                                  </p:stCondLst>
                                  <p:childTnLst>
                                    <p:set>
                                      <p:cBhvr>
                                        <p:cTn id="53" dur="1" fill="hold">
                                          <p:stCondLst>
                                            <p:cond delay="0"/>
                                          </p:stCondLst>
                                        </p:cTn>
                                        <p:tgtEl>
                                          <p:spTgt spid="40962"/>
                                        </p:tgtEl>
                                        <p:attrNameLst>
                                          <p:attrName>style.visibility</p:attrName>
                                        </p:attrNameLst>
                                      </p:cBhvr>
                                      <p:to>
                                        <p:strVal val="visible"/>
                                      </p:to>
                                    </p:set>
                                    <p:anim calcmode="lin" valueType="num">
                                      <p:cBhvr>
                                        <p:cTn id="54" dur="3000" fill="hold"/>
                                        <p:tgtEl>
                                          <p:spTgt spid="40962"/>
                                        </p:tgtEl>
                                        <p:attrNameLst>
                                          <p:attrName>ppt_x</p:attrName>
                                        </p:attrNameLst>
                                      </p:cBhvr>
                                      <p:tavLst>
                                        <p:tav tm="100000">
                                          <p:val>
                                            <p:strVal val="#ppt_x"/>
                                          </p:val>
                                        </p:tav>
                                        <p:tav>
                                          <p:val>
                                            <p:strVal val="#ppt_x"/>
                                          </p:val>
                                        </p:tav>
                                      </p:tavLst>
                                    </p:anim>
                                    <p:anim calcmode="lin" valueType="num">
                                      <p:cBhvr>
                                        <p:cTn id="55" dur="30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272" fill="hold" grpId="0" nodeType="clickEffect">
                                  <p:stCondLst>
                                    <p:cond delay="0"/>
                                  </p:stCondLst>
                                  <p:childTnLst>
                                    <p:set>
                                      <p:cBhvr>
                                        <p:cTn id="59" dur="1" fill="hold">
                                          <p:stCondLst>
                                            <p:cond delay="0"/>
                                          </p:stCondLst>
                                        </p:cTn>
                                        <p:tgtEl>
                                          <p:spTgt spid="40986"/>
                                        </p:tgtEl>
                                        <p:attrNameLst>
                                          <p:attrName>style.visibility</p:attrName>
                                        </p:attrNameLst>
                                      </p:cBhvr>
                                      <p:to>
                                        <p:strVal val="visible"/>
                                      </p:to>
                                    </p:set>
                                    <p:anim calcmode="lin" valueType="num">
                                      <p:cBhvr>
                                        <p:cTn id="60" dur="500" fill="hold"/>
                                        <p:tgtEl>
                                          <p:spTgt spid="40986"/>
                                        </p:tgtEl>
                                        <p:attrNameLst>
                                          <p:attrName>ppt_w</p:attrName>
                                        </p:attrNameLst>
                                      </p:cBhvr>
                                      <p:tavLst>
                                        <p:tav tm="100000">
                                          <p:val>
                                            <p:strVal val="2/3*#ppt_w"/>
                                          </p:val>
                                        </p:tav>
                                        <p:tav>
                                          <p:val>
                                            <p:strVal val="#ppt_w"/>
                                          </p:val>
                                        </p:tav>
                                      </p:tavLst>
                                    </p:anim>
                                    <p:anim calcmode="lin" valueType="num">
                                      <p:cBhvr>
                                        <p:cTn id="61" dur="500" fill="hold"/>
                                        <p:tgtEl>
                                          <p:spTgt spid="40986"/>
                                        </p:tgtEl>
                                        <p:attrNameLst>
                                          <p:attrName>ppt_h</p:attrName>
                                        </p:attrNameLst>
                                      </p:cBhvr>
                                      <p:tavLst>
                                        <p:tav tm="100000">
                                          <p:val>
                                            <p:strVal val="2/3*#ppt_h"/>
                                          </p:val>
                                        </p:tav>
                                        <p:tav>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7"/>
                                        </p:tgtEl>
                                        <p:attrNameLst>
                                          <p:attrName>style.visibility</p:attrName>
                                        </p:attrNameLst>
                                      </p:cBhvr>
                                      <p:to>
                                        <p:strVal val="visible"/>
                                      </p:to>
                                    </p:set>
                                    <p:anim calcmode="lin" valueType="num">
                                      <p:cBhvr>
                                        <p:cTn id="65" dur="500" fill="hold"/>
                                        <p:tgtEl>
                                          <p:spTgt spid="40987"/>
                                        </p:tgtEl>
                                        <p:attrNameLst>
                                          <p:attrName>ppt_w</p:attrName>
                                        </p:attrNameLst>
                                      </p:cBhvr>
                                      <p:tavLst>
                                        <p:tav tm="100000">
                                          <p:val>
                                            <p:strVal val="2/3*#ppt_w"/>
                                          </p:val>
                                        </p:tav>
                                        <p:tav>
                                          <p:val>
                                            <p:strVal val="#ppt_w"/>
                                          </p:val>
                                        </p:tav>
                                      </p:tavLst>
                                    </p:anim>
                                    <p:anim calcmode="lin" valueType="num">
                                      <p:cBhvr>
                                        <p:cTn id="66" dur="500" fill="hold"/>
                                        <p:tgtEl>
                                          <p:spTgt spid="40987"/>
                                        </p:tgtEl>
                                        <p:attrNameLst>
                                          <p:attrName>ppt_h</p:attrName>
                                        </p:attrNameLst>
                                      </p:cBhvr>
                                      <p:tavLst>
                                        <p:tav tm="100000">
                                          <p:val>
                                            <p:strVal val="2/3*#ppt_h"/>
                                          </p:val>
                                        </p:tav>
                                        <p:tav>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88"/>
                                        </p:tgtEl>
                                        <p:attrNameLst>
                                          <p:attrName>style.visibility</p:attrName>
                                        </p:attrNameLst>
                                      </p:cBhvr>
                                      <p:to>
                                        <p:strVal val="visible"/>
                                      </p:to>
                                    </p:set>
                                    <p:anim calcmode="lin" valueType="num">
                                      <p:cBhvr>
                                        <p:cTn id="70" dur="500" fill="hold"/>
                                        <p:tgtEl>
                                          <p:spTgt spid="40988"/>
                                        </p:tgtEl>
                                        <p:attrNameLst>
                                          <p:attrName>ppt_w</p:attrName>
                                        </p:attrNameLst>
                                      </p:cBhvr>
                                      <p:tavLst>
                                        <p:tav tm="100000">
                                          <p:val>
                                            <p:strVal val="2/3*#ppt_w"/>
                                          </p:val>
                                        </p:tav>
                                        <p:tav>
                                          <p:val>
                                            <p:strVal val="#ppt_w"/>
                                          </p:val>
                                        </p:tav>
                                      </p:tavLst>
                                    </p:anim>
                                    <p:anim calcmode="lin" valueType="num">
                                      <p:cBhvr>
                                        <p:cTn id="71" dur="500" fill="hold"/>
                                        <p:tgtEl>
                                          <p:spTgt spid="40988"/>
                                        </p:tgtEl>
                                        <p:attrNameLst>
                                          <p:attrName>ppt_h</p:attrName>
                                        </p:attrNameLst>
                                      </p:cBhvr>
                                      <p:tavLst>
                                        <p:tav tm="100000">
                                          <p:val>
                                            <p:strVal val="2/3*#ppt_h"/>
                                          </p:val>
                                        </p:tav>
                                        <p:tav>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89"/>
                                        </p:tgtEl>
                                        <p:attrNameLst>
                                          <p:attrName>style.visibility</p:attrName>
                                        </p:attrNameLst>
                                      </p:cBhvr>
                                      <p:to>
                                        <p:strVal val="visible"/>
                                      </p:to>
                                    </p:set>
                                    <p:anim calcmode="lin" valueType="num">
                                      <p:cBhvr>
                                        <p:cTn id="75" dur="500" fill="hold"/>
                                        <p:tgtEl>
                                          <p:spTgt spid="40989"/>
                                        </p:tgtEl>
                                        <p:attrNameLst>
                                          <p:attrName>ppt_w</p:attrName>
                                        </p:attrNameLst>
                                      </p:cBhvr>
                                      <p:tavLst>
                                        <p:tav tm="100000">
                                          <p:val>
                                            <p:strVal val="2/3*#ppt_w"/>
                                          </p:val>
                                        </p:tav>
                                        <p:tav>
                                          <p:val>
                                            <p:strVal val="#ppt_w"/>
                                          </p:val>
                                        </p:tav>
                                      </p:tavLst>
                                    </p:anim>
                                    <p:anim calcmode="lin" valueType="num">
                                      <p:cBhvr>
                                        <p:cTn id="76" dur="500" fill="hold"/>
                                        <p:tgtEl>
                                          <p:spTgt spid="40989"/>
                                        </p:tgtEl>
                                        <p:attrNameLst>
                                          <p:attrName>ppt_h</p:attrName>
                                        </p:attrNameLst>
                                      </p:cBhvr>
                                      <p:tavLst>
                                        <p:tav tm="100000">
                                          <p:val>
                                            <p:strVal val="2/3*#ppt_h"/>
                                          </p:val>
                                        </p:tav>
                                        <p:tav>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0"/>
                                        </p:tgtEl>
                                        <p:attrNameLst>
                                          <p:attrName>style.visibility</p:attrName>
                                        </p:attrNameLst>
                                      </p:cBhvr>
                                      <p:to>
                                        <p:strVal val="visible"/>
                                      </p:to>
                                    </p:set>
                                    <p:anim calcmode="lin" valueType="num">
                                      <p:cBhvr>
                                        <p:cTn id="80" dur="500" fill="hold"/>
                                        <p:tgtEl>
                                          <p:spTgt spid="40990"/>
                                        </p:tgtEl>
                                        <p:attrNameLst>
                                          <p:attrName>ppt_w</p:attrName>
                                        </p:attrNameLst>
                                      </p:cBhvr>
                                      <p:tavLst>
                                        <p:tav tm="100000">
                                          <p:val>
                                            <p:strVal val="2/3*#ppt_w"/>
                                          </p:val>
                                        </p:tav>
                                        <p:tav>
                                          <p:val>
                                            <p:strVal val="#ppt_w"/>
                                          </p:val>
                                        </p:tav>
                                      </p:tavLst>
                                    </p:anim>
                                    <p:anim calcmode="lin" valueType="num">
                                      <p:cBhvr>
                                        <p:cTn id="81" dur="500" fill="hold"/>
                                        <p:tgtEl>
                                          <p:spTgt spid="40990"/>
                                        </p:tgtEl>
                                        <p:attrNameLst>
                                          <p:attrName>ppt_h</p:attrName>
                                        </p:attrNameLst>
                                      </p:cBhvr>
                                      <p:tavLst>
                                        <p:tav tm="100000">
                                          <p:val>
                                            <p:strVal val="2/3*#ppt_h"/>
                                          </p:val>
                                        </p:tav>
                                        <p:tav>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5"/>
                                        </p:tgtEl>
                                        <p:attrNameLst>
                                          <p:attrName>style.visibility</p:attrName>
                                        </p:attrNameLst>
                                      </p:cBhvr>
                                      <p:to>
                                        <p:strVal val="visible"/>
                                      </p:to>
                                    </p:set>
                                    <p:anim calcmode="lin" valueType="num">
                                      <p:cBhvr>
                                        <p:cTn id="85" dur="500" fill="hold"/>
                                        <p:tgtEl>
                                          <p:spTgt spid="40995"/>
                                        </p:tgtEl>
                                        <p:attrNameLst>
                                          <p:attrName>ppt_w</p:attrName>
                                        </p:attrNameLst>
                                      </p:cBhvr>
                                      <p:tavLst>
                                        <p:tav tm="100000">
                                          <p:val>
                                            <p:strVal val="2/3*#ppt_w"/>
                                          </p:val>
                                        </p:tav>
                                        <p:tav>
                                          <p:val>
                                            <p:strVal val="#ppt_w"/>
                                          </p:val>
                                        </p:tav>
                                      </p:tavLst>
                                    </p:anim>
                                    <p:anim calcmode="lin" valueType="num">
                                      <p:cBhvr>
                                        <p:cTn id="86" dur="500" fill="hold"/>
                                        <p:tgtEl>
                                          <p:spTgt spid="40995"/>
                                        </p:tgtEl>
                                        <p:attrNameLst>
                                          <p:attrName>ppt_h</p:attrName>
                                        </p:attrNameLst>
                                      </p:cBhvr>
                                      <p:tavLst>
                                        <p:tav tm="100000">
                                          <p:val>
                                            <p:strVal val="2/3*#ppt_h"/>
                                          </p:val>
                                        </p:tav>
                                        <p:tav>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1"/>
                                        </p:tgtEl>
                                        <p:attrNameLst>
                                          <p:attrName>style.visibility</p:attrName>
                                        </p:attrNameLst>
                                      </p:cBhvr>
                                      <p:to>
                                        <p:strVal val="visible"/>
                                      </p:to>
                                    </p:set>
                                    <p:anim calcmode="lin" valueType="num">
                                      <p:cBhvr>
                                        <p:cTn id="90" dur="500" fill="hold"/>
                                        <p:tgtEl>
                                          <p:spTgt spid="40991"/>
                                        </p:tgtEl>
                                        <p:attrNameLst>
                                          <p:attrName>ppt_w</p:attrName>
                                        </p:attrNameLst>
                                      </p:cBhvr>
                                      <p:tavLst>
                                        <p:tav tm="100000">
                                          <p:val>
                                            <p:strVal val="2/3*#ppt_w"/>
                                          </p:val>
                                        </p:tav>
                                        <p:tav>
                                          <p:val>
                                            <p:strVal val="#ppt_w"/>
                                          </p:val>
                                        </p:tav>
                                      </p:tavLst>
                                    </p:anim>
                                    <p:anim calcmode="lin" valueType="num">
                                      <p:cBhvr>
                                        <p:cTn id="91" dur="500" fill="hold"/>
                                        <p:tgtEl>
                                          <p:spTgt spid="40991"/>
                                        </p:tgtEl>
                                        <p:attrNameLst>
                                          <p:attrName>ppt_h</p:attrName>
                                        </p:attrNameLst>
                                      </p:cBhvr>
                                      <p:tavLst>
                                        <p:tav tm="100000">
                                          <p:val>
                                            <p:strVal val="2/3*#ppt_h"/>
                                          </p:val>
                                        </p:tav>
                                        <p:tav>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2"/>
                                        </p:tgtEl>
                                        <p:attrNameLst>
                                          <p:attrName>style.visibility</p:attrName>
                                        </p:attrNameLst>
                                      </p:cBhvr>
                                      <p:to>
                                        <p:strVal val="visible"/>
                                      </p:to>
                                    </p:set>
                                    <p:anim calcmode="lin" valueType="num">
                                      <p:cBhvr>
                                        <p:cTn id="95" dur="500" fill="hold"/>
                                        <p:tgtEl>
                                          <p:spTgt spid="40992"/>
                                        </p:tgtEl>
                                        <p:attrNameLst>
                                          <p:attrName>ppt_w</p:attrName>
                                        </p:attrNameLst>
                                      </p:cBhvr>
                                      <p:tavLst>
                                        <p:tav tm="100000">
                                          <p:val>
                                            <p:strVal val="2/3*#ppt_w"/>
                                          </p:val>
                                        </p:tav>
                                        <p:tav>
                                          <p:val>
                                            <p:strVal val="#ppt_w"/>
                                          </p:val>
                                        </p:tav>
                                      </p:tavLst>
                                    </p:anim>
                                    <p:anim calcmode="lin" valueType="num">
                                      <p:cBhvr>
                                        <p:cTn id="96" dur="500" fill="hold"/>
                                        <p:tgtEl>
                                          <p:spTgt spid="40992"/>
                                        </p:tgtEl>
                                        <p:attrNameLst>
                                          <p:attrName>ppt_h</p:attrName>
                                        </p:attrNameLst>
                                      </p:cBhvr>
                                      <p:tavLst>
                                        <p:tav tm="100000">
                                          <p:val>
                                            <p:strVal val="2/3*#ppt_h"/>
                                          </p:val>
                                        </p:tav>
                                        <p:tav>
                                          <p:val>
                                            <p:strVal val="#ppt_h"/>
                                          </p:val>
                                        </p:tav>
                                      </p:tavLst>
                                    </p:anim>
                                  </p:childTnLst>
                                </p:cTn>
                              </p:par>
                            </p:childTnLst>
                          </p:cTn>
                        </p:par>
                        <p:par>
                          <p:cTn id="97" fill="hold" nodeType="afterGroup">
                            <p:stCondLst>
                              <p:cond delay="0"/>
                            </p:stCondLst>
                            <p:childTnLst>
                              <p:par>
                                <p:cTn id="98" presetID="23" presetClass="entr" presetSubtype="272" fill="hold" grpId="0" nodeType="afterEffect">
                                  <p:stCondLst>
                                    <p:cond delay="0"/>
                                  </p:stCondLst>
                                  <p:childTnLst>
                                    <p:set>
                                      <p:cBhvr>
                                        <p:cTn id="99" dur="1" fill="hold">
                                          <p:stCondLst>
                                            <p:cond delay="0"/>
                                          </p:stCondLst>
                                        </p:cTn>
                                        <p:tgtEl>
                                          <p:spTgt spid="40993"/>
                                        </p:tgtEl>
                                        <p:attrNameLst>
                                          <p:attrName>style.visibility</p:attrName>
                                        </p:attrNameLst>
                                      </p:cBhvr>
                                      <p:to>
                                        <p:strVal val="visible"/>
                                      </p:to>
                                    </p:set>
                                    <p:anim calcmode="lin" valueType="num">
                                      <p:cBhvr>
                                        <p:cTn id="100" dur="500" fill="hold"/>
                                        <p:tgtEl>
                                          <p:spTgt spid="40993"/>
                                        </p:tgtEl>
                                        <p:attrNameLst>
                                          <p:attrName>ppt_w</p:attrName>
                                        </p:attrNameLst>
                                      </p:cBhvr>
                                      <p:tavLst>
                                        <p:tav tm="100000">
                                          <p:val>
                                            <p:strVal val="2/3*#ppt_w"/>
                                          </p:val>
                                        </p:tav>
                                        <p:tav>
                                          <p:val>
                                            <p:strVal val="#ppt_w"/>
                                          </p:val>
                                        </p:tav>
                                      </p:tavLst>
                                    </p:anim>
                                    <p:anim calcmode="lin" valueType="num">
                                      <p:cBhvr>
                                        <p:cTn id="101" dur="500" fill="hold"/>
                                        <p:tgtEl>
                                          <p:spTgt spid="40993"/>
                                        </p:tgtEl>
                                        <p:attrNameLst>
                                          <p:attrName>ppt_h</p:attrName>
                                        </p:attrNameLst>
                                      </p:cBhvr>
                                      <p:tavLst>
                                        <p:tav tm="100000">
                                          <p:val>
                                            <p:strVal val="2/3*#ppt_h"/>
                                          </p:val>
                                        </p:tav>
                                        <p:tav>
                                          <p:val>
                                            <p:strVal val="#ppt_h"/>
                                          </p:val>
                                        </p:tav>
                                      </p:tavLst>
                                    </p:anim>
                                  </p:childTnLst>
                                </p:cTn>
                              </p:par>
                            </p:childTnLst>
                          </p:cTn>
                        </p:par>
                        <p:par>
                          <p:cTn id="102" fill="hold" nodeType="afterGroup">
                            <p:stCondLst>
                              <p:cond delay="0"/>
                            </p:stCondLst>
                            <p:childTnLst>
                              <p:par>
                                <p:cTn id="103" presetID="23" presetClass="entr" presetSubtype="272" fill="hold" grpId="0" nodeType="afterEffect">
                                  <p:stCondLst>
                                    <p:cond delay="0"/>
                                  </p:stCondLst>
                                  <p:childTnLst>
                                    <p:set>
                                      <p:cBhvr>
                                        <p:cTn id="104" dur="1" fill="hold">
                                          <p:stCondLst>
                                            <p:cond delay="0"/>
                                          </p:stCondLst>
                                        </p:cTn>
                                        <p:tgtEl>
                                          <p:spTgt spid="40994"/>
                                        </p:tgtEl>
                                        <p:attrNameLst>
                                          <p:attrName>style.visibility</p:attrName>
                                        </p:attrNameLst>
                                      </p:cBhvr>
                                      <p:to>
                                        <p:strVal val="visible"/>
                                      </p:to>
                                    </p:set>
                                    <p:anim calcmode="lin" valueType="num">
                                      <p:cBhvr>
                                        <p:cTn id="105" dur="500" fill="hold"/>
                                        <p:tgtEl>
                                          <p:spTgt spid="40994"/>
                                        </p:tgtEl>
                                        <p:attrNameLst>
                                          <p:attrName>ppt_w</p:attrName>
                                        </p:attrNameLst>
                                      </p:cBhvr>
                                      <p:tavLst>
                                        <p:tav tm="100000">
                                          <p:val>
                                            <p:strVal val="2/3*#ppt_w"/>
                                          </p:val>
                                        </p:tav>
                                        <p:tav>
                                          <p:val>
                                            <p:strVal val="#ppt_w"/>
                                          </p:val>
                                        </p:tav>
                                      </p:tavLst>
                                    </p:anim>
                                    <p:anim calcmode="lin" valueType="num">
                                      <p:cBhvr>
                                        <p:cTn id="106" dur="500" fill="hold"/>
                                        <p:tgtEl>
                                          <p:spTgt spid="40994"/>
                                        </p:tgtEl>
                                        <p:attrNameLst>
                                          <p:attrName>ppt_h</p:attrName>
                                        </p:attrNameLst>
                                      </p:cBhvr>
                                      <p:tavLst>
                                        <p:tav tm="100000">
                                          <p:val>
                                            <p:strVal val="2/3*#ppt_h"/>
                                          </p:val>
                                        </p:tav>
                                        <p:tav>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 presetClass="entr" presetSubtype="1" fill="hold" nodeType="clickEffect">
                                  <p:stCondLst>
                                    <p:cond delay="0"/>
                                  </p:stCondLst>
                                  <p:childTnLst>
                                    <p:set>
                                      <p:cBhvr>
                                        <p:cTn id="110" dur="1" fill="hold">
                                          <p:stCondLst>
                                            <p:cond delay="0"/>
                                          </p:stCondLst>
                                        </p:cTn>
                                        <p:tgtEl>
                                          <p:spTgt spid="40996"/>
                                        </p:tgtEl>
                                        <p:attrNameLst>
                                          <p:attrName>style.visibility</p:attrName>
                                        </p:attrNameLst>
                                      </p:cBhvr>
                                      <p:to>
                                        <p:strVal val="visible"/>
                                      </p:to>
                                    </p:set>
                                    <p:anim calcmode="lin" valueType="num">
                                      <p:cBhvr>
                                        <p:cTn id="111" dur="500" fill="hold"/>
                                        <p:tgtEl>
                                          <p:spTgt spid="40996"/>
                                        </p:tgtEl>
                                        <p:attrNameLst>
                                          <p:attrName>ppt_x</p:attrName>
                                        </p:attrNameLst>
                                      </p:cBhvr>
                                      <p:tavLst>
                                        <p:tav tm="100000">
                                          <p:val>
                                            <p:strVal val="#ppt_x"/>
                                          </p:val>
                                        </p:tav>
                                        <p:tav>
                                          <p:val>
                                            <p:strVal val="#ppt_x"/>
                                          </p:val>
                                        </p:tav>
                                      </p:tavLst>
                                    </p:anim>
                                    <p:anim calcmode="lin" valueType="num">
                                      <p:cBhvr>
                                        <p:cTn id="112" dur="500" fill="hold"/>
                                        <p:tgtEl>
                                          <p:spTgt spid="40996"/>
                                        </p:tgtEl>
                                        <p:attrNameLst>
                                          <p:attrName>ppt_y</p:attrName>
                                        </p:attrNameLst>
                                      </p:cBhvr>
                                      <p:tavLst>
                                        <p:tav tm="100000">
                                          <p:val>
                                            <p:strVal val="0-#ppt_h/2"/>
                                          </p:val>
                                        </p:tav>
                                        <p:tav>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9"/>
                                        </p:tgtEl>
                                        <p:attrNameLst>
                                          <p:attrName>style.visibility</p:attrName>
                                        </p:attrNameLst>
                                      </p:cBhvr>
                                      <p:to>
                                        <p:strVal val="visible"/>
                                      </p:to>
                                    </p:set>
                                    <p:anim calcmode="lin" valueType="num">
                                      <p:cBhvr>
                                        <p:cTn id="116" dur="500" fill="hold"/>
                                        <p:tgtEl>
                                          <p:spTgt spid="40999"/>
                                        </p:tgtEl>
                                        <p:attrNameLst>
                                          <p:attrName>ppt_x</p:attrName>
                                        </p:attrNameLst>
                                      </p:cBhvr>
                                      <p:tavLst>
                                        <p:tav tm="100000">
                                          <p:val>
                                            <p:strVal val="#ppt_x"/>
                                          </p:val>
                                        </p:tav>
                                        <p:tav>
                                          <p:val>
                                            <p:strVal val="#ppt_x"/>
                                          </p:val>
                                        </p:tav>
                                      </p:tavLst>
                                    </p:anim>
                                    <p:anim calcmode="lin" valueType="num">
                                      <p:cBhvr>
                                        <p:cTn id="117" dur="500" fill="hold"/>
                                        <p:tgtEl>
                                          <p:spTgt spid="40999"/>
                                        </p:tgtEl>
                                        <p:attrNameLst>
                                          <p:attrName>ppt_y</p:attrName>
                                        </p:attrNameLst>
                                      </p:cBhvr>
                                      <p:tavLst>
                                        <p:tav tm="100000">
                                          <p:val>
                                            <p:strVal val="0-#ppt_h/2"/>
                                          </p:val>
                                        </p:tav>
                                        <p:tav>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0997"/>
                                        </p:tgtEl>
                                        <p:attrNameLst>
                                          <p:attrName>style.visibility</p:attrName>
                                        </p:attrNameLst>
                                      </p:cBhvr>
                                      <p:to>
                                        <p:strVal val="visible"/>
                                      </p:to>
                                    </p:set>
                                    <p:anim calcmode="lin" valueType="num">
                                      <p:cBhvr>
                                        <p:cTn id="121" dur="500" fill="hold"/>
                                        <p:tgtEl>
                                          <p:spTgt spid="40997"/>
                                        </p:tgtEl>
                                        <p:attrNameLst>
                                          <p:attrName>ppt_x</p:attrName>
                                        </p:attrNameLst>
                                      </p:cBhvr>
                                      <p:tavLst>
                                        <p:tav tm="100000">
                                          <p:val>
                                            <p:strVal val="#ppt_x"/>
                                          </p:val>
                                        </p:tav>
                                        <p:tav>
                                          <p:val>
                                            <p:strVal val="#ppt_x"/>
                                          </p:val>
                                        </p:tav>
                                      </p:tavLst>
                                    </p:anim>
                                    <p:anim calcmode="lin" valueType="num">
                                      <p:cBhvr>
                                        <p:cTn id="122" dur="500" fill="hold"/>
                                        <p:tgtEl>
                                          <p:spTgt spid="40997"/>
                                        </p:tgtEl>
                                        <p:attrNameLst>
                                          <p:attrName>ppt_y</p:attrName>
                                        </p:attrNameLst>
                                      </p:cBhvr>
                                      <p:tavLst>
                                        <p:tav tm="100000">
                                          <p:val>
                                            <p:strVal val="0-#ppt_h/2"/>
                                          </p:val>
                                        </p:tav>
                                        <p:tav>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0998"/>
                                        </p:tgtEl>
                                        <p:attrNameLst>
                                          <p:attrName>style.visibility</p:attrName>
                                        </p:attrNameLst>
                                      </p:cBhvr>
                                      <p:to>
                                        <p:strVal val="visible"/>
                                      </p:to>
                                    </p:set>
                                    <p:anim calcmode="lin" valueType="num">
                                      <p:cBhvr>
                                        <p:cTn id="126" dur="500" fill="hold"/>
                                        <p:tgtEl>
                                          <p:spTgt spid="40998"/>
                                        </p:tgtEl>
                                        <p:attrNameLst>
                                          <p:attrName>ppt_x</p:attrName>
                                        </p:attrNameLst>
                                      </p:cBhvr>
                                      <p:tavLst>
                                        <p:tav tm="100000">
                                          <p:val>
                                            <p:strVal val="#ppt_x"/>
                                          </p:val>
                                        </p:tav>
                                        <p:tav>
                                          <p:val>
                                            <p:strVal val="#ppt_x"/>
                                          </p:val>
                                        </p:tav>
                                      </p:tavLst>
                                    </p:anim>
                                    <p:anim calcmode="lin" valueType="num">
                                      <p:cBhvr>
                                        <p:cTn id="127" dur="500" fill="hold"/>
                                        <p:tgtEl>
                                          <p:spTgt spid="40998"/>
                                        </p:tgtEl>
                                        <p:attrNameLst>
                                          <p:attrName>ppt_y</p:attrName>
                                        </p:attrNameLst>
                                      </p:cBhvr>
                                      <p:tavLst>
                                        <p:tav tm="100000">
                                          <p:val>
                                            <p:strVal val="0-#ppt_h/2"/>
                                          </p:val>
                                        </p:tav>
                                        <p:tav>
                                          <p:val>
                                            <p:strVal val="#ppt_y"/>
                                          </p:val>
                                        </p:tav>
                                      </p:tavLst>
                                    </p:anim>
                                  </p:childTnLst>
                                </p:cTn>
                              </p:par>
                            </p:childTnLst>
                          </p:cTn>
                        </p:par>
                        <p:par>
                          <p:cTn id="128" fill="hold" nodeType="afterGroup">
                            <p:stCondLst>
                              <p:cond delay="0"/>
                            </p:stCondLst>
                            <p:childTnLst>
                              <p:par>
                                <p:cTn id="129" presetID="2" presetClass="entr" presetSubtype="1" fill="hold" nodeType="afterEffect">
                                  <p:stCondLst>
                                    <p:cond delay="0"/>
                                  </p:stCondLst>
                                  <p:childTnLst>
                                    <p:set>
                                      <p:cBhvr>
                                        <p:cTn id="130" dur="1" fill="hold">
                                          <p:stCondLst>
                                            <p:cond delay="0"/>
                                          </p:stCondLst>
                                        </p:cTn>
                                        <p:tgtEl>
                                          <p:spTgt spid="41000"/>
                                        </p:tgtEl>
                                        <p:attrNameLst>
                                          <p:attrName>style.visibility</p:attrName>
                                        </p:attrNameLst>
                                      </p:cBhvr>
                                      <p:to>
                                        <p:strVal val="visible"/>
                                      </p:to>
                                    </p:set>
                                    <p:anim calcmode="lin" valueType="num">
                                      <p:cBhvr>
                                        <p:cTn id="131" dur="500" fill="hold"/>
                                        <p:tgtEl>
                                          <p:spTgt spid="41000"/>
                                        </p:tgtEl>
                                        <p:attrNameLst>
                                          <p:attrName>ppt_x</p:attrName>
                                        </p:attrNameLst>
                                      </p:cBhvr>
                                      <p:tavLst>
                                        <p:tav tm="100000">
                                          <p:val>
                                            <p:strVal val="#ppt_x"/>
                                          </p:val>
                                        </p:tav>
                                        <p:tav>
                                          <p:val>
                                            <p:strVal val="#ppt_x"/>
                                          </p:val>
                                        </p:tav>
                                      </p:tavLst>
                                    </p:anim>
                                    <p:anim calcmode="lin" valueType="num">
                                      <p:cBhvr>
                                        <p:cTn id="132" dur="500" fill="hold"/>
                                        <p:tgtEl>
                                          <p:spTgt spid="41000"/>
                                        </p:tgtEl>
                                        <p:attrNameLst>
                                          <p:attrName>ppt_y</p:attrName>
                                        </p:attrNameLst>
                                      </p:cBhvr>
                                      <p:tavLst>
                                        <p:tav tm="100000">
                                          <p:val>
                                            <p:strVal val="0-#ppt_h/2"/>
                                          </p:val>
                                        </p:tav>
                                        <p:tav>
                                          <p:val>
                                            <p:strVal val="#ppt_y"/>
                                          </p:val>
                                        </p:tav>
                                      </p:tavLst>
                                    </p:anim>
                                  </p:childTnLst>
                                </p:cTn>
                              </p:par>
                            </p:childTnLst>
                          </p:cTn>
                        </p:par>
                        <p:par>
                          <p:cTn id="133" fill="hold" nodeType="afterGroup">
                            <p:stCondLst>
                              <p:cond delay="0"/>
                            </p:stCondLst>
                            <p:childTnLst>
                              <p:par>
                                <p:cTn id="134" presetID="2" presetClass="entr" presetSubtype="1" fill="hold" nodeType="afterEffect">
                                  <p:stCondLst>
                                    <p:cond delay="0"/>
                                  </p:stCondLst>
                                  <p:childTnLst>
                                    <p:set>
                                      <p:cBhvr>
                                        <p:cTn id="135" dur="1" fill="hold">
                                          <p:stCondLst>
                                            <p:cond delay="0"/>
                                          </p:stCondLst>
                                        </p:cTn>
                                        <p:tgtEl>
                                          <p:spTgt spid="41001"/>
                                        </p:tgtEl>
                                        <p:attrNameLst>
                                          <p:attrName>style.visibility</p:attrName>
                                        </p:attrNameLst>
                                      </p:cBhvr>
                                      <p:to>
                                        <p:strVal val="visible"/>
                                      </p:to>
                                    </p:set>
                                    <p:anim calcmode="lin" valueType="num">
                                      <p:cBhvr>
                                        <p:cTn id="136" dur="500" fill="hold"/>
                                        <p:tgtEl>
                                          <p:spTgt spid="41001"/>
                                        </p:tgtEl>
                                        <p:attrNameLst>
                                          <p:attrName>ppt_x</p:attrName>
                                        </p:attrNameLst>
                                      </p:cBhvr>
                                      <p:tavLst>
                                        <p:tav tm="100000">
                                          <p:val>
                                            <p:strVal val="#ppt_x"/>
                                          </p:val>
                                        </p:tav>
                                        <p:tav>
                                          <p:val>
                                            <p:strVal val="#ppt_x"/>
                                          </p:val>
                                        </p:tav>
                                      </p:tavLst>
                                    </p:anim>
                                    <p:anim calcmode="lin" valueType="num">
                                      <p:cBhvr>
                                        <p:cTn id="137" dur="500" fill="hold"/>
                                        <p:tgtEl>
                                          <p:spTgt spid="4100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84994" name="Text Box 2"/>
          <p:cNvSpPr txBox="1">
            <a:spLocks noChangeArrowheads="1"/>
          </p:cNvSpPr>
          <p:nvPr/>
        </p:nvSpPr>
        <p:spPr bwMode="auto">
          <a:xfrm>
            <a:off x="7688263" y="2176463"/>
            <a:ext cx="2039937" cy="412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buClr>
                <a:srgbClr val="005DC0"/>
              </a:buClr>
            </a:pPr>
            <a:r>
              <a:rPr lang="ar-JO" sz="2000" b="1" dirty="0">
                <a:solidFill>
                  <a:srgbClr val="005DC0"/>
                </a:solidFill>
                <a:latin typeface="Arial" panose="020B0604020202020204" pitchFamily="34" charset="0"/>
                <a:cs typeface="Arial" panose="020B0604020202020204" pitchFamily="34" charset="0"/>
              </a:rPr>
              <a:t>قيصرية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a:solidFill>
                  <a:srgbClr val="005DC0"/>
                </a:solidFill>
                <a:latin typeface="Arial" panose="020B0604020202020204" pitchFamily="34" charset="0"/>
                <a:cs typeface="Arial" panose="020B0604020202020204" pitchFamily="34" charset="0"/>
              </a:rPr>
              <a:t>صيدون</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a:solidFill>
                  <a:srgbClr val="005DC0"/>
                </a:solidFill>
                <a:latin typeface="Arial" panose="020B0604020202020204" pitchFamily="34" charset="0"/>
                <a:cs typeface="Arial" panose="020B0604020202020204" pitchFamily="34" charset="0"/>
              </a:rPr>
              <a:t>حول قبرص</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a:solidFill>
                  <a:srgbClr val="005DC0"/>
                </a:solidFill>
                <a:latin typeface="Arial" panose="020B0604020202020204" pitchFamily="34" charset="0"/>
                <a:cs typeface="Arial" panose="020B0604020202020204" pitchFamily="34" charset="0"/>
              </a:rPr>
              <a:t>ميرا</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a:solidFill>
                  <a:srgbClr val="005DC0"/>
                </a:solidFill>
                <a:latin typeface="Arial" panose="020B0604020202020204" pitchFamily="34" charset="0"/>
                <a:cs typeface="Arial" panose="020B0604020202020204" pitchFamily="34" charset="0"/>
              </a:rPr>
              <a:t>كريت</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err="1">
                <a:solidFill>
                  <a:srgbClr val="005DC0"/>
                </a:solidFill>
                <a:latin typeface="Arial" panose="020B0604020202020204" pitchFamily="34" charset="0"/>
                <a:cs typeface="Arial" panose="020B0604020202020204" pitchFamily="34" charset="0"/>
              </a:rPr>
              <a:t>الموانيء</a:t>
            </a:r>
            <a:r>
              <a:rPr lang="ar-JO" sz="1600" b="1" dirty="0">
                <a:solidFill>
                  <a:srgbClr val="005DC0"/>
                </a:solidFill>
                <a:latin typeface="Arial" panose="020B0604020202020204" pitchFamily="34" charset="0"/>
                <a:cs typeface="Arial" panose="020B0604020202020204" pitchFamily="34" charset="0"/>
              </a:rPr>
              <a:t> الحسنة</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err="1">
                <a:solidFill>
                  <a:srgbClr val="005DC0"/>
                </a:solidFill>
                <a:latin typeface="Arial" panose="020B0604020202020204" pitchFamily="34" charset="0"/>
                <a:cs typeface="Arial" panose="020B0604020202020204" pitchFamily="34" charset="0"/>
              </a:rPr>
              <a:t>مليطة</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err="1">
                <a:solidFill>
                  <a:srgbClr val="005DC0"/>
                </a:solidFill>
                <a:latin typeface="Arial" panose="020B0604020202020204" pitchFamily="34" charset="0"/>
                <a:cs typeface="Arial" panose="020B0604020202020204" pitchFamily="34" charset="0"/>
              </a:rPr>
              <a:t>سراكوسا</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err="1">
                <a:solidFill>
                  <a:srgbClr val="005DC0"/>
                </a:solidFill>
                <a:latin typeface="Arial" panose="020B0604020202020204" pitchFamily="34" charset="0"/>
                <a:cs typeface="Arial" panose="020B0604020202020204" pitchFamily="34" charset="0"/>
              </a:rPr>
              <a:t>ريغيون</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err="1">
                <a:solidFill>
                  <a:srgbClr val="005DC0"/>
                </a:solidFill>
                <a:latin typeface="Arial" panose="020B0604020202020204" pitchFamily="34" charset="0"/>
                <a:cs typeface="Arial" panose="020B0604020202020204" pitchFamily="34" charset="0"/>
              </a:rPr>
              <a:t>بوطيولي</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a:solidFill>
                  <a:srgbClr val="005DC0"/>
                </a:solidFill>
                <a:latin typeface="Arial" panose="020B0604020202020204" pitchFamily="34" charset="0"/>
                <a:cs typeface="Arial" panose="020B0604020202020204" pitchFamily="34" charset="0"/>
              </a:rPr>
              <a:t>فورن أبيوس</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005DC0"/>
              </a:buClr>
            </a:pPr>
            <a:r>
              <a:rPr lang="ar-JO" sz="1600" b="1" dirty="0">
                <a:solidFill>
                  <a:srgbClr val="005DC0"/>
                </a:solidFill>
                <a:latin typeface="Arial" panose="020B0604020202020204" pitchFamily="34" charset="0"/>
                <a:cs typeface="Arial" panose="020B0604020202020204" pitchFamily="34" charset="0"/>
              </a:rPr>
              <a:t>الحوانيت الثلاثة</a:t>
            </a:r>
            <a:endParaRPr lang="en-GB" sz="1600" b="1" dirty="0">
              <a:solidFill>
                <a:srgbClr val="005DC0"/>
              </a:solidFill>
              <a:latin typeface="Arial" panose="020B0604020202020204" pitchFamily="34" charset="0"/>
              <a:cs typeface="Arial" panose="020B0604020202020204" pitchFamily="34" charset="0"/>
            </a:endParaRPr>
          </a:p>
          <a:p>
            <a:pPr algn="ctr">
              <a:lnSpc>
                <a:spcPct val="125000"/>
              </a:lnSpc>
              <a:buClr>
                <a:srgbClr val="FFFFFF"/>
              </a:buClr>
            </a:pPr>
            <a:r>
              <a:rPr lang="ar-JO" sz="1600" b="1" u="sng" dirty="0">
                <a:solidFill>
                  <a:srgbClr val="FFFFFF"/>
                </a:solidFill>
                <a:latin typeface="Arial" panose="020B0604020202020204" pitchFamily="34" charset="0"/>
                <a:cs typeface="Arial" panose="020B0604020202020204" pitchFamily="34" charset="0"/>
              </a:rPr>
              <a:t>روما</a:t>
            </a:r>
            <a:endParaRPr lang="en-GB" sz="1600" b="1" u="sng" dirty="0">
              <a:solidFill>
                <a:srgbClr val="FFFFFF"/>
              </a:solidFill>
              <a:latin typeface="Arial" panose="020B0604020202020204" pitchFamily="34" charset="0"/>
              <a:cs typeface="Arial" panose="020B0604020202020204" pitchFamily="34" charset="0"/>
            </a:endParaRPr>
          </a:p>
        </p:txBody>
      </p:sp>
      <p:sp>
        <p:nvSpPr>
          <p:cNvPr id="84995" name="Line 3"/>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sp>
        <p:nvSpPr>
          <p:cNvPr id="84996" name="Text Box 4"/>
          <p:cNvSpPr txBox="1">
            <a:spLocks noChangeArrowheads="1"/>
          </p:cNvSpPr>
          <p:nvPr/>
        </p:nvSpPr>
        <p:spPr bwMode="auto">
          <a:xfrm>
            <a:off x="3502025" y="346075"/>
            <a:ext cx="2887663" cy="7380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5000"/>
              </a:lnSpc>
              <a:buClr>
                <a:srgbClr val="FFEA18"/>
              </a:buClr>
            </a:pPr>
            <a:endParaRPr lang="en-GB" sz="1600" b="1" dirty="0">
              <a:solidFill>
                <a:srgbClr val="FFEA18"/>
              </a:solidFill>
              <a:latin typeface="Comic Sans MS"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طرسوس</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دربة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لسترة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أيقونية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a:t>
            </a:r>
            <a:r>
              <a:rPr lang="ar-JO" sz="1600" b="1" dirty="0" err="1">
                <a:solidFill>
                  <a:srgbClr val="005DC0"/>
                </a:solidFill>
                <a:latin typeface="Arial" panose="020B0604020202020204" pitchFamily="34" charset="0"/>
                <a:cs typeface="Arial" panose="020B0604020202020204" pitchFamily="34" charset="0"/>
              </a:rPr>
              <a:t>بيسيدية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فريجيا</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غلاطية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ميسية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ترواس</a:t>
            </a:r>
            <a:r>
              <a:rPr lang="en-GB" sz="1600" b="1" dirty="0">
                <a:solidFill>
                  <a:srgbClr val="005DC0"/>
                </a:solidFill>
                <a:latin typeface="Comic Sans MS" charset="0"/>
              </a:rPr>
              <a:t>‏</a:t>
            </a: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ساموثراكي</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نيابوليس</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فيليبي</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أمفيبوليس</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أبولونية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تسالونيكي</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بيريية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FFFFFF"/>
              </a:buClr>
            </a:pPr>
            <a:r>
              <a:rPr lang="ar-JO" sz="1600" b="1" u="sng" dirty="0">
                <a:solidFill>
                  <a:srgbClr val="FFFFFF"/>
                </a:solidFill>
                <a:latin typeface="Arial" panose="020B0604020202020204" pitchFamily="34" charset="0"/>
                <a:cs typeface="Arial" panose="020B0604020202020204" pitchFamily="34" charset="0"/>
              </a:rPr>
              <a:t>أثينا</a:t>
            </a:r>
            <a:endParaRPr lang="en-GB" sz="1600" b="1" u="sng" dirty="0">
              <a:solidFill>
                <a:srgbClr val="FFFFFF"/>
              </a:solidFill>
              <a:latin typeface="Arial" panose="020B0604020202020204" pitchFamily="34" charset="0"/>
              <a:cs typeface="Arial" panose="020B0604020202020204" pitchFamily="34" charset="0"/>
            </a:endParaRPr>
          </a:p>
          <a:p>
            <a:pPr algn="ctr">
              <a:lnSpc>
                <a:spcPct val="115000"/>
              </a:lnSpc>
              <a:buClr>
                <a:srgbClr val="FFFFFF"/>
              </a:buClr>
            </a:pPr>
            <a:r>
              <a:rPr lang="ar-JO" sz="1600" b="1" u="sng" dirty="0">
                <a:solidFill>
                  <a:srgbClr val="FFFFFF"/>
                </a:solidFill>
                <a:latin typeface="Arial" panose="020B0604020202020204" pitchFamily="34" charset="0"/>
                <a:cs typeface="Arial" panose="020B0604020202020204" pitchFamily="34" charset="0"/>
              </a:rPr>
              <a:t>كورنثوس</a:t>
            </a:r>
            <a:endParaRPr lang="en-GB" sz="1600" b="1" u="sng" dirty="0">
              <a:solidFill>
                <a:srgbClr val="FFFFFF"/>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err="1">
                <a:solidFill>
                  <a:srgbClr val="005DC0"/>
                </a:solidFill>
                <a:latin typeface="Arial" panose="020B0604020202020204" pitchFamily="34" charset="0"/>
                <a:cs typeface="Arial" panose="020B0604020202020204" pitchFamily="34" charset="0"/>
              </a:rPr>
              <a:t>كنخريا</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أفسس</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قيصرية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أورشليم</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قيصرية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15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005DC0"/>
              </a:solidFill>
              <a:latin typeface="Arial" panose="020B0604020202020204" pitchFamily="34" charset="0"/>
              <a:cs typeface="Arial" panose="020B0604020202020204" pitchFamily="34" charset="0"/>
            </a:endParaRPr>
          </a:p>
        </p:txBody>
      </p:sp>
      <p:sp>
        <p:nvSpPr>
          <p:cNvPr id="84997" name="Text Box 5"/>
          <p:cNvSpPr txBox="1">
            <a:spLocks noChangeArrowheads="1"/>
          </p:cNvSpPr>
          <p:nvPr/>
        </p:nvSpPr>
        <p:spPr bwMode="auto">
          <a:xfrm>
            <a:off x="5800725" y="1101725"/>
            <a:ext cx="2041525" cy="629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0000"/>
              </a:lnSpc>
              <a:buClr>
                <a:srgbClr val="FFEA18"/>
              </a:buClr>
            </a:pPr>
            <a:endParaRPr lang="en-GB" sz="1600" b="1" dirty="0">
              <a:solidFill>
                <a:srgbClr val="FFEA18"/>
              </a:solidFill>
              <a:latin typeface="Comic Sans MS"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غلاطية</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err="1">
                <a:solidFill>
                  <a:srgbClr val="005DC0"/>
                </a:solidFill>
                <a:latin typeface="Arial" panose="020B0604020202020204" pitchFamily="34" charset="0"/>
                <a:cs typeface="Arial" panose="020B0604020202020204" pitchFamily="34" charset="0"/>
              </a:rPr>
              <a:t>فريجية</a:t>
            </a:r>
            <a:r>
              <a:rPr lang="en-GB" sz="1600" b="1" dirty="0">
                <a:solidFill>
                  <a:srgbClr val="005DC0"/>
                </a:solidFill>
                <a:latin typeface="Comic Sans MS" charset="0"/>
              </a:rPr>
              <a:t>  </a:t>
            </a:r>
          </a:p>
          <a:p>
            <a:pPr algn="ctr">
              <a:lnSpc>
                <a:spcPct val="120000"/>
              </a:lnSpc>
              <a:buClr>
                <a:srgbClr val="005DC0"/>
              </a:buClr>
            </a:pPr>
            <a:r>
              <a:rPr lang="en-GB" sz="1600" b="1" dirty="0">
                <a:solidFill>
                  <a:srgbClr val="005DC0"/>
                </a:solidFill>
                <a:latin typeface="Comic Sans MS" charset="0"/>
              </a:rPr>
              <a:t>   </a:t>
            </a:r>
            <a:r>
              <a:rPr lang="ar-JO" sz="1600" b="1" dirty="0">
                <a:solidFill>
                  <a:srgbClr val="005DC0"/>
                </a:solidFill>
                <a:latin typeface="Arial" panose="020B0604020202020204" pitchFamily="34" charset="0"/>
                <a:cs typeface="Arial" panose="020B0604020202020204" pitchFamily="34" charset="0"/>
              </a:rPr>
              <a:t>الأقاليم</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FFFFFF"/>
              </a:buClr>
            </a:pPr>
            <a:r>
              <a:rPr lang="ar-JO" sz="1600" b="1" u="sng" dirty="0">
                <a:solidFill>
                  <a:srgbClr val="FFFFFF"/>
                </a:solidFill>
                <a:latin typeface="Arial" panose="020B0604020202020204" pitchFamily="34" charset="0"/>
                <a:cs typeface="Arial" panose="020B0604020202020204" pitchFamily="34" charset="0"/>
              </a:rPr>
              <a:t>أفسس</a:t>
            </a:r>
            <a:endParaRPr lang="en-GB" sz="1600" b="1" u="sng" dirty="0">
              <a:solidFill>
                <a:srgbClr val="FFFFFF"/>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مقدونية</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err="1">
                <a:solidFill>
                  <a:srgbClr val="005DC0"/>
                </a:solidFill>
                <a:latin typeface="Arial" panose="020B0604020202020204" pitchFamily="34" charset="0"/>
                <a:cs typeface="Arial" panose="020B0604020202020204" pitchFamily="34" charset="0"/>
              </a:rPr>
              <a:t>ترواس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فيليبي</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كورنثوس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فيليبي</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err="1">
                <a:solidFill>
                  <a:srgbClr val="005DC0"/>
                </a:solidFill>
                <a:latin typeface="Arial" panose="020B0604020202020204" pitchFamily="34" charset="0"/>
                <a:cs typeface="Arial" panose="020B0604020202020204" pitchFamily="34" charset="0"/>
              </a:rPr>
              <a:t>ترواس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err="1">
                <a:solidFill>
                  <a:srgbClr val="005DC0"/>
                </a:solidFill>
                <a:latin typeface="Arial" panose="020B0604020202020204" pitchFamily="34" charset="0"/>
                <a:cs typeface="Arial" panose="020B0604020202020204" pitchFamily="34" charset="0"/>
              </a:rPr>
              <a:t>آسوس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err="1">
                <a:solidFill>
                  <a:srgbClr val="005DC0"/>
                </a:solidFill>
                <a:latin typeface="Arial" panose="020B0604020202020204" pitchFamily="34" charset="0"/>
                <a:cs typeface="Arial" panose="020B0604020202020204" pitchFamily="34" charset="0"/>
              </a:rPr>
              <a:t>ميليتس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كوس</a:t>
            </a:r>
            <a:r>
              <a:rPr lang="en-GB" sz="1600" b="1" dirty="0">
                <a:solidFill>
                  <a:srgbClr val="005DC0"/>
                </a:solidFill>
                <a:latin typeface="Comic Sans MS" charset="0"/>
              </a:rPr>
              <a:t> </a:t>
            </a: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رودس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باترا</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صور</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err="1">
                <a:solidFill>
                  <a:srgbClr val="005DC0"/>
                </a:solidFill>
                <a:latin typeface="Arial" panose="020B0604020202020204" pitchFamily="34" charset="0"/>
                <a:cs typeface="Arial" panose="020B0604020202020204" pitchFamily="34" charset="0"/>
              </a:rPr>
              <a:t>بتولمايس</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قيصرية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20000"/>
              </a:lnSpc>
              <a:buClr>
                <a:srgbClr val="005DC0"/>
              </a:buClr>
            </a:pPr>
            <a:r>
              <a:rPr lang="ar-JO" sz="1600" b="1" dirty="0">
                <a:solidFill>
                  <a:srgbClr val="005DC0"/>
                </a:solidFill>
                <a:latin typeface="Arial" panose="020B0604020202020204" pitchFamily="34" charset="0"/>
                <a:cs typeface="Arial" panose="020B0604020202020204" pitchFamily="34" charset="0"/>
              </a:rPr>
              <a:t>أورشليم</a:t>
            </a:r>
            <a:endParaRPr lang="en-GB" sz="1600" b="1" dirty="0">
              <a:solidFill>
                <a:srgbClr val="005DC0"/>
              </a:solidFill>
              <a:latin typeface="Arial" panose="020B0604020202020204" pitchFamily="34" charset="0"/>
              <a:cs typeface="Arial" panose="020B0604020202020204" pitchFamily="34" charset="0"/>
            </a:endParaRPr>
          </a:p>
        </p:txBody>
      </p:sp>
      <p:pic>
        <p:nvPicPr>
          <p:cNvPr id="41990" name="Picture 6"/>
          <p:cNvPicPr>
            <a:picLocks noChangeAspect="1" noChangeArrowheads="1"/>
          </p:cNvPicPr>
          <p:nvPr/>
        </p:nvPicPr>
        <p:blipFill>
          <a:blip r:embed="rId3"/>
          <a:srcRect/>
          <a:stretch>
            <a:fillRect/>
          </a:stretch>
        </p:blipFill>
        <p:spPr bwMode="auto">
          <a:xfrm>
            <a:off x="2592388" y="127000"/>
            <a:ext cx="958850" cy="2317750"/>
          </a:xfrm>
          <a:prstGeom prst="rect">
            <a:avLst/>
          </a:prstGeom>
          <a:noFill/>
          <a:ln>
            <a:noFill/>
          </a:ln>
          <a:effectLst>
            <a:outerShdw blurRad="63500" dist="107933" dir="2700000" algn="ctr" rotWithShape="0">
              <a:srgbClr val="000000"/>
            </a:outerShdw>
          </a:effectLst>
        </p:spPr>
      </p:pic>
      <p:sp>
        <p:nvSpPr>
          <p:cNvPr id="84999" name="Text Box 7"/>
          <p:cNvSpPr txBox="1">
            <a:spLocks noChangeArrowheads="1"/>
          </p:cNvSpPr>
          <p:nvPr/>
        </p:nvSpPr>
        <p:spPr bwMode="auto">
          <a:xfrm>
            <a:off x="7550150" y="831850"/>
            <a:ext cx="2508250" cy="709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الرابعة:</a:t>
            </a:r>
            <a:br>
              <a:rPr lang="en-GB" b="1" dirty="0">
                <a:solidFill>
                  <a:srgbClr val="19FF21"/>
                </a:solidFill>
                <a:latin typeface="Comic Sans MS" charset="0"/>
              </a:rPr>
            </a:br>
            <a:r>
              <a:rPr lang="ar-JO" b="1" dirty="0">
                <a:solidFill>
                  <a:srgbClr val="19FFF4"/>
                </a:solidFill>
                <a:latin typeface="Arial" panose="020B0604020202020204" pitchFamily="34" charset="0"/>
                <a:cs typeface="Arial" panose="020B0604020202020204" pitchFamily="34" charset="0"/>
              </a:rPr>
              <a:t>إلى روما!</a:t>
            </a:r>
            <a:endParaRPr lang="en-GB" b="1" dirty="0">
              <a:solidFill>
                <a:srgbClr val="19FFF4"/>
              </a:solidFill>
              <a:latin typeface="Arial" panose="020B0604020202020204" pitchFamily="34" charset="0"/>
              <a:cs typeface="Arial" panose="020B0604020202020204" pitchFamily="34" charset="0"/>
            </a:endParaRPr>
          </a:p>
        </p:txBody>
      </p:sp>
      <p:sp>
        <p:nvSpPr>
          <p:cNvPr id="85000" name="Text Box 8"/>
          <p:cNvSpPr txBox="1">
            <a:spLocks noChangeArrowheads="1"/>
          </p:cNvSpPr>
          <p:nvPr/>
        </p:nvSpPr>
        <p:spPr bwMode="auto">
          <a:xfrm>
            <a:off x="2335213" y="579438"/>
            <a:ext cx="1149350" cy="123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500"/>
              </a:spcBef>
              <a:buClr>
                <a:srgbClr val="FFEA18"/>
              </a:buClr>
            </a:pPr>
            <a:r>
              <a:rPr lang="en-GB" sz="7200" b="1">
                <a:solidFill>
                  <a:srgbClr val="FFEA18"/>
                </a:solidFill>
                <a:latin typeface="Comic Sans MS" charset="0"/>
              </a:rPr>
              <a:t>?</a:t>
            </a:r>
          </a:p>
        </p:txBody>
      </p:sp>
      <p:sp>
        <p:nvSpPr>
          <p:cNvPr id="85001" name="Text Box 9"/>
          <p:cNvSpPr txBox="1">
            <a:spLocks noChangeArrowheads="1"/>
          </p:cNvSpPr>
          <p:nvPr/>
        </p:nvSpPr>
        <p:spPr bwMode="auto">
          <a:xfrm>
            <a:off x="2212975" y="4029075"/>
            <a:ext cx="1784350" cy="232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فينيقية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السامرة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FFFFFF"/>
              </a:buClr>
            </a:pPr>
            <a:r>
              <a:rPr lang="ar-JO" sz="1600" b="1" u="sng" dirty="0">
                <a:solidFill>
                  <a:srgbClr val="FFFFFF"/>
                </a:solidFill>
                <a:latin typeface="Arial" panose="020B0604020202020204" pitchFamily="34" charset="0"/>
                <a:cs typeface="Arial" panose="020B0604020202020204" pitchFamily="34" charset="0"/>
              </a:rPr>
              <a:t>أورشليم</a:t>
            </a:r>
            <a:endParaRPr lang="en-GB" sz="1600" b="1" u="sng" dirty="0">
              <a:solidFill>
                <a:srgbClr val="FFFFFF"/>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السامرة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فينيقية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005DC0"/>
              </a:solidFill>
              <a:latin typeface="Arial" panose="020B0604020202020204" pitchFamily="34" charset="0"/>
              <a:cs typeface="Arial" panose="020B0604020202020204" pitchFamily="34" charset="0"/>
            </a:endParaRPr>
          </a:p>
        </p:txBody>
      </p:sp>
      <p:sp>
        <p:nvSpPr>
          <p:cNvPr id="85002" name="Text Box 10"/>
          <p:cNvSpPr txBox="1">
            <a:spLocks noChangeArrowheads="1"/>
          </p:cNvSpPr>
          <p:nvPr/>
        </p:nvSpPr>
        <p:spPr bwMode="auto">
          <a:xfrm>
            <a:off x="1989138" y="0"/>
            <a:ext cx="1149350" cy="13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19FF21"/>
              </a:buClr>
            </a:pPr>
            <a:r>
              <a:rPr lang="en-GB" sz="8000" b="1">
                <a:solidFill>
                  <a:srgbClr val="19FF21"/>
                </a:solidFill>
                <a:latin typeface="Comic Sans MS" charset="0"/>
              </a:rPr>
              <a:t>?</a:t>
            </a:r>
          </a:p>
        </p:txBody>
      </p:sp>
      <p:sp>
        <p:nvSpPr>
          <p:cNvPr id="85003" name="Text Box 11"/>
          <p:cNvSpPr txBox="1">
            <a:spLocks noChangeArrowheads="1"/>
          </p:cNvSpPr>
          <p:nvPr/>
        </p:nvSpPr>
        <p:spPr bwMode="auto">
          <a:xfrm>
            <a:off x="3063875" y="611188"/>
            <a:ext cx="1149350" cy="112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5757"/>
              </a:buClr>
            </a:pPr>
            <a:r>
              <a:rPr lang="en-GB" sz="6600" b="1">
                <a:solidFill>
                  <a:srgbClr val="FF5757"/>
                </a:solidFill>
                <a:latin typeface="Comic Sans MS" charset="0"/>
              </a:rPr>
              <a:t>?</a:t>
            </a:r>
          </a:p>
        </p:txBody>
      </p:sp>
      <p:sp>
        <p:nvSpPr>
          <p:cNvPr id="85004" name="Text Box 12"/>
          <p:cNvSpPr txBox="1">
            <a:spLocks noChangeArrowheads="1"/>
          </p:cNvSpPr>
          <p:nvPr/>
        </p:nvSpPr>
        <p:spPr bwMode="auto">
          <a:xfrm>
            <a:off x="3508375" y="95250"/>
            <a:ext cx="727075" cy="84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C0128"/>
              </a:buClr>
            </a:pPr>
            <a:r>
              <a:rPr lang="en-GB" sz="4800" b="1">
                <a:solidFill>
                  <a:srgbClr val="FC0128"/>
                </a:solidFill>
                <a:latin typeface="Comic Sans MS" charset="0"/>
              </a:rPr>
              <a:t>?</a:t>
            </a:r>
          </a:p>
        </p:txBody>
      </p:sp>
      <p:sp>
        <p:nvSpPr>
          <p:cNvPr id="85005" name="Text Box 13"/>
          <p:cNvSpPr txBox="1">
            <a:spLocks noChangeArrowheads="1"/>
          </p:cNvSpPr>
          <p:nvPr/>
        </p:nvSpPr>
        <p:spPr bwMode="auto">
          <a:xfrm>
            <a:off x="2878138" y="-142875"/>
            <a:ext cx="114935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919191"/>
              </a:buClr>
            </a:pPr>
            <a:r>
              <a:rPr lang="en-GB" sz="6600" b="1">
                <a:solidFill>
                  <a:srgbClr val="919191"/>
                </a:solidFill>
                <a:latin typeface="Comic Sans MS" charset="0"/>
              </a:rPr>
              <a:t>?</a:t>
            </a:r>
          </a:p>
        </p:txBody>
      </p:sp>
      <p:sp>
        <p:nvSpPr>
          <p:cNvPr id="85006" name="Text Box 14"/>
          <p:cNvSpPr txBox="1">
            <a:spLocks noChangeArrowheads="1"/>
          </p:cNvSpPr>
          <p:nvPr/>
        </p:nvSpPr>
        <p:spPr bwMode="auto">
          <a:xfrm>
            <a:off x="133350" y="709613"/>
            <a:ext cx="2303463"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الأولى</a:t>
            </a:r>
            <a:endParaRPr lang="en-GB" b="1" dirty="0">
              <a:solidFill>
                <a:srgbClr val="19FF21"/>
              </a:solidFill>
              <a:latin typeface="Arial" panose="020B0604020202020204" pitchFamily="34" charset="0"/>
              <a:cs typeface="Arial" panose="020B0604020202020204" pitchFamily="34" charset="0"/>
            </a:endParaRPr>
          </a:p>
        </p:txBody>
      </p:sp>
      <p:sp>
        <p:nvSpPr>
          <p:cNvPr id="85007" name="Text Box 15"/>
          <p:cNvSpPr txBox="1">
            <a:spLocks noChangeArrowheads="1"/>
          </p:cNvSpPr>
          <p:nvPr/>
        </p:nvSpPr>
        <p:spPr bwMode="auto">
          <a:xfrm>
            <a:off x="2136775" y="2484438"/>
            <a:ext cx="1952625" cy="986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125"/>
              </a:spcBef>
              <a:buClr>
                <a:srgbClr val="19FFF4"/>
              </a:buClr>
            </a:pPr>
            <a:r>
              <a:rPr lang="ar-JO" b="1" dirty="0">
                <a:solidFill>
                  <a:srgbClr val="19FFF4"/>
                </a:solidFill>
                <a:latin typeface="Arial" panose="020B0604020202020204" pitchFamily="34" charset="0"/>
                <a:cs typeface="Arial" panose="020B0604020202020204" pitchFamily="34" charset="0"/>
              </a:rPr>
              <a:t>مجمع أورشليم</a:t>
            </a:r>
            <a:br>
              <a:rPr lang="en-GB" b="1" dirty="0">
                <a:solidFill>
                  <a:srgbClr val="19FFF4"/>
                </a:solidFill>
                <a:latin typeface="Comic Sans MS" charset="0"/>
              </a:rPr>
            </a:br>
            <a:r>
              <a:rPr lang="ar-JO" sz="1800" b="1" dirty="0">
                <a:solidFill>
                  <a:srgbClr val="19FFF4"/>
                </a:solidFill>
                <a:latin typeface="Arial" panose="020B0604020202020204" pitchFamily="34" charset="0"/>
                <a:cs typeface="Arial" panose="020B0604020202020204" pitchFamily="34" charset="0"/>
              </a:rPr>
              <a:t>(رحلة سريعة غيّرت</a:t>
            </a:r>
          </a:p>
          <a:p>
            <a:pPr algn="ctr">
              <a:lnSpc>
                <a:spcPct val="80000"/>
              </a:lnSpc>
              <a:spcBef>
                <a:spcPts val="1125"/>
              </a:spcBef>
              <a:buClr>
                <a:srgbClr val="19FFF4"/>
              </a:buClr>
            </a:pPr>
            <a:r>
              <a:rPr lang="ar-JO" sz="1800" b="1" dirty="0">
                <a:solidFill>
                  <a:srgbClr val="19FFF4"/>
                </a:solidFill>
                <a:latin typeface="Arial" panose="020B0604020202020204" pitchFamily="34" charset="0"/>
                <a:cs typeface="Arial" panose="020B0604020202020204" pitchFamily="34" charset="0"/>
              </a:rPr>
              <a:t>الكنيسة إلى الأبد!)</a:t>
            </a:r>
            <a:r>
              <a:rPr lang="en-GB" sz="1800" b="1" dirty="0">
                <a:solidFill>
                  <a:srgbClr val="19FFF4"/>
                </a:solidFill>
                <a:latin typeface="Comic Sans MS" charset="0"/>
              </a:rPr>
              <a:t>‏</a:t>
            </a:r>
          </a:p>
        </p:txBody>
      </p:sp>
      <p:sp>
        <p:nvSpPr>
          <p:cNvPr id="85008" name="Text Box 16"/>
          <p:cNvSpPr txBox="1">
            <a:spLocks noChangeArrowheads="1"/>
          </p:cNvSpPr>
          <p:nvPr/>
        </p:nvSpPr>
        <p:spPr bwMode="auto">
          <a:xfrm>
            <a:off x="3876675" y="0"/>
            <a:ext cx="230505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الثانية</a:t>
            </a:r>
            <a:endParaRPr lang="en-GB" b="1" dirty="0">
              <a:solidFill>
                <a:srgbClr val="19FF21"/>
              </a:solidFill>
              <a:latin typeface="Arial" panose="020B0604020202020204" pitchFamily="34" charset="0"/>
              <a:cs typeface="Arial" panose="020B0604020202020204" pitchFamily="34" charset="0"/>
            </a:endParaRPr>
          </a:p>
        </p:txBody>
      </p:sp>
      <p:sp>
        <p:nvSpPr>
          <p:cNvPr id="85009" name="Text Box 17"/>
          <p:cNvSpPr txBox="1">
            <a:spLocks noChangeArrowheads="1"/>
          </p:cNvSpPr>
          <p:nvPr/>
        </p:nvSpPr>
        <p:spPr bwMode="auto">
          <a:xfrm>
            <a:off x="5749925" y="695325"/>
            <a:ext cx="2087563"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500"/>
              </a:spcBef>
              <a:buClr>
                <a:srgbClr val="19FF21"/>
              </a:buClr>
            </a:pPr>
            <a:r>
              <a:rPr lang="ar-JO" b="1" dirty="0">
                <a:solidFill>
                  <a:srgbClr val="19FF21"/>
                </a:solidFill>
                <a:latin typeface="Arial" panose="020B0604020202020204" pitchFamily="34" charset="0"/>
                <a:cs typeface="Arial" panose="020B0604020202020204" pitchFamily="34" charset="0"/>
              </a:rPr>
              <a:t>الرحلة الثالثة</a:t>
            </a:r>
            <a:endParaRPr lang="en-GB" b="1" dirty="0">
              <a:solidFill>
                <a:srgbClr val="19FF21"/>
              </a:solidFill>
              <a:latin typeface="Arial" panose="020B0604020202020204" pitchFamily="34" charset="0"/>
              <a:cs typeface="Arial" panose="020B0604020202020204" pitchFamily="34" charset="0"/>
            </a:endParaRPr>
          </a:p>
        </p:txBody>
      </p:sp>
      <p:grpSp>
        <p:nvGrpSpPr>
          <p:cNvPr id="85010" name="Group 18"/>
          <p:cNvGrpSpPr>
            <a:grpSpLocks/>
          </p:cNvGrpSpPr>
          <p:nvPr/>
        </p:nvGrpSpPr>
        <p:grpSpPr bwMode="auto">
          <a:xfrm>
            <a:off x="514350" y="1096962"/>
            <a:ext cx="1735138" cy="5941511"/>
            <a:chOff x="324" y="691"/>
            <a:chExt cx="1093" cy="3671"/>
          </a:xfrm>
        </p:grpSpPr>
        <p:sp>
          <p:nvSpPr>
            <p:cNvPr id="85041" name="Text Box 19"/>
            <p:cNvSpPr txBox="1">
              <a:spLocks noChangeArrowheads="1"/>
            </p:cNvSpPr>
            <p:nvPr/>
          </p:nvSpPr>
          <p:spPr bwMode="auto">
            <a:xfrm>
              <a:off x="324" y="691"/>
              <a:ext cx="1093" cy="3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30000"/>
                </a:lnSpc>
                <a:buClr>
                  <a:srgbClr val="FFEA18"/>
                </a:buClr>
              </a:pPr>
              <a:endParaRPr lang="en-GB" sz="1600" b="1" dirty="0">
                <a:solidFill>
                  <a:srgbClr val="FFEA18"/>
                </a:solidFill>
                <a:latin typeface="Comic Sans MS"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سلوكية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err="1">
                  <a:solidFill>
                    <a:srgbClr val="005DC0"/>
                  </a:solidFill>
                  <a:latin typeface="Arial" panose="020B0604020202020204" pitchFamily="34" charset="0"/>
                  <a:cs typeface="Arial" panose="020B0604020202020204" pitchFamily="34" charset="0"/>
                </a:rPr>
                <a:t>سلاميس</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err="1">
                  <a:solidFill>
                    <a:srgbClr val="005DC0"/>
                  </a:solidFill>
                  <a:latin typeface="Arial" panose="020B0604020202020204" pitchFamily="34" charset="0"/>
                  <a:cs typeface="Arial" panose="020B0604020202020204" pitchFamily="34" charset="0"/>
                </a:rPr>
                <a:t>بافوس</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برجا</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a:t>
              </a:r>
              <a:r>
                <a:rPr lang="ar-JO" sz="1600" b="1" dirty="0" err="1">
                  <a:solidFill>
                    <a:srgbClr val="005DC0"/>
                  </a:solidFill>
                  <a:latin typeface="Arial" panose="020B0604020202020204" pitchFamily="34" charset="0"/>
                  <a:cs typeface="Arial" panose="020B0604020202020204" pitchFamily="34" charset="0"/>
                </a:rPr>
                <a:t>بيسيدية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err="1">
                  <a:solidFill>
                    <a:srgbClr val="005DC0"/>
                  </a:solidFill>
                  <a:latin typeface="Arial" panose="020B0604020202020204" pitchFamily="34" charset="0"/>
                  <a:cs typeface="Arial" panose="020B0604020202020204" pitchFamily="34" charset="0"/>
                </a:rPr>
                <a:t>أيقونية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لسترة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دربة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FFEA18"/>
                </a:buClr>
              </a:pPr>
              <a:endParaRPr lang="en-GB" sz="1600" b="1" dirty="0">
                <a:solidFill>
                  <a:srgbClr val="FFEA18"/>
                </a:solidFill>
                <a:latin typeface="Comic Sans MS" charset="0"/>
              </a:endParaRPr>
            </a:p>
            <a:p>
              <a:pPr algn="ctr">
                <a:lnSpc>
                  <a:spcPct val="130000"/>
                </a:lnSpc>
                <a:buClr>
                  <a:srgbClr val="FFEA18"/>
                </a:buClr>
              </a:pPr>
              <a:endParaRPr lang="en-GB" sz="1600" b="1" dirty="0">
                <a:solidFill>
                  <a:srgbClr val="FFEA18"/>
                </a:solidFill>
                <a:latin typeface="Comic Sans MS"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لسترة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err="1">
                  <a:solidFill>
                    <a:srgbClr val="005DC0"/>
                  </a:solidFill>
                  <a:latin typeface="Arial" panose="020B0604020202020204" pitchFamily="34" charset="0"/>
                  <a:cs typeface="Arial" panose="020B0604020202020204" pitchFamily="34" charset="0"/>
                </a:rPr>
                <a:t>أيقونية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a:t>
              </a:r>
              <a:r>
                <a:rPr lang="ar-JO" sz="1600" b="1" dirty="0" err="1">
                  <a:solidFill>
                    <a:srgbClr val="005DC0"/>
                  </a:solidFill>
                  <a:latin typeface="Arial" panose="020B0604020202020204" pitchFamily="34" charset="0"/>
                  <a:cs typeface="Arial" panose="020B0604020202020204" pitchFamily="34" charset="0"/>
                </a:rPr>
                <a:t>بيسيدية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برجا</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err="1">
                  <a:solidFill>
                    <a:srgbClr val="005DC0"/>
                  </a:solidFill>
                  <a:latin typeface="Arial" panose="020B0604020202020204" pitchFamily="34" charset="0"/>
                  <a:cs typeface="Arial" panose="020B0604020202020204" pitchFamily="34" charset="0"/>
                </a:rPr>
                <a:t>أتالية</a:t>
              </a:r>
              <a:endParaRPr lang="en-GB" sz="1600" b="1" dirty="0">
                <a:solidFill>
                  <a:srgbClr val="005DC0"/>
                </a:solidFill>
                <a:latin typeface="Arial" panose="020B0604020202020204" pitchFamily="34" charset="0"/>
                <a:cs typeface="Arial" panose="020B0604020202020204" pitchFamily="34" charset="0"/>
              </a:endParaRPr>
            </a:p>
            <a:p>
              <a:pPr algn="ctr">
                <a:lnSpc>
                  <a:spcPct val="130000"/>
                </a:lnSpc>
                <a:buClr>
                  <a:srgbClr val="005DC0"/>
                </a:buClr>
              </a:pPr>
              <a:r>
                <a:rPr lang="ar-JO" sz="1600" b="1" dirty="0">
                  <a:solidFill>
                    <a:srgbClr val="005DC0"/>
                  </a:solidFill>
                  <a:latin typeface="Arial" panose="020B0604020202020204" pitchFamily="34" charset="0"/>
                  <a:cs typeface="Arial" panose="020B0604020202020204" pitchFamily="34" charset="0"/>
                </a:rPr>
                <a:t>أنطاكية السورية</a:t>
              </a:r>
              <a:endParaRPr lang="en-GB" sz="1600" b="1" dirty="0">
                <a:solidFill>
                  <a:srgbClr val="FFEA18"/>
                </a:solidFill>
                <a:latin typeface="Arial" panose="020B0604020202020204" pitchFamily="34" charset="0"/>
                <a:cs typeface="Arial" panose="020B0604020202020204" pitchFamily="34" charset="0"/>
              </a:endParaRPr>
            </a:p>
          </p:txBody>
        </p:sp>
        <p:sp>
          <p:nvSpPr>
            <p:cNvPr id="85042" name="AutoShape 20"/>
            <p:cNvSpPr>
              <a:spLocks noChangeArrowheads="1"/>
            </p:cNvSpPr>
            <p:nvPr/>
          </p:nvSpPr>
          <p:spPr bwMode="auto">
            <a:xfrm>
              <a:off x="664" y="282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85011" name="Text Box 21"/>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grpSp>
        <p:nvGrpSpPr>
          <p:cNvPr id="3" name="Group 23"/>
          <p:cNvGrpSpPr>
            <a:grpSpLocks/>
          </p:cNvGrpSpPr>
          <p:nvPr/>
        </p:nvGrpSpPr>
        <p:grpSpPr bwMode="auto">
          <a:xfrm>
            <a:off x="4033838" y="6411913"/>
            <a:ext cx="1808162" cy="1041400"/>
            <a:chOff x="2541" y="4039"/>
            <a:chExt cx="1141" cy="656"/>
          </a:xfrm>
        </p:grpSpPr>
        <p:sp>
          <p:nvSpPr>
            <p:cNvPr id="42008"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Comic Sans MS" pitchFamily="-112" charset="0"/>
                  <a:ea typeface="+mn-ea"/>
                  <a:cs typeface="+mn-cs"/>
                </a:rPr>
                <a:t> </a:t>
              </a:r>
            </a:p>
          </p:txBody>
        </p:sp>
        <p:sp>
          <p:nvSpPr>
            <p:cNvPr id="85040" name="Text Box 25"/>
            <p:cNvSpPr txBox="1">
              <a:spLocks noChangeArrowheads="1"/>
            </p:cNvSpPr>
            <p:nvPr/>
          </p:nvSpPr>
          <p:spPr bwMode="auto">
            <a:xfrm>
              <a:off x="2541" y="4092"/>
              <a:ext cx="1117" cy="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الزخم</a:t>
              </a:r>
            </a:p>
            <a:p>
              <a:pPr algn="ctr">
                <a:lnSpc>
                  <a:spcPct val="80000"/>
                </a:lnSpc>
                <a:spcBef>
                  <a:spcPts val="1250"/>
                </a:spcBef>
                <a:buClr>
                  <a:srgbClr val="FFEA18"/>
                </a:buClr>
              </a:pPr>
              <a:r>
                <a:rPr lang="ar-JO" sz="2000" b="1" dirty="0">
                  <a:latin typeface="Arial" panose="020B0604020202020204" pitchFamily="34" charset="0"/>
                  <a:cs typeface="Arial" panose="020B0604020202020204" pitchFamily="34" charset="0"/>
                </a:rPr>
                <a:t>الأوروبي</a:t>
              </a:r>
              <a:endParaRPr lang="en-GB" sz="2000" b="1" dirty="0">
                <a:latin typeface="Arial" panose="020B0604020202020204" pitchFamily="34" charset="0"/>
                <a:cs typeface="Arial" panose="020B0604020202020204" pitchFamily="34" charset="0"/>
              </a:endParaRPr>
            </a:p>
          </p:txBody>
        </p:sp>
      </p:grpSp>
      <p:grpSp>
        <p:nvGrpSpPr>
          <p:cNvPr id="4" name="Group 26"/>
          <p:cNvGrpSpPr>
            <a:grpSpLocks/>
          </p:cNvGrpSpPr>
          <p:nvPr/>
        </p:nvGrpSpPr>
        <p:grpSpPr bwMode="auto">
          <a:xfrm>
            <a:off x="476251" y="6389870"/>
            <a:ext cx="2301876" cy="1050765"/>
            <a:chOff x="300" y="2625"/>
            <a:chExt cx="1450" cy="2029"/>
          </a:xfrm>
        </p:grpSpPr>
        <p:sp>
          <p:nvSpPr>
            <p:cNvPr id="42011" name="Rectangle 27"/>
            <p:cNvSpPr>
              <a:spLocks noChangeArrowheads="1"/>
            </p:cNvSpPr>
            <p:nvPr/>
          </p:nvSpPr>
          <p:spPr bwMode="auto">
            <a:xfrm>
              <a:off x="300" y="2625"/>
              <a:ext cx="1450" cy="2029"/>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85038" name="Text Box 28"/>
            <p:cNvSpPr txBox="1">
              <a:spLocks noChangeArrowheads="1"/>
            </p:cNvSpPr>
            <p:nvPr/>
          </p:nvSpPr>
          <p:spPr bwMode="auto">
            <a:xfrm>
              <a:off x="303" y="2785"/>
              <a:ext cx="1330" cy="1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800" b="1" dirty="0">
                  <a:solidFill>
                    <a:srgbClr val="FFEA18"/>
                  </a:solidFill>
                  <a:latin typeface="Arial" panose="020B0604020202020204" pitchFamily="34" charset="0"/>
                  <a:cs typeface="Arial" panose="020B0604020202020204" pitchFamily="34" charset="0"/>
                </a:rPr>
                <a:t>ال</a:t>
              </a:r>
              <a:r>
                <a:rPr lang="ar-JO" sz="2800" b="1" dirty="0">
                  <a:latin typeface="Arial" panose="020B0604020202020204" pitchFamily="34" charset="0"/>
                  <a:cs typeface="Arial" panose="020B0604020202020204" pitchFamily="34" charset="0"/>
                </a:rPr>
                <a:t>مختبر</a:t>
              </a:r>
              <a:endParaRPr lang="en-GB" sz="2800" b="1" dirty="0">
                <a:latin typeface="Arial" panose="020B0604020202020204" pitchFamily="34" charset="0"/>
                <a:cs typeface="Arial" panose="020B0604020202020204" pitchFamily="34" charset="0"/>
              </a:endParaRPr>
            </a:p>
          </p:txBody>
        </p:sp>
      </p:grpSp>
      <p:grpSp>
        <p:nvGrpSpPr>
          <p:cNvPr id="5" name="Group 29"/>
          <p:cNvGrpSpPr>
            <a:grpSpLocks/>
          </p:cNvGrpSpPr>
          <p:nvPr/>
        </p:nvGrpSpPr>
        <p:grpSpPr bwMode="auto">
          <a:xfrm>
            <a:off x="6154405" y="6427901"/>
            <a:ext cx="1806575" cy="1041400"/>
            <a:chOff x="3768" y="4036"/>
            <a:chExt cx="1138" cy="656"/>
          </a:xfrm>
        </p:grpSpPr>
        <p:sp>
          <p:nvSpPr>
            <p:cNvPr id="42014"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Comic Sans MS" pitchFamily="-112" charset="0"/>
                  <a:ea typeface="+mn-ea"/>
                  <a:cs typeface="+mn-cs"/>
                </a:rPr>
                <a:t> </a:t>
              </a:r>
            </a:p>
          </p:txBody>
        </p:sp>
        <p:sp>
          <p:nvSpPr>
            <p:cNvPr id="85036" name="Text Box 31"/>
            <p:cNvSpPr txBox="1">
              <a:spLocks noChangeArrowheads="1"/>
            </p:cNvSpPr>
            <p:nvPr/>
          </p:nvSpPr>
          <p:spPr bwMode="auto">
            <a:xfrm>
              <a:off x="3787" y="4089"/>
              <a:ext cx="1117" cy="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الزخم</a:t>
              </a:r>
            </a:p>
            <a:p>
              <a:pPr algn="ctr">
                <a:lnSpc>
                  <a:spcPct val="80000"/>
                </a:lnSpc>
                <a:spcBef>
                  <a:spcPts val="1250"/>
                </a:spcBef>
                <a:buClr>
                  <a:srgbClr val="FFEA18"/>
                </a:buClr>
              </a:pPr>
              <a:r>
                <a:rPr lang="ar-JO" sz="2000" b="1" dirty="0">
                  <a:latin typeface="Arial" panose="020B0604020202020204" pitchFamily="34" charset="0"/>
                  <a:cs typeface="Arial" panose="020B0604020202020204" pitchFamily="34" charset="0"/>
                </a:rPr>
                <a:t>الآسيوي</a:t>
              </a:r>
              <a:endParaRPr lang="en-GB" sz="2000" b="1" dirty="0">
                <a:latin typeface="Arial" panose="020B0604020202020204" pitchFamily="34" charset="0"/>
                <a:cs typeface="Arial" panose="020B0604020202020204" pitchFamily="34" charset="0"/>
              </a:endParaRPr>
            </a:p>
          </p:txBody>
        </p:sp>
      </p:grpSp>
      <p:grpSp>
        <p:nvGrpSpPr>
          <p:cNvPr id="6" name="Group 32"/>
          <p:cNvGrpSpPr>
            <a:grpSpLocks/>
          </p:cNvGrpSpPr>
          <p:nvPr/>
        </p:nvGrpSpPr>
        <p:grpSpPr bwMode="auto">
          <a:xfrm>
            <a:off x="7913688" y="6399213"/>
            <a:ext cx="1806575" cy="1041400"/>
            <a:chOff x="4985" y="4031"/>
            <a:chExt cx="1138" cy="656"/>
          </a:xfrm>
        </p:grpSpPr>
        <p:sp>
          <p:nvSpPr>
            <p:cNvPr id="42017"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blurRad="63500" dist="71785" dir="2700000" algn="ctr" rotWithShape="0">
                <a:srgbClr val="000000"/>
              </a:outerShdw>
            </a:effectLst>
          </p:spPr>
          <p:txBody>
            <a:bodyPr wrap="none" lIns="90000" tIns="46800" rIns="90000" bIns="46800" anchor="ctr"/>
            <a:lstStyle/>
            <a:p>
              <a:pPr algn="ctr" defTabSz="456238">
                <a:lnSpc>
                  <a:spcPct val="100000"/>
                </a:lnSpc>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000" b="1" dirty="0">
                  <a:solidFill>
                    <a:srgbClr val="000000"/>
                  </a:solidFill>
                  <a:latin typeface="Comic Sans MS" pitchFamily="-112" charset="0"/>
                  <a:ea typeface="+mn-ea"/>
                  <a:cs typeface="+mn-cs"/>
                </a:rPr>
                <a:t> </a:t>
              </a:r>
            </a:p>
          </p:txBody>
        </p:sp>
        <p:sp>
          <p:nvSpPr>
            <p:cNvPr id="85034" name="Text Box 34"/>
            <p:cNvSpPr txBox="1">
              <a:spLocks noChangeArrowheads="1"/>
            </p:cNvSpPr>
            <p:nvPr/>
          </p:nvSpPr>
          <p:spPr bwMode="auto">
            <a:xfrm>
              <a:off x="5073" y="4140"/>
              <a:ext cx="1003" cy="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8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إلى </a:t>
              </a:r>
              <a:r>
                <a:rPr lang="ar-JO" sz="2000" b="1" dirty="0">
                  <a:latin typeface="Arial" panose="020B0604020202020204" pitchFamily="34" charset="0"/>
                  <a:cs typeface="Arial" panose="020B0604020202020204" pitchFamily="34" charset="0"/>
                </a:rPr>
                <a:t>روما</a:t>
              </a:r>
            </a:p>
            <a:p>
              <a:pPr algn="ctr">
                <a:lnSpc>
                  <a:spcPct val="8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وأربح!</a:t>
              </a:r>
              <a:endParaRPr lang="en-GB" sz="2000" b="1" dirty="0">
                <a:solidFill>
                  <a:srgbClr val="FFEA18"/>
                </a:solidFill>
                <a:latin typeface="Arial" panose="020B0604020202020204" pitchFamily="34" charset="0"/>
                <a:cs typeface="Arial" panose="020B0604020202020204" pitchFamily="34" charset="0"/>
              </a:endParaRPr>
            </a:p>
          </p:txBody>
        </p:sp>
      </p:grpSp>
      <p:sp>
        <p:nvSpPr>
          <p:cNvPr id="42019" name="Oval 35"/>
          <p:cNvSpPr>
            <a:spLocks noChangeArrowheads="1"/>
          </p:cNvSpPr>
          <p:nvPr/>
        </p:nvSpPr>
        <p:spPr bwMode="auto">
          <a:xfrm>
            <a:off x="2214563" y="4867277"/>
            <a:ext cx="1863725" cy="606424"/>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grpSp>
        <p:nvGrpSpPr>
          <p:cNvPr id="7" name="Group 36"/>
          <p:cNvGrpSpPr>
            <a:grpSpLocks/>
          </p:cNvGrpSpPr>
          <p:nvPr/>
        </p:nvGrpSpPr>
        <p:grpSpPr bwMode="auto">
          <a:xfrm>
            <a:off x="369888" y="4354513"/>
            <a:ext cx="2566987" cy="3230562"/>
            <a:chOff x="233" y="2743"/>
            <a:chExt cx="1617" cy="2035"/>
          </a:xfrm>
        </p:grpSpPr>
        <p:sp>
          <p:nvSpPr>
            <p:cNvPr id="4202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4202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grpSp>
        <p:nvGrpSpPr>
          <p:cNvPr id="8" name="Group 39"/>
          <p:cNvGrpSpPr>
            <a:grpSpLocks/>
          </p:cNvGrpSpPr>
          <p:nvPr/>
        </p:nvGrpSpPr>
        <p:grpSpPr bwMode="auto">
          <a:xfrm>
            <a:off x="5817394" y="1929263"/>
            <a:ext cx="2084388" cy="5749476"/>
            <a:chOff x="3672" y="1549"/>
            <a:chExt cx="1313" cy="3223"/>
          </a:xfrm>
        </p:grpSpPr>
        <p:sp>
          <p:nvSpPr>
            <p:cNvPr id="4202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4202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grpSp>
        <p:nvGrpSpPr>
          <p:cNvPr id="9" name="Group 42"/>
          <p:cNvGrpSpPr>
            <a:grpSpLocks/>
          </p:cNvGrpSpPr>
          <p:nvPr/>
        </p:nvGrpSpPr>
        <p:grpSpPr bwMode="auto">
          <a:xfrm>
            <a:off x="7772400" y="5878513"/>
            <a:ext cx="2084388" cy="1685925"/>
            <a:chOff x="4896" y="3703"/>
            <a:chExt cx="1313" cy="1062"/>
          </a:xfrm>
        </p:grpSpPr>
        <p:sp>
          <p:nvSpPr>
            <p:cNvPr id="4202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42028" name="Oval 44"/>
            <p:cNvSpPr>
              <a:spLocks noChangeArrowheads="1"/>
            </p:cNvSpPr>
            <p:nvPr/>
          </p:nvSpPr>
          <p:spPr bwMode="auto">
            <a:xfrm>
              <a:off x="5123" y="3703"/>
              <a:ext cx="738" cy="289"/>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grpSp>
        <p:nvGrpSpPr>
          <p:cNvPr id="10" name="Group 45"/>
          <p:cNvGrpSpPr>
            <a:grpSpLocks/>
          </p:cNvGrpSpPr>
          <p:nvPr/>
        </p:nvGrpSpPr>
        <p:grpSpPr bwMode="auto">
          <a:xfrm>
            <a:off x="3905250" y="5295651"/>
            <a:ext cx="2084388" cy="2316412"/>
            <a:chOff x="2460" y="3367"/>
            <a:chExt cx="1313" cy="1396"/>
          </a:xfrm>
        </p:grpSpPr>
        <p:sp>
          <p:nvSpPr>
            <p:cNvPr id="4203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blurRad="63500" dist="53966"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4203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blurRad="63500" dist="71785"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
        <p:nvSpPr>
          <p:cNvPr id="85021" name="Text Box 48"/>
          <p:cNvSpPr txBox="1">
            <a:spLocks noChangeArrowheads="1"/>
          </p:cNvSpPr>
          <p:nvPr/>
        </p:nvSpPr>
        <p:spPr bwMode="auto">
          <a:xfrm>
            <a:off x="9513888" y="70008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5022" name="Rectangle 49"/>
          <p:cNvSpPr>
            <a:spLocks noChangeArrowheads="1"/>
          </p:cNvSpPr>
          <p:nvPr/>
        </p:nvSpPr>
        <p:spPr bwMode="auto">
          <a:xfrm>
            <a:off x="8720658"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99CC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99CCFF"/>
                </a:solidFill>
                <a:latin typeface="Comic Sans MS" charset="0"/>
              </a:rPr>
              <a:t>9.65.08.</a:t>
            </a:r>
          </a:p>
        </p:txBody>
      </p:sp>
      <p:sp>
        <p:nvSpPr>
          <p:cNvPr id="85023" name="Text Box 50"/>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99CCFF"/>
              </a:buClr>
            </a:pPr>
            <a:r>
              <a:rPr lang="en-GB" sz="1000" b="1">
                <a:solidFill>
                  <a:srgbClr val="99CCFF"/>
                </a:solidFill>
                <a:latin typeface="Comic Sans MS" charset="0"/>
              </a:rPr>
              <a:t>39</a:t>
            </a:r>
          </a:p>
        </p:txBody>
      </p:sp>
      <p:sp>
        <p:nvSpPr>
          <p:cNvPr id="85024" name="Text Box 51"/>
          <p:cNvSpPr txBox="1">
            <a:spLocks noChangeArrowheads="1"/>
          </p:cNvSpPr>
          <p:nvPr/>
        </p:nvSpPr>
        <p:spPr bwMode="auto">
          <a:xfrm>
            <a:off x="9421688" y="7367588"/>
            <a:ext cx="333375"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99CCFF"/>
              </a:buClr>
            </a:pPr>
            <a:r>
              <a:rPr lang="en-GB" sz="1400" b="1">
                <a:solidFill>
                  <a:srgbClr val="99CCFF"/>
                </a:solidFill>
                <a:latin typeface="Comic Sans MS" charset="0"/>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fltVal val="0"/>
                                          </p:val>
                                        </p:tav>
                                        <p:tav>
                                          <p:val>
                                            <p:strVal val="#ppt_w"/>
                                          </p:val>
                                        </p:tav>
                                      </p:tavLst>
                                    </p:anim>
                                    <p:anim calcmode="lin" valueType="num">
                                      <p:cBhvr>
                                        <p:cTn id="8" dur="500" fill="hold"/>
                                        <p:tgtEl>
                                          <p:spTgt spid="4"/>
                                        </p:tgtEl>
                                        <p:attrNameLst>
                                          <p:attrName>ppt_h</p:attrName>
                                        </p:attrNameLst>
                                      </p:cBhvr>
                                      <p:tavLst>
                                        <p:tav tm="100000">
                                          <p:val>
                                            <p:fltVal val="0"/>
                                          </p:val>
                                        </p:tav>
                                        <p:tav>
                                          <p:val>
                                            <p:strVal val="#ppt_h"/>
                                          </p:val>
                                        </p:tav>
                                      </p:tavLst>
                                    </p:anim>
                                    <p:anim calcmode="lin" valueType="num">
                                      <p:cBhvr>
                                        <p:cTn id="9" dur="500" fill="hold"/>
                                        <p:tgtEl>
                                          <p:spTgt spid="4"/>
                                        </p:tgtEl>
                                        <p:attrNameLst>
                                          <p:attrName>ppt_x</p:attrName>
                                        </p:attrNameLst>
                                      </p:cBhvr>
                                      <p:tavLst>
                                        <p:tav tm="100000">
                                          <p:val>
                                            <p:fltVal val="0.5"/>
                                          </p:val>
                                        </p:tav>
                                        <p:tav>
                                          <p:val>
                                            <p:strVal val="#ppt_x"/>
                                          </p:val>
                                        </p:tav>
                                      </p:tavLst>
                                    </p:anim>
                                    <p:anim calcmode="lin" valueType="num">
                                      <p:cBhvr>
                                        <p:cTn id="10"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p:val>
                                            <p:strVal val="#ppt_w"/>
                                          </p:val>
                                        </p:tav>
                                      </p:tavLst>
                                    </p:anim>
                                    <p:anim calcmode="lin" valueType="num">
                                      <p:cBhvr>
                                        <p:cTn id="16" dur="500" fill="hold"/>
                                        <p:tgtEl>
                                          <p:spTgt spid="3"/>
                                        </p:tgtEl>
                                        <p:attrNameLst>
                                          <p:attrName>ppt_h</p:attrName>
                                        </p:attrNameLst>
                                      </p:cBhvr>
                                      <p:tavLst>
                                        <p:tav tm="100000">
                                          <p:val>
                                            <p:fltVal val="0"/>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100000">
                                          <p:val>
                                            <p:fltVal val="0"/>
                                          </p:val>
                                        </p:tav>
                                        <p:tav>
                                          <p:val>
                                            <p:strVal val="#ppt_w"/>
                                          </p:val>
                                        </p:tav>
                                      </p:tavLst>
                                    </p:anim>
                                    <p:anim calcmode="lin" valueType="num">
                                      <p:cBhvr>
                                        <p:cTn id="32" dur="500" fill="hold"/>
                                        <p:tgtEl>
                                          <p:spTgt spid="6"/>
                                        </p:tgtEl>
                                        <p:attrNameLst>
                                          <p:attrName>ppt_h</p:attrName>
                                        </p:attrNameLst>
                                      </p:cBhvr>
                                      <p:tavLst>
                                        <p:tav tm="100000">
                                          <p:val>
                                            <p:fltVal val="0"/>
                                          </p:val>
                                        </p:tav>
                                        <p:tav>
                                          <p:val>
                                            <p:strVal val="#ppt_h"/>
                                          </p:val>
                                        </p:tav>
                                      </p:tavLst>
                                    </p:anim>
                                    <p:anim calcmode="lin" valueType="num">
                                      <p:cBhvr>
                                        <p:cTn id="33" dur="500" fill="hold"/>
                                        <p:tgtEl>
                                          <p:spTgt spid="6"/>
                                        </p:tgtEl>
                                        <p:attrNameLst>
                                          <p:attrName>ppt_x</p:attrName>
                                        </p:attrNameLst>
                                      </p:cBhvr>
                                      <p:tavLst>
                                        <p:tav tm="100000">
                                          <p:val>
                                            <p:fltVal val="0.5"/>
                                          </p:val>
                                        </p:tav>
                                        <p:tav>
                                          <p:val>
                                            <p:strVal val="#ppt_x"/>
                                          </p:val>
                                        </p:tav>
                                      </p:tavLst>
                                    </p:anim>
                                    <p:anim calcmode="lin" valueType="num">
                                      <p:cBhvr>
                                        <p:cTn id="34"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100000">
                                          <p:val>
                                            <p:fltVal val="0"/>
                                          </p:val>
                                        </p:tav>
                                        <p:tav>
                                          <p:val>
                                            <p:strVal val="#ppt_w"/>
                                          </p:val>
                                        </p:tav>
                                      </p:tavLst>
                                    </p:anim>
                                    <p:anim calcmode="lin" valueType="num">
                                      <p:cBhvr>
                                        <p:cTn id="40" dur="500" fill="hold"/>
                                        <p:tgtEl>
                                          <p:spTgt spid="7"/>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42019"/>
                                        </p:tgtEl>
                                        <p:attrNameLst>
                                          <p:attrName>style.visibility</p:attrName>
                                        </p:attrNameLst>
                                      </p:cBhvr>
                                      <p:to>
                                        <p:strVal val="visible"/>
                                      </p:to>
                                    </p:set>
                                    <p:anim calcmode="lin" valueType="num">
                                      <p:cBhvr>
                                        <p:cTn id="45" dur="500" fill="hold"/>
                                        <p:tgtEl>
                                          <p:spTgt spid="42019"/>
                                        </p:tgtEl>
                                        <p:attrNameLst>
                                          <p:attrName>ppt_w</p:attrName>
                                        </p:attrNameLst>
                                      </p:cBhvr>
                                      <p:tavLst>
                                        <p:tav tm="100000">
                                          <p:val>
                                            <p:fltVal val="0"/>
                                          </p:val>
                                        </p:tav>
                                        <p:tav>
                                          <p:val>
                                            <p:strVal val="#ppt_w"/>
                                          </p:val>
                                        </p:tav>
                                      </p:tavLst>
                                    </p:anim>
                                    <p:anim calcmode="lin" valueType="num">
                                      <p:cBhvr>
                                        <p:cTn id="46" dur="500" fill="hold"/>
                                        <p:tgtEl>
                                          <p:spTgt spid="42019"/>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42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100000">
                                          <p:val>
                                            <p:fltVal val="0"/>
                                          </p:val>
                                        </p:tav>
                                        <p:tav>
                                          <p:val>
                                            <p:strVal val="#ppt_w"/>
                                          </p:val>
                                        </p:tav>
                                      </p:tavLst>
                                    </p:anim>
                                    <p:anim calcmode="lin" valueType="num">
                                      <p:cBhvr>
                                        <p:cTn id="52" dur="500" fill="hold"/>
                                        <p:tgtEl>
                                          <p:spTgt spid="10"/>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100000">
                                          <p:val>
                                            <p:fltVal val="0"/>
                                          </p:val>
                                        </p:tav>
                                        <p:tav>
                                          <p:val>
                                            <p:strVal val="#ppt_w"/>
                                          </p:val>
                                        </p:tav>
                                      </p:tavLst>
                                    </p:anim>
                                    <p:anim calcmode="lin" valueType="num">
                                      <p:cBhvr>
                                        <p:cTn id="58" dur="500" fill="hold"/>
                                        <p:tgtEl>
                                          <p:spTgt spid="8"/>
                                        </p:tgtEl>
                                        <p:attrNameLst>
                                          <p:attrName>ppt_h</p:attrName>
                                        </p:attrNameLst>
                                      </p:cBhvr>
                                      <p:tavLst>
                                        <p:tav tm="100000">
                                          <p:val>
                                            <p:fltVal val="0"/>
                                          </p:val>
                                        </p:tav>
                                        <p:tav>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100000">
                                          <p:val>
                                            <p:fltVal val="0"/>
                                          </p:val>
                                        </p:tav>
                                        <p:tav>
                                          <p:val>
                                            <p:strVal val="#ppt_w"/>
                                          </p:val>
                                        </p:tav>
                                      </p:tavLst>
                                    </p:anim>
                                    <p:anim calcmode="lin" valueType="num">
                                      <p:cBhvr>
                                        <p:cTn id="64" dur="500" fill="hold"/>
                                        <p:tgtEl>
                                          <p:spTgt spid="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200" y="1270000"/>
            <a:ext cx="4281488" cy="5619750"/>
          </a:xfrm>
          <a:prstGeom prst="rect">
            <a:avLst/>
          </a:prstGeom>
          <a:noFill/>
          <a:ln w="76320">
            <a:solidFill>
              <a:srgbClr val="00AE00"/>
            </a:solidFill>
            <a:miter lim="800000"/>
            <a:headEnd/>
            <a:tailEnd/>
          </a:ln>
          <a:effectLst>
            <a:outerShdw blurRad="63500" dist="81185" dir="3078031" algn="ctr" rotWithShape="0">
              <a:srgbClr val="000000"/>
            </a:outerShdw>
          </a:effectLst>
        </p:spPr>
      </p:pic>
      <p:grpSp>
        <p:nvGrpSpPr>
          <p:cNvPr id="2" name="Group 2"/>
          <p:cNvGrpSpPr>
            <a:grpSpLocks/>
          </p:cNvGrpSpPr>
          <p:nvPr/>
        </p:nvGrpSpPr>
        <p:grpSpPr bwMode="auto">
          <a:xfrm>
            <a:off x="876300" y="1462088"/>
            <a:ext cx="4257675" cy="5559425"/>
            <a:chOff x="552" y="921"/>
            <a:chExt cx="2682" cy="3502"/>
          </a:xfrm>
        </p:grpSpPr>
        <p:pic>
          <p:nvPicPr>
            <p:cNvPr id="61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3355"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13315" name="Rectangle 5"/>
          <p:cNvSpPr>
            <a:spLocks noChangeArrowheads="1"/>
          </p:cNvSpPr>
          <p:nvPr/>
        </p:nvSpPr>
        <p:spPr bwMode="auto">
          <a:xfrm>
            <a:off x="5575300" y="4243388"/>
            <a:ext cx="3548063" cy="140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gn="ctr">
              <a:lnSpc>
                <a:spcPct val="70000"/>
              </a:lnSpc>
              <a:spcBef>
                <a:spcPts val="1500"/>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a:solidFill>
                <a:srgbClr val="000000"/>
              </a:solidFill>
              <a:latin typeface="Helvetica" charset="0"/>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Helvetica" charset="0"/>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Helvetica" charset="0"/>
            </a:endParaRPr>
          </a:p>
          <a:p>
            <a:pPr algn="ctr">
              <a:lnSpc>
                <a:spcPct val="7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800" b="1">
              <a:solidFill>
                <a:srgbClr val="000000"/>
              </a:solidFill>
              <a:latin typeface="Helvetica" charset="0"/>
            </a:endParaRPr>
          </a:p>
        </p:txBody>
      </p:sp>
      <p:sp>
        <p:nvSpPr>
          <p:cNvPr id="13316" name="Rectangle 6"/>
          <p:cNvSpPr>
            <a:spLocks noChangeArrowheads="1"/>
          </p:cNvSpPr>
          <p:nvPr/>
        </p:nvSpPr>
        <p:spPr bwMode="auto">
          <a:xfrm>
            <a:off x="2840038" y="2282825"/>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17" name="Rectangle 7"/>
          <p:cNvSpPr>
            <a:spLocks noChangeArrowheads="1"/>
          </p:cNvSpPr>
          <p:nvPr/>
        </p:nvSpPr>
        <p:spPr bwMode="auto">
          <a:xfrm>
            <a:off x="2871788" y="44069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18" name="Rectangle 8"/>
          <p:cNvSpPr>
            <a:spLocks noChangeArrowheads="1"/>
          </p:cNvSpPr>
          <p:nvPr/>
        </p:nvSpPr>
        <p:spPr bwMode="auto">
          <a:xfrm>
            <a:off x="2855913" y="4662488"/>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19" name="Rectangle 9"/>
          <p:cNvSpPr>
            <a:spLocks noChangeArrowheads="1"/>
          </p:cNvSpPr>
          <p:nvPr/>
        </p:nvSpPr>
        <p:spPr bwMode="auto">
          <a:xfrm>
            <a:off x="2840038" y="49657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0" name="Rectangle 10"/>
          <p:cNvSpPr>
            <a:spLocks noChangeArrowheads="1"/>
          </p:cNvSpPr>
          <p:nvPr/>
        </p:nvSpPr>
        <p:spPr bwMode="auto">
          <a:xfrm>
            <a:off x="2840038" y="517525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1" name="Rectangle 11"/>
          <p:cNvSpPr>
            <a:spLocks noChangeArrowheads="1"/>
          </p:cNvSpPr>
          <p:nvPr/>
        </p:nvSpPr>
        <p:spPr bwMode="auto">
          <a:xfrm>
            <a:off x="933450" y="2933700"/>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2" name="Rectangle 12"/>
          <p:cNvSpPr>
            <a:spLocks noChangeArrowheads="1"/>
          </p:cNvSpPr>
          <p:nvPr/>
        </p:nvSpPr>
        <p:spPr bwMode="auto">
          <a:xfrm>
            <a:off x="3054350" y="1765300"/>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3" name="Rectangle 13"/>
          <p:cNvSpPr>
            <a:spLocks noChangeArrowheads="1"/>
          </p:cNvSpPr>
          <p:nvPr/>
        </p:nvSpPr>
        <p:spPr bwMode="auto">
          <a:xfrm>
            <a:off x="3038475" y="2052638"/>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4" name="Rectangle 14"/>
          <p:cNvSpPr>
            <a:spLocks noChangeArrowheads="1"/>
          </p:cNvSpPr>
          <p:nvPr/>
        </p:nvSpPr>
        <p:spPr bwMode="auto">
          <a:xfrm>
            <a:off x="2878138" y="2244725"/>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5" name="Rectangle 15"/>
          <p:cNvSpPr>
            <a:spLocks noChangeArrowheads="1"/>
          </p:cNvSpPr>
          <p:nvPr/>
        </p:nvSpPr>
        <p:spPr bwMode="auto">
          <a:xfrm>
            <a:off x="3054350" y="2898775"/>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6" name="Rectangle 16"/>
          <p:cNvSpPr>
            <a:spLocks noChangeArrowheads="1"/>
          </p:cNvSpPr>
          <p:nvPr/>
        </p:nvSpPr>
        <p:spPr bwMode="auto">
          <a:xfrm>
            <a:off x="2894013" y="36830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7" name="Rectangle 17"/>
          <p:cNvSpPr>
            <a:spLocks noChangeArrowheads="1"/>
          </p:cNvSpPr>
          <p:nvPr/>
        </p:nvSpPr>
        <p:spPr bwMode="auto">
          <a:xfrm>
            <a:off x="2894013" y="3827463"/>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8" name="Rectangle 18"/>
          <p:cNvSpPr>
            <a:spLocks noChangeArrowheads="1"/>
          </p:cNvSpPr>
          <p:nvPr/>
        </p:nvSpPr>
        <p:spPr bwMode="auto">
          <a:xfrm>
            <a:off x="2989263" y="3459163"/>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29" name="Rectangle 19"/>
          <p:cNvSpPr>
            <a:spLocks noChangeArrowheads="1"/>
          </p:cNvSpPr>
          <p:nvPr/>
        </p:nvSpPr>
        <p:spPr bwMode="auto">
          <a:xfrm>
            <a:off x="3117850" y="3170238"/>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0" name="Rectangle 20"/>
          <p:cNvSpPr>
            <a:spLocks noChangeArrowheads="1"/>
          </p:cNvSpPr>
          <p:nvPr/>
        </p:nvSpPr>
        <p:spPr bwMode="auto">
          <a:xfrm>
            <a:off x="2894013" y="4624388"/>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1" name="Rectangle 21"/>
          <p:cNvSpPr>
            <a:spLocks noChangeArrowheads="1"/>
          </p:cNvSpPr>
          <p:nvPr/>
        </p:nvSpPr>
        <p:spPr bwMode="auto">
          <a:xfrm>
            <a:off x="2878138" y="492760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2" name="Rectangle 22"/>
          <p:cNvSpPr>
            <a:spLocks noChangeArrowheads="1"/>
          </p:cNvSpPr>
          <p:nvPr/>
        </p:nvSpPr>
        <p:spPr bwMode="auto">
          <a:xfrm>
            <a:off x="2878138" y="5137150"/>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3" name="Rectangle 23"/>
          <p:cNvSpPr>
            <a:spLocks noChangeArrowheads="1"/>
          </p:cNvSpPr>
          <p:nvPr/>
        </p:nvSpPr>
        <p:spPr bwMode="auto">
          <a:xfrm>
            <a:off x="3022600" y="5807075"/>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4" name="Rectangle 24"/>
          <p:cNvSpPr>
            <a:spLocks noChangeArrowheads="1"/>
          </p:cNvSpPr>
          <p:nvPr/>
        </p:nvSpPr>
        <p:spPr bwMode="auto">
          <a:xfrm>
            <a:off x="3006725" y="6094413"/>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5" name="Rectangle 25"/>
          <p:cNvSpPr>
            <a:spLocks noChangeArrowheads="1"/>
          </p:cNvSpPr>
          <p:nvPr/>
        </p:nvSpPr>
        <p:spPr bwMode="auto">
          <a:xfrm>
            <a:off x="2814638" y="6956425"/>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6" name="Rectangle 26"/>
          <p:cNvSpPr>
            <a:spLocks noChangeArrowheads="1"/>
          </p:cNvSpPr>
          <p:nvPr/>
        </p:nvSpPr>
        <p:spPr bwMode="auto">
          <a:xfrm>
            <a:off x="2894013" y="7227888"/>
            <a:ext cx="15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7" name="Rectangle 27"/>
          <p:cNvSpPr>
            <a:spLocks noChangeArrowheads="1"/>
          </p:cNvSpPr>
          <p:nvPr/>
        </p:nvSpPr>
        <p:spPr bwMode="auto">
          <a:xfrm>
            <a:off x="3101975" y="2387600"/>
            <a:ext cx="158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38" name="Text Box 28"/>
          <p:cNvSpPr txBox="1">
            <a:spLocks noChangeArrowheads="1"/>
          </p:cNvSpPr>
          <p:nvPr/>
        </p:nvSpPr>
        <p:spPr bwMode="auto">
          <a:xfrm>
            <a:off x="9657773" y="3744"/>
            <a:ext cx="258330" cy="40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3339" name="Rectangle 29"/>
          <p:cNvSpPr>
            <a:spLocks noChangeArrowheads="1"/>
          </p:cNvSpPr>
          <p:nvPr/>
        </p:nvSpPr>
        <p:spPr bwMode="auto">
          <a:xfrm rot="-120000">
            <a:off x="3352800" y="5622140"/>
            <a:ext cx="547688" cy="150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Lucida Handwriting" charset="0"/>
              </a:rPr>
              <a:t>Nahum</a:t>
            </a:r>
          </a:p>
        </p:txBody>
      </p:sp>
      <p:sp>
        <p:nvSpPr>
          <p:cNvPr id="13340" name="Text Box 30"/>
          <p:cNvSpPr txBox="1">
            <a:spLocks noChangeArrowheads="1"/>
          </p:cNvSpPr>
          <p:nvPr/>
        </p:nvSpPr>
        <p:spPr bwMode="auto">
          <a:xfrm>
            <a:off x="3414713" y="5673725"/>
            <a:ext cx="920750"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13"/>
              </a:spcBef>
            </a:pPr>
            <a:r>
              <a:rPr lang="en-GB" sz="400" b="1">
                <a:solidFill>
                  <a:srgbClr val="000000"/>
                </a:solidFill>
                <a:latin typeface="Lucida Handwriting" charset="0"/>
              </a:rPr>
              <a:t>(Niveveh)‏</a:t>
            </a:r>
          </a:p>
        </p:txBody>
      </p:sp>
      <p:sp>
        <p:nvSpPr>
          <p:cNvPr id="13341" name="Rectangle 31"/>
          <p:cNvSpPr>
            <a:spLocks noChangeArrowheads="1"/>
          </p:cNvSpPr>
          <p:nvPr/>
        </p:nvSpPr>
        <p:spPr bwMode="auto">
          <a:xfrm>
            <a:off x="3360738" y="5813425"/>
            <a:ext cx="836612" cy="15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313"/>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 b="1">
                <a:solidFill>
                  <a:srgbClr val="000000"/>
                </a:solidFill>
                <a:latin typeface="Lucida Handwriting" charset="0"/>
              </a:rPr>
              <a:t>Zephaniah</a:t>
            </a:r>
          </a:p>
        </p:txBody>
      </p:sp>
      <p:sp>
        <p:nvSpPr>
          <p:cNvPr id="13342" name="Rectangle 32"/>
          <p:cNvSpPr>
            <a:spLocks noChangeArrowheads="1"/>
          </p:cNvSpPr>
          <p:nvPr/>
        </p:nvSpPr>
        <p:spPr bwMode="auto">
          <a:xfrm>
            <a:off x="5010150" y="550863"/>
            <a:ext cx="4559300" cy="1152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176" tIns="44189" rIns="90176" bIns="44189">
            <a:spAutoFit/>
          </a:bodyPr>
          <a:lstStyle/>
          <a:p>
            <a:pPr>
              <a:lnSpc>
                <a:spcPct val="100000"/>
              </a:lnSpc>
              <a:spcBef>
                <a:spcPts val="7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1200" b="1" dirty="0">
              <a:solidFill>
                <a:srgbClr val="FFFFFF"/>
              </a:solidFill>
              <a:latin typeface="Helvetica" charset="0"/>
            </a:endParaRPr>
          </a:p>
          <a:p>
            <a:pPr algn="ctr">
              <a:lnSpc>
                <a:spcPct val="65000"/>
              </a:lnSpc>
              <a:spcBef>
                <a:spcPts val="30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800" b="1" dirty="0">
                <a:solidFill>
                  <a:srgbClr val="FFFFFF"/>
                </a:solidFill>
                <a:latin typeface="Arial" panose="020B0604020202020204" pitchFamily="34" charset="0"/>
                <a:cs typeface="Arial" panose="020B0604020202020204" pitchFamily="34" charset="0"/>
              </a:rPr>
              <a:t>"إعداد كتب"</a:t>
            </a:r>
            <a:endParaRPr lang="en-GB" sz="4800" b="1" dirty="0">
              <a:solidFill>
                <a:srgbClr val="FFFFFF"/>
              </a:solidFill>
              <a:latin typeface="Arial" panose="020B0604020202020204" pitchFamily="34" charset="0"/>
              <a:cs typeface="Arial" panose="020B0604020202020204" pitchFamily="34" charset="0"/>
            </a:endParaRPr>
          </a:p>
        </p:txBody>
      </p:sp>
      <p:grpSp>
        <p:nvGrpSpPr>
          <p:cNvPr id="3" name="Group 33"/>
          <p:cNvGrpSpPr>
            <a:grpSpLocks/>
          </p:cNvGrpSpPr>
          <p:nvPr/>
        </p:nvGrpSpPr>
        <p:grpSpPr bwMode="auto">
          <a:xfrm>
            <a:off x="5381625" y="2959100"/>
            <a:ext cx="3630613" cy="2257426"/>
            <a:chOff x="3390" y="1864"/>
            <a:chExt cx="2287" cy="1422"/>
          </a:xfrm>
        </p:grpSpPr>
        <p:sp>
          <p:nvSpPr>
            <p:cNvPr id="13352" name="Text Box 34"/>
            <p:cNvSpPr txBox="1">
              <a:spLocks noChangeArrowheads="1"/>
            </p:cNvSpPr>
            <p:nvPr/>
          </p:nvSpPr>
          <p:spPr bwMode="auto">
            <a:xfrm>
              <a:off x="3424" y="1864"/>
              <a:ext cx="2253" cy="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65000"/>
                </a:lnSpc>
                <a:spcBef>
                  <a:spcPts val="1500"/>
                </a:spcBef>
                <a:buClr>
                  <a:srgbClr val="FFFFFF"/>
                </a:buClr>
              </a:pPr>
              <a:r>
                <a:rPr lang="ar-JO" b="1" dirty="0">
                  <a:solidFill>
                    <a:srgbClr val="FFFFFF"/>
                  </a:solidFill>
                  <a:latin typeface="Arial" panose="020B0604020202020204" pitchFamily="34" charset="0"/>
                  <a:cs typeface="Arial" panose="020B0604020202020204" pitchFamily="34" charset="0"/>
                </a:rPr>
                <a:t>سفرًا</a:t>
              </a:r>
              <a:r>
                <a:rPr lang="en-GB" b="1" dirty="0">
                  <a:solidFill>
                    <a:srgbClr val="FFFFFF"/>
                  </a:solidFill>
                  <a:latin typeface="Helvetica" charset="0"/>
                </a:rPr>
                <a:t>  </a:t>
              </a:r>
              <a:r>
                <a:rPr lang="ar-JO" sz="4300" b="1" dirty="0">
                  <a:solidFill>
                    <a:srgbClr val="FC0128"/>
                  </a:solidFill>
                  <a:latin typeface="Arial" panose="020B0604020202020204" pitchFamily="34" charset="0"/>
                  <a:cs typeface="Arial" panose="020B0604020202020204" pitchFamily="34" charset="0"/>
                </a:rPr>
                <a:t>39</a:t>
              </a:r>
              <a:r>
                <a:rPr lang="en-GB" b="1" dirty="0">
                  <a:solidFill>
                    <a:srgbClr val="FFFFFF"/>
                  </a:solidFill>
                  <a:latin typeface="Helvetica" charset="0"/>
                </a:rPr>
                <a:t>  </a:t>
              </a:r>
              <a:r>
                <a:rPr lang="ar-JO" b="1" dirty="0">
                  <a:solidFill>
                    <a:srgbClr val="FFFFFF"/>
                  </a:solidFill>
                  <a:latin typeface="Arial" panose="020B0604020202020204" pitchFamily="34" charset="0"/>
                  <a:cs typeface="Arial" panose="020B0604020202020204" pitchFamily="34" charset="0"/>
                </a:rPr>
                <a:t>الـ</a:t>
              </a:r>
              <a:endParaRPr lang="en-GB" b="1" dirty="0">
                <a:solidFill>
                  <a:srgbClr val="FFFFFF"/>
                </a:solidFill>
                <a:latin typeface="Arial" panose="020B0604020202020204" pitchFamily="34" charset="0"/>
                <a:cs typeface="Arial" panose="020B0604020202020204" pitchFamily="34" charset="0"/>
              </a:endParaRPr>
            </a:p>
          </p:txBody>
        </p:sp>
        <p:sp>
          <p:nvSpPr>
            <p:cNvPr id="13353" name="Text Box 35"/>
            <p:cNvSpPr txBox="1">
              <a:spLocks noChangeArrowheads="1"/>
            </p:cNvSpPr>
            <p:nvPr/>
          </p:nvSpPr>
          <p:spPr bwMode="auto">
            <a:xfrm>
              <a:off x="3390" y="2451"/>
              <a:ext cx="2253" cy="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500"/>
                </a:spcBef>
                <a:buClr>
                  <a:srgbClr val="19FFF4"/>
                </a:buClr>
              </a:pPr>
              <a:r>
                <a:rPr lang="ar-JO" sz="4000" b="1" dirty="0">
                  <a:solidFill>
                    <a:srgbClr val="19FFF4"/>
                  </a:solidFill>
                  <a:latin typeface="Arial" panose="020B0604020202020204" pitchFamily="34" charset="0"/>
                  <a:cs typeface="Arial" panose="020B0604020202020204" pitchFamily="34" charset="0"/>
                </a:rPr>
                <a:t>من العهد</a:t>
              </a:r>
              <a:r>
                <a:rPr lang="en-GB" sz="4000" b="1" dirty="0">
                  <a:solidFill>
                    <a:srgbClr val="99FF99"/>
                  </a:solidFill>
                  <a:latin typeface="Kosher-Normal" charset="0"/>
                </a:rPr>
                <a:t>                   </a:t>
              </a:r>
              <a:r>
                <a:rPr lang="ar-JO" sz="4000" b="1" dirty="0">
                  <a:solidFill>
                    <a:srgbClr val="FFEA18"/>
                  </a:solidFill>
                  <a:latin typeface="Arial" panose="020B0604020202020204" pitchFamily="34" charset="0"/>
                  <a:cs typeface="Arial" panose="020B0604020202020204" pitchFamily="34" charset="0"/>
                </a:rPr>
                <a:t>القديم</a:t>
              </a:r>
              <a:endParaRPr lang="en-GB" sz="4000" b="1" dirty="0">
                <a:solidFill>
                  <a:srgbClr val="19FFF4"/>
                </a:solidFill>
                <a:latin typeface="Kosher-Normal" charset="0"/>
              </a:endParaRPr>
            </a:p>
          </p:txBody>
        </p:sp>
      </p:grpSp>
      <p:sp>
        <p:nvSpPr>
          <p:cNvPr id="13344" name="Rectangle 36"/>
          <p:cNvSpPr>
            <a:spLocks noChangeArrowheads="1"/>
          </p:cNvSpPr>
          <p:nvPr/>
        </p:nvSpPr>
        <p:spPr bwMode="auto">
          <a:xfrm>
            <a:off x="8807450" y="7397750"/>
            <a:ext cx="184150" cy="268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1255" tIns="45626" rIns="91255" bIns="45626" anchor="ctr"/>
          <a:lstStyle/>
          <a:p>
            <a:endParaRPr lang="en-US"/>
          </a:p>
        </p:txBody>
      </p:sp>
      <p:sp>
        <p:nvSpPr>
          <p:cNvPr id="13345" name="Text Box 37"/>
          <p:cNvSpPr txBox="1">
            <a:spLocks noChangeArrowheads="1"/>
          </p:cNvSpPr>
          <p:nvPr/>
        </p:nvSpPr>
        <p:spPr bwMode="auto">
          <a:xfrm>
            <a:off x="9584654" y="7344960"/>
            <a:ext cx="277566" cy="3405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dirty="0">
                <a:solidFill>
                  <a:srgbClr val="FFFFFF"/>
                </a:solidFill>
                <a:latin typeface="Comic Sans MS" charset="0"/>
              </a:rPr>
              <a:t>1</a:t>
            </a:r>
          </a:p>
        </p:txBody>
      </p:sp>
      <p:sp>
        <p:nvSpPr>
          <p:cNvPr id="13346" name="Text Box 38"/>
          <p:cNvSpPr txBox="1">
            <a:spLocks noChangeArrowheads="1"/>
          </p:cNvSpPr>
          <p:nvPr/>
        </p:nvSpPr>
        <p:spPr bwMode="auto">
          <a:xfrm>
            <a:off x="9190644" y="7411764"/>
            <a:ext cx="341688" cy="24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04</a:t>
            </a:r>
          </a:p>
        </p:txBody>
      </p:sp>
      <p:grpSp>
        <p:nvGrpSpPr>
          <p:cNvPr id="4" name="Group 39"/>
          <p:cNvGrpSpPr>
            <a:grpSpLocks/>
          </p:cNvGrpSpPr>
          <p:nvPr/>
        </p:nvGrpSpPr>
        <p:grpSpPr bwMode="auto">
          <a:xfrm>
            <a:off x="5359400" y="2959100"/>
            <a:ext cx="3652838" cy="2250883"/>
            <a:chOff x="3371" y="1861"/>
            <a:chExt cx="2301" cy="1427"/>
          </a:xfrm>
        </p:grpSpPr>
        <p:sp>
          <p:nvSpPr>
            <p:cNvPr id="13350" name="Text Box 40"/>
            <p:cNvSpPr txBox="1">
              <a:spLocks noChangeArrowheads="1"/>
            </p:cNvSpPr>
            <p:nvPr/>
          </p:nvSpPr>
          <p:spPr bwMode="auto">
            <a:xfrm>
              <a:off x="3405" y="1861"/>
              <a:ext cx="2267" cy="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65000"/>
                </a:lnSpc>
                <a:spcBef>
                  <a:spcPts val="1500"/>
                </a:spcBef>
                <a:buClr>
                  <a:srgbClr val="FFFFFF"/>
                </a:buClr>
              </a:pPr>
              <a:r>
                <a:rPr lang="ar-JO" b="1" dirty="0">
                  <a:solidFill>
                    <a:srgbClr val="FFFFFF"/>
                  </a:solidFill>
                  <a:latin typeface="Arial" panose="020B0604020202020204" pitchFamily="34" charset="0"/>
                  <a:cs typeface="Arial" panose="020B0604020202020204" pitchFamily="34" charset="0"/>
                </a:rPr>
                <a:t>سفرًا</a:t>
              </a:r>
              <a:r>
                <a:rPr lang="en-GB" b="1" dirty="0">
                  <a:solidFill>
                    <a:srgbClr val="FFFFFF"/>
                  </a:solidFill>
                  <a:latin typeface="Arial" panose="020B0604020202020204" pitchFamily="34" charset="0"/>
                  <a:cs typeface="Arial" panose="020B0604020202020204" pitchFamily="34" charset="0"/>
                </a:rPr>
                <a:t>  </a:t>
              </a:r>
              <a:r>
                <a:rPr lang="ar-JO" sz="4300" b="1" dirty="0">
                  <a:solidFill>
                    <a:srgbClr val="FC0128"/>
                  </a:solidFill>
                  <a:latin typeface="Arial" panose="020B0604020202020204" pitchFamily="34" charset="0"/>
                  <a:cs typeface="Arial" panose="020B0604020202020204" pitchFamily="34" charset="0"/>
                </a:rPr>
                <a:t>27</a:t>
              </a:r>
              <a:r>
                <a:rPr lang="en-GB"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الـ</a:t>
              </a:r>
              <a:endParaRPr lang="en-GB" b="1" dirty="0">
                <a:solidFill>
                  <a:srgbClr val="FFFFFF"/>
                </a:solidFill>
                <a:latin typeface="Arial" panose="020B0604020202020204" pitchFamily="34" charset="0"/>
                <a:cs typeface="Arial" panose="020B0604020202020204" pitchFamily="34" charset="0"/>
              </a:endParaRPr>
            </a:p>
          </p:txBody>
        </p:sp>
        <p:sp>
          <p:nvSpPr>
            <p:cNvPr id="13351" name="Text Box 41"/>
            <p:cNvSpPr txBox="1">
              <a:spLocks noChangeArrowheads="1"/>
            </p:cNvSpPr>
            <p:nvPr/>
          </p:nvSpPr>
          <p:spPr bwMode="auto">
            <a:xfrm>
              <a:off x="3371" y="2448"/>
              <a:ext cx="2253" cy="8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500"/>
                </a:spcBef>
                <a:buClr>
                  <a:srgbClr val="19FFF4"/>
                </a:buClr>
              </a:pPr>
              <a:r>
                <a:rPr lang="ar-JO" sz="4000" b="1" dirty="0">
                  <a:solidFill>
                    <a:srgbClr val="19FFF4"/>
                  </a:solidFill>
                  <a:latin typeface="Arial" panose="020B0604020202020204" pitchFamily="34" charset="0"/>
                  <a:cs typeface="Arial" panose="020B0604020202020204" pitchFamily="34" charset="0"/>
                </a:rPr>
                <a:t>من العهد</a:t>
              </a:r>
              <a:r>
                <a:rPr lang="en-GB" sz="4000" b="1" dirty="0">
                  <a:solidFill>
                    <a:srgbClr val="99FF99"/>
                  </a:solidFill>
                  <a:latin typeface="Kosher-Normal" charset="0"/>
                </a:rPr>
                <a:t>                    </a:t>
              </a:r>
              <a:r>
                <a:rPr lang="ar-JO" sz="4000" b="1" dirty="0">
                  <a:solidFill>
                    <a:srgbClr val="FFEA18"/>
                  </a:solidFill>
                  <a:latin typeface="Arial" panose="020B0604020202020204" pitchFamily="34" charset="0"/>
                  <a:cs typeface="Arial" panose="020B0604020202020204" pitchFamily="34" charset="0"/>
                </a:rPr>
                <a:t>الجديد</a:t>
              </a:r>
              <a:endParaRPr lang="en-GB" sz="4000" b="1" dirty="0">
                <a:solidFill>
                  <a:srgbClr val="19FFF4"/>
                </a:solidFill>
                <a:latin typeface="Arial" panose="020B0604020202020204" pitchFamily="34" charset="0"/>
                <a:cs typeface="Arial" panose="020B0604020202020204" pitchFamily="34" charset="0"/>
              </a:endParaRPr>
            </a:p>
          </p:txBody>
        </p:sp>
      </p:grpSp>
      <p:sp>
        <p:nvSpPr>
          <p:cNvPr id="6186" name="Text Box 42"/>
          <p:cNvSpPr txBox="1">
            <a:spLocks noChangeArrowheads="1"/>
          </p:cNvSpPr>
          <p:nvPr/>
        </p:nvSpPr>
        <p:spPr bwMode="auto">
          <a:xfrm rot="19620000">
            <a:off x="760413" y="3106418"/>
            <a:ext cx="4329112" cy="2556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1804">
              <a:lnSpc>
                <a:spcPct val="100000"/>
              </a:lnSpc>
              <a:spcBef>
                <a:spcPts val="2997"/>
              </a:spcBef>
              <a:buClr>
                <a:srgbClr val="FC0128"/>
              </a:buClr>
              <a:defRPr/>
            </a:pPr>
            <a:r>
              <a:rPr lang="ar-SA" sz="8000" b="1" dirty="0">
                <a:solidFill>
                  <a:srgbClr val="FC0128"/>
                </a:solidFill>
                <a:effectLst>
                  <a:glow rad="101600">
                    <a:schemeClr val="bg1"/>
                  </a:glow>
                </a:effectLst>
                <a:latin typeface="Comic Sans MS" charset="0"/>
              </a:rPr>
              <a:t>دليلك الدراسي</a:t>
            </a:r>
            <a:endParaRPr lang="en-GB" sz="8000" b="1" dirty="0">
              <a:solidFill>
                <a:srgbClr val="FC0128"/>
              </a:solidFill>
              <a:effectLst>
                <a:glow rad="101600">
                  <a:schemeClr val="bg1"/>
                </a:glow>
              </a:effectLst>
              <a:latin typeface="Comic Sans MS" charset="0"/>
            </a:endParaRPr>
          </a:p>
        </p:txBody>
      </p:sp>
      <p:sp>
        <p:nvSpPr>
          <p:cNvPr id="6187" name="Oval 43"/>
          <p:cNvSpPr>
            <a:spLocks noChangeArrowheads="1"/>
          </p:cNvSpPr>
          <p:nvPr/>
        </p:nvSpPr>
        <p:spPr bwMode="auto">
          <a:xfrm>
            <a:off x="715963" y="1874838"/>
            <a:ext cx="4843462" cy="611187"/>
          </a:xfrm>
          <a:prstGeom prst="ellipse">
            <a:avLst/>
          </a:prstGeom>
          <a:noFill/>
          <a:ln w="76320">
            <a:solidFill>
              <a:srgbClr val="FC012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500"/>
                                        <p:tgtEl>
                                          <p:spTgt spid="3"/>
                                        </p:tgtEl>
                                      </p:cBhvr>
                                    </p:animEffect>
                                    <p:set>
                                      <p:cBhvr>
                                        <p:cTn id="7" dur="1" fill="hold">
                                          <p:stCondLst>
                                            <p:cond delay="0"/>
                                          </p:stCondLst>
                                        </p:cTn>
                                        <p:tgtEl>
                                          <p:spTgt spid="3"/>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0"/>
                            </p:stCondLst>
                            <p:childTnLst>
                              <p:par>
                                <p:cTn id="17" presetID="2" presetClass="entr" presetSubtype="8" fill="hold" nodeType="afterEffect">
                                  <p:stCondLst>
                                    <p:cond delay="0"/>
                                  </p:stCondLst>
                                  <p:childTnLst>
                                    <p:set>
                                      <p:cBhvr>
                                        <p:cTn id="18" dur="1" fill="hold">
                                          <p:stCondLst>
                                            <p:cond delay="0"/>
                                          </p:stCondLst>
                                        </p:cTn>
                                        <p:tgtEl>
                                          <p:spTgt spid="6186"/>
                                        </p:tgtEl>
                                        <p:attrNameLst>
                                          <p:attrName>style.visibility</p:attrName>
                                        </p:attrNameLst>
                                      </p:cBhvr>
                                      <p:to>
                                        <p:strVal val="visible"/>
                                      </p:to>
                                    </p:set>
                                    <p:anim calcmode="lin" valueType="num">
                                      <p:cBhvr>
                                        <p:cTn id="19" dur="500" fill="hold"/>
                                        <p:tgtEl>
                                          <p:spTgt spid="6186"/>
                                        </p:tgtEl>
                                        <p:attrNameLst>
                                          <p:attrName>ppt_x</p:attrName>
                                        </p:attrNameLst>
                                      </p:cBhvr>
                                      <p:tavLst>
                                        <p:tav tm="100000">
                                          <p:val>
                                            <p:strVal val="0-#ppt_w/2"/>
                                          </p:val>
                                        </p:tav>
                                        <p:tav>
                                          <p:val>
                                            <p:strVal val="#ppt_x"/>
                                          </p:val>
                                        </p:tav>
                                      </p:tavLst>
                                    </p:anim>
                                    <p:anim calcmode="lin" valueType="num">
                                      <p:cBhvr>
                                        <p:cTn id="20" dur="500" fill="hold"/>
                                        <p:tgtEl>
                                          <p:spTgt spid="6186"/>
                                        </p:tgtEl>
                                        <p:attrNameLst>
                                          <p:attrName>ppt_y</p:attrName>
                                        </p:attrNameLst>
                                      </p:cBhvr>
                                      <p:tavLst>
                                        <p:tav tm="100000">
                                          <p:val>
                                            <p:strVal val="#ppt_y"/>
                                          </p:val>
                                        </p:tav>
                                        <p:tav>
                                          <p:val>
                                            <p:strVal val="#ppt_y"/>
                                          </p:val>
                                        </p:tav>
                                      </p:tavLst>
                                    </p:anim>
                                  </p:childTnLst>
                                </p:cTn>
                              </p:par>
                            </p:childTnLst>
                          </p:cTn>
                        </p:par>
                        <p:par>
                          <p:cTn id="21" fill="hold" nodeType="afterGroup">
                            <p:stCondLst>
                              <p:cond delay="0"/>
                            </p:stCondLst>
                            <p:childTnLst>
                              <p:par>
                                <p:cTn id="22" presetID="23" presetClass="entr" presetSubtype="528" fill="hold" grpId="0" nodeType="afterEffect">
                                  <p:stCondLst>
                                    <p:cond delay="0"/>
                                  </p:stCondLst>
                                  <p:childTnLst>
                                    <p:set>
                                      <p:cBhvr>
                                        <p:cTn id="23" dur="1" fill="hold">
                                          <p:stCondLst>
                                            <p:cond delay="0"/>
                                          </p:stCondLst>
                                        </p:cTn>
                                        <p:tgtEl>
                                          <p:spTgt spid="6187"/>
                                        </p:tgtEl>
                                        <p:attrNameLst>
                                          <p:attrName>style.visibility</p:attrName>
                                        </p:attrNameLst>
                                      </p:cBhvr>
                                      <p:to>
                                        <p:strVal val="visible"/>
                                      </p:to>
                                    </p:set>
                                    <p:anim calcmode="lin" valueType="num">
                                      <p:cBhvr>
                                        <p:cTn id="24" dur="500" fill="hold"/>
                                        <p:tgtEl>
                                          <p:spTgt spid="6187"/>
                                        </p:tgtEl>
                                        <p:attrNameLst>
                                          <p:attrName>ppt_w</p:attrName>
                                        </p:attrNameLst>
                                      </p:cBhvr>
                                      <p:tavLst>
                                        <p:tav tm="100000">
                                          <p:val>
                                            <p:fltVal val="0"/>
                                          </p:val>
                                        </p:tav>
                                        <p:tav>
                                          <p:val>
                                            <p:strVal val="#ppt_w"/>
                                          </p:val>
                                        </p:tav>
                                      </p:tavLst>
                                    </p:anim>
                                    <p:anim calcmode="lin" valueType="num">
                                      <p:cBhvr>
                                        <p:cTn id="25" dur="500" fill="hold"/>
                                        <p:tgtEl>
                                          <p:spTgt spid="6187"/>
                                        </p:tgtEl>
                                        <p:attrNameLst>
                                          <p:attrName>ppt_h</p:attrName>
                                        </p:attrNameLst>
                                      </p:cBhvr>
                                      <p:tavLst>
                                        <p:tav tm="100000">
                                          <p:val>
                                            <p:fltVal val="0"/>
                                          </p:val>
                                        </p:tav>
                                        <p:tav>
                                          <p:val>
                                            <p:strVal val="#ppt_h"/>
                                          </p:val>
                                        </p:tav>
                                      </p:tavLst>
                                    </p:anim>
                                    <p:anim calcmode="lin" valueType="num">
                                      <p:cBhvr>
                                        <p:cTn id="26" dur="500" fill="hold"/>
                                        <p:tgtEl>
                                          <p:spTgt spid="6187"/>
                                        </p:tgtEl>
                                        <p:attrNameLst>
                                          <p:attrName>ppt_x</p:attrName>
                                        </p:attrNameLst>
                                      </p:cBhvr>
                                      <p:tavLst>
                                        <p:tav tm="100000">
                                          <p:val>
                                            <p:fltVal val="0.5"/>
                                          </p:val>
                                        </p:tav>
                                        <p:tav>
                                          <p:val>
                                            <p:strVal val="#ppt_x"/>
                                          </p:val>
                                        </p:tav>
                                      </p:tavLst>
                                    </p:anim>
                                    <p:anim calcmode="lin" valueType="num">
                                      <p:cBhvr>
                                        <p:cTn id="27" dur="500" fill="hold"/>
                                        <p:tgtEl>
                                          <p:spTgt spid="618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p>
        </p:txBody>
      </p:sp>
      <p:sp>
        <p:nvSpPr>
          <p:cNvPr id="87042" name="Text Box 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7043" name="Rectangle 3"/>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pic>
        <p:nvPicPr>
          <p:cNvPr id="870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7045" name="Text Box 9"/>
          <p:cNvSpPr txBox="1">
            <a:spLocks noChangeArrowheads="1"/>
          </p:cNvSpPr>
          <p:nvPr/>
        </p:nvSpPr>
        <p:spPr bwMode="auto">
          <a:xfrm rot="1320000">
            <a:off x="3506788" y="4684809"/>
            <a:ext cx="231933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البحر الأبيض </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المتوسط</a:t>
            </a:r>
            <a:endParaRPr lang="en-GB" sz="1600" b="1" dirty="0">
              <a:solidFill>
                <a:srgbClr val="FFFFFF"/>
              </a:solidFill>
              <a:latin typeface="Arial" panose="020B0604020202020204" pitchFamily="34" charset="0"/>
              <a:cs typeface="Arial" panose="020B0604020202020204" pitchFamily="34" charset="0"/>
            </a:endParaRPr>
          </a:p>
        </p:txBody>
      </p:sp>
      <p:sp>
        <p:nvSpPr>
          <p:cNvPr id="87046" name="Text Box 10"/>
          <p:cNvSpPr txBox="1">
            <a:spLocks noChangeArrowheads="1"/>
          </p:cNvSpPr>
          <p:nvPr/>
        </p:nvSpPr>
        <p:spPr bwMode="auto">
          <a:xfrm rot="1320000">
            <a:off x="642938" y="1376459"/>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المحيط</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الأطلسي</a:t>
            </a:r>
            <a:endParaRPr lang="en-GB" sz="1600" b="1" dirty="0">
              <a:solidFill>
                <a:srgbClr val="FFFFFF"/>
              </a:solidFill>
              <a:latin typeface="Arial" panose="020B0604020202020204" pitchFamily="34" charset="0"/>
              <a:cs typeface="Arial" panose="020B0604020202020204" pitchFamily="34" charset="0"/>
            </a:endParaRP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
        <p:nvSpPr>
          <p:cNvPr id="87048" name="Freeform 14"/>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87049" name="Rectangle 15"/>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p>
        </p:txBody>
      </p:sp>
      <p:sp>
        <p:nvSpPr>
          <p:cNvPr id="43024" name="Text Box 16"/>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defRPr/>
            </a:pPr>
            <a:r>
              <a:rPr lang="ar-JO" sz="2200" b="1" dirty="0">
                <a:solidFill>
                  <a:srgbClr val="FFFFFF"/>
                </a:solidFill>
                <a:latin typeface="Arial" panose="020B0604020202020204" pitchFamily="34" charset="0"/>
                <a:cs typeface="Arial" panose="020B0604020202020204" pitchFamily="34" charset="0"/>
              </a:rPr>
              <a:t>إسرائيل</a:t>
            </a:r>
            <a:endParaRPr lang="en-GB" sz="2200" b="1" dirty="0">
              <a:solidFill>
                <a:srgbClr val="FFFFFF"/>
              </a:solidFill>
              <a:latin typeface="Arial" panose="020B0604020202020204" pitchFamily="34" charset="0"/>
              <a:cs typeface="Arial" panose="020B0604020202020204" pitchFamily="34" charset="0"/>
            </a:endParaRPr>
          </a:p>
        </p:txBody>
      </p:sp>
      <p:sp>
        <p:nvSpPr>
          <p:cNvPr id="87051" name="Text Box 17"/>
          <p:cNvSpPr txBox="1">
            <a:spLocks noChangeArrowheads="1"/>
          </p:cNvSpPr>
          <p:nvPr/>
        </p:nvSpPr>
        <p:spPr bwMode="auto">
          <a:xfrm>
            <a:off x="9632950" y="106363"/>
            <a:ext cx="204788"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Comic Sans MS" charset="0"/>
              </a:rPr>
              <a:t> </a:t>
            </a:r>
          </a:p>
        </p:txBody>
      </p:sp>
      <p:sp>
        <p:nvSpPr>
          <p:cNvPr id="87052"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87053" name="Text Box 19"/>
          <p:cNvSpPr txBox="1">
            <a:spLocks noChangeArrowheads="1"/>
          </p:cNvSpPr>
          <p:nvPr/>
        </p:nvSpPr>
        <p:spPr bwMode="auto">
          <a:xfrm>
            <a:off x="9228138"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40</a:t>
            </a:r>
          </a:p>
        </p:txBody>
      </p:sp>
      <p:sp>
        <p:nvSpPr>
          <p:cNvPr id="21" name="Text Box 5"/>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آسيا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22" name="Text Box 6"/>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ar-JO" sz="36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6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23" name="Text Box 20"/>
          <p:cNvSpPr txBox="1">
            <a:spLocks noChangeArrowheads="1"/>
          </p:cNvSpPr>
          <p:nvPr/>
        </p:nvSpPr>
        <p:spPr bwMode="auto">
          <a:xfrm>
            <a:off x="1085850" y="4516440"/>
            <a:ext cx="28781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أفريقيا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24" name="Text Box 21"/>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ar-JO" sz="3100" b="1" dirty="0">
                <a:solidFill>
                  <a:srgbClr val="0033CC"/>
                </a:solidFill>
                <a:effectLst>
                  <a:glow rad="152400">
                    <a:schemeClr val="bg1"/>
                  </a:glow>
                </a:effectLst>
                <a:latin typeface="Arial" panose="020B0604020202020204" pitchFamily="34" charset="0"/>
                <a:cs typeface="Arial" panose="020B0604020202020204" pitchFamily="34" charset="0"/>
              </a:rPr>
              <a:t>العربية</a:t>
            </a:r>
            <a:endParaRPr lang="en-GB" sz="31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p:val>
                                            <p:strVal val="#ppt_x"/>
                                          </p:val>
                                        </p:tav>
                                      </p:tavLst>
                                    </p:anim>
                                    <p:anim calcmode="lin" valueType="num">
                                      <p:cBhvr>
                                        <p:cTn id="13" dur="500" fill="hold"/>
                                        <p:tgtEl>
                                          <p:spTgt spid="4302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p>
        </p:txBody>
      </p:sp>
      <p:sp>
        <p:nvSpPr>
          <p:cNvPr id="89090" name="Text Box 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9091" name="Rectangle 3"/>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pic>
        <p:nvPicPr>
          <p:cNvPr id="8909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3088"/>
            <a:ext cx="8715374"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62" name="Text Box 5"/>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آسيا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96263" name="Text Box 6"/>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ar-JO" sz="36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6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89095" name="Text Box 7"/>
          <p:cNvSpPr txBox="1">
            <a:spLocks noChangeArrowheads="1"/>
          </p:cNvSpPr>
          <p:nvPr/>
        </p:nvSpPr>
        <p:spPr bwMode="auto">
          <a:xfrm rot="1320000">
            <a:off x="3692274" y="4716459"/>
            <a:ext cx="1759415"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البحر الأبيض</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المتوسط</a:t>
            </a:r>
            <a:endParaRPr lang="en-GB" sz="1600" b="1" dirty="0">
              <a:solidFill>
                <a:srgbClr val="FFFFFF"/>
              </a:solidFill>
              <a:latin typeface="Arial" panose="020B0604020202020204" pitchFamily="34" charset="0"/>
              <a:cs typeface="Arial" panose="020B0604020202020204" pitchFamily="34" charset="0"/>
            </a:endParaRPr>
          </a:p>
        </p:txBody>
      </p:sp>
      <p:sp>
        <p:nvSpPr>
          <p:cNvPr id="89096" name="Text Box 8"/>
          <p:cNvSpPr txBox="1">
            <a:spLocks noChangeArrowheads="1"/>
          </p:cNvSpPr>
          <p:nvPr/>
        </p:nvSpPr>
        <p:spPr bwMode="auto">
          <a:xfrm rot="1320000">
            <a:off x="642938" y="1498696"/>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المحيط</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الأطلسي</a:t>
            </a:r>
            <a:endParaRPr lang="en-GB" sz="1600" b="1" dirty="0">
              <a:solidFill>
                <a:srgbClr val="FFFFFF"/>
              </a:solidFill>
              <a:latin typeface="Arial" panose="020B0604020202020204" pitchFamily="34" charset="0"/>
              <a:cs typeface="Arial" panose="020B0604020202020204" pitchFamily="34" charset="0"/>
            </a:endParaRPr>
          </a:p>
        </p:txBody>
      </p:sp>
      <p:sp>
        <p:nvSpPr>
          <p:cNvPr id="89097" name="Freeform 9"/>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89098" name="Rectangle 10"/>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p>
        </p:txBody>
      </p:sp>
      <p:sp>
        <p:nvSpPr>
          <p:cNvPr id="89099" name="Text Box 11"/>
          <p:cNvSpPr txBox="1">
            <a:spLocks noChangeArrowheads="1"/>
          </p:cNvSpPr>
          <p:nvPr/>
        </p:nvSpPr>
        <p:spPr bwMode="auto">
          <a:xfrm>
            <a:off x="9632950" y="106363"/>
            <a:ext cx="204788" cy="44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375"/>
              </a:spcBef>
              <a:buClr>
                <a:srgbClr val="FFA27C"/>
              </a:buClr>
            </a:pPr>
            <a:r>
              <a:rPr lang="en-GB" sz="2200">
                <a:solidFill>
                  <a:srgbClr val="FFA27C"/>
                </a:solidFill>
                <a:latin typeface="Comic Sans MS" charset="0"/>
              </a:rPr>
              <a:t> </a:t>
            </a:r>
          </a:p>
        </p:txBody>
      </p:sp>
      <p:sp>
        <p:nvSpPr>
          <p:cNvPr id="89100" name="Text Box 12"/>
          <p:cNvSpPr txBox="1">
            <a:spLocks noChangeArrowheads="1"/>
          </p:cNvSpPr>
          <p:nvPr/>
        </p:nvSpPr>
        <p:spPr bwMode="auto">
          <a:xfrm>
            <a:off x="3227388" y="3427413"/>
            <a:ext cx="1481137"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250"/>
              </a:spcBef>
              <a:buClr>
                <a:srgbClr val="FFFFFF"/>
              </a:buClr>
            </a:pPr>
            <a:r>
              <a:rPr lang="ar-JO" sz="2000" b="1" dirty="0">
                <a:solidFill>
                  <a:srgbClr val="FFFFFF"/>
                </a:solidFill>
                <a:latin typeface="Arial" panose="020B0604020202020204" pitchFamily="34" charset="0"/>
                <a:cs typeface="Arial" panose="020B0604020202020204" pitchFamily="34" charset="0"/>
              </a:rPr>
              <a:t>روما</a:t>
            </a:r>
            <a:r>
              <a:rPr lang="en-GB" sz="2000" b="1" dirty="0">
                <a:solidFill>
                  <a:srgbClr val="FFFFFF"/>
                </a:solidFill>
                <a:latin typeface="Comic Sans MS" charset="0"/>
              </a:rPr>
              <a:t>•</a:t>
            </a:r>
          </a:p>
        </p:txBody>
      </p:sp>
      <p:sp>
        <p:nvSpPr>
          <p:cNvPr id="89101" name="Text Box 13"/>
          <p:cNvSpPr txBox="1">
            <a:spLocks noChangeArrowheads="1"/>
          </p:cNvSpPr>
          <p:nvPr/>
        </p:nvSpPr>
        <p:spPr bwMode="auto">
          <a:xfrm>
            <a:off x="5143500" y="4137025"/>
            <a:ext cx="338138"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250"/>
              </a:spcBef>
              <a:buClr>
                <a:srgbClr val="919191"/>
              </a:buClr>
            </a:pPr>
            <a:r>
              <a:rPr lang="en-GB" sz="3600" b="1">
                <a:solidFill>
                  <a:srgbClr val="919191"/>
                </a:solidFill>
                <a:latin typeface="Comic Sans MS" charset="0"/>
              </a:rPr>
              <a:t>•</a:t>
            </a:r>
          </a:p>
        </p:txBody>
      </p:sp>
      <p:sp>
        <p:nvSpPr>
          <p:cNvPr id="44046" name="Line 14"/>
          <p:cNvSpPr>
            <a:spLocks noChangeShapeType="1"/>
          </p:cNvSpPr>
          <p:nvPr/>
        </p:nvSpPr>
        <p:spPr bwMode="auto">
          <a:xfrm flipH="1">
            <a:off x="3392488" y="2403475"/>
            <a:ext cx="2784475" cy="3022600"/>
          </a:xfrm>
          <a:prstGeom prst="line">
            <a:avLst/>
          </a:prstGeom>
          <a:noFill/>
          <a:ln w="57240">
            <a:solidFill>
              <a:srgbClr val="FC0128"/>
            </a:solidFill>
            <a:miter lim="800000"/>
            <a:headEnd type="triangle" w="med" len="med"/>
            <a:tailEnd type="triangle" w="med" len="med"/>
          </a:ln>
          <a:effectLst>
            <a:outerShdw blurRad="63500" dist="71785" dir="2700000" algn="ctr" rotWithShape="0">
              <a:srgbClr val="040404"/>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44047" name="Freeform 15"/>
          <p:cNvSpPr>
            <a:spLocks noChangeArrowheads="1"/>
          </p:cNvSpPr>
          <p:nvPr/>
        </p:nvSpPr>
        <p:spPr bwMode="auto">
          <a:xfrm>
            <a:off x="614363" y="4860925"/>
            <a:ext cx="6510337" cy="2292350"/>
          </a:xfrm>
          <a:custGeom>
            <a:avLst/>
            <a:gdLst/>
            <a:ahLst/>
            <a:cxnLst>
              <a:cxn ang="0">
                <a:pos x="0" y="34"/>
              </a:cxn>
              <a:cxn ang="0">
                <a:pos x="224" y="2"/>
              </a:cxn>
              <a:cxn ang="0">
                <a:pos x="472" y="18"/>
              </a:cxn>
              <a:cxn ang="0">
                <a:pos x="744" y="82"/>
              </a:cxn>
              <a:cxn ang="0">
                <a:pos x="1328" y="82"/>
              </a:cxn>
              <a:cxn ang="0">
                <a:pos x="1384" y="122"/>
              </a:cxn>
              <a:cxn ang="0">
                <a:pos x="1480" y="234"/>
              </a:cxn>
              <a:cxn ang="0">
                <a:pos x="1536" y="354"/>
              </a:cxn>
              <a:cxn ang="0">
                <a:pos x="1576" y="402"/>
              </a:cxn>
              <a:cxn ang="0">
                <a:pos x="1624" y="442"/>
              </a:cxn>
              <a:cxn ang="0">
                <a:pos x="1664" y="514"/>
              </a:cxn>
              <a:cxn ang="0">
                <a:pos x="1680" y="538"/>
              </a:cxn>
              <a:cxn ang="0">
                <a:pos x="1776" y="578"/>
              </a:cxn>
              <a:cxn ang="0">
                <a:pos x="1832" y="674"/>
              </a:cxn>
              <a:cxn ang="0">
                <a:pos x="1856" y="682"/>
              </a:cxn>
              <a:cxn ang="0">
                <a:pos x="1904" y="714"/>
              </a:cxn>
              <a:cxn ang="0">
                <a:pos x="1928" y="730"/>
              </a:cxn>
              <a:cxn ang="0">
                <a:pos x="1968" y="762"/>
              </a:cxn>
              <a:cxn ang="0">
                <a:pos x="2008" y="802"/>
              </a:cxn>
              <a:cxn ang="0">
                <a:pos x="2136" y="834"/>
              </a:cxn>
              <a:cxn ang="0">
                <a:pos x="2216" y="954"/>
              </a:cxn>
              <a:cxn ang="0">
                <a:pos x="2264" y="970"/>
              </a:cxn>
              <a:cxn ang="0">
                <a:pos x="2312" y="1002"/>
              </a:cxn>
              <a:cxn ang="0">
                <a:pos x="2368" y="1106"/>
              </a:cxn>
              <a:cxn ang="0">
                <a:pos x="2392" y="1130"/>
              </a:cxn>
              <a:cxn ang="0">
                <a:pos x="2472" y="1154"/>
              </a:cxn>
              <a:cxn ang="0">
                <a:pos x="2496" y="1162"/>
              </a:cxn>
              <a:cxn ang="0">
                <a:pos x="2576" y="1138"/>
              </a:cxn>
              <a:cxn ang="0">
                <a:pos x="2640" y="986"/>
              </a:cxn>
              <a:cxn ang="0">
                <a:pos x="2736" y="930"/>
              </a:cxn>
              <a:cxn ang="0">
                <a:pos x="2832" y="874"/>
              </a:cxn>
              <a:cxn ang="0">
                <a:pos x="2904" y="866"/>
              </a:cxn>
              <a:cxn ang="0">
                <a:pos x="2928" y="858"/>
              </a:cxn>
              <a:cxn ang="0">
                <a:pos x="3168" y="914"/>
              </a:cxn>
              <a:cxn ang="0">
                <a:pos x="3312" y="1010"/>
              </a:cxn>
              <a:cxn ang="0">
                <a:pos x="3360" y="1026"/>
              </a:cxn>
              <a:cxn ang="0">
                <a:pos x="3504" y="1122"/>
              </a:cxn>
              <a:cxn ang="0">
                <a:pos x="3632" y="1162"/>
              </a:cxn>
              <a:cxn ang="0">
                <a:pos x="3680" y="1178"/>
              </a:cxn>
              <a:cxn ang="0">
                <a:pos x="3728" y="1274"/>
              </a:cxn>
            </a:cxnLst>
            <a:rect l="0" t="0" r="r" b="b"/>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4048" name="Freeform 16"/>
          <p:cNvSpPr>
            <a:spLocks noChangeArrowheads="1"/>
          </p:cNvSpPr>
          <p:nvPr/>
        </p:nvSpPr>
        <p:spPr bwMode="auto">
          <a:xfrm>
            <a:off x="3646488" y="1050925"/>
            <a:ext cx="2835275" cy="1554163"/>
          </a:xfrm>
          <a:custGeom>
            <a:avLst/>
            <a:gdLst/>
            <a:ahLst/>
            <a:cxnLst>
              <a:cxn ang="0">
                <a:pos x="0" y="0"/>
              </a:cxn>
              <a:cxn ang="0">
                <a:pos x="24" y="8"/>
              </a:cxn>
              <a:cxn ang="0">
                <a:pos x="40" y="56"/>
              </a:cxn>
              <a:cxn ang="0">
                <a:pos x="72" y="264"/>
              </a:cxn>
              <a:cxn ang="0">
                <a:pos x="64" y="320"/>
              </a:cxn>
              <a:cxn ang="0">
                <a:pos x="48" y="368"/>
              </a:cxn>
              <a:cxn ang="0">
                <a:pos x="56" y="392"/>
              </a:cxn>
              <a:cxn ang="0">
                <a:pos x="80" y="400"/>
              </a:cxn>
              <a:cxn ang="0">
                <a:pos x="152" y="440"/>
              </a:cxn>
              <a:cxn ang="0">
                <a:pos x="224" y="528"/>
              </a:cxn>
              <a:cxn ang="0">
                <a:pos x="336" y="536"/>
              </a:cxn>
              <a:cxn ang="0">
                <a:pos x="456" y="608"/>
              </a:cxn>
              <a:cxn ang="0">
                <a:pos x="512" y="688"/>
              </a:cxn>
              <a:cxn ang="0">
                <a:pos x="632" y="736"/>
              </a:cxn>
              <a:cxn ang="0">
                <a:pos x="808" y="672"/>
              </a:cxn>
              <a:cxn ang="0">
                <a:pos x="944" y="672"/>
              </a:cxn>
              <a:cxn ang="0">
                <a:pos x="992" y="648"/>
              </a:cxn>
              <a:cxn ang="0">
                <a:pos x="1088" y="664"/>
              </a:cxn>
              <a:cxn ang="0">
                <a:pos x="1144" y="648"/>
              </a:cxn>
              <a:cxn ang="0">
                <a:pos x="1200" y="656"/>
              </a:cxn>
              <a:cxn ang="0">
                <a:pos x="1248" y="672"/>
              </a:cxn>
              <a:cxn ang="0">
                <a:pos x="1280" y="664"/>
              </a:cxn>
              <a:cxn ang="0">
                <a:pos x="1328" y="648"/>
              </a:cxn>
              <a:cxn ang="0">
                <a:pos x="1416" y="664"/>
              </a:cxn>
              <a:cxn ang="0">
                <a:pos x="1512" y="736"/>
              </a:cxn>
              <a:cxn ang="0">
                <a:pos x="1576" y="752"/>
              </a:cxn>
              <a:cxn ang="0">
                <a:pos x="1624" y="864"/>
              </a:cxn>
            </a:cxnLst>
            <a:rect l="0" t="0" r="r" b="b"/>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4049" name="Freeform 17"/>
          <p:cNvSpPr>
            <a:spLocks noChangeArrowheads="1"/>
          </p:cNvSpPr>
          <p:nvPr/>
        </p:nvSpPr>
        <p:spPr bwMode="auto">
          <a:xfrm>
            <a:off x="7697788" y="3411538"/>
            <a:ext cx="349250" cy="3736975"/>
          </a:xfrm>
          <a:custGeom>
            <a:avLst/>
            <a:gdLst/>
            <a:ahLst/>
            <a:cxnLst>
              <a:cxn ang="0">
                <a:pos x="48" y="0"/>
              </a:cxn>
              <a:cxn ang="0">
                <a:pos x="120" y="16"/>
              </a:cxn>
              <a:cxn ang="0">
                <a:pos x="152" y="88"/>
              </a:cxn>
              <a:cxn ang="0">
                <a:pos x="128" y="280"/>
              </a:cxn>
              <a:cxn ang="0">
                <a:pos x="120" y="352"/>
              </a:cxn>
              <a:cxn ang="0">
                <a:pos x="48" y="416"/>
              </a:cxn>
              <a:cxn ang="0">
                <a:pos x="0" y="496"/>
              </a:cxn>
              <a:cxn ang="0">
                <a:pos x="8" y="616"/>
              </a:cxn>
              <a:cxn ang="0">
                <a:pos x="88" y="720"/>
              </a:cxn>
              <a:cxn ang="0">
                <a:pos x="144" y="792"/>
              </a:cxn>
              <a:cxn ang="0">
                <a:pos x="176" y="880"/>
              </a:cxn>
              <a:cxn ang="0">
                <a:pos x="200" y="1096"/>
              </a:cxn>
              <a:cxn ang="0">
                <a:pos x="96" y="1288"/>
              </a:cxn>
              <a:cxn ang="0">
                <a:pos x="112" y="1424"/>
              </a:cxn>
              <a:cxn ang="0">
                <a:pos x="136" y="1504"/>
              </a:cxn>
              <a:cxn ang="0">
                <a:pos x="200" y="1824"/>
              </a:cxn>
              <a:cxn ang="0">
                <a:pos x="168" y="1992"/>
              </a:cxn>
              <a:cxn ang="0">
                <a:pos x="152" y="2016"/>
              </a:cxn>
              <a:cxn ang="0">
                <a:pos x="128" y="2072"/>
              </a:cxn>
            </a:cxnLst>
            <a:rect l="0" t="0" r="r" b="b"/>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4050" name="Freeform 18"/>
          <p:cNvSpPr>
            <a:spLocks noChangeArrowheads="1"/>
          </p:cNvSpPr>
          <p:nvPr/>
        </p:nvSpPr>
        <p:spPr bwMode="auto">
          <a:xfrm>
            <a:off x="1751013" y="590550"/>
            <a:ext cx="1377950" cy="906463"/>
          </a:xfrm>
          <a:custGeom>
            <a:avLst/>
            <a:gdLst/>
            <a:ahLst/>
            <a:cxnLst>
              <a:cxn ang="0">
                <a:pos x="701" y="0"/>
              </a:cxn>
              <a:cxn ang="0">
                <a:pos x="685" y="120"/>
              </a:cxn>
              <a:cxn ang="0">
                <a:pos x="677" y="248"/>
              </a:cxn>
              <a:cxn ang="0">
                <a:pos x="757" y="264"/>
              </a:cxn>
              <a:cxn ang="0">
                <a:pos x="789" y="360"/>
              </a:cxn>
              <a:cxn ang="0">
                <a:pos x="757" y="376"/>
              </a:cxn>
              <a:cxn ang="0">
                <a:pos x="677" y="384"/>
              </a:cxn>
              <a:cxn ang="0">
                <a:pos x="693" y="448"/>
              </a:cxn>
              <a:cxn ang="0">
                <a:pos x="549" y="504"/>
              </a:cxn>
              <a:cxn ang="0">
                <a:pos x="413" y="480"/>
              </a:cxn>
              <a:cxn ang="0">
                <a:pos x="333" y="480"/>
              </a:cxn>
              <a:cxn ang="0">
                <a:pos x="253" y="488"/>
              </a:cxn>
              <a:cxn ang="0">
                <a:pos x="197" y="480"/>
              </a:cxn>
              <a:cxn ang="0">
                <a:pos x="229" y="440"/>
              </a:cxn>
              <a:cxn ang="0">
                <a:pos x="413" y="384"/>
              </a:cxn>
              <a:cxn ang="0">
                <a:pos x="381" y="328"/>
              </a:cxn>
              <a:cxn ang="0">
                <a:pos x="301" y="256"/>
              </a:cxn>
              <a:cxn ang="0">
                <a:pos x="413" y="216"/>
              </a:cxn>
              <a:cxn ang="0">
                <a:pos x="405" y="168"/>
              </a:cxn>
              <a:cxn ang="0">
                <a:pos x="317" y="224"/>
              </a:cxn>
              <a:cxn ang="0">
                <a:pos x="117" y="216"/>
              </a:cxn>
              <a:cxn ang="0">
                <a:pos x="61" y="208"/>
              </a:cxn>
              <a:cxn ang="0">
                <a:pos x="37" y="200"/>
              </a:cxn>
              <a:cxn ang="0">
                <a:pos x="13" y="184"/>
              </a:cxn>
              <a:cxn ang="0">
                <a:pos x="37" y="112"/>
              </a:cxn>
              <a:cxn ang="0">
                <a:pos x="61" y="64"/>
              </a:cxn>
              <a:cxn ang="0">
                <a:pos x="109" y="48"/>
              </a:cxn>
              <a:cxn ang="0">
                <a:pos x="117" y="24"/>
              </a:cxn>
              <a:cxn ang="0">
                <a:pos x="133" y="0"/>
              </a:cxn>
            </a:cxnLst>
            <a:rect l="0" t="0" r="r" b="b"/>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blurRad="63500" dist="71785" dir="2700000" algn="ctr" rotWithShape="0">
              <a:srgbClr val="040404"/>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44051" name="Line 19"/>
          <p:cNvSpPr>
            <a:spLocks noChangeShapeType="1"/>
          </p:cNvSpPr>
          <p:nvPr/>
        </p:nvSpPr>
        <p:spPr bwMode="auto">
          <a:xfrm>
            <a:off x="2095500" y="201613"/>
            <a:ext cx="5783263" cy="7181850"/>
          </a:xfrm>
          <a:prstGeom prst="line">
            <a:avLst/>
          </a:prstGeom>
          <a:noFill/>
          <a:ln w="57240">
            <a:solidFill>
              <a:srgbClr val="FC0128"/>
            </a:solidFill>
            <a:miter lim="800000"/>
            <a:headEnd type="triangle" w="med" len="med"/>
            <a:tailEnd type="triangle" w="med" len="med"/>
          </a:ln>
          <a:effectLst>
            <a:outerShdw blurRad="63500" dist="113503" dir="1593903" algn="ctr" rotWithShape="0">
              <a:srgbClr val="040404"/>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96277" name="Text Box 20"/>
          <p:cNvSpPr txBox="1">
            <a:spLocks noChangeArrowheads="1"/>
          </p:cNvSpPr>
          <p:nvPr/>
        </p:nvSpPr>
        <p:spPr bwMode="auto">
          <a:xfrm>
            <a:off x="1085850" y="4516440"/>
            <a:ext cx="28781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أفريقيا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96278" name="Text Box 21"/>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ar-JO" sz="3100" b="1" dirty="0">
                <a:solidFill>
                  <a:srgbClr val="0033CC"/>
                </a:solidFill>
                <a:effectLst>
                  <a:glow rad="152400">
                    <a:schemeClr val="bg1"/>
                  </a:glow>
                </a:effectLst>
                <a:latin typeface="Arial" panose="020B0604020202020204" pitchFamily="34" charset="0"/>
                <a:cs typeface="Arial" panose="020B0604020202020204" pitchFamily="34" charset="0"/>
              </a:rPr>
              <a:t>العربية</a:t>
            </a:r>
            <a:endParaRPr lang="en-GB" sz="31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4054" name="Text Box 22"/>
          <p:cNvSpPr txBox="1">
            <a:spLocks noChangeArrowheads="1"/>
          </p:cNvSpPr>
          <p:nvPr/>
        </p:nvSpPr>
        <p:spPr bwMode="auto">
          <a:xfrm>
            <a:off x="628650" y="4127818"/>
            <a:ext cx="8715375" cy="45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4995"/>
              </a:spcBef>
              <a:buClr>
                <a:srgbClr val="FFEA18"/>
              </a:buClr>
              <a:defRPr/>
            </a:pPr>
            <a:endParaRPr lang="en-GB" sz="8000" b="1" dirty="0">
              <a:solidFill>
                <a:srgbClr val="FFEA18"/>
              </a:solidFill>
              <a:effectLst>
                <a:glow rad="165100">
                  <a:schemeClr val="tx1">
                    <a:alpha val="96000"/>
                  </a:schemeClr>
                </a:glow>
              </a:effectLst>
              <a:latin typeface="Comic Sans MS" charset="0"/>
            </a:endParaRPr>
          </a:p>
        </p:txBody>
      </p:sp>
      <p:sp>
        <p:nvSpPr>
          <p:cNvPr id="89111" name="Text Box 23"/>
          <p:cNvSpPr txBox="1">
            <a:spLocks noChangeArrowheads="1"/>
          </p:cNvSpPr>
          <p:nvPr/>
        </p:nvSpPr>
        <p:spPr bwMode="auto">
          <a:xfrm>
            <a:off x="9237663"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41</a:t>
            </a:r>
          </a:p>
        </p:txBody>
      </p:sp>
      <p:grpSp>
        <p:nvGrpSpPr>
          <p:cNvPr id="89112" name="Group 24"/>
          <p:cNvGrpSpPr>
            <a:grpSpLocks/>
          </p:cNvGrpSpPr>
          <p:nvPr/>
        </p:nvGrpSpPr>
        <p:grpSpPr bwMode="auto">
          <a:xfrm>
            <a:off x="6962775" y="5143500"/>
            <a:ext cx="439738" cy="749300"/>
            <a:chOff x="4386" y="3240"/>
            <a:chExt cx="277" cy="472"/>
          </a:xfrm>
        </p:grpSpPr>
        <p:sp>
          <p:nvSpPr>
            <p:cNvPr id="44057" name="Oval 25"/>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44058" name="Oval 26"/>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
        <p:nvSpPr>
          <p:cNvPr id="44059" name="Text Box 27"/>
          <p:cNvSpPr txBox="1">
            <a:spLocks noChangeArrowheads="1"/>
          </p:cNvSpPr>
          <p:nvPr/>
        </p:nvSpPr>
        <p:spPr bwMode="auto">
          <a:xfrm>
            <a:off x="6411913" y="4459288"/>
            <a:ext cx="1576387" cy="454025"/>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375"/>
              </a:spcBef>
              <a:buClr>
                <a:srgbClr val="66CCFF"/>
              </a:buClr>
              <a:defRPr/>
            </a:pPr>
            <a:r>
              <a:rPr lang="ar-JO" sz="2200" b="1" dirty="0">
                <a:solidFill>
                  <a:srgbClr val="FFFFFF"/>
                </a:solidFill>
                <a:latin typeface="Arial" panose="020B0604020202020204" pitchFamily="34" charset="0"/>
                <a:cs typeface="Arial" panose="020B0604020202020204" pitchFamily="34" charset="0"/>
              </a:rPr>
              <a:t>إسرائيل</a:t>
            </a:r>
            <a:endParaRPr lang="en-GB" sz="22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0" y="2950096"/>
            <a:ext cx="10058400" cy="1295400"/>
          </a:xfrm>
          <a:prstGeom prst="rect">
            <a:avLst/>
          </a:prstGeom>
        </p:spPr>
        <p:txBody>
          <a:bodyPr lIns="91277" tIns="45637" rIns="91277" bIns="45637"/>
          <a:lstStyle/>
          <a:p>
            <a:pPr defTabSz="453173">
              <a:defRPr/>
            </a:pPr>
            <a:r>
              <a:rPr lang="ar-JO" sz="8000" b="1" kern="1200" dirty="0">
                <a:solidFill>
                  <a:srgbClr val="FFEA18"/>
                </a:solidFill>
                <a:effectLst>
                  <a:glow rad="165100">
                    <a:schemeClr val="tx1">
                      <a:alpha val="96000"/>
                    </a:schemeClr>
                  </a:glow>
                </a:effectLst>
                <a:latin typeface="Arial" panose="020B0604020202020204" pitchFamily="34" charset="0"/>
                <a:ea typeface="ＭＳ Ｐゴシック"/>
                <a:cs typeface="Arial" panose="020B0604020202020204" pitchFamily="34" charset="0"/>
              </a:rPr>
              <a:t>الإمبراطورية الرومانية</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16" presetClass="entr" presetSubtype="42" fill="hold" nodeType="afterEffect">
                                  <p:stCondLst>
                                    <p:cond delay="0"/>
                                  </p:stCondLst>
                                  <p:childTnLst>
                                    <p:set>
                                      <p:cBhvr>
                                        <p:cTn id="12" dur="1" fill="hold">
                                          <p:stCondLst>
                                            <p:cond delay="0"/>
                                          </p:stCondLst>
                                        </p:cTn>
                                        <p:tgtEl>
                                          <p:spTgt spid="44051"/>
                                        </p:tgtEl>
                                        <p:attrNameLst>
                                          <p:attrName>style.visibility</p:attrName>
                                        </p:attrNameLst>
                                      </p:cBhvr>
                                      <p:to>
                                        <p:strVal val="visible"/>
                                      </p:to>
                                    </p:set>
                                    <p:animEffect transition="in" filter="barn(outHorizontal)">
                                      <p:cBhvr>
                                        <p:cTn id="13" dur="500"/>
                                        <p:tgtEl>
                                          <p:spTgt spid="44051"/>
                                        </p:tgtEl>
                                      </p:cBhvr>
                                    </p:animEffect>
                                  </p:childTnLst>
                                </p:cTn>
                              </p:par>
                            </p:childTnLst>
                          </p:cTn>
                        </p:par>
                        <p:par>
                          <p:cTn id="14" fill="hold" nodeType="afterGroup">
                            <p:stCondLst>
                              <p:cond delay="1500"/>
                            </p:stCondLst>
                            <p:childTnLst>
                              <p:par>
                                <p:cTn id="15" presetID="16" presetClass="entr" presetSubtype="37" fill="hold" nodeType="afterEffect">
                                  <p:stCondLst>
                                    <p:cond delay="0"/>
                                  </p:stCondLst>
                                  <p:childTnLst>
                                    <p:set>
                                      <p:cBhvr>
                                        <p:cTn id="16" dur="1" fill="hold">
                                          <p:stCondLst>
                                            <p:cond delay="0"/>
                                          </p:stCondLst>
                                        </p:cTn>
                                        <p:tgtEl>
                                          <p:spTgt spid="44046"/>
                                        </p:tgtEl>
                                        <p:attrNameLst>
                                          <p:attrName>style.visibility</p:attrName>
                                        </p:attrNameLst>
                                      </p:cBhvr>
                                      <p:to>
                                        <p:strVal val="visible"/>
                                      </p:to>
                                    </p:set>
                                    <p:animEffect transition="in" filter="barn(outVertical)">
                                      <p:cBhvr>
                                        <p:cTn id="17" dur="500"/>
                                        <p:tgtEl>
                                          <p:spTgt spid="44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114300"/>
            <a:ext cx="10058400" cy="75438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0011" tIns="45004" rIns="90011" bIns="45004" anchor="ctr"/>
          <a:lstStyle/>
          <a:p>
            <a:pPr defTabSz="444707"/>
            <a:endParaRPr lang="en-US" sz="2420">
              <a:solidFill>
                <a:srgbClr val="FFFFFF"/>
              </a:solidFill>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5" y="672074"/>
            <a:ext cx="8745538" cy="635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6" name="Text Box 5">
            <a:extLst>
              <a:ext uri="{FF2B5EF4-FFF2-40B4-BE49-F238E27FC236}">
                <a16:creationId xmlns:a16="http://schemas.microsoft.com/office/drawing/2014/main" id="{C194DB66-3610-837B-65AA-C32FA4514DED}"/>
              </a:ext>
            </a:extLst>
          </p:cNvPr>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آسيا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7" name="Text Box 6">
            <a:extLst>
              <a:ext uri="{FF2B5EF4-FFF2-40B4-BE49-F238E27FC236}">
                <a16:creationId xmlns:a16="http://schemas.microsoft.com/office/drawing/2014/main" id="{5BD6D8A3-6389-75A9-6976-E16346598763}"/>
              </a:ext>
            </a:extLst>
          </p:cNvPr>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ar-JO" sz="36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6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8" name="Text Box 20">
            <a:extLst>
              <a:ext uri="{FF2B5EF4-FFF2-40B4-BE49-F238E27FC236}">
                <a16:creationId xmlns:a16="http://schemas.microsoft.com/office/drawing/2014/main" id="{C94A9161-72FF-2615-A58A-74ABC481C4A2}"/>
              </a:ext>
            </a:extLst>
          </p:cNvPr>
          <p:cNvSpPr txBox="1">
            <a:spLocks noChangeArrowheads="1"/>
          </p:cNvSpPr>
          <p:nvPr/>
        </p:nvSpPr>
        <p:spPr bwMode="auto">
          <a:xfrm>
            <a:off x="1085850" y="4516440"/>
            <a:ext cx="28781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أفريقيا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9" name="Text Box 21">
            <a:extLst>
              <a:ext uri="{FF2B5EF4-FFF2-40B4-BE49-F238E27FC236}">
                <a16:creationId xmlns:a16="http://schemas.microsoft.com/office/drawing/2014/main" id="{1998DDDC-8A22-F620-C621-76649E2A0C59}"/>
              </a:ext>
            </a:extLst>
          </p:cNvPr>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ar-JO" sz="3100" b="1" dirty="0">
                <a:solidFill>
                  <a:srgbClr val="0033CC"/>
                </a:solidFill>
                <a:effectLst>
                  <a:glow rad="152400">
                    <a:schemeClr val="bg1"/>
                  </a:glow>
                </a:effectLst>
                <a:latin typeface="Arial" panose="020B0604020202020204" pitchFamily="34" charset="0"/>
                <a:cs typeface="Arial" panose="020B0604020202020204" pitchFamily="34" charset="0"/>
              </a:rPr>
              <a:t>العربية</a:t>
            </a:r>
            <a:endParaRPr lang="en-GB" sz="31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91139" name="Rectangle 10"/>
          <p:cNvSpPr>
            <a:spLocks noChangeArrowheads="1"/>
          </p:cNvSpPr>
          <p:nvPr/>
        </p:nvSpPr>
        <p:spPr bwMode="auto">
          <a:xfrm>
            <a:off x="628655" y="659746"/>
            <a:ext cx="8745538" cy="6411306"/>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0022" tIns="45010" rIns="90022" bIns="45010" anchor="ctr"/>
          <a:lstStyle/>
          <a:p>
            <a:pPr defTabSz="444707"/>
            <a:endParaRPr lang="en-US" sz="2420">
              <a:solidFill>
                <a:srgbClr val="FFFFFF"/>
              </a:solidFill>
            </a:endParaRPr>
          </a:p>
        </p:txBody>
      </p:sp>
      <p:sp>
        <p:nvSpPr>
          <p:cNvPr id="91140" name="Text Box 2"/>
          <p:cNvSpPr txBox="1">
            <a:spLocks noChangeArrowheads="1"/>
          </p:cNvSpPr>
          <p:nvPr/>
        </p:nvSpPr>
        <p:spPr bwMode="auto">
          <a:xfrm>
            <a:off x="842632" y="7333499"/>
            <a:ext cx="953166" cy="23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556"/>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880" b="1">
                <a:solidFill>
                  <a:srgbClr val="FFFFFF"/>
                </a:solidFill>
                <a:ea typeface="MS Gothic" charset="0"/>
                <a:cs typeface="MS Gothic" charset="0"/>
              </a:rPr>
              <a:t>© </a:t>
            </a:r>
            <a:r>
              <a:rPr lang="en-GB" sz="990" b="1">
                <a:solidFill>
                  <a:srgbClr val="FFFFFF"/>
                </a:solidFill>
                <a:ea typeface="MS Gothic" charset="0"/>
                <a:cs typeface="MS Gothic" charset="0"/>
              </a:rPr>
              <a:t>2006</a:t>
            </a:r>
            <a:r>
              <a:rPr lang="en-GB" sz="880" b="1">
                <a:solidFill>
                  <a:srgbClr val="FFFFFF"/>
                </a:solidFill>
                <a:ea typeface="MS Gothic" charset="0"/>
                <a:cs typeface="MS Gothic" charset="0"/>
              </a:rPr>
              <a:t> TBBMI</a:t>
            </a:r>
          </a:p>
        </p:txBody>
      </p:sp>
      <p:sp>
        <p:nvSpPr>
          <p:cNvPr id="91141" name="Rectangle 3"/>
          <p:cNvSpPr>
            <a:spLocks noChangeArrowheads="1"/>
          </p:cNvSpPr>
          <p:nvPr/>
        </p:nvSpPr>
        <p:spPr bwMode="auto">
          <a:xfrm>
            <a:off x="8702654" y="7311169"/>
            <a:ext cx="727143" cy="23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p>
            <a:pPr algn="ctr" defTabSz="444707">
              <a:buClr>
                <a:srgbClr val="FFFFFF"/>
              </a:buClr>
              <a:tabLst>
                <a:tab pos="0" algn="l"/>
                <a:tab pos="894110" algn="l"/>
                <a:tab pos="1792912" algn="l"/>
                <a:tab pos="2693290" algn="l"/>
                <a:tab pos="3593659" algn="l"/>
                <a:tab pos="4494027" algn="l"/>
                <a:tab pos="5397532" algn="l"/>
                <a:tab pos="6294771" algn="l"/>
                <a:tab pos="7195142" algn="l"/>
                <a:tab pos="8095517" algn="l"/>
                <a:tab pos="8995885" algn="l"/>
                <a:tab pos="9897825" algn="l"/>
              </a:tabLst>
            </a:pPr>
            <a:r>
              <a:rPr lang="en-GB" sz="990" b="1">
                <a:solidFill>
                  <a:srgbClr val="FFFFFF"/>
                </a:solidFill>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628655" y="672076"/>
            <a:ext cx="8745538" cy="6358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44" tIns="45021" rIns="90044" bIns="45021"/>
          <a:lstStyle/>
          <a:p>
            <a:pPr defTabSz="444707"/>
            <a:endParaRPr lang="en-US" sz="2420">
              <a:solidFill>
                <a:srgbClr val="FFFFFF"/>
              </a:solidFill>
            </a:endParaRPr>
          </a:p>
        </p:txBody>
      </p:sp>
      <p:sp>
        <p:nvSpPr>
          <p:cNvPr id="91143" name="Freeform 5"/>
          <p:cNvSpPr>
            <a:spLocks noChangeArrowheads="1"/>
          </p:cNvSpPr>
          <p:nvPr/>
        </p:nvSpPr>
        <p:spPr bwMode="auto">
          <a:xfrm>
            <a:off x="6877064" y="6000191"/>
            <a:ext cx="1004889" cy="109859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0011" tIns="45004" rIns="90011" bIns="45004" anchor="ctr"/>
          <a:lstStyle/>
          <a:p>
            <a:pPr defTabSz="444707"/>
            <a:endParaRPr lang="en-US" sz="2420">
              <a:solidFill>
                <a:srgbClr val="FFFFFF"/>
              </a:solidFill>
            </a:endParaRPr>
          </a:p>
        </p:txBody>
      </p:sp>
      <p:sp>
        <p:nvSpPr>
          <p:cNvPr id="91145" name="Text Box 7"/>
          <p:cNvSpPr txBox="1">
            <a:spLocks noChangeArrowheads="1"/>
          </p:cNvSpPr>
          <p:nvPr/>
        </p:nvSpPr>
        <p:spPr bwMode="auto">
          <a:xfrm rot="1320000">
            <a:off x="642941" y="1759128"/>
            <a:ext cx="1500187" cy="32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987"/>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1540"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540" b="1" dirty="0">
              <a:solidFill>
                <a:srgbClr val="FFFFFF"/>
              </a:solidFill>
              <a:latin typeface="Arial" panose="020B0604020202020204" pitchFamily="34" charset="0"/>
              <a:ea typeface="MS Gothic" charset="0"/>
              <a:cs typeface="Arial" panose="020B0604020202020204" pitchFamily="34" charset="0"/>
            </a:endParaRPr>
          </a:p>
        </p:txBody>
      </p:sp>
      <p:sp>
        <p:nvSpPr>
          <p:cNvPr id="91146" name="Text Box 9"/>
          <p:cNvSpPr txBox="1">
            <a:spLocks noChangeArrowheads="1"/>
          </p:cNvSpPr>
          <p:nvPr/>
        </p:nvSpPr>
        <p:spPr bwMode="auto">
          <a:xfrm>
            <a:off x="9591609" y="223486"/>
            <a:ext cx="287471" cy="416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277" tIns="50320" rIns="100277" bIns="50320"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1357"/>
              </a:spcBef>
              <a:buClr>
                <a:srgbClr val="FFA27C"/>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2200">
                <a:solidFill>
                  <a:srgbClr val="FFA27C"/>
                </a:solidFill>
                <a:latin typeface="Comic Sans MS" charset="0"/>
                <a:ea typeface="MS Gothic" charset="0"/>
                <a:cs typeface="MS Gothic" charset="0"/>
              </a:rPr>
              <a:t> </a:t>
            </a:r>
          </a:p>
        </p:txBody>
      </p:sp>
      <p:sp>
        <p:nvSpPr>
          <p:cNvPr id="45066" name="Text Box 10"/>
          <p:cNvSpPr txBox="1">
            <a:spLocks noChangeArrowheads="1"/>
          </p:cNvSpPr>
          <p:nvPr/>
        </p:nvSpPr>
        <p:spPr bwMode="auto">
          <a:xfrm>
            <a:off x="2949307" y="3334022"/>
            <a:ext cx="1984467" cy="55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algn="l" defTabSz="447051">
              <a:spcBef>
                <a:spcPts val="1650"/>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SA" sz="3080" dirty="0">
                <a:effectLst>
                  <a:glow rad="165100">
                    <a:srgbClr val="FFFFFF">
                      <a:alpha val="98000"/>
                    </a:srgbClr>
                  </a:glow>
                </a:effectLst>
              </a:rPr>
              <a:t>روما</a:t>
            </a:r>
            <a:r>
              <a:rPr lang="en-GB" sz="3080" dirty="0">
                <a:effectLst>
                  <a:glow rad="165100">
                    <a:srgbClr val="FFFFFF">
                      <a:alpha val="98000"/>
                    </a:srgbClr>
                  </a:glow>
                </a:effectLst>
              </a:rPr>
              <a:t>•</a:t>
            </a:r>
          </a:p>
        </p:txBody>
      </p:sp>
      <p:sp>
        <p:nvSpPr>
          <p:cNvPr id="45067" name="Text Box 11"/>
          <p:cNvSpPr txBox="1">
            <a:spLocks noChangeArrowheads="1"/>
          </p:cNvSpPr>
          <p:nvPr/>
        </p:nvSpPr>
        <p:spPr bwMode="auto">
          <a:xfrm>
            <a:off x="7177088" y="4574961"/>
            <a:ext cx="2195512" cy="7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lnSpc>
                <a:spcPct val="70000"/>
              </a:lnSpc>
              <a:spcBef>
                <a:spcPts val="1481"/>
              </a:spcBef>
              <a:buClr>
                <a:srgbClr val="FC012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a:t>
            </a:r>
            <a:r>
              <a:rPr lang="ar-JO"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 أنطاكية السورية </a:t>
            </a:r>
            <a:endPar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68" name="Text Box 12"/>
          <p:cNvSpPr txBox="1">
            <a:spLocks noChangeArrowheads="1"/>
          </p:cNvSpPr>
          <p:nvPr/>
        </p:nvSpPr>
        <p:spPr bwMode="auto">
          <a:xfrm>
            <a:off x="6323013" y="4100382"/>
            <a:ext cx="3141662" cy="412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lnSpc>
                <a:spcPct val="70000"/>
              </a:lnSpc>
              <a:spcBef>
                <a:spcPts val="1481"/>
              </a:spcBef>
              <a:buClr>
                <a:srgbClr val="FC012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FC0128"/>
                </a:solidFill>
                <a:effectLst>
                  <a:glow rad="165100">
                    <a:srgbClr val="FFFFFF">
                      <a:alpha val="98000"/>
                    </a:srgbClr>
                  </a:glow>
                </a:effectLst>
                <a:latin typeface="Comic Sans MS" charset="0"/>
                <a:ea typeface="MS Gothic" charset="0"/>
                <a:cs typeface="MS Gothic" charset="0"/>
              </a:rPr>
              <a:t>•</a:t>
            </a:r>
            <a:r>
              <a:rPr lang="ar-JO"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أنطاكية </a:t>
            </a:r>
            <a:r>
              <a:rPr lang="ar-JO" sz="2750" b="1" dirty="0" err="1">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بيسيدية</a:t>
            </a:r>
            <a:endPar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69" name="Text Box 13"/>
          <p:cNvSpPr txBox="1">
            <a:spLocks noChangeArrowheads="1"/>
          </p:cNvSpPr>
          <p:nvPr/>
        </p:nvSpPr>
        <p:spPr bwMode="auto">
          <a:xfrm>
            <a:off x="5705475" y="4334590"/>
            <a:ext cx="1993900"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481"/>
              </a:spcBef>
              <a:buClr>
                <a:srgbClr val="FC012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FC0128"/>
                </a:solidFill>
                <a:effectLst>
                  <a:glow rad="165100">
                    <a:srgbClr val="FFFFFF">
                      <a:alpha val="98000"/>
                    </a:srgbClr>
                  </a:glow>
                </a:effectLst>
                <a:latin typeface="Comic Sans MS" charset="0"/>
                <a:ea typeface="MS Gothic" charset="0"/>
                <a:cs typeface="MS Gothic" charset="0"/>
              </a:rPr>
              <a:t>•</a:t>
            </a:r>
            <a:r>
              <a:rPr lang="ar-JO"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أفسس</a:t>
            </a:r>
            <a:endPar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70" name="Text Box 14"/>
          <p:cNvSpPr txBox="1">
            <a:spLocks noChangeArrowheads="1"/>
          </p:cNvSpPr>
          <p:nvPr/>
        </p:nvSpPr>
        <p:spPr bwMode="auto">
          <a:xfrm>
            <a:off x="4289426" y="4280660"/>
            <a:ext cx="1462088"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481"/>
              </a:spcBef>
              <a:buClr>
                <a:srgbClr val="FC012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أثينا</a:t>
            </a:r>
            <a:endPar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91152" name="Text Box 15"/>
          <p:cNvSpPr txBox="1">
            <a:spLocks noChangeArrowheads="1"/>
          </p:cNvSpPr>
          <p:nvPr/>
        </p:nvSpPr>
        <p:spPr bwMode="auto">
          <a:xfrm>
            <a:off x="5143500" y="4129647"/>
            <a:ext cx="338138" cy="605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40">
              <a:spcBef>
                <a:spcPts val="2221"/>
              </a:spcBef>
              <a:buClr>
                <a:srgbClr val="919191"/>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3520" b="1">
                <a:solidFill>
                  <a:srgbClr val="919191"/>
                </a:solidFill>
                <a:latin typeface="Comic Sans MS" charset="0"/>
                <a:ea typeface="MS Gothic" charset="0"/>
                <a:cs typeface="MS Gothic" charset="0"/>
              </a:rPr>
              <a:t>•</a:t>
            </a:r>
          </a:p>
        </p:txBody>
      </p:sp>
      <p:sp>
        <p:nvSpPr>
          <p:cNvPr id="45072" name="Text Box 16"/>
          <p:cNvSpPr txBox="1">
            <a:spLocks noChangeArrowheads="1"/>
          </p:cNvSpPr>
          <p:nvPr/>
        </p:nvSpPr>
        <p:spPr bwMode="auto">
          <a:xfrm>
            <a:off x="2316194" y="1145104"/>
            <a:ext cx="6553201" cy="7155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r" defTabSz="447051">
              <a:spcBef>
                <a:spcPts val="2715"/>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4290" b="1" dirty="0">
                <a:solidFill>
                  <a:srgbClr val="000000"/>
                </a:solidFill>
                <a:effectLst>
                  <a:glow rad="165100">
                    <a:srgbClr val="FFFFFF">
                      <a:alpha val="98000"/>
                    </a:srgbClr>
                  </a:glow>
                </a:effectLst>
                <a:latin typeface="Arial" panose="020B0604020202020204" pitchFamily="34" charset="0"/>
                <a:ea typeface="MS Gothic" charset="0"/>
                <a:cs typeface="Arial" panose="020B0604020202020204" pitchFamily="34" charset="0"/>
              </a:rPr>
              <a:t>رحلات بولس في لمحة...</a:t>
            </a:r>
          </a:p>
        </p:txBody>
      </p:sp>
      <p:sp>
        <p:nvSpPr>
          <p:cNvPr id="45073" name="Text Box 17"/>
          <p:cNvSpPr txBox="1">
            <a:spLocks noChangeArrowheads="1"/>
          </p:cNvSpPr>
          <p:nvPr/>
        </p:nvSpPr>
        <p:spPr bwMode="auto">
          <a:xfrm>
            <a:off x="4727575" y="3428592"/>
            <a:ext cx="1995488"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481"/>
              </a:spcBef>
              <a:buClr>
                <a:srgbClr val="FC012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مقدونية</a:t>
            </a:r>
            <a:endPar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45079" name="Text Box 23"/>
          <p:cNvSpPr txBox="1">
            <a:spLocks noChangeArrowheads="1"/>
          </p:cNvSpPr>
          <p:nvPr/>
        </p:nvSpPr>
        <p:spPr bwMode="auto">
          <a:xfrm>
            <a:off x="7105654" y="5249828"/>
            <a:ext cx="2281238"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51">
              <a:spcBef>
                <a:spcPts val="1481"/>
              </a:spcBef>
              <a:buClr>
                <a:srgbClr val="FC012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rPr>
              <a:t>* أورشليم</a:t>
            </a:r>
            <a:endParaRPr lang="en-GB" sz="2750" b="1" dirty="0">
              <a:solidFill>
                <a:srgbClr val="FC0128"/>
              </a:solidFill>
              <a:effectLst>
                <a:glow rad="165100">
                  <a:srgbClr val="FFFFFF">
                    <a:alpha val="98000"/>
                  </a:srgbClr>
                </a:glow>
              </a:effectLst>
              <a:latin typeface="Arial" panose="020B0604020202020204" pitchFamily="34" charset="0"/>
              <a:ea typeface="MS Gothic" charset="0"/>
              <a:cs typeface="Arial" panose="020B0604020202020204" pitchFamily="34" charset="0"/>
            </a:endParaRPr>
          </a:p>
        </p:txBody>
      </p:sp>
      <p:sp>
        <p:nvSpPr>
          <p:cNvPr id="91157" name="Text Box 24"/>
          <p:cNvSpPr txBox="1">
            <a:spLocks noChangeArrowheads="1"/>
          </p:cNvSpPr>
          <p:nvPr/>
        </p:nvSpPr>
        <p:spPr bwMode="auto">
          <a:xfrm>
            <a:off x="8821741" y="7306801"/>
            <a:ext cx="184150" cy="237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11" tIns="45004" rIns="90011" bIns="45004"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447040"/>
            <a:endParaRPr lang="en-US" sz="2750">
              <a:solidFill>
                <a:srgbClr val="FFFFFF"/>
              </a:solidFill>
              <a:ea typeface="MS Gothic" charset="0"/>
              <a:cs typeface="MS Gothic" charset="0"/>
            </a:endParaRPr>
          </a:p>
        </p:txBody>
      </p:sp>
      <p:sp>
        <p:nvSpPr>
          <p:cNvPr id="91158" name="Text Box 26"/>
          <p:cNvSpPr txBox="1">
            <a:spLocks noChangeArrowheads="1"/>
          </p:cNvSpPr>
          <p:nvPr/>
        </p:nvSpPr>
        <p:spPr bwMode="auto">
          <a:xfrm>
            <a:off x="9195894" y="7308846"/>
            <a:ext cx="332805" cy="23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617"/>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990" b="1">
                <a:solidFill>
                  <a:srgbClr val="FFFFFF"/>
                </a:solidFill>
                <a:latin typeface="Comic Sans MS" charset="0"/>
                <a:ea typeface="MS Gothic" charset="0"/>
                <a:cs typeface="MS Gothic" charset="0"/>
              </a:rPr>
              <a:t>42</a:t>
            </a:r>
          </a:p>
        </p:txBody>
      </p:sp>
      <p:sp>
        <p:nvSpPr>
          <p:cNvPr id="91159" name="Text Box 27"/>
          <p:cNvSpPr txBox="1">
            <a:spLocks noChangeArrowheads="1"/>
          </p:cNvSpPr>
          <p:nvPr/>
        </p:nvSpPr>
        <p:spPr bwMode="auto">
          <a:xfrm>
            <a:off x="9518592" y="7269657"/>
            <a:ext cx="403337" cy="297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864"/>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1430" b="1">
                <a:solidFill>
                  <a:srgbClr val="FFFFFF"/>
                </a:solidFill>
                <a:latin typeface="Comic Sans MS" charset="0"/>
                <a:ea typeface="MS Gothic" charset="0"/>
                <a:cs typeface="MS Gothic" charset="0"/>
              </a:rPr>
              <a:t>14</a:t>
            </a:r>
          </a:p>
        </p:txBody>
      </p:sp>
      <p:sp>
        <p:nvSpPr>
          <p:cNvPr id="45087" name="Text Box 31"/>
          <p:cNvSpPr txBox="1">
            <a:spLocks noChangeArrowheads="1"/>
          </p:cNvSpPr>
          <p:nvPr/>
        </p:nvSpPr>
        <p:spPr bwMode="auto">
          <a:xfrm>
            <a:off x="1066798" y="4679356"/>
            <a:ext cx="1890713" cy="35348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wrap="square"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51">
              <a:spcBef>
                <a:spcPts val="1111"/>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1760" b="1" dirty="0">
                <a:solidFill>
                  <a:srgbClr val="000000"/>
                </a:solidFill>
                <a:latin typeface="Arial" panose="020B0604020202020204" pitchFamily="34" charset="0"/>
                <a:ea typeface="MS Gothic" charset="0"/>
                <a:cs typeface="Arial" panose="020B0604020202020204" pitchFamily="34" charset="0"/>
              </a:rPr>
              <a:t>أعمال الرسل 13- 14</a:t>
            </a:r>
            <a:endParaRPr lang="en-GB" sz="1760" b="1" dirty="0">
              <a:solidFill>
                <a:srgbClr val="000000"/>
              </a:solidFill>
              <a:latin typeface="Arial" panose="020B0604020202020204" pitchFamily="34" charset="0"/>
              <a:ea typeface="MS Gothic" charset="0"/>
              <a:cs typeface="Arial" panose="020B0604020202020204" pitchFamily="34" charset="0"/>
            </a:endParaRPr>
          </a:p>
        </p:txBody>
      </p:sp>
      <p:sp>
        <p:nvSpPr>
          <p:cNvPr id="45085" name="Rectangle 29"/>
          <p:cNvSpPr>
            <a:spLocks noChangeArrowheads="1"/>
          </p:cNvSpPr>
          <p:nvPr/>
        </p:nvSpPr>
        <p:spPr bwMode="auto">
          <a:xfrm>
            <a:off x="831850" y="5109604"/>
            <a:ext cx="5900738" cy="674874"/>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90044" tIns="45021" rIns="90044" bIns="45021" anchor="ctr"/>
          <a:lstStyle/>
          <a:p>
            <a:pPr defTabSz="450019">
              <a:defRPr/>
            </a:pPr>
            <a:endParaRPr lang="en-US" sz="2420" dirty="0">
              <a:solidFill>
                <a:srgbClr val="FFFFFF"/>
              </a:solidFill>
              <a:latin typeface="Times New Roman"/>
              <a:ea typeface="MS Gothic"/>
              <a:cs typeface="MS Gothic"/>
            </a:endParaRPr>
          </a:p>
        </p:txBody>
      </p:sp>
      <p:sp>
        <p:nvSpPr>
          <p:cNvPr id="45088" name="Text Box 32"/>
          <p:cNvSpPr txBox="1">
            <a:spLocks noChangeArrowheads="1"/>
          </p:cNvSpPr>
          <p:nvPr/>
        </p:nvSpPr>
        <p:spPr bwMode="auto">
          <a:xfrm>
            <a:off x="731838" y="573468"/>
            <a:ext cx="4341812" cy="486597"/>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8593" tIns="46064" rIns="88593" bIns="46064">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51">
              <a:spcBef>
                <a:spcPts val="1727"/>
              </a:spcBef>
              <a:buClr>
                <a:srgbClr val="FFFF00"/>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FFFF00"/>
                </a:solidFill>
                <a:latin typeface="Arial" panose="020B0604020202020204" pitchFamily="34" charset="0"/>
                <a:ea typeface="MS Gothic" charset="0"/>
                <a:cs typeface="Arial" panose="020B0604020202020204" pitchFamily="34" charset="0"/>
              </a:rPr>
              <a:t>مساعدة الدراسة رقم 24</a:t>
            </a:r>
            <a:endParaRPr lang="en-GB" sz="2750" b="1" dirty="0">
              <a:solidFill>
                <a:srgbClr val="FFFF00"/>
              </a:solidFill>
              <a:latin typeface="Arial" panose="020B0604020202020204" pitchFamily="34" charset="0"/>
              <a:ea typeface="MS Gothic" charset="0"/>
              <a:cs typeface="Arial" panose="020B0604020202020204" pitchFamily="34" charset="0"/>
            </a:endParaRPr>
          </a:p>
        </p:txBody>
      </p:sp>
      <p:sp>
        <p:nvSpPr>
          <p:cNvPr id="45089" name="AutoShape 33"/>
          <p:cNvSpPr>
            <a:spLocks noChangeArrowheads="1"/>
          </p:cNvSpPr>
          <p:nvPr/>
        </p:nvSpPr>
        <p:spPr bwMode="auto">
          <a:xfrm rot="11220000">
            <a:off x="5854700" y="3921642"/>
            <a:ext cx="473075" cy="104929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grpSp>
        <p:nvGrpSpPr>
          <p:cNvPr id="4" name="Group 34"/>
          <p:cNvGrpSpPr>
            <a:grpSpLocks/>
          </p:cNvGrpSpPr>
          <p:nvPr/>
        </p:nvGrpSpPr>
        <p:grpSpPr bwMode="auto">
          <a:xfrm>
            <a:off x="825500" y="5930855"/>
            <a:ext cx="7672388" cy="1315851"/>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0019">
                <a:defRPr/>
              </a:pPr>
              <a:endParaRPr lang="en-US" sz="2420" dirty="0">
                <a:solidFill>
                  <a:srgbClr val="FFFFFF"/>
                </a:solidFill>
                <a:latin typeface="Times New Roman"/>
                <a:ea typeface="MS Gothic"/>
                <a:cs typeface="MS Gothic"/>
              </a:endParaRPr>
            </a:p>
          </p:txBody>
        </p:sp>
        <p:sp>
          <p:nvSpPr>
            <p:cNvPr id="91175" name="Rectangle 36"/>
            <p:cNvSpPr>
              <a:spLocks noChangeArrowheads="1"/>
            </p:cNvSpPr>
            <p:nvPr/>
          </p:nvSpPr>
          <p:spPr bwMode="auto">
            <a:xfrm>
              <a:off x="623" y="3807"/>
              <a:ext cx="4690" cy="4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9000" tIns="51480" rIns="99000" bIns="51480">
              <a:spAutoFit/>
            </a:bodyPr>
            <a:lstStyle/>
            <a:p>
              <a:pPr algn="r" defTabSz="444707">
                <a:lnSpc>
                  <a:spcPct val="80000"/>
                </a:lnSpc>
                <a:tabLst>
                  <a:tab pos="0" algn="l"/>
                  <a:tab pos="894110" algn="l"/>
                  <a:tab pos="1792912" algn="l"/>
                  <a:tab pos="2693290" algn="l"/>
                  <a:tab pos="3593659" algn="l"/>
                  <a:tab pos="4494027" algn="l"/>
                  <a:tab pos="5397532" algn="l"/>
                  <a:tab pos="6294771" algn="l"/>
                  <a:tab pos="7195142" algn="l"/>
                  <a:tab pos="8095517" algn="l"/>
                  <a:tab pos="8995885" algn="l"/>
                  <a:tab pos="9897825" algn="l"/>
                </a:tabLst>
              </a:pPr>
              <a:r>
                <a:rPr lang="ar-JO" sz="2420" b="1" dirty="0">
                  <a:solidFill>
                    <a:srgbClr val="000000"/>
                  </a:solidFill>
                  <a:latin typeface="Arial" panose="020B0604020202020204" pitchFamily="34" charset="0"/>
                  <a:ea typeface="MS Gothic" charset="0"/>
                  <a:cs typeface="Arial" panose="020B0604020202020204" pitchFamily="34" charset="0"/>
                </a:rPr>
                <a:t>الأهمية: يُعبدون </a:t>
              </a:r>
              <a:r>
                <a:rPr lang="ar-JO" sz="2420" b="1" dirty="0">
                  <a:solidFill>
                    <a:srgbClr val="FF0000"/>
                  </a:solidFill>
                  <a:latin typeface="Arial" panose="020B0604020202020204" pitchFamily="34" charset="0"/>
                  <a:ea typeface="MS Gothic" charset="0"/>
                  <a:cs typeface="Arial" panose="020B0604020202020204" pitchFamily="34" charset="0"/>
                </a:rPr>
                <a:t>كالآلهة</a:t>
              </a:r>
              <a:r>
                <a:rPr lang="ar-JO" sz="2420" b="1" dirty="0">
                  <a:solidFill>
                    <a:srgbClr val="000000"/>
                  </a:solidFill>
                  <a:latin typeface="Arial" panose="020B0604020202020204" pitchFamily="34" charset="0"/>
                  <a:ea typeface="MS Gothic" charset="0"/>
                  <a:cs typeface="Arial" panose="020B0604020202020204" pitchFamily="34" charset="0"/>
                </a:rPr>
                <a:t>؛ عمل معجزات؛ </a:t>
              </a:r>
              <a:r>
                <a:rPr lang="ar-JO" sz="2420" b="1" dirty="0">
                  <a:solidFill>
                    <a:srgbClr val="FF0000"/>
                  </a:solidFill>
                  <a:latin typeface="Arial" panose="020B0604020202020204" pitchFamily="34" charset="0"/>
                  <a:ea typeface="MS Gothic" charset="0"/>
                  <a:cs typeface="Arial" panose="020B0604020202020204" pitchFamily="34" charset="0"/>
                </a:rPr>
                <a:t>رجم</a:t>
              </a:r>
              <a:r>
                <a:rPr lang="ar-JO" sz="2420" b="1" dirty="0">
                  <a:solidFill>
                    <a:srgbClr val="000000"/>
                  </a:solidFill>
                  <a:latin typeface="Arial" panose="020B0604020202020204" pitchFamily="34" charset="0"/>
                  <a:ea typeface="MS Gothic" charset="0"/>
                  <a:cs typeface="Arial" panose="020B0604020202020204" pitchFamily="34" charset="0"/>
                </a:rPr>
                <a:t> بولس؛ أعمال صعبة؛</a:t>
              </a:r>
            </a:p>
            <a:p>
              <a:pPr algn="r" defTabSz="444707">
                <a:lnSpc>
                  <a:spcPct val="80000"/>
                </a:lnSpc>
                <a:tabLst>
                  <a:tab pos="0" algn="l"/>
                  <a:tab pos="894110" algn="l"/>
                  <a:tab pos="1792912" algn="l"/>
                  <a:tab pos="2693290" algn="l"/>
                  <a:tab pos="3593659" algn="l"/>
                  <a:tab pos="4494027" algn="l"/>
                  <a:tab pos="5397532" algn="l"/>
                  <a:tab pos="6294771" algn="l"/>
                  <a:tab pos="7195142" algn="l"/>
                  <a:tab pos="8095517" algn="l"/>
                  <a:tab pos="8995885" algn="l"/>
                  <a:tab pos="9897825" algn="l"/>
                </a:tabLst>
              </a:pPr>
              <a:r>
                <a:rPr lang="ar-JO" sz="2420" b="1" dirty="0">
                  <a:solidFill>
                    <a:srgbClr val="000000"/>
                  </a:solidFill>
                  <a:latin typeface="Arial" panose="020B0604020202020204" pitchFamily="34" charset="0"/>
                  <a:ea typeface="MS Gothic" charset="0"/>
                  <a:cs typeface="Arial" panose="020B0604020202020204" pitchFamily="34" charset="0"/>
                </a:rPr>
                <a:t>كنائس مزروعة؛ العودة بنفس المسار </a:t>
              </a:r>
              <a:endParaRPr lang="en-GB" sz="2420"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6" name="Group 40"/>
          <p:cNvGrpSpPr>
            <a:grpSpLocks/>
          </p:cNvGrpSpPr>
          <p:nvPr/>
        </p:nvGrpSpPr>
        <p:grpSpPr bwMode="auto">
          <a:xfrm>
            <a:off x="5826277" y="708674"/>
            <a:ext cx="4232123" cy="3155548"/>
            <a:chOff x="3441" y="207"/>
            <a:chExt cx="2675" cy="2049"/>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9000" tIns="51480" rIns="99000" bIns="5148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1234"/>
                </a:spcBef>
                <a:buClr>
                  <a:srgbClr val="FFEA1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2750" b="1" dirty="0" err="1">
                  <a:solidFill>
                    <a:srgbClr val="FFEA18"/>
                  </a:solidFill>
                  <a:latin typeface="Arial" panose="020B0604020202020204" pitchFamily="34" charset="0"/>
                  <a:ea typeface="MS Gothic" charset="0"/>
                  <a:cs typeface="Arial" panose="020B0604020202020204" pitchFamily="34" charset="0"/>
                </a:rPr>
                <a:t>شاطيء</a:t>
              </a:r>
              <a:r>
                <a:rPr lang="ar-JO" sz="2750" b="1" dirty="0">
                  <a:solidFill>
                    <a:srgbClr val="FFEA18"/>
                  </a:solidFill>
                  <a:latin typeface="Arial" panose="020B0604020202020204" pitchFamily="34" charset="0"/>
                  <a:ea typeface="MS Gothic" charset="0"/>
                  <a:cs typeface="Arial" panose="020B0604020202020204" pitchFamily="34" charset="0"/>
                </a:rPr>
                <a:t> قبرص</a:t>
              </a:r>
              <a:endParaRPr lang="en-GB" sz="2750" b="1" dirty="0">
                <a:solidFill>
                  <a:srgbClr val="FFEA18"/>
                </a:solidFill>
                <a:latin typeface="Arial" panose="020B0604020202020204" pitchFamily="34" charset="0"/>
                <a:ea typeface="MS Gothic" charset="0"/>
                <a:cs typeface="Arial" panose="020B0604020202020204" pitchFamily="34" charset="0"/>
              </a:endParaRPr>
            </a:p>
          </p:txBody>
        </p:sp>
      </p:grpSp>
      <p:sp>
        <p:nvSpPr>
          <p:cNvPr id="45099" name="Freeform 43"/>
          <p:cNvSpPr>
            <a:spLocks noChangeArrowheads="1"/>
          </p:cNvSpPr>
          <p:nvPr/>
        </p:nvSpPr>
        <p:spPr bwMode="auto">
          <a:xfrm>
            <a:off x="6435730" y="3992519"/>
            <a:ext cx="855663" cy="972250"/>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sp>
        <p:nvSpPr>
          <p:cNvPr id="45100" name="AutoShape 44"/>
          <p:cNvSpPr>
            <a:spLocks noChangeArrowheads="1"/>
          </p:cNvSpPr>
          <p:nvPr/>
        </p:nvSpPr>
        <p:spPr bwMode="auto">
          <a:xfrm>
            <a:off x="6882484" y="3620824"/>
            <a:ext cx="617537" cy="104775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sp>
        <p:nvSpPr>
          <p:cNvPr id="87073" name="Title 1"/>
          <p:cNvSpPr>
            <a:spLocks noGrp="1"/>
          </p:cNvSpPr>
          <p:nvPr>
            <p:ph type="title" idx="4294967295"/>
          </p:nvPr>
        </p:nvSpPr>
        <p:spPr bwMode="auto">
          <a:xfrm>
            <a:off x="852488" y="5212841"/>
            <a:ext cx="5905500" cy="48997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317" tIns="50160" rIns="100317" bIns="50160"/>
          <a:lstStyle/>
          <a:p>
            <a:r>
              <a:rPr lang="ar-JO" sz="2750" b="1" dirty="0">
                <a:latin typeface="Arial" panose="020B0604020202020204" pitchFamily="34" charset="0"/>
                <a:cs typeface="Arial" panose="020B0604020202020204" pitchFamily="34" charset="0"/>
              </a:rPr>
              <a:t>رقم 1- "</a:t>
            </a:r>
            <a:r>
              <a:rPr lang="ar-JO" sz="2750" b="1" dirty="0">
                <a:solidFill>
                  <a:srgbClr val="FF0000"/>
                </a:solidFill>
                <a:latin typeface="Arial" panose="020B0604020202020204" pitchFamily="34" charset="0"/>
                <a:cs typeface="Arial" panose="020B0604020202020204" pitchFamily="34" charset="0"/>
              </a:rPr>
              <a:t>الصنارة</a:t>
            </a:r>
            <a:r>
              <a:rPr lang="ar-JO" sz="2750" b="1" dirty="0">
                <a:latin typeface="Arial" panose="020B0604020202020204" pitchFamily="34" charset="0"/>
                <a:cs typeface="Arial" panose="020B0604020202020204" pitchFamily="34" charset="0"/>
              </a:rPr>
              <a:t>: </a:t>
            </a:r>
            <a:r>
              <a:rPr lang="ar-JO" sz="2750" b="1" dirty="0">
                <a:solidFill>
                  <a:srgbClr val="FF0000"/>
                </a:solidFill>
                <a:latin typeface="Arial" panose="020B0604020202020204" pitchFamily="34" charset="0"/>
                <a:cs typeface="Arial" panose="020B0604020202020204" pitchFamily="34" charset="0"/>
              </a:rPr>
              <a:t>المختبر</a:t>
            </a:r>
            <a:r>
              <a:rPr lang="ar-JO" sz="2750"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5" name="Text Box 6">
            <a:extLst>
              <a:ext uri="{FF2B5EF4-FFF2-40B4-BE49-F238E27FC236}">
                <a16:creationId xmlns:a16="http://schemas.microsoft.com/office/drawing/2014/main" id="{25E3FC1D-04FD-A4E4-3648-80A43BFFD870}"/>
              </a:ext>
            </a:extLst>
          </p:cNvPr>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ar-JO" sz="36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6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grpSp>
        <p:nvGrpSpPr>
          <p:cNvPr id="5" name="Group 37"/>
          <p:cNvGrpSpPr>
            <a:grpSpLocks/>
          </p:cNvGrpSpPr>
          <p:nvPr/>
        </p:nvGrpSpPr>
        <p:grpSpPr bwMode="auto">
          <a:xfrm>
            <a:off x="-1714610" y="1578844"/>
            <a:ext cx="7672578" cy="2623997"/>
            <a:chOff x="-626" y="999"/>
            <a:chExt cx="5050"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44707"/>
              <a:endParaRPr lang="en-US" sz="2420">
                <a:solidFill>
                  <a:srgbClr val="FFFFFF"/>
                </a:solidFill>
                <a:ea typeface="MS Gothic" charset="0"/>
                <a:cs typeface="MS Gothic" charset="0"/>
              </a:endParaRPr>
            </a:p>
          </p:txBody>
        </p:sp>
        <p:sp>
          <p:nvSpPr>
            <p:cNvPr id="91173" name="Text Box 39"/>
            <p:cNvSpPr txBox="1">
              <a:spLocks noChangeArrowheads="1"/>
            </p:cNvSpPr>
            <p:nvPr/>
          </p:nvSpPr>
          <p:spPr bwMode="auto">
            <a:xfrm>
              <a:off x="-626" y="1040"/>
              <a:ext cx="5050" cy="1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9000" tIns="51480" rIns="99000" bIns="5148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rtl="1">
                <a:spcBef>
                  <a:spcPts val="4072"/>
                </a:spcBef>
                <a:buClr>
                  <a:srgbClr val="FFEA1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6490" b="1" dirty="0">
                  <a:solidFill>
                    <a:srgbClr val="FFEA18"/>
                  </a:solidFill>
                  <a:latin typeface="Arial" panose="020B0604020202020204" pitchFamily="34" charset="0"/>
                  <a:ea typeface="MS Gothic" charset="0"/>
                  <a:cs typeface="Arial" panose="020B0604020202020204" pitchFamily="34" charset="0"/>
                </a:rPr>
                <a:t>48 – 49</a:t>
              </a:r>
              <a:br>
                <a:rPr lang="en-US" sz="6490" b="1" dirty="0">
                  <a:solidFill>
                    <a:srgbClr val="FFEA18"/>
                  </a:solidFill>
                  <a:latin typeface="Arial" panose="020B0604020202020204" pitchFamily="34" charset="0"/>
                  <a:ea typeface="MS Gothic" charset="0"/>
                  <a:cs typeface="Arial" panose="020B0604020202020204" pitchFamily="34" charset="0"/>
                </a:rPr>
              </a:br>
              <a:r>
                <a:rPr lang="ar-JO" sz="6490"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50" name="Text Box 9">
            <a:extLst>
              <a:ext uri="{FF2B5EF4-FFF2-40B4-BE49-F238E27FC236}">
                <a16:creationId xmlns:a16="http://schemas.microsoft.com/office/drawing/2014/main" id="{9D193CB4-2A99-1838-1860-F835699683C1}"/>
              </a:ext>
            </a:extLst>
          </p:cNvPr>
          <p:cNvSpPr txBox="1">
            <a:spLocks noChangeArrowheads="1"/>
          </p:cNvSpPr>
          <p:nvPr/>
        </p:nvSpPr>
        <p:spPr bwMode="auto">
          <a:xfrm rot="1320000">
            <a:off x="3506788" y="4684809"/>
            <a:ext cx="231933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البحر الأبيض </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المتوسط</a:t>
            </a:r>
            <a:endParaRPr lang="en-GB" sz="1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429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114300"/>
            <a:ext cx="10058400" cy="75438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0011" tIns="45004" rIns="90011" bIns="45004" anchor="ctr"/>
          <a:lstStyle/>
          <a:p>
            <a:pPr defTabSz="444707"/>
            <a:endParaRPr lang="en-US" sz="2420">
              <a:solidFill>
                <a:srgbClr val="FFFFFF"/>
              </a:solidFill>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5" y="672074"/>
            <a:ext cx="8745538" cy="63573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842632" y="7333499"/>
            <a:ext cx="953166" cy="23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556"/>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880" b="1">
                <a:solidFill>
                  <a:srgbClr val="FFFFFF"/>
                </a:solidFill>
                <a:ea typeface="MS Gothic" charset="0"/>
                <a:cs typeface="MS Gothic" charset="0"/>
              </a:rPr>
              <a:t>© </a:t>
            </a:r>
            <a:r>
              <a:rPr lang="en-GB" sz="990" b="1">
                <a:solidFill>
                  <a:srgbClr val="FFFFFF"/>
                </a:solidFill>
                <a:ea typeface="MS Gothic" charset="0"/>
                <a:cs typeface="MS Gothic" charset="0"/>
              </a:rPr>
              <a:t>2006</a:t>
            </a:r>
            <a:r>
              <a:rPr lang="en-GB" sz="880" b="1">
                <a:solidFill>
                  <a:srgbClr val="FFFFFF"/>
                </a:solidFill>
                <a:ea typeface="MS Gothic" charset="0"/>
                <a:cs typeface="MS Gothic" charset="0"/>
              </a:rPr>
              <a:t> TBBMI</a:t>
            </a:r>
          </a:p>
        </p:txBody>
      </p:sp>
      <p:sp>
        <p:nvSpPr>
          <p:cNvPr id="93188" name="Rectangle 3"/>
          <p:cNvSpPr>
            <a:spLocks noChangeArrowheads="1"/>
          </p:cNvSpPr>
          <p:nvPr/>
        </p:nvSpPr>
        <p:spPr bwMode="auto">
          <a:xfrm>
            <a:off x="8702654" y="7311169"/>
            <a:ext cx="727143" cy="23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p>
            <a:pPr algn="ctr" defTabSz="444707">
              <a:buClr>
                <a:srgbClr val="FFFFFF"/>
              </a:buClr>
              <a:tabLst>
                <a:tab pos="0" algn="l"/>
                <a:tab pos="894110" algn="l"/>
                <a:tab pos="1792912" algn="l"/>
                <a:tab pos="2693290" algn="l"/>
                <a:tab pos="3593659" algn="l"/>
                <a:tab pos="4494027" algn="l"/>
                <a:tab pos="5397532" algn="l"/>
                <a:tab pos="6294771" algn="l"/>
                <a:tab pos="7195142" algn="l"/>
                <a:tab pos="8095517" algn="l"/>
                <a:tab pos="8995885" algn="l"/>
                <a:tab pos="9897825" algn="l"/>
              </a:tabLst>
            </a:pPr>
            <a:r>
              <a:rPr lang="en-GB" sz="990" b="1">
                <a:solidFill>
                  <a:srgbClr val="FFFFFF"/>
                </a:solidFill>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628655" y="672076"/>
            <a:ext cx="8745538" cy="6358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44" tIns="45021" rIns="90044" bIns="45021"/>
          <a:lstStyle/>
          <a:p>
            <a:pPr defTabSz="444707"/>
            <a:endParaRPr lang="en-US" sz="2420">
              <a:solidFill>
                <a:srgbClr val="FFFFFF"/>
              </a:solidFill>
            </a:endParaRPr>
          </a:p>
        </p:txBody>
      </p:sp>
      <p:sp>
        <p:nvSpPr>
          <p:cNvPr id="93190" name="Text Box 5"/>
          <p:cNvSpPr txBox="1">
            <a:spLocks noChangeArrowheads="1"/>
          </p:cNvSpPr>
          <p:nvPr/>
        </p:nvSpPr>
        <p:spPr bwMode="auto">
          <a:xfrm rot="1320000">
            <a:off x="3671889" y="4984041"/>
            <a:ext cx="2319337" cy="322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987"/>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1540"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540" b="1" dirty="0">
              <a:solidFill>
                <a:srgbClr val="FFFFFF"/>
              </a:solidFill>
              <a:latin typeface="Arial" panose="020B0604020202020204" pitchFamily="34" charset="0"/>
              <a:ea typeface="MS Gothic" charset="0"/>
              <a:cs typeface="Arial" panose="020B0604020202020204" pitchFamily="34" charset="0"/>
            </a:endParaRPr>
          </a:p>
        </p:txBody>
      </p:sp>
      <p:sp>
        <p:nvSpPr>
          <p:cNvPr id="93191" name="Text Box 6"/>
          <p:cNvSpPr txBox="1">
            <a:spLocks noChangeArrowheads="1"/>
          </p:cNvSpPr>
          <p:nvPr/>
        </p:nvSpPr>
        <p:spPr bwMode="auto">
          <a:xfrm rot="1320000">
            <a:off x="642941" y="1589755"/>
            <a:ext cx="1500187" cy="66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400" b="1" dirty="0">
                <a:solidFill>
                  <a:srgbClr val="FFFFFF"/>
                </a:solidFill>
                <a:latin typeface="Arial" panose="020B0604020202020204" pitchFamily="34" charset="0"/>
                <a:cs typeface="Arial" panose="020B0604020202020204" pitchFamily="34" charset="0"/>
              </a:rPr>
              <a:t>المحيط</a:t>
            </a:r>
          </a:p>
          <a:p>
            <a:pPr algn="ctr">
              <a:lnSpc>
                <a:spcPct val="100000"/>
              </a:lnSpc>
              <a:spcBef>
                <a:spcPts val="1000"/>
              </a:spcBef>
              <a:buClr>
                <a:srgbClr val="FFFFFF"/>
              </a:buClr>
            </a:pPr>
            <a:r>
              <a:rPr lang="ar-JO" sz="1400" b="1" dirty="0">
                <a:solidFill>
                  <a:srgbClr val="FFFFFF"/>
                </a:solidFill>
                <a:latin typeface="Arial" panose="020B0604020202020204" pitchFamily="34" charset="0"/>
                <a:cs typeface="Arial" panose="020B0604020202020204" pitchFamily="34" charset="0"/>
              </a:rPr>
              <a:t>الأطلسي</a:t>
            </a:r>
            <a:endParaRPr lang="en-GB" sz="1400" b="1" dirty="0">
              <a:solidFill>
                <a:srgbClr val="FFFFFF"/>
              </a:solidFill>
              <a:latin typeface="Arial" panose="020B0604020202020204" pitchFamily="34" charset="0"/>
              <a:cs typeface="Arial" panose="020B0604020202020204" pitchFamily="34" charset="0"/>
            </a:endParaRPr>
          </a:p>
        </p:txBody>
      </p:sp>
      <p:sp>
        <p:nvSpPr>
          <p:cNvPr id="93192" name="Freeform 7"/>
          <p:cNvSpPr>
            <a:spLocks noChangeArrowheads="1"/>
          </p:cNvSpPr>
          <p:nvPr/>
        </p:nvSpPr>
        <p:spPr bwMode="auto">
          <a:xfrm>
            <a:off x="6877064" y="6000191"/>
            <a:ext cx="1004889" cy="109859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0011" tIns="45004" rIns="90011" bIns="45004" anchor="ctr"/>
          <a:lstStyle/>
          <a:p>
            <a:pPr defTabSz="444707"/>
            <a:endParaRPr lang="en-US" sz="2420">
              <a:solidFill>
                <a:srgbClr val="FFFFFF"/>
              </a:solidFill>
            </a:endParaRPr>
          </a:p>
        </p:txBody>
      </p:sp>
      <p:sp>
        <p:nvSpPr>
          <p:cNvPr id="93193" name="Rectangle 8"/>
          <p:cNvSpPr>
            <a:spLocks noChangeArrowheads="1"/>
          </p:cNvSpPr>
          <p:nvPr/>
        </p:nvSpPr>
        <p:spPr bwMode="auto">
          <a:xfrm>
            <a:off x="628655" y="659746"/>
            <a:ext cx="8745538" cy="6411306"/>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0011" tIns="45004" rIns="90011" bIns="45004" anchor="ctr"/>
          <a:lstStyle/>
          <a:p>
            <a:pPr defTabSz="444707"/>
            <a:endParaRPr lang="en-US" sz="2420">
              <a:solidFill>
                <a:srgbClr val="FFFFFF"/>
              </a:solidFill>
              <a:ea typeface="MS Gothic" charset="0"/>
              <a:cs typeface="MS Gothic" charset="0"/>
            </a:endParaRPr>
          </a:p>
        </p:txBody>
      </p:sp>
      <p:sp>
        <p:nvSpPr>
          <p:cNvPr id="93194" name="Text Box 9"/>
          <p:cNvSpPr txBox="1">
            <a:spLocks noChangeArrowheads="1"/>
          </p:cNvSpPr>
          <p:nvPr/>
        </p:nvSpPr>
        <p:spPr bwMode="auto">
          <a:xfrm>
            <a:off x="9591609" y="223486"/>
            <a:ext cx="287471" cy="416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0277" tIns="50320" rIns="100277" bIns="50320"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1357"/>
              </a:spcBef>
              <a:buClr>
                <a:srgbClr val="FFA27C"/>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2200">
                <a:solidFill>
                  <a:srgbClr val="FFA27C"/>
                </a:solidFill>
                <a:latin typeface="Comic Sans MS" charset="0"/>
                <a:ea typeface="MS Gothic" charset="0"/>
                <a:cs typeface="MS Gothic" charset="0"/>
              </a:rPr>
              <a:t> </a:t>
            </a:r>
          </a:p>
        </p:txBody>
      </p:sp>
      <p:sp>
        <p:nvSpPr>
          <p:cNvPr id="100363" name="Text Box 10"/>
          <p:cNvSpPr txBox="1">
            <a:spLocks noChangeArrowheads="1"/>
          </p:cNvSpPr>
          <p:nvPr/>
        </p:nvSpPr>
        <p:spPr bwMode="auto">
          <a:xfrm>
            <a:off x="3227390" y="3440919"/>
            <a:ext cx="1481137"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FFFFFF"/>
                </a:solidFill>
                <a:effectLst>
                  <a:glow rad="177800">
                    <a:srgbClr val="000000"/>
                  </a:glow>
                </a:effectLst>
                <a:latin typeface="Arial" panose="020B0604020202020204" pitchFamily="34" charset="0"/>
                <a:ea typeface="MS Gothic" charset="0"/>
                <a:cs typeface="Arial" panose="020B0604020202020204" pitchFamily="34" charset="0"/>
              </a:rPr>
              <a:t>روما</a:t>
            </a:r>
            <a:r>
              <a:rPr lang="en-GB" sz="2750" b="1" dirty="0">
                <a:solidFill>
                  <a:srgbClr val="FFFFFF"/>
                </a:solidFill>
                <a:effectLst>
                  <a:glow rad="177800">
                    <a:srgbClr val="000000"/>
                  </a:glow>
                </a:effectLst>
                <a:latin typeface="Comic Sans MS" charset="0"/>
                <a:ea typeface="MS Gothic" charset="0"/>
                <a:cs typeface="MS Gothic" charset="0"/>
              </a:rPr>
              <a:t>•</a:t>
            </a:r>
          </a:p>
        </p:txBody>
      </p:sp>
      <p:sp>
        <p:nvSpPr>
          <p:cNvPr id="100364" name="Text Box 11"/>
          <p:cNvSpPr txBox="1">
            <a:spLocks noChangeArrowheads="1"/>
          </p:cNvSpPr>
          <p:nvPr/>
        </p:nvSpPr>
        <p:spPr bwMode="auto">
          <a:xfrm>
            <a:off x="7105649" y="4679731"/>
            <a:ext cx="3121029"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000000"/>
                </a:solidFill>
                <a:effectLst>
                  <a:glow rad="190500">
                    <a:srgbClr val="FFFFFF">
                      <a:alpha val="96000"/>
                    </a:srgbClr>
                  </a:glow>
                </a:effectLst>
                <a:latin typeface="Comic Sans MS" charset="0"/>
                <a:ea typeface="MS Gothic" charset="0"/>
                <a:cs typeface="MS Gothic" charset="0"/>
              </a:rPr>
              <a:t>•</a:t>
            </a:r>
            <a:r>
              <a:rPr lang="ar-JO"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rPr>
              <a:t>أنطاكية السورية</a:t>
            </a:r>
            <a:endParaRPr lang="en-GB"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sp>
        <p:nvSpPr>
          <p:cNvPr id="100365" name="Text Box 12"/>
          <p:cNvSpPr txBox="1">
            <a:spLocks noChangeArrowheads="1"/>
          </p:cNvSpPr>
          <p:nvPr/>
        </p:nvSpPr>
        <p:spPr bwMode="auto">
          <a:xfrm>
            <a:off x="6561156" y="3966336"/>
            <a:ext cx="2581260"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000000"/>
                </a:solidFill>
                <a:effectLst>
                  <a:glow rad="190500">
                    <a:srgbClr val="FFFFFF">
                      <a:alpha val="96000"/>
                    </a:srgbClr>
                  </a:glow>
                </a:effectLst>
                <a:latin typeface="Comic Sans MS" charset="0"/>
                <a:ea typeface="MS Gothic" charset="0"/>
                <a:cs typeface="MS Gothic" charset="0"/>
              </a:rPr>
              <a:t>•</a:t>
            </a:r>
            <a:r>
              <a:rPr lang="ar-JO"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rPr>
              <a:t>أنطاكية </a:t>
            </a:r>
            <a:r>
              <a:rPr lang="ar-JO" sz="2750" b="1" dirty="0" err="1">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rPr>
              <a:t>بيسيدية</a:t>
            </a:r>
            <a:endParaRPr lang="en-GB"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sp>
        <p:nvSpPr>
          <p:cNvPr id="100366" name="Text Box 13"/>
          <p:cNvSpPr txBox="1">
            <a:spLocks noChangeArrowheads="1"/>
          </p:cNvSpPr>
          <p:nvPr/>
        </p:nvSpPr>
        <p:spPr bwMode="auto">
          <a:xfrm>
            <a:off x="5705477" y="4203620"/>
            <a:ext cx="1905000"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000000"/>
                </a:solidFill>
                <a:effectLst>
                  <a:glow rad="190500">
                    <a:srgbClr val="FFFFFF">
                      <a:alpha val="96000"/>
                    </a:srgbClr>
                  </a:glow>
                </a:effectLst>
                <a:latin typeface="Comic Sans MS" charset="0"/>
                <a:ea typeface="MS Gothic" charset="0"/>
                <a:cs typeface="MS Gothic" charset="0"/>
              </a:rPr>
              <a:t>•</a:t>
            </a:r>
            <a:r>
              <a:rPr lang="ar-JO"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rPr>
              <a:t>أفسس</a:t>
            </a:r>
            <a:endParaRPr lang="en-GB"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sp>
        <p:nvSpPr>
          <p:cNvPr id="100367" name="Text Box 14"/>
          <p:cNvSpPr txBox="1">
            <a:spLocks noChangeArrowheads="1"/>
          </p:cNvSpPr>
          <p:nvPr/>
        </p:nvSpPr>
        <p:spPr bwMode="auto">
          <a:xfrm>
            <a:off x="4289429" y="4280661"/>
            <a:ext cx="1747887"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FFFFFF"/>
                </a:solidFill>
                <a:effectLst>
                  <a:glow rad="177800">
                    <a:srgbClr val="000000"/>
                  </a:glow>
                </a:effectLst>
                <a:latin typeface="Arial" panose="020B0604020202020204" pitchFamily="34" charset="0"/>
                <a:ea typeface="MS Gothic" charset="0"/>
                <a:cs typeface="Arial" panose="020B0604020202020204" pitchFamily="34" charset="0"/>
              </a:rPr>
              <a:t>أثينا</a:t>
            </a:r>
            <a:endParaRPr lang="en-GB" sz="2750" b="1" dirty="0">
              <a:solidFill>
                <a:srgbClr val="FFFFFF"/>
              </a:solidFill>
              <a:effectLst>
                <a:glow rad="177800">
                  <a:srgbClr val="000000"/>
                </a:glow>
              </a:effectLst>
              <a:latin typeface="Arial" panose="020B0604020202020204" pitchFamily="34" charset="0"/>
              <a:ea typeface="MS Gothic" charset="0"/>
              <a:cs typeface="Arial" panose="020B0604020202020204" pitchFamily="34" charset="0"/>
            </a:endParaRPr>
          </a:p>
        </p:txBody>
      </p:sp>
      <p:sp>
        <p:nvSpPr>
          <p:cNvPr id="100369" name="Text Box 16"/>
          <p:cNvSpPr txBox="1">
            <a:spLocks noChangeArrowheads="1"/>
          </p:cNvSpPr>
          <p:nvPr/>
        </p:nvSpPr>
        <p:spPr bwMode="auto">
          <a:xfrm>
            <a:off x="5087938" y="3497928"/>
            <a:ext cx="2317526"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rPr>
              <a:t>مكدونية</a:t>
            </a:r>
            <a:endParaRPr lang="en-GB"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79215" y="2463753"/>
            <a:ext cx="2963863" cy="1989184"/>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711700" y="2574973"/>
            <a:ext cx="2381250" cy="18717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0277" tIns="50320" rIns="100277" bIns="503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3024"/>
              </a:spcBef>
              <a:buClr>
                <a:srgbClr val="FFEA1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4840" b="1" dirty="0">
                <a:solidFill>
                  <a:srgbClr val="FFEA18"/>
                </a:solidFill>
                <a:effectLst>
                  <a:glow rad="127000">
                    <a:srgbClr val="000000"/>
                  </a:glow>
                </a:effectLst>
                <a:latin typeface="Arial" panose="020B0604020202020204" pitchFamily="34" charset="0"/>
                <a:ea typeface="MS Gothic" charset="0"/>
                <a:cs typeface="Arial" panose="020B0604020202020204" pitchFamily="34" charset="0"/>
              </a:rPr>
              <a:t>النعمة</a:t>
            </a:r>
          </a:p>
          <a:p>
            <a:pPr algn="ctr" defTabSz="447040">
              <a:spcBef>
                <a:spcPts val="3024"/>
              </a:spcBef>
              <a:buClr>
                <a:srgbClr val="FFEA1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4840" b="1" dirty="0">
                <a:solidFill>
                  <a:srgbClr val="FFEA18"/>
                </a:solidFill>
                <a:effectLst>
                  <a:glow rad="127000">
                    <a:srgbClr val="000000"/>
                  </a:glow>
                </a:effectLst>
                <a:latin typeface="Arial" panose="020B0604020202020204" pitchFamily="34" charset="0"/>
                <a:ea typeface="MS Gothic" charset="0"/>
                <a:cs typeface="Arial" panose="020B0604020202020204" pitchFamily="34" charset="0"/>
              </a:rPr>
              <a:t>فقط!</a:t>
            </a:r>
            <a:endParaRPr lang="en-GB" sz="4840" b="1" dirty="0">
              <a:solidFill>
                <a:srgbClr val="FFEA18"/>
              </a:solidFill>
              <a:effectLst>
                <a:glow rad="127000">
                  <a:srgbClr val="000000"/>
                </a:glow>
              </a:effectLst>
              <a:latin typeface="Arial" panose="020B0604020202020204" pitchFamily="34" charset="0"/>
              <a:ea typeface="MS Gothic" charset="0"/>
              <a:cs typeface="Arial" panose="020B0604020202020204" pitchFamily="34" charset="0"/>
            </a:endParaRPr>
          </a:p>
        </p:txBody>
      </p:sp>
      <p:sp>
        <p:nvSpPr>
          <p:cNvPr id="46099" name="Oval 19"/>
          <p:cNvSpPr>
            <a:spLocks noChangeArrowheads="1"/>
          </p:cNvSpPr>
          <p:nvPr/>
        </p:nvSpPr>
        <p:spPr bwMode="auto">
          <a:xfrm>
            <a:off x="6977078" y="5077246"/>
            <a:ext cx="671512" cy="63789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grpSp>
        <p:nvGrpSpPr>
          <p:cNvPr id="93204" name="Group 20"/>
          <p:cNvGrpSpPr>
            <a:grpSpLocks/>
          </p:cNvGrpSpPr>
          <p:nvPr/>
        </p:nvGrpSpPr>
        <p:grpSpPr bwMode="auto">
          <a:xfrm>
            <a:off x="1068391" y="2579597"/>
            <a:ext cx="8074025" cy="4132449"/>
            <a:chOff x="673" y="1600"/>
            <a:chExt cx="5086" cy="2682"/>
          </a:xfrm>
        </p:grpSpPr>
        <p:sp>
          <p:nvSpPr>
            <p:cNvPr id="100397" name="Text Box 21"/>
            <p:cNvSpPr txBox="1">
              <a:spLocks noChangeArrowheads="1"/>
            </p:cNvSpPr>
            <p:nvPr/>
          </p:nvSpPr>
          <p:spPr bwMode="auto">
            <a:xfrm>
              <a:off x="673" y="2759"/>
              <a:ext cx="1813"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12068" tIns="56232" rIns="112068" bIns="56232">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2481"/>
                </a:spcBef>
                <a:buClr>
                  <a:srgbClr val="0033CC"/>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3960" b="1" dirty="0">
                  <a:solidFill>
                    <a:srgbClr val="0033CC"/>
                  </a:solidFill>
                  <a:effectLst>
                    <a:glow rad="190500">
                      <a:srgbClr val="FFFFFF">
                        <a:alpha val="96000"/>
                      </a:srgbClr>
                    </a:glow>
                  </a:effectLst>
                  <a:latin typeface="Arial" panose="020B0604020202020204" pitchFamily="34" charset="0"/>
                  <a:ea typeface="MS Gothic" charset="0"/>
                  <a:cs typeface="Arial" panose="020B0604020202020204" pitchFamily="34" charset="0"/>
                </a:rPr>
                <a:t>أفريقيا</a:t>
              </a:r>
              <a:endParaRPr lang="en-GB" sz="3960" b="1" dirty="0">
                <a:solidFill>
                  <a:srgbClr val="0033CC"/>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sp>
          <p:nvSpPr>
            <p:cNvPr id="100398" name="Text Box 22"/>
            <p:cNvSpPr txBox="1">
              <a:spLocks noChangeArrowheads="1"/>
            </p:cNvSpPr>
            <p:nvPr/>
          </p:nvSpPr>
          <p:spPr bwMode="auto">
            <a:xfrm>
              <a:off x="4656" y="1957"/>
              <a:ext cx="1029"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12068" tIns="56232" rIns="112068" bIns="56232">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2481"/>
                </a:spcBef>
                <a:buClr>
                  <a:srgbClr val="0033CC"/>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3960" b="1" dirty="0">
                  <a:solidFill>
                    <a:srgbClr val="0033CC"/>
                  </a:solidFill>
                  <a:effectLst>
                    <a:glow rad="190500">
                      <a:srgbClr val="FFFFFF">
                        <a:alpha val="96000"/>
                      </a:srgbClr>
                    </a:glow>
                  </a:effectLst>
                  <a:latin typeface="Arial" panose="020B0604020202020204" pitchFamily="34" charset="0"/>
                  <a:ea typeface="MS Gothic" charset="0"/>
                  <a:cs typeface="Arial" panose="020B0604020202020204" pitchFamily="34" charset="0"/>
                </a:rPr>
                <a:t>آسيا</a:t>
              </a:r>
              <a:endParaRPr lang="en-GB" sz="3960" b="1" dirty="0">
                <a:solidFill>
                  <a:srgbClr val="0033CC"/>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sp>
          <p:nvSpPr>
            <p:cNvPr id="100399" name="Text Box 23"/>
            <p:cNvSpPr txBox="1">
              <a:spLocks noChangeArrowheads="1"/>
            </p:cNvSpPr>
            <p:nvPr/>
          </p:nvSpPr>
          <p:spPr bwMode="auto">
            <a:xfrm>
              <a:off x="803" y="1600"/>
              <a:ext cx="1998" cy="3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12068" tIns="56232" rIns="112068" bIns="56232">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2221"/>
                </a:spcBef>
                <a:buClr>
                  <a:srgbClr val="0033CC"/>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32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520" b="1" dirty="0">
                <a:solidFill>
                  <a:srgbClr val="0033CC"/>
                </a:solidFill>
                <a:effectLst>
                  <a:glow rad="190500">
                    <a:srgbClr val="FFFFFF">
                      <a:alpha val="96000"/>
                    </a:srgbClr>
                  </a:glow>
                </a:effectLst>
                <a:latin typeface="Comic Sans MS" charset="0"/>
                <a:ea typeface="MS Gothic" charset="0"/>
                <a:cs typeface="MS Gothic" charset="0"/>
              </a:endParaRPr>
            </a:p>
          </p:txBody>
        </p:sp>
        <p:sp>
          <p:nvSpPr>
            <p:cNvPr id="100400" name="Text Box 24"/>
            <p:cNvSpPr txBox="1">
              <a:spLocks noChangeArrowheads="1"/>
            </p:cNvSpPr>
            <p:nvPr/>
          </p:nvSpPr>
          <p:spPr bwMode="auto">
            <a:xfrm>
              <a:off x="4599" y="3922"/>
              <a:ext cx="1160" cy="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12068" tIns="56232" rIns="112068" bIns="56232">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913"/>
                </a:spcBef>
                <a:buClr>
                  <a:srgbClr val="0033CC"/>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3080" b="1" dirty="0">
                  <a:solidFill>
                    <a:srgbClr val="0033CC"/>
                  </a:solidFill>
                  <a:effectLst>
                    <a:glow rad="190500">
                      <a:srgbClr val="FFFFFF">
                        <a:alpha val="96000"/>
                      </a:srgbClr>
                    </a:glow>
                  </a:effectLst>
                  <a:latin typeface="Arial" panose="020B0604020202020204" pitchFamily="34" charset="0"/>
                  <a:ea typeface="MS Gothic" charset="0"/>
                  <a:cs typeface="Arial" panose="020B0604020202020204" pitchFamily="34" charset="0"/>
                </a:rPr>
                <a:t>العربية</a:t>
              </a:r>
              <a:endParaRPr lang="en-GB" sz="3080" b="1" dirty="0">
                <a:solidFill>
                  <a:srgbClr val="0033CC"/>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grpSp>
      <p:grpSp>
        <p:nvGrpSpPr>
          <p:cNvPr id="3" name="Group 25"/>
          <p:cNvGrpSpPr>
            <a:grpSpLocks/>
          </p:cNvGrpSpPr>
          <p:nvPr/>
        </p:nvGrpSpPr>
        <p:grpSpPr bwMode="auto">
          <a:xfrm>
            <a:off x="831866" y="6041793"/>
            <a:ext cx="5937250" cy="1315851"/>
            <a:chOff x="524" y="3847"/>
            <a:chExt cx="3740"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0019">
                <a:defRPr/>
              </a:pPr>
              <a:endParaRPr lang="en-US" sz="2420" dirty="0">
                <a:solidFill>
                  <a:srgbClr val="FFFFFF"/>
                </a:solidFill>
                <a:latin typeface="Times New Roman"/>
                <a:ea typeface="MS Gothic"/>
                <a:cs typeface="MS Gothic"/>
              </a:endParaRPr>
            </a:p>
          </p:txBody>
        </p:sp>
        <p:sp>
          <p:nvSpPr>
            <p:cNvPr id="93227" name="Text Box 27"/>
            <p:cNvSpPr txBox="1">
              <a:spLocks noChangeArrowheads="1"/>
            </p:cNvSpPr>
            <p:nvPr/>
          </p:nvSpPr>
          <p:spPr bwMode="auto">
            <a:xfrm>
              <a:off x="667" y="3951"/>
              <a:ext cx="3519" cy="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9000" tIns="51480" rIns="99000" bIns="5148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lnSpc>
                  <a:spcPct val="80000"/>
                </a:lnSpc>
                <a:spcBef>
                  <a:spcPts val="1975"/>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3190" b="1" dirty="0">
                  <a:solidFill>
                    <a:srgbClr val="000000"/>
                  </a:solidFill>
                  <a:latin typeface="Arial" panose="020B0604020202020204" pitchFamily="34" charset="0"/>
                  <a:ea typeface="MS Gothic" charset="0"/>
                  <a:cs typeface="Arial" panose="020B0604020202020204" pitchFamily="34" charset="0"/>
                </a:rPr>
                <a:t>تم تسوية القضية بشكل دائم:</a:t>
              </a:r>
            </a:p>
            <a:p>
              <a:pPr algn="ctr" defTabSz="447040">
                <a:lnSpc>
                  <a:spcPct val="80000"/>
                </a:lnSpc>
                <a:spcBef>
                  <a:spcPts val="1975"/>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3190" b="1" u="sng" dirty="0">
                  <a:solidFill>
                    <a:srgbClr val="FF0000"/>
                  </a:solidFill>
                  <a:latin typeface="Arial" panose="020B0604020202020204" pitchFamily="34" charset="0"/>
                  <a:ea typeface="MS Gothic" charset="0"/>
                  <a:cs typeface="Arial" panose="020B0604020202020204" pitchFamily="34" charset="0"/>
                </a:rPr>
                <a:t>النعمة</a:t>
              </a:r>
              <a:r>
                <a:rPr lang="ar-JO" sz="3190" b="1" dirty="0">
                  <a:solidFill>
                    <a:srgbClr val="000000"/>
                  </a:solidFill>
                  <a:latin typeface="Arial" panose="020B0604020202020204" pitchFamily="34" charset="0"/>
                  <a:ea typeface="MS Gothic" charset="0"/>
                  <a:cs typeface="Arial" panose="020B0604020202020204" pitchFamily="34" charset="0"/>
                </a:rPr>
                <a:t>، وليس </a:t>
              </a:r>
              <a:r>
                <a:rPr lang="ar-JO" sz="3190" b="1" u="sng" dirty="0">
                  <a:solidFill>
                    <a:srgbClr val="FF0000"/>
                  </a:solidFill>
                  <a:latin typeface="Arial" panose="020B0604020202020204" pitchFamily="34" charset="0"/>
                  <a:ea typeface="MS Gothic" charset="0"/>
                  <a:cs typeface="Arial" panose="020B0604020202020204" pitchFamily="34" charset="0"/>
                </a:rPr>
                <a:t>الناموس</a:t>
              </a:r>
              <a:r>
                <a:rPr lang="ar-JO" sz="3190" b="1" dirty="0">
                  <a:solidFill>
                    <a:srgbClr val="000000"/>
                  </a:solidFill>
                  <a:latin typeface="Arial" panose="020B0604020202020204" pitchFamily="34" charset="0"/>
                  <a:ea typeface="MS Gothic" charset="0"/>
                  <a:cs typeface="Arial" panose="020B0604020202020204" pitchFamily="34" charset="0"/>
                </a:rPr>
                <a:t>!</a:t>
              </a:r>
              <a:endParaRPr lang="en-GB" sz="3190" b="1" dirty="0">
                <a:solidFill>
                  <a:srgbClr val="000000"/>
                </a:solidFill>
                <a:latin typeface="Arial" panose="020B0604020202020204" pitchFamily="34" charset="0"/>
                <a:ea typeface="MS Gothic" charset="0"/>
                <a:cs typeface="Arial" panose="020B0604020202020204" pitchFamily="34" charset="0"/>
              </a:endParaRPr>
            </a:p>
          </p:txBody>
        </p:sp>
      </p:grpSp>
      <p:sp>
        <p:nvSpPr>
          <p:cNvPr id="46108" name="Text Box 28"/>
          <p:cNvSpPr txBox="1">
            <a:spLocks noChangeArrowheads="1"/>
          </p:cNvSpPr>
          <p:nvPr/>
        </p:nvSpPr>
        <p:spPr bwMode="auto">
          <a:xfrm>
            <a:off x="684207" y="3831672"/>
            <a:ext cx="1890713" cy="353487"/>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51">
              <a:spcBef>
                <a:spcPts val="1111"/>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ar-JO" sz="1760" b="1" dirty="0">
                <a:solidFill>
                  <a:srgbClr val="000000"/>
                </a:solidFill>
                <a:latin typeface="Arial" panose="020B0604020202020204" pitchFamily="34" charset="0"/>
                <a:ea typeface="MS Gothic" charset="0"/>
                <a:cs typeface="Arial" panose="020B0604020202020204" pitchFamily="34" charset="0"/>
              </a:rPr>
              <a:t>أعمال الرسل 15</a:t>
            </a:r>
            <a:endParaRPr lang="en-GB" sz="1760" b="1" dirty="0">
              <a:solidFill>
                <a:srgbClr val="000000"/>
              </a:solidFill>
              <a:latin typeface="Arial" panose="020B0604020202020204" pitchFamily="34" charset="0"/>
              <a:ea typeface="MS Gothic" charset="0"/>
              <a:cs typeface="Arial" panose="020B0604020202020204" pitchFamily="34" charset="0"/>
            </a:endParaRPr>
          </a:p>
        </p:txBody>
      </p:sp>
      <p:sp>
        <p:nvSpPr>
          <p:cNvPr id="100376" name="Text Box 29"/>
          <p:cNvSpPr txBox="1">
            <a:spLocks noChangeArrowheads="1"/>
          </p:cNvSpPr>
          <p:nvPr/>
        </p:nvSpPr>
        <p:spPr bwMode="auto">
          <a:xfrm>
            <a:off x="7105650" y="5249829"/>
            <a:ext cx="2952750" cy="495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0277" tIns="50320" rIns="100277" bIns="503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47051">
              <a:spcBef>
                <a:spcPts val="1234"/>
              </a:spcBef>
              <a:tabLst>
                <a:tab pos="0" algn="l"/>
                <a:tab pos="1117600" algn="l"/>
                <a:tab pos="2238693" algn="l"/>
                <a:tab pos="3359785" algn="l"/>
                <a:tab pos="4480878" algn="l"/>
                <a:tab pos="5600224" algn="l"/>
                <a:tab pos="6721317" algn="l"/>
                <a:tab pos="7842409" algn="l"/>
                <a:tab pos="8963502" algn="l"/>
                <a:tab pos="10082848" algn="l"/>
                <a:tab pos="11203940" algn="l"/>
                <a:tab pos="12325033" algn="l"/>
              </a:tabLst>
              <a:defRPr/>
            </a:pPr>
            <a:r>
              <a:rPr lang="en-GB" sz="2750" b="1" dirty="0">
                <a:solidFill>
                  <a:srgbClr val="000000"/>
                </a:solidFill>
                <a:effectLst>
                  <a:glow rad="190500">
                    <a:srgbClr val="FFFFFF">
                      <a:alpha val="96000"/>
                    </a:srgbClr>
                  </a:glow>
                </a:effectLst>
                <a:latin typeface="Comic Sans MS" charset="0"/>
                <a:ea typeface="MS Gothic" charset="0"/>
                <a:cs typeface="MS Gothic" charset="0"/>
              </a:rPr>
              <a:t>•</a:t>
            </a:r>
            <a:r>
              <a:rPr lang="ar-JO"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rPr>
              <a:t>أورشليم</a:t>
            </a:r>
            <a:endParaRPr lang="en-GB" sz="2750" b="1" dirty="0">
              <a:solidFill>
                <a:srgbClr val="000000"/>
              </a:solidFill>
              <a:effectLst>
                <a:glow rad="190500">
                  <a:srgbClr val="FFFFFF">
                    <a:alpha val="96000"/>
                  </a:srgbClr>
                </a:glow>
              </a:effectLst>
              <a:latin typeface="Arial" panose="020B0604020202020204" pitchFamily="34" charset="0"/>
              <a:ea typeface="MS Gothic" charset="0"/>
              <a:cs typeface="Arial" panose="020B0604020202020204" pitchFamily="34" charset="0"/>
            </a:endParaRPr>
          </a:p>
        </p:txBody>
      </p:sp>
      <p:grpSp>
        <p:nvGrpSpPr>
          <p:cNvPr id="4" name="Group 30"/>
          <p:cNvGrpSpPr>
            <a:grpSpLocks/>
          </p:cNvGrpSpPr>
          <p:nvPr/>
        </p:nvGrpSpPr>
        <p:grpSpPr bwMode="auto">
          <a:xfrm>
            <a:off x="823927" y="5362167"/>
            <a:ext cx="6053137" cy="898320"/>
            <a:chOff x="519" y="3218"/>
            <a:chExt cx="3508" cy="364"/>
          </a:xfrm>
        </p:grpSpPr>
        <p:sp>
          <p:nvSpPr>
            <p:cNvPr id="46111" name="Rectangle 31"/>
            <p:cNvSpPr>
              <a:spLocks noChangeArrowheads="1"/>
            </p:cNvSpPr>
            <p:nvPr/>
          </p:nvSpPr>
          <p:spPr bwMode="auto">
            <a:xfrm>
              <a:off x="519" y="3218"/>
              <a:ext cx="3445" cy="256"/>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0019">
                <a:defRPr/>
              </a:pPr>
              <a:endParaRPr lang="en-US" sz="2420" dirty="0">
                <a:solidFill>
                  <a:srgbClr val="FFFFFF"/>
                </a:solidFill>
                <a:latin typeface="Times New Roman"/>
                <a:ea typeface="MS Gothic"/>
                <a:cs typeface="MS Gothic"/>
              </a:endParaRPr>
            </a:p>
          </p:txBody>
        </p:sp>
        <p:sp>
          <p:nvSpPr>
            <p:cNvPr id="93225" name="Rectangle 32"/>
            <p:cNvSpPr>
              <a:spLocks noChangeArrowheads="1"/>
            </p:cNvSpPr>
            <p:nvPr/>
          </p:nvSpPr>
          <p:spPr bwMode="auto">
            <a:xfrm>
              <a:off x="567" y="3290"/>
              <a:ext cx="3460"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9000" tIns="51480" rIns="99000" bIns="51480">
              <a:spAutoFit/>
            </a:bodyPr>
            <a:lstStyle/>
            <a:p>
              <a:pPr algn="ctr" defTabSz="444707">
                <a:tabLst>
                  <a:tab pos="0" algn="l"/>
                  <a:tab pos="894110" algn="l"/>
                  <a:tab pos="1792912" algn="l"/>
                  <a:tab pos="2693290" algn="l"/>
                  <a:tab pos="3593659" algn="l"/>
                  <a:tab pos="4494027" algn="l"/>
                  <a:tab pos="5397532" algn="l"/>
                  <a:tab pos="6294771" algn="l"/>
                  <a:tab pos="7195142" algn="l"/>
                  <a:tab pos="8095517" algn="l"/>
                  <a:tab pos="8995885" algn="l"/>
                  <a:tab pos="9897825" algn="l"/>
                </a:tabLst>
              </a:pPr>
              <a:r>
                <a:rPr lang="ar-JO" sz="2420" b="1" dirty="0">
                  <a:solidFill>
                    <a:srgbClr val="000000"/>
                  </a:solidFill>
                  <a:latin typeface="Arial" panose="020B0604020202020204" pitchFamily="34" charset="0"/>
                  <a:ea typeface="MS Gothic" charset="0"/>
                  <a:cs typeface="Arial" panose="020B0604020202020204" pitchFamily="34" charset="0"/>
                </a:rPr>
                <a:t>1 (--) 2 "مجمع أورشليم"</a:t>
              </a:r>
              <a:endParaRPr lang="en-GB" sz="2420"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5" name="Group 33"/>
          <p:cNvGrpSpPr>
            <a:grpSpLocks/>
          </p:cNvGrpSpPr>
          <p:nvPr/>
        </p:nvGrpSpPr>
        <p:grpSpPr bwMode="auto">
          <a:xfrm>
            <a:off x="351918" y="1039189"/>
            <a:ext cx="2392363" cy="2528467"/>
            <a:chOff x="527" y="780"/>
            <a:chExt cx="1507" cy="1641"/>
          </a:xfrm>
        </p:grpSpPr>
        <p:sp>
          <p:nvSpPr>
            <p:cNvPr id="46114" name="Rectangle 34"/>
            <p:cNvSpPr>
              <a:spLocks noChangeArrowheads="1"/>
            </p:cNvSpPr>
            <p:nvPr/>
          </p:nvSpPr>
          <p:spPr bwMode="auto">
            <a:xfrm>
              <a:off x="527" y="780"/>
              <a:ext cx="1500" cy="1559"/>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defTabSz="450019">
                <a:defRPr/>
              </a:pPr>
              <a:endParaRPr lang="en-US" sz="2800" dirty="0">
                <a:solidFill>
                  <a:srgbClr val="FFFFFF"/>
                </a:solidFill>
                <a:latin typeface="Times New Roman"/>
                <a:ea typeface="MS Gothic"/>
                <a:cs typeface="MS Gothic"/>
              </a:endParaRPr>
            </a:p>
          </p:txBody>
        </p:sp>
        <p:sp>
          <p:nvSpPr>
            <p:cNvPr id="93223" name="Text Box 35"/>
            <p:cNvSpPr txBox="1">
              <a:spLocks noChangeArrowheads="1"/>
            </p:cNvSpPr>
            <p:nvPr/>
          </p:nvSpPr>
          <p:spPr bwMode="auto">
            <a:xfrm>
              <a:off x="551" y="828"/>
              <a:ext cx="1483" cy="15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9000" tIns="51480" rIns="99000" bIns="5148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algn="ctr" rtl="1">
                <a:lnSpc>
                  <a:spcPct val="107000"/>
                </a:lnSpc>
                <a:spcBef>
                  <a:spcPts val="0"/>
                </a:spcBef>
                <a:spcAft>
                  <a:spcPts val="800"/>
                </a:spcAft>
              </a:pPr>
              <a:r>
                <a:rPr lang="ar-JO" sz="2400" dirty="0">
                  <a:effectLst/>
                  <a:latin typeface="Calibri" panose="020F0502020204030204" pitchFamily="34" charset="0"/>
                  <a:ea typeface="Calibri" panose="020F0502020204030204" pitchFamily="34" charset="0"/>
                  <a:cs typeface="Arial" panose="020B0604020202020204" pitchFamily="34" charset="0"/>
                </a:rPr>
                <a:t>أعمال الرسل 15: 1 – هل يجب على الأممي أن يصبح يهوديًا، ويقبل ناموسه وشعائره، قبل أن يصبح مسيحيًا؟</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grpSp>
      <p:sp>
        <p:nvSpPr>
          <p:cNvPr id="93210" name="Text Box 36"/>
          <p:cNvSpPr txBox="1">
            <a:spLocks noChangeArrowheads="1"/>
          </p:cNvSpPr>
          <p:nvPr/>
        </p:nvSpPr>
        <p:spPr bwMode="auto">
          <a:xfrm>
            <a:off x="8821741" y="7306801"/>
            <a:ext cx="184150" cy="2372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11" tIns="45004" rIns="90011" bIns="45004"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447040"/>
            <a:endParaRPr lang="en-US" sz="2750">
              <a:solidFill>
                <a:srgbClr val="FFFFFF"/>
              </a:solidFill>
              <a:ea typeface="MS Gothic" charset="0"/>
              <a:cs typeface="MS Gothic" charset="0"/>
            </a:endParaRPr>
          </a:p>
        </p:txBody>
      </p:sp>
      <p:sp>
        <p:nvSpPr>
          <p:cNvPr id="93211" name="Text Box 37"/>
          <p:cNvSpPr txBox="1">
            <a:spLocks noChangeArrowheads="1"/>
          </p:cNvSpPr>
          <p:nvPr/>
        </p:nvSpPr>
        <p:spPr bwMode="auto">
          <a:xfrm>
            <a:off x="9482139" y="7001716"/>
            <a:ext cx="184150" cy="3559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11" tIns="45004" rIns="90011" bIns="45004"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defTabSz="447040"/>
            <a:endParaRPr lang="en-US" sz="2750">
              <a:solidFill>
                <a:srgbClr val="FFFFFF"/>
              </a:solidFill>
              <a:ea typeface="MS Gothic" charset="0"/>
              <a:cs typeface="MS Gothic" charset="0"/>
            </a:endParaRPr>
          </a:p>
        </p:txBody>
      </p:sp>
      <p:sp>
        <p:nvSpPr>
          <p:cNvPr id="93212" name="Text Box 38"/>
          <p:cNvSpPr txBox="1">
            <a:spLocks noChangeArrowheads="1"/>
          </p:cNvSpPr>
          <p:nvPr/>
        </p:nvSpPr>
        <p:spPr bwMode="auto">
          <a:xfrm>
            <a:off x="9280825" y="7308077"/>
            <a:ext cx="332805" cy="234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617"/>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990" b="1">
                <a:solidFill>
                  <a:srgbClr val="FFFFFF"/>
                </a:solidFill>
                <a:latin typeface="Comic Sans MS" charset="0"/>
                <a:ea typeface="MS Gothic" charset="0"/>
                <a:cs typeface="MS Gothic" charset="0"/>
              </a:rPr>
              <a:t>43</a:t>
            </a:r>
          </a:p>
        </p:txBody>
      </p:sp>
      <p:sp>
        <p:nvSpPr>
          <p:cNvPr id="93213" name="Text Box 39"/>
          <p:cNvSpPr txBox="1">
            <a:spLocks noChangeArrowheads="1"/>
          </p:cNvSpPr>
          <p:nvPr/>
        </p:nvSpPr>
        <p:spPr bwMode="auto">
          <a:xfrm>
            <a:off x="9575455" y="7251797"/>
            <a:ext cx="299142" cy="313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8593" tIns="46064" rIns="88593" bIns="46064"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987"/>
              </a:spcBef>
              <a:buClr>
                <a:srgbClr val="FFFFFF"/>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en-GB" sz="1540" b="1">
                <a:solidFill>
                  <a:srgbClr val="FFFFFF"/>
                </a:solidFill>
                <a:latin typeface="Comic Sans MS" charset="0"/>
                <a:ea typeface="MS Gothic" charset="0"/>
                <a:cs typeface="MS Gothic" charset="0"/>
              </a:rPr>
              <a:t>4</a:t>
            </a:r>
          </a:p>
        </p:txBody>
      </p:sp>
      <p:grpSp>
        <p:nvGrpSpPr>
          <p:cNvPr id="6" name="Group 40"/>
          <p:cNvGrpSpPr>
            <a:grpSpLocks/>
          </p:cNvGrpSpPr>
          <p:nvPr/>
        </p:nvGrpSpPr>
        <p:grpSpPr bwMode="auto">
          <a:xfrm>
            <a:off x="4416953" y="893892"/>
            <a:ext cx="5100637" cy="1545432"/>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defTabSz="444707"/>
              <a:endParaRPr lang="en-US" sz="2420">
                <a:solidFill>
                  <a:srgbClr val="FFFFFF"/>
                </a:solidFill>
                <a:ea typeface="MS Gothic" charset="0"/>
                <a:cs typeface="MS Gothic" charset="0"/>
              </a:endParaRPr>
            </a:p>
          </p:txBody>
        </p:sp>
        <p:sp>
          <p:nvSpPr>
            <p:cNvPr id="93221" name="Text Box 42"/>
            <p:cNvSpPr txBox="1">
              <a:spLocks noChangeArrowheads="1"/>
            </p:cNvSpPr>
            <p:nvPr/>
          </p:nvSpPr>
          <p:spPr bwMode="auto">
            <a:xfrm>
              <a:off x="2867" y="612"/>
              <a:ext cx="3213" cy="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9000" tIns="51480" rIns="99000" bIns="5148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47040">
                <a:spcBef>
                  <a:spcPts val="4072"/>
                </a:spcBef>
                <a:buClr>
                  <a:srgbClr val="FFEA18"/>
                </a:buClr>
                <a:tabLst>
                  <a:tab pos="0" algn="l"/>
                  <a:tab pos="1117600" algn="l"/>
                  <a:tab pos="2238693" algn="l"/>
                  <a:tab pos="3359785" algn="l"/>
                  <a:tab pos="4480878" algn="l"/>
                  <a:tab pos="5600224" algn="l"/>
                  <a:tab pos="6721317" algn="l"/>
                  <a:tab pos="7842409" algn="l"/>
                  <a:tab pos="8963502" algn="l"/>
                  <a:tab pos="10082848" algn="l"/>
                  <a:tab pos="11203940" algn="l"/>
                  <a:tab pos="12325033" algn="l"/>
                </a:tabLst>
              </a:pPr>
              <a:r>
                <a:rPr lang="ar-JO" sz="6490" b="1" dirty="0">
                  <a:solidFill>
                    <a:srgbClr val="FFEA18"/>
                  </a:solidFill>
                  <a:latin typeface="Arial" panose="020B0604020202020204" pitchFamily="34" charset="0"/>
                  <a:ea typeface="MS Gothic" charset="0"/>
                  <a:cs typeface="Arial" panose="020B0604020202020204" pitchFamily="34" charset="0"/>
                </a:rPr>
                <a:t>49 ب. م</a:t>
              </a:r>
              <a:endParaRPr lang="en-GB" sz="6490" b="1" dirty="0">
                <a:solidFill>
                  <a:srgbClr val="FFEA18"/>
                </a:solidFill>
                <a:latin typeface="Arial" panose="020B0604020202020204" pitchFamily="34" charset="0"/>
                <a:ea typeface="MS Gothic" charset="0"/>
                <a:cs typeface="Arial" panose="020B0604020202020204" pitchFamily="34" charset="0"/>
              </a:endParaRPr>
            </a:p>
          </p:txBody>
        </p:sp>
      </p:grpSp>
      <p:sp>
        <p:nvSpPr>
          <p:cNvPr id="46123" name="AutoShape 43"/>
          <p:cNvSpPr>
            <a:spLocks noChangeArrowheads="1"/>
          </p:cNvSpPr>
          <p:nvPr/>
        </p:nvSpPr>
        <p:spPr bwMode="auto">
          <a:xfrm>
            <a:off x="1779590" y="5077323"/>
            <a:ext cx="544513" cy="907537"/>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sp>
        <p:nvSpPr>
          <p:cNvPr id="46124" name="Freeform 44"/>
          <p:cNvSpPr>
            <a:spLocks noChangeArrowheads="1"/>
          </p:cNvSpPr>
          <p:nvPr/>
        </p:nvSpPr>
        <p:spPr bwMode="auto">
          <a:xfrm>
            <a:off x="7273941" y="4810688"/>
            <a:ext cx="87313" cy="585507"/>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sp>
        <p:nvSpPr>
          <p:cNvPr id="46125" name="AutoShape 45"/>
          <p:cNvSpPr>
            <a:spLocks noChangeArrowheads="1"/>
          </p:cNvSpPr>
          <p:nvPr/>
        </p:nvSpPr>
        <p:spPr bwMode="auto">
          <a:xfrm rot="10080000">
            <a:off x="7527925" y="4647361"/>
            <a:ext cx="579438" cy="791976"/>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sp>
        <p:nvSpPr>
          <p:cNvPr id="46126" name="AutoShape 46"/>
          <p:cNvSpPr>
            <a:spLocks noChangeArrowheads="1"/>
          </p:cNvSpPr>
          <p:nvPr/>
        </p:nvSpPr>
        <p:spPr bwMode="auto">
          <a:xfrm rot="20700000">
            <a:off x="8077200" y="4454760"/>
            <a:ext cx="579438" cy="793516"/>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0011" tIns="45004" rIns="90011" bIns="45004" anchor="ctr"/>
          <a:lstStyle/>
          <a:p>
            <a:pPr defTabSz="450019">
              <a:defRPr/>
            </a:pPr>
            <a:endParaRPr lang="en-US" sz="2420" dirty="0">
              <a:solidFill>
                <a:srgbClr val="FFFFFF"/>
              </a:solidFill>
              <a:latin typeface="Times New Roman"/>
              <a:ea typeface="MS Gothic"/>
              <a:cs typeface="MS Gothic"/>
            </a:endParaRPr>
          </a:p>
        </p:txBody>
      </p:sp>
      <p:sp>
        <p:nvSpPr>
          <p:cNvPr id="93219" name="Title 1"/>
          <p:cNvSpPr>
            <a:spLocks noGrp="1"/>
          </p:cNvSpPr>
          <p:nvPr>
            <p:ph type="title" idx="4294967295"/>
          </p:nvPr>
        </p:nvSpPr>
        <p:spPr bwMode="auto">
          <a:xfrm>
            <a:off x="503253" y="-549790"/>
            <a:ext cx="9051925" cy="6979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0317" tIns="50160" rIns="100317" bIns="50160"/>
          <a:lstStyle/>
          <a:p>
            <a:r>
              <a:rPr lang="ar-JO" sz="2750" b="1" dirty="0">
                <a:latin typeface="Arial" panose="020B0604020202020204" pitchFamily="34" charset="0"/>
                <a:cs typeface="Arial" panose="020B0604020202020204" pitchFamily="34" charset="0"/>
              </a:rPr>
              <a:t>1 (--) 2 "مجمع أورشليم"</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033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charset="0"/>
              <a:cs typeface="MS Gothic" charset="0"/>
            </a:endParaRPr>
          </a:p>
        </p:txBody>
      </p:sp>
      <p:pic>
        <p:nvPicPr>
          <p:cNvPr id="952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35" name="Text Box 2"/>
          <p:cNvSpPr txBox="1">
            <a:spLocks noChangeArrowheads="1"/>
          </p:cNvSpPr>
          <p:nvPr/>
        </p:nvSpPr>
        <p:spPr bwMode="auto">
          <a:xfrm>
            <a:off x="830263" y="7439025"/>
            <a:ext cx="97790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563"/>
              </a:spcBef>
              <a:buClr>
                <a:srgbClr val="FFFFFF"/>
              </a:buClr>
            </a:pPr>
            <a:r>
              <a:rPr lang="en-GB" sz="900" b="1">
                <a:solidFill>
                  <a:srgbClr val="FFFFFF"/>
                </a:solidFill>
                <a:ea typeface="MS Gothic" charset="0"/>
                <a:cs typeface="MS Gothic" charset="0"/>
              </a:rPr>
              <a:t>© </a:t>
            </a:r>
            <a:r>
              <a:rPr lang="en-GB" sz="1000" b="1">
                <a:solidFill>
                  <a:srgbClr val="FFFFFF"/>
                </a:solidFill>
                <a:ea typeface="MS Gothic" charset="0"/>
                <a:cs typeface="MS Gothic" charset="0"/>
              </a:rPr>
              <a:t>2006</a:t>
            </a:r>
            <a:r>
              <a:rPr lang="en-GB" sz="900" b="1">
                <a:solidFill>
                  <a:srgbClr val="FFFFFF"/>
                </a:solidFill>
                <a:ea typeface="MS Gothic" charset="0"/>
                <a:cs typeface="MS Gothic" charset="0"/>
              </a:rPr>
              <a:t> TBBMI</a:t>
            </a:r>
          </a:p>
        </p:txBody>
      </p:sp>
      <p:sp>
        <p:nvSpPr>
          <p:cNvPr id="95236" name="Rectangle 3"/>
          <p:cNvSpPr>
            <a:spLocks noChangeArrowheads="1"/>
          </p:cNvSpPr>
          <p:nvPr/>
        </p:nvSpPr>
        <p:spPr bwMode="auto">
          <a:xfrm>
            <a:off x="8696325" y="7416800"/>
            <a:ext cx="73977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charset="0"/>
                <a:ea typeface="MS Gothic" charset="0"/>
                <a:cs typeface="MS Gothic" charset="0"/>
              </a:rPr>
              <a:t>9.65.08.</a:t>
            </a:r>
          </a:p>
        </p:txBody>
      </p:sp>
      <p:sp>
        <p:nvSpPr>
          <p:cNvPr id="95237"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88" tIns="45642" rIns="91288" bIns="45642"/>
          <a:lstStyle/>
          <a:p>
            <a:endParaRPr lang="en-US">
              <a:solidFill>
                <a:srgbClr val="FFFFFF"/>
              </a:solidFill>
            </a:endParaRPr>
          </a:p>
        </p:txBody>
      </p:sp>
      <p:sp>
        <p:nvSpPr>
          <p:cNvPr id="95238" name="Text Box 5"/>
          <p:cNvSpPr txBox="1">
            <a:spLocks noChangeArrowheads="1"/>
          </p:cNvSpPr>
          <p:nvPr/>
        </p:nvSpPr>
        <p:spPr bwMode="auto">
          <a:xfrm rot="1320000">
            <a:off x="3671888" y="5017188"/>
            <a:ext cx="2319337" cy="3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ar-JO" sz="1600"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600" b="1" dirty="0">
              <a:solidFill>
                <a:srgbClr val="FFFFFF"/>
              </a:solidFill>
              <a:latin typeface="Arial" panose="020B0604020202020204" pitchFamily="34" charset="0"/>
              <a:ea typeface="MS Gothic" charset="0"/>
              <a:cs typeface="Arial" panose="020B0604020202020204" pitchFamily="34" charset="0"/>
            </a:endParaRPr>
          </a:p>
        </p:txBody>
      </p:sp>
      <p:sp>
        <p:nvSpPr>
          <p:cNvPr id="95239" name="Text Box 6"/>
          <p:cNvSpPr txBox="1">
            <a:spLocks noChangeArrowheads="1"/>
          </p:cNvSpPr>
          <p:nvPr/>
        </p:nvSpPr>
        <p:spPr bwMode="auto">
          <a:xfrm rot="1320000">
            <a:off x="642938" y="1694550"/>
            <a:ext cx="1500187" cy="3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ar-JO" sz="1600"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600" b="1" dirty="0">
              <a:solidFill>
                <a:srgbClr val="FFFFFF"/>
              </a:solidFill>
              <a:latin typeface="Arial" panose="020B0604020202020204" pitchFamily="34" charset="0"/>
              <a:ea typeface="MS Gothic" charset="0"/>
              <a:cs typeface="Arial" panose="020B0604020202020204" pitchFamily="34" charset="0"/>
            </a:endParaRPr>
          </a:p>
        </p:txBody>
      </p:sp>
      <p:sp>
        <p:nvSpPr>
          <p:cNvPr id="95240" name="Rectangle 7"/>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solidFill>
                <a:srgbClr val="FFFFFF"/>
              </a:solidFill>
              <a:ea typeface="MS Gothic" charset="0"/>
              <a:cs typeface="MS Gothic" charset="0"/>
            </a:endParaRPr>
          </a:p>
        </p:txBody>
      </p:sp>
      <p:sp>
        <p:nvSpPr>
          <p:cNvPr id="95241" name="Text Box 8"/>
          <p:cNvSpPr txBox="1">
            <a:spLocks noChangeArrowheads="1"/>
          </p:cNvSpPr>
          <p:nvPr/>
        </p:nvSpPr>
        <p:spPr bwMode="auto">
          <a:xfrm>
            <a:off x="9632950" y="115888"/>
            <a:ext cx="204788"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375"/>
              </a:spcBef>
              <a:buClr>
                <a:srgbClr val="FFA27C"/>
              </a:buClr>
            </a:pPr>
            <a:r>
              <a:rPr lang="en-GB" sz="2200">
                <a:solidFill>
                  <a:srgbClr val="FFA27C"/>
                </a:solidFill>
                <a:latin typeface="Comic Sans MS" charset="0"/>
                <a:ea typeface="MS Gothic" charset="0"/>
                <a:cs typeface="MS Gothic" charset="0"/>
              </a:rPr>
              <a:t> </a:t>
            </a:r>
          </a:p>
        </p:txBody>
      </p:sp>
      <p:sp>
        <p:nvSpPr>
          <p:cNvPr id="102410" name="Text Box 9"/>
          <p:cNvSpPr txBox="1">
            <a:spLocks noChangeArrowheads="1"/>
          </p:cNvSpPr>
          <p:nvPr/>
        </p:nvSpPr>
        <p:spPr bwMode="auto">
          <a:xfrm>
            <a:off x="3227404" y="3427418"/>
            <a:ext cx="2044279"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defRPr/>
            </a:pPr>
            <a:r>
              <a:rPr lang="ar-JO"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روما</a:t>
            </a:r>
            <a:endParaRPr lang="en-GB"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
        <p:nvSpPr>
          <p:cNvPr id="102411" name="Text Box 10"/>
          <p:cNvSpPr txBox="1">
            <a:spLocks noChangeArrowheads="1"/>
          </p:cNvSpPr>
          <p:nvPr/>
        </p:nvSpPr>
        <p:spPr bwMode="auto">
          <a:xfrm>
            <a:off x="7105654" y="4703771"/>
            <a:ext cx="3195292"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65100">
                    <a:srgbClr val="FFFFFF"/>
                  </a:glow>
                </a:effectLst>
                <a:latin typeface="Comic Sans MS" charset="0"/>
                <a:ea typeface="MS Gothic" charset="0"/>
                <a:cs typeface="MS Gothic" charset="0"/>
              </a:rPr>
              <a:t>•</a:t>
            </a:r>
            <a:r>
              <a:rPr lang="ar-JO"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السورية</a:t>
            </a:r>
            <a:endParaRPr lang="en-GB"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2" name="Text Box 11"/>
          <p:cNvSpPr txBox="1">
            <a:spLocks noChangeArrowheads="1"/>
          </p:cNvSpPr>
          <p:nvPr/>
        </p:nvSpPr>
        <p:spPr bwMode="auto">
          <a:xfrm>
            <a:off x="6561144" y="3968757"/>
            <a:ext cx="3547818"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65100">
                    <a:srgbClr val="FFFFFF"/>
                  </a:glow>
                </a:effectLst>
                <a:latin typeface="Comic Sans MS" charset="0"/>
                <a:ea typeface="MS Gothic" charset="0"/>
                <a:cs typeface="MS Gothic" charset="0"/>
              </a:rPr>
              <a:t>•</a:t>
            </a:r>
            <a:r>
              <a:rPr lang="ar-JO"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أنطاكية </a:t>
            </a:r>
            <a:r>
              <a:rPr lang="ar-JO" b="1" dirty="0" err="1">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بيسيدية</a:t>
            </a:r>
            <a:endParaRPr lang="en-GB"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13" name="Text Box 12"/>
          <p:cNvSpPr txBox="1">
            <a:spLocks noChangeArrowheads="1"/>
          </p:cNvSpPr>
          <p:nvPr/>
        </p:nvSpPr>
        <p:spPr bwMode="auto">
          <a:xfrm>
            <a:off x="5705476" y="4213232"/>
            <a:ext cx="1905000"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65100">
                    <a:srgbClr val="FFFFFF"/>
                  </a:glow>
                </a:effectLst>
                <a:latin typeface="Comic Sans MS" charset="0"/>
                <a:ea typeface="MS Gothic" charset="0"/>
                <a:cs typeface="MS Gothic" charset="0"/>
              </a:rPr>
              <a:t>•</a:t>
            </a:r>
            <a:r>
              <a:rPr lang="ar-JO"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أفسس</a:t>
            </a:r>
            <a:endParaRPr lang="en-GB"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95246" name="Text Box 14"/>
          <p:cNvSpPr txBox="1">
            <a:spLocks noChangeArrowheads="1"/>
          </p:cNvSpPr>
          <p:nvPr/>
        </p:nvSpPr>
        <p:spPr bwMode="auto">
          <a:xfrm>
            <a:off x="5143500" y="4137025"/>
            <a:ext cx="338138"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919191"/>
              </a:buClr>
            </a:pPr>
            <a:r>
              <a:rPr lang="en-GB" sz="3600" b="1">
                <a:solidFill>
                  <a:srgbClr val="919191"/>
                </a:solidFill>
                <a:latin typeface="Comic Sans MS" charset="0"/>
                <a:ea typeface="MS Gothic" charset="0"/>
                <a:cs typeface="MS Gothic" charset="0"/>
              </a:rPr>
              <a:t>•</a:t>
            </a:r>
          </a:p>
        </p:txBody>
      </p:sp>
      <p:sp>
        <p:nvSpPr>
          <p:cNvPr id="102416" name="Text Box 15"/>
          <p:cNvSpPr txBox="1">
            <a:spLocks noChangeArrowheads="1"/>
          </p:cNvSpPr>
          <p:nvPr/>
        </p:nvSpPr>
        <p:spPr bwMode="auto">
          <a:xfrm>
            <a:off x="5087938" y="3486158"/>
            <a:ext cx="2461542"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65100">
                    <a:srgbClr val="FFFFFF"/>
                  </a:glow>
                </a:effectLst>
                <a:latin typeface="Comic Sans MS" charset="0"/>
                <a:ea typeface="MS Gothic" charset="0"/>
                <a:cs typeface="MS Gothic" charset="0"/>
              </a:rPr>
              <a:t>•</a:t>
            </a:r>
            <a:r>
              <a:rPr lang="ar-JO"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مكدونية</a:t>
            </a:r>
            <a:endParaRPr lang="en-GB"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95248" name="Group 16"/>
          <p:cNvGrpSpPr>
            <a:grpSpLocks/>
          </p:cNvGrpSpPr>
          <p:nvPr/>
        </p:nvGrpSpPr>
        <p:grpSpPr bwMode="auto">
          <a:xfrm>
            <a:off x="1068388" y="2540000"/>
            <a:ext cx="8074025" cy="4238625"/>
            <a:chOff x="673" y="1600"/>
            <a:chExt cx="5086" cy="2670"/>
          </a:xfrm>
        </p:grpSpPr>
        <p:sp>
          <p:nvSpPr>
            <p:cNvPr id="102444" name="Text Box 17"/>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defRPr/>
              </a:pPr>
              <a:r>
                <a:rPr lang="ar-JO" sz="40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أفريقيا</a:t>
              </a:r>
              <a:endParaRPr lang="en-GB" sz="40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5" name="Text Box 18"/>
            <p:cNvSpPr txBox="1">
              <a:spLocks noChangeArrowheads="1"/>
            </p:cNvSpPr>
            <p:nvPr/>
          </p:nvSpPr>
          <p:spPr bwMode="auto">
            <a:xfrm>
              <a:off x="4656" y="1957"/>
              <a:ext cx="1029"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defRPr/>
              </a:pPr>
              <a:r>
                <a:rPr lang="ar-JO" sz="40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آسيا</a:t>
              </a:r>
              <a:endParaRPr lang="en-GB" sz="40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6" name="Text Box 19"/>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250"/>
                </a:spcBef>
                <a:buClr>
                  <a:srgbClr val="0033CC"/>
                </a:buClr>
                <a:defRPr/>
              </a:pPr>
              <a:r>
                <a:rPr lang="ar-JO" sz="36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أوروبا</a:t>
              </a:r>
              <a:endParaRPr lang="en-GB" sz="36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sp>
          <p:nvSpPr>
            <p:cNvPr id="102447" name="Text Box 20"/>
            <p:cNvSpPr txBox="1">
              <a:spLocks noChangeArrowheads="1"/>
            </p:cNvSpPr>
            <p:nvPr/>
          </p:nvSpPr>
          <p:spPr bwMode="auto">
            <a:xfrm>
              <a:off x="4599" y="3922"/>
              <a:ext cx="1160"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938"/>
                </a:spcBef>
                <a:buClr>
                  <a:srgbClr val="0033CC"/>
                </a:buClr>
                <a:defRPr/>
              </a:pPr>
              <a:r>
                <a:rPr lang="ar-JO" sz="31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rPr>
                <a:t>العربية</a:t>
              </a:r>
              <a:endParaRPr lang="en-GB" sz="3100" b="1" dirty="0">
                <a:solidFill>
                  <a:srgbClr val="0033CC"/>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sp>
        <p:nvSpPr>
          <p:cNvPr id="102418" name="Text Box 21"/>
          <p:cNvSpPr txBox="1">
            <a:spLocks noChangeArrowheads="1"/>
          </p:cNvSpPr>
          <p:nvPr/>
        </p:nvSpPr>
        <p:spPr bwMode="auto">
          <a:xfrm>
            <a:off x="7105650" y="5291145"/>
            <a:ext cx="2391858"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65100">
                    <a:srgbClr val="FFFFFF"/>
                  </a:glow>
                </a:effectLst>
                <a:latin typeface="Comic Sans MS" charset="0"/>
                <a:ea typeface="MS Gothic" charset="0"/>
                <a:cs typeface="MS Gothic" charset="0"/>
              </a:rPr>
              <a:t>•</a:t>
            </a:r>
            <a:r>
              <a:rPr lang="ar-JO"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rPr>
              <a:t>أورشليم</a:t>
            </a:r>
            <a:endParaRPr lang="en-GB" b="1" dirty="0">
              <a:solidFill>
                <a:srgbClr val="000000"/>
              </a:solidFill>
              <a:effectLst>
                <a:glow rad="165100">
                  <a:srgbClr val="FFFFFF"/>
                </a:glow>
              </a:effectLst>
              <a:latin typeface="Arial" panose="020B0604020202020204" pitchFamily="34" charset="0"/>
              <a:ea typeface="MS Gothic" charset="0"/>
              <a:cs typeface="Arial" panose="020B0604020202020204" pitchFamily="34" charset="0"/>
            </a:endParaRPr>
          </a:p>
        </p:txBody>
      </p:sp>
      <p:grpSp>
        <p:nvGrpSpPr>
          <p:cNvPr id="3" name="Group 22"/>
          <p:cNvGrpSpPr>
            <a:grpSpLocks/>
          </p:cNvGrpSpPr>
          <p:nvPr/>
        </p:nvGrpSpPr>
        <p:grpSpPr bwMode="auto">
          <a:xfrm>
            <a:off x="820738" y="6205538"/>
            <a:ext cx="6976311" cy="1355725"/>
            <a:chOff x="517" y="3909"/>
            <a:chExt cx="4528" cy="854"/>
          </a:xfrm>
        </p:grpSpPr>
        <p:sp>
          <p:nvSpPr>
            <p:cNvPr id="47127" name="Rectangle 23"/>
            <p:cNvSpPr>
              <a:spLocks noChangeArrowheads="1"/>
            </p:cNvSpPr>
            <p:nvPr/>
          </p:nvSpPr>
          <p:spPr bwMode="auto">
            <a:xfrm>
              <a:off x="517" y="3909"/>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95274" name="Rectangle 24"/>
            <p:cNvSpPr>
              <a:spLocks noChangeArrowheads="1"/>
            </p:cNvSpPr>
            <p:nvPr/>
          </p:nvSpPr>
          <p:spPr bwMode="auto">
            <a:xfrm>
              <a:off x="587" y="3933"/>
              <a:ext cx="4458" cy="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p>
              <a:pPr algn="ct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ar-JO" b="1" dirty="0">
                  <a:solidFill>
                    <a:srgbClr val="000000"/>
                  </a:solidFill>
                  <a:latin typeface="Arial" panose="020B0604020202020204" pitchFamily="34" charset="0"/>
                  <a:ea typeface="MS Gothic" charset="0"/>
                  <a:cs typeface="Arial" panose="020B0604020202020204" pitchFamily="34" charset="0"/>
                </a:rPr>
                <a:t>الأهمية: زرع العديد من الكنائس؛ الدعوة إلى </a:t>
              </a:r>
              <a:r>
                <a:rPr lang="ar-JO" b="1" u="sng" dirty="0">
                  <a:solidFill>
                    <a:srgbClr val="FF0000"/>
                  </a:solidFill>
                  <a:latin typeface="Arial" panose="020B0604020202020204" pitchFamily="34" charset="0"/>
                  <a:ea typeface="MS Gothic" charset="0"/>
                  <a:cs typeface="Arial" panose="020B0604020202020204" pitchFamily="34" charset="0"/>
                </a:rPr>
                <a:t>مكدونية</a:t>
              </a:r>
              <a:r>
                <a:rPr lang="ar-JO" b="1" dirty="0">
                  <a:solidFill>
                    <a:srgbClr val="000000"/>
                  </a:solidFill>
                  <a:latin typeface="Arial" panose="020B0604020202020204" pitchFamily="34" charset="0"/>
                  <a:ea typeface="MS Gothic" charset="0"/>
                  <a:cs typeface="Arial" panose="020B0604020202020204" pitchFamily="34" charset="0"/>
                </a:rPr>
                <a:t>، في الطريق إلى أثينا، "الإله المجهول"؛ آريوس باغوس؛ إقامة طويلة في </a:t>
              </a:r>
              <a:r>
                <a:rPr lang="ar-JO" b="1" u="sng" dirty="0">
                  <a:solidFill>
                    <a:srgbClr val="FF0000"/>
                  </a:solidFill>
                  <a:latin typeface="Arial" panose="020B0604020202020204" pitchFamily="34" charset="0"/>
                  <a:ea typeface="MS Gothic" charset="0"/>
                  <a:cs typeface="Arial" panose="020B0604020202020204" pitchFamily="34" charset="0"/>
                </a:rPr>
                <a:t>كورنثوس</a:t>
              </a:r>
              <a:r>
                <a:rPr lang="ar-JO" b="1" dirty="0">
                  <a:solidFill>
                    <a:srgbClr val="000000"/>
                  </a:solidFill>
                  <a:latin typeface="Arial" panose="020B0604020202020204" pitchFamily="34" charset="0"/>
                  <a:ea typeface="MS Gothic" charset="0"/>
                  <a:cs typeface="Arial" panose="020B0604020202020204" pitchFamily="34" charset="0"/>
                </a:rPr>
                <a:t>.</a:t>
              </a:r>
              <a:endParaRPr lang="en-GB"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4" name="Group 25"/>
          <p:cNvGrpSpPr>
            <a:grpSpLocks/>
          </p:cNvGrpSpPr>
          <p:nvPr/>
        </p:nvGrpSpPr>
        <p:grpSpPr bwMode="auto">
          <a:xfrm>
            <a:off x="820738" y="5335588"/>
            <a:ext cx="5908675" cy="695325"/>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95272" name="Text Box 27"/>
            <p:cNvSpPr txBox="1">
              <a:spLocks noChangeArrowheads="1"/>
            </p:cNvSpPr>
            <p:nvPr/>
          </p:nvSpPr>
          <p:spPr bwMode="auto">
            <a:xfrm>
              <a:off x="547" y="3370"/>
              <a:ext cx="369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2000"/>
                </a:spcBef>
              </a:pPr>
              <a:r>
                <a:rPr lang="ar-JO" sz="3200" b="1" dirty="0">
                  <a:solidFill>
                    <a:srgbClr val="000000"/>
                  </a:solidFill>
                  <a:latin typeface="Arial" panose="020B0604020202020204" pitchFamily="34" charset="0"/>
                  <a:ea typeface="MS Gothic" charset="0"/>
                  <a:cs typeface="Arial" panose="020B0604020202020204" pitchFamily="34" charset="0"/>
                </a:rPr>
                <a:t>2. "الزخم </a:t>
              </a:r>
              <a:r>
                <a:rPr lang="ar-JO" sz="3200" b="1" u="sng" dirty="0">
                  <a:solidFill>
                    <a:srgbClr val="FF0000"/>
                  </a:solidFill>
                  <a:latin typeface="Arial" panose="020B0604020202020204" pitchFamily="34" charset="0"/>
                  <a:ea typeface="MS Gothic" charset="0"/>
                  <a:cs typeface="Arial" panose="020B0604020202020204" pitchFamily="34" charset="0"/>
                </a:rPr>
                <a:t>الأوروبي</a:t>
              </a:r>
              <a:r>
                <a:rPr lang="ar-JO" sz="3200" b="1" dirty="0">
                  <a:solidFill>
                    <a:srgbClr val="000000"/>
                  </a:solidFill>
                  <a:latin typeface="Arial" panose="020B0604020202020204" pitchFamily="34" charset="0"/>
                  <a:ea typeface="MS Gothic" charset="0"/>
                  <a:cs typeface="Arial" panose="020B0604020202020204" pitchFamily="34" charset="0"/>
                </a:rPr>
                <a:t>" </a:t>
              </a:r>
              <a:endParaRPr lang="en-GB" sz="3200" b="1" dirty="0">
                <a:solidFill>
                  <a:srgbClr val="000000"/>
                </a:solidFill>
                <a:latin typeface="Arial" panose="020B0604020202020204" pitchFamily="34" charset="0"/>
                <a:ea typeface="MS Gothic" charset="0"/>
                <a:cs typeface="Arial" panose="020B0604020202020204" pitchFamily="34" charset="0"/>
              </a:endParaRPr>
            </a:p>
          </p:txBody>
        </p:sp>
      </p:grpSp>
      <p:sp>
        <p:nvSpPr>
          <p:cNvPr id="47132" name="Text Box 28"/>
          <p:cNvSpPr txBox="1">
            <a:spLocks noChangeArrowheads="1"/>
          </p:cNvSpPr>
          <p:nvPr/>
        </p:nvSpPr>
        <p:spPr bwMode="auto">
          <a:xfrm>
            <a:off x="777875" y="4746625"/>
            <a:ext cx="1889125" cy="368300"/>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defRPr/>
            </a:pPr>
            <a:r>
              <a:rPr lang="ar-JO" sz="1800" b="1" dirty="0">
                <a:solidFill>
                  <a:srgbClr val="000000"/>
                </a:solidFill>
                <a:latin typeface="Arial" panose="020B0604020202020204" pitchFamily="34" charset="0"/>
                <a:ea typeface="MS Gothic" charset="0"/>
                <a:cs typeface="Arial" panose="020B0604020202020204" pitchFamily="34" charset="0"/>
              </a:rPr>
              <a:t>أعمال الرسل 15- 18</a:t>
            </a:r>
            <a:endParaRPr lang="en-GB" sz="1800" b="1" dirty="0">
              <a:solidFill>
                <a:srgbClr val="000000"/>
              </a:solidFill>
              <a:latin typeface="Arial" panose="020B0604020202020204" pitchFamily="34" charset="0"/>
              <a:ea typeface="MS Gothic" charset="0"/>
              <a:cs typeface="Arial" panose="020B0604020202020204" pitchFamily="34" charset="0"/>
            </a:endParaRPr>
          </a:p>
        </p:txBody>
      </p:sp>
      <p:pic>
        <p:nvPicPr>
          <p:cNvPr id="47133" name="Picture 29"/>
          <p:cNvPicPr>
            <a:picLocks noChangeAspect="1" noChangeArrowheads="1"/>
          </p:cNvPicPr>
          <p:nvPr/>
        </p:nvPicPr>
        <p:blipFill>
          <a:blip r:embed="rId5"/>
          <a:srcRect/>
          <a:stretch>
            <a:fillRect/>
          </a:stretch>
        </p:blipFill>
        <p:spPr bwMode="auto">
          <a:xfrm>
            <a:off x="5325584" y="710568"/>
            <a:ext cx="3664428" cy="2670495"/>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5254" name="Text Box 30"/>
          <p:cNvSpPr txBox="1">
            <a:spLocks noChangeArrowheads="1"/>
          </p:cNvSpPr>
          <p:nvPr/>
        </p:nvSpPr>
        <p:spPr bwMode="auto">
          <a:xfrm>
            <a:off x="9399588" y="70580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Tx/>
              <a:buNone/>
            </a:pPr>
            <a:endParaRPr lang="en-US">
              <a:solidFill>
                <a:srgbClr val="FFFFFF"/>
              </a:solidFill>
              <a:ea typeface="MS Gothic" charset="0"/>
              <a:cs typeface="MS Gothic" charset="0"/>
            </a:endParaRPr>
          </a:p>
        </p:txBody>
      </p:sp>
      <p:sp>
        <p:nvSpPr>
          <p:cNvPr id="95255" name="Text Box 32"/>
          <p:cNvSpPr txBox="1">
            <a:spLocks noChangeArrowheads="1"/>
          </p:cNvSpPr>
          <p:nvPr/>
        </p:nvSpPr>
        <p:spPr bwMode="auto">
          <a:xfrm>
            <a:off x="869950" y="7432675"/>
            <a:ext cx="91281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563"/>
              </a:spcBef>
              <a:buClr>
                <a:srgbClr val="FFFFFF"/>
              </a:buClr>
            </a:pPr>
            <a:r>
              <a:rPr lang="en-GB" sz="900" b="1">
                <a:solidFill>
                  <a:srgbClr val="FFFFFF"/>
                </a:solidFill>
                <a:ea typeface="MS Gothic" charset="0"/>
                <a:cs typeface="MS Gothic" charset="0"/>
              </a:rPr>
              <a:t>©2006 TBBMI</a:t>
            </a:r>
          </a:p>
        </p:txBody>
      </p:sp>
      <p:sp>
        <p:nvSpPr>
          <p:cNvPr id="95256" name="Text Box 33"/>
          <p:cNvSpPr txBox="1">
            <a:spLocks noChangeArrowheads="1"/>
          </p:cNvSpPr>
          <p:nvPr/>
        </p:nvSpPr>
        <p:spPr bwMode="auto">
          <a:xfrm>
            <a:off x="9228138" y="7413625"/>
            <a:ext cx="338137"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ea typeface="MS Gothic" charset="0"/>
                <a:cs typeface="MS Gothic" charset="0"/>
              </a:rPr>
              <a:t>44</a:t>
            </a:r>
          </a:p>
        </p:txBody>
      </p:sp>
      <p:sp>
        <p:nvSpPr>
          <p:cNvPr id="95257" name="Text Box 34"/>
          <p:cNvSpPr txBox="1">
            <a:spLocks noChangeArrowheads="1"/>
          </p:cNvSpPr>
          <p:nvPr/>
        </p:nvSpPr>
        <p:spPr bwMode="auto">
          <a:xfrm>
            <a:off x="9569450" y="7345363"/>
            <a:ext cx="31115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ea typeface="MS Gothic" charset="0"/>
                <a:cs typeface="MS Gothic" charset="0"/>
              </a:rPr>
              <a:t>5</a:t>
            </a:r>
          </a:p>
        </p:txBody>
      </p:sp>
      <p:grpSp>
        <p:nvGrpSpPr>
          <p:cNvPr id="5" name="Group 35"/>
          <p:cNvGrpSpPr>
            <a:grpSpLocks/>
          </p:cNvGrpSpPr>
          <p:nvPr/>
        </p:nvGrpSpPr>
        <p:grpSpPr bwMode="auto">
          <a:xfrm>
            <a:off x="1068388" y="800037"/>
            <a:ext cx="4084638" cy="2701925"/>
            <a:chOff x="575" y="939"/>
            <a:chExt cx="2573" cy="1703"/>
          </a:xfrm>
        </p:grpSpPr>
        <p:sp>
          <p:nvSpPr>
            <p:cNvPr id="95269"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charset="0"/>
                <a:cs typeface="MS Gothic" charset="0"/>
              </a:endParaRPr>
            </a:p>
          </p:txBody>
        </p:sp>
        <p:sp>
          <p:nvSpPr>
            <p:cNvPr id="95270" name="Text Box 37"/>
            <p:cNvSpPr txBox="1">
              <a:spLocks noChangeArrowheads="1"/>
            </p:cNvSpPr>
            <p:nvPr/>
          </p:nvSpPr>
          <p:spPr bwMode="auto">
            <a:xfrm>
              <a:off x="575" y="1116"/>
              <a:ext cx="2573" cy="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rtl="1">
                <a:spcBef>
                  <a:spcPts val="4125"/>
                </a:spcBef>
                <a:buClr>
                  <a:srgbClr val="FFEA18"/>
                </a:buClr>
              </a:pPr>
              <a:r>
                <a:rPr lang="ar-JO" sz="6600" b="1" dirty="0">
                  <a:solidFill>
                    <a:srgbClr val="FFEA18"/>
                  </a:solidFill>
                  <a:latin typeface="Arial" panose="020B0604020202020204" pitchFamily="34" charset="0"/>
                  <a:ea typeface="MS Gothic" charset="0"/>
                  <a:cs typeface="Arial" panose="020B0604020202020204" pitchFamily="34" charset="0"/>
                </a:rPr>
                <a:t>49 – 52 </a:t>
              </a:r>
              <a:br>
                <a:rPr lang="en-US" sz="6600" b="1" dirty="0">
                  <a:solidFill>
                    <a:srgbClr val="FFEA18"/>
                  </a:solidFill>
                  <a:latin typeface="Arial" panose="020B0604020202020204" pitchFamily="34" charset="0"/>
                  <a:ea typeface="MS Gothic" charset="0"/>
                  <a:cs typeface="Arial" panose="020B0604020202020204" pitchFamily="34" charset="0"/>
                </a:rPr>
              </a:br>
              <a:r>
                <a:rPr lang="ar-JO" sz="6600" b="1" dirty="0">
                  <a:solidFill>
                    <a:srgbClr val="FFEA18"/>
                  </a:solidFill>
                  <a:latin typeface="Arial" panose="020B0604020202020204" pitchFamily="34" charset="0"/>
                  <a:ea typeface="MS Gothic" charset="0"/>
                  <a:cs typeface="Arial" panose="020B0604020202020204" pitchFamily="34" charset="0"/>
                </a:rPr>
                <a:t>ب. م</a:t>
              </a:r>
            </a:p>
          </p:txBody>
        </p:sp>
      </p:grpSp>
      <p:sp>
        <p:nvSpPr>
          <p:cNvPr id="47142" name="AutoShape 38"/>
          <p:cNvSpPr>
            <a:spLocks noChangeArrowheads="1"/>
          </p:cNvSpPr>
          <p:nvPr/>
        </p:nvSpPr>
        <p:spPr bwMode="auto">
          <a:xfrm>
            <a:off x="5565775" y="1576388"/>
            <a:ext cx="3182938" cy="1144587"/>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7143" name="AutoShape 39"/>
          <p:cNvSpPr>
            <a:spLocks noChangeArrowheads="1"/>
          </p:cNvSpPr>
          <p:nvPr/>
        </p:nvSpPr>
        <p:spPr bwMode="auto">
          <a:xfrm rot="5400000">
            <a:off x="7230270" y="4291806"/>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7144" name="AutoShape 40"/>
          <p:cNvSpPr>
            <a:spLocks noChangeArrowheads="1"/>
          </p:cNvSpPr>
          <p:nvPr/>
        </p:nvSpPr>
        <p:spPr bwMode="auto">
          <a:xfrm rot="1200000">
            <a:off x="5984875" y="3559175"/>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7145" name="AutoShape 41"/>
          <p:cNvSpPr>
            <a:spLocks noChangeArrowheads="1"/>
          </p:cNvSpPr>
          <p:nvPr/>
        </p:nvSpPr>
        <p:spPr bwMode="auto">
          <a:xfrm rot="15180000">
            <a:off x="5268119" y="4128294"/>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7146" name="AutoShape 42"/>
          <p:cNvSpPr>
            <a:spLocks noChangeArrowheads="1"/>
          </p:cNvSpPr>
          <p:nvPr/>
        </p:nvSpPr>
        <p:spPr bwMode="auto">
          <a:xfrm rot="11640000">
            <a:off x="5362575" y="4970463"/>
            <a:ext cx="688975"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7147" name="AutoShape 43"/>
          <p:cNvSpPr>
            <a:spLocks noChangeArrowheads="1"/>
          </p:cNvSpPr>
          <p:nvPr/>
        </p:nvSpPr>
        <p:spPr bwMode="auto">
          <a:xfrm rot="11640000">
            <a:off x="6408738" y="5299075"/>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7149" name="Text Box 45"/>
          <p:cNvSpPr txBox="1">
            <a:spLocks noChangeArrowheads="1"/>
          </p:cNvSpPr>
          <p:nvPr/>
        </p:nvSpPr>
        <p:spPr bwMode="auto">
          <a:xfrm>
            <a:off x="5317232" y="2950096"/>
            <a:ext cx="38496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250"/>
              </a:spcBef>
              <a:buClr>
                <a:srgbClr val="FFEA18"/>
              </a:buClr>
              <a:defRPr/>
            </a:pPr>
            <a:r>
              <a:rPr lang="ar-JO" b="1" dirty="0">
                <a:solidFill>
                  <a:srgbClr val="FFEA18"/>
                </a:solidFill>
                <a:effectLst>
                  <a:glow rad="101600">
                    <a:schemeClr val="tx1"/>
                  </a:glow>
                </a:effectLst>
                <a:latin typeface="Arial" panose="020B0604020202020204" pitchFamily="34" charset="0"/>
                <a:ea typeface="MS Gothic" charset="0"/>
                <a:cs typeface="Arial" panose="020B0604020202020204" pitchFamily="34" charset="0"/>
              </a:rPr>
              <a:t>أثينا القديمة</a:t>
            </a:r>
            <a:endParaRPr lang="en-GB" b="1" dirty="0">
              <a:solidFill>
                <a:srgbClr val="FFEA18"/>
              </a:solidFill>
              <a:effectLst>
                <a:glow rad="101600">
                  <a:schemeClr val="tx1"/>
                </a:glow>
              </a:effectLst>
              <a:latin typeface="Arial" panose="020B0604020202020204" pitchFamily="34" charset="0"/>
              <a:ea typeface="MS Gothic" charset="0"/>
              <a:cs typeface="Arial" panose="020B0604020202020204" pitchFamily="34" charset="0"/>
            </a:endParaRPr>
          </a:p>
        </p:txBody>
      </p:sp>
      <p:sp>
        <p:nvSpPr>
          <p:cNvPr id="95266" name="Title 1"/>
          <p:cNvSpPr>
            <a:spLocks noGrp="1"/>
          </p:cNvSpPr>
          <p:nvPr>
            <p:ph type="title" idx="4294967295"/>
          </p:nvPr>
        </p:nvSpPr>
        <p:spPr bwMode="auto">
          <a:xfrm>
            <a:off x="503238" y="-684213"/>
            <a:ext cx="9051925" cy="65405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r>
              <a:rPr lang="ar-JO" sz="3200" b="1" dirty="0">
                <a:latin typeface="Arial" panose="020B0604020202020204" pitchFamily="34" charset="0"/>
                <a:cs typeface="Arial" panose="020B0604020202020204" pitchFamily="34" charset="0"/>
              </a:rPr>
              <a:t>2. "الزخم</a:t>
            </a:r>
            <a:r>
              <a:rPr lang="ar-JO" sz="3200" b="1" u="sng" dirty="0">
                <a:solidFill>
                  <a:srgbClr val="FF0000"/>
                </a:solidFill>
                <a:latin typeface="Arial" panose="020B0604020202020204" pitchFamily="34" charset="0"/>
                <a:cs typeface="Arial" panose="020B0604020202020204" pitchFamily="34" charset="0"/>
              </a:rPr>
              <a:t> </a:t>
            </a:r>
            <a:r>
              <a:rPr lang="ar-JO" sz="3200" b="1" i="1" u="sng" dirty="0">
                <a:solidFill>
                  <a:srgbClr val="FF0000"/>
                </a:solidFill>
                <a:latin typeface="Arial" panose="020B0604020202020204" pitchFamily="34" charset="0"/>
                <a:cs typeface="Arial" panose="020B0604020202020204" pitchFamily="34" charset="0"/>
              </a:rPr>
              <a:t>الأوروبي</a:t>
            </a:r>
            <a:r>
              <a:rPr lang="ar-JO" sz="3200"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6" name="Freeform 5"/>
          <p:cNvSpPr/>
          <p:nvPr/>
        </p:nvSpPr>
        <p:spPr>
          <a:xfrm>
            <a:off x="5181600" y="3638550"/>
            <a:ext cx="2155825" cy="1860550"/>
          </a:xfrm>
          <a:custGeom>
            <a:avLst/>
            <a:gdLst>
              <a:gd name="connsiteX0" fmla="*/ 2108206 w 2156227"/>
              <a:gd name="connsiteY0" fmla="*/ 1250950 h 1860550"/>
              <a:gd name="connsiteX1" fmla="*/ 2120906 w 2156227"/>
              <a:gd name="connsiteY1" fmla="*/ 1143000 h 1860550"/>
              <a:gd name="connsiteX2" fmla="*/ 2127256 w 2156227"/>
              <a:gd name="connsiteY2" fmla="*/ 1104900 h 1860550"/>
              <a:gd name="connsiteX3" fmla="*/ 2120906 w 2156227"/>
              <a:gd name="connsiteY3" fmla="*/ 863600 h 1860550"/>
              <a:gd name="connsiteX4" fmla="*/ 2108206 w 2156227"/>
              <a:gd name="connsiteY4" fmla="*/ 831850 h 1860550"/>
              <a:gd name="connsiteX5" fmla="*/ 2089156 w 2156227"/>
              <a:gd name="connsiteY5" fmla="*/ 768350 h 1860550"/>
              <a:gd name="connsiteX6" fmla="*/ 2070106 w 2156227"/>
              <a:gd name="connsiteY6" fmla="*/ 742950 h 1860550"/>
              <a:gd name="connsiteX7" fmla="*/ 2038356 w 2156227"/>
              <a:gd name="connsiteY7" fmla="*/ 692150 h 1860550"/>
              <a:gd name="connsiteX8" fmla="*/ 2025656 w 2156227"/>
              <a:gd name="connsiteY8" fmla="*/ 673100 h 1860550"/>
              <a:gd name="connsiteX9" fmla="*/ 2006606 w 2156227"/>
              <a:gd name="connsiteY9" fmla="*/ 666750 h 1860550"/>
              <a:gd name="connsiteX10" fmla="*/ 1987556 w 2156227"/>
              <a:gd name="connsiteY10" fmla="*/ 654050 h 1860550"/>
              <a:gd name="connsiteX11" fmla="*/ 1955806 w 2156227"/>
              <a:gd name="connsiteY11" fmla="*/ 647700 h 1860550"/>
              <a:gd name="connsiteX12" fmla="*/ 1911356 w 2156227"/>
              <a:gd name="connsiteY12" fmla="*/ 628650 h 1860550"/>
              <a:gd name="connsiteX13" fmla="*/ 1866906 w 2156227"/>
              <a:gd name="connsiteY13" fmla="*/ 603250 h 1860550"/>
              <a:gd name="connsiteX14" fmla="*/ 1828806 w 2156227"/>
              <a:gd name="connsiteY14" fmla="*/ 590550 h 1860550"/>
              <a:gd name="connsiteX15" fmla="*/ 1809756 w 2156227"/>
              <a:gd name="connsiteY15" fmla="*/ 584200 h 1860550"/>
              <a:gd name="connsiteX16" fmla="*/ 1619256 w 2156227"/>
              <a:gd name="connsiteY16" fmla="*/ 577850 h 1860550"/>
              <a:gd name="connsiteX17" fmla="*/ 1568456 w 2156227"/>
              <a:gd name="connsiteY17" fmla="*/ 565150 h 1860550"/>
              <a:gd name="connsiteX18" fmla="*/ 1549406 w 2156227"/>
              <a:gd name="connsiteY18" fmla="*/ 552450 h 1860550"/>
              <a:gd name="connsiteX19" fmla="*/ 1524006 w 2156227"/>
              <a:gd name="connsiteY19" fmla="*/ 539750 h 1860550"/>
              <a:gd name="connsiteX20" fmla="*/ 1504956 w 2156227"/>
              <a:gd name="connsiteY20" fmla="*/ 520700 h 1860550"/>
              <a:gd name="connsiteX21" fmla="*/ 1447806 w 2156227"/>
              <a:gd name="connsiteY21" fmla="*/ 482600 h 1860550"/>
              <a:gd name="connsiteX22" fmla="*/ 1409706 w 2156227"/>
              <a:gd name="connsiteY22" fmla="*/ 463550 h 1860550"/>
              <a:gd name="connsiteX23" fmla="*/ 1358906 w 2156227"/>
              <a:gd name="connsiteY23" fmla="*/ 425450 h 1860550"/>
              <a:gd name="connsiteX24" fmla="*/ 1320806 w 2156227"/>
              <a:gd name="connsiteY24" fmla="*/ 412750 h 1860550"/>
              <a:gd name="connsiteX25" fmla="*/ 1301756 w 2156227"/>
              <a:gd name="connsiteY25" fmla="*/ 406400 h 1860550"/>
              <a:gd name="connsiteX26" fmla="*/ 1238256 w 2156227"/>
              <a:gd name="connsiteY26" fmla="*/ 368300 h 1860550"/>
              <a:gd name="connsiteX27" fmla="*/ 1206506 w 2156227"/>
              <a:gd name="connsiteY27" fmla="*/ 361950 h 1860550"/>
              <a:gd name="connsiteX28" fmla="*/ 1181106 w 2156227"/>
              <a:gd name="connsiteY28" fmla="*/ 355600 h 1860550"/>
              <a:gd name="connsiteX29" fmla="*/ 1130306 w 2156227"/>
              <a:gd name="connsiteY29" fmla="*/ 336550 h 1860550"/>
              <a:gd name="connsiteX30" fmla="*/ 1098556 w 2156227"/>
              <a:gd name="connsiteY30" fmla="*/ 330200 h 1860550"/>
              <a:gd name="connsiteX31" fmla="*/ 1041406 w 2156227"/>
              <a:gd name="connsiteY31" fmla="*/ 317500 h 1860550"/>
              <a:gd name="connsiteX32" fmla="*/ 1003306 w 2156227"/>
              <a:gd name="connsiteY32" fmla="*/ 311150 h 1860550"/>
              <a:gd name="connsiteX33" fmla="*/ 965206 w 2156227"/>
              <a:gd name="connsiteY33" fmla="*/ 298450 h 1860550"/>
              <a:gd name="connsiteX34" fmla="*/ 920756 w 2156227"/>
              <a:gd name="connsiteY34" fmla="*/ 285750 h 1860550"/>
              <a:gd name="connsiteX35" fmla="*/ 901706 w 2156227"/>
              <a:gd name="connsiteY35" fmla="*/ 279400 h 1860550"/>
              <a:gd name="connsiteX36" fmla="*/ 876306 w 2156227"/>
              <a:gd name="connsiteY36" fmla="*/ 273050 h 1860550"/>
              <a:gd name="connsiteX37" fmla="*/ 857256 w 2156227"/>
              <a:gd name="connsiteY37" fmla="*/ 260350 h 1860550"/>
              <a:gd name="connsiteX38" fmla="*/ 838206 w 2156227"/>
              <a:gd name="connsiteY38" fmla="*/ 254000 h 1860550"/>
              <a:gd name="connsiteX39" fmla="*/ 806456 w 2156227"/>
              <a:gd name="connsiteY39" fmla="*/ 241300 h 1860550"/>
              <a:gd name="connsiteX40" fmla="*/ 787406 w 2156227"/>
              <a:gd name="connsiteY40" fmla="*/ 228600 h 1860550"/>
              <a:gd name="connsiteX41" fmla="*/ 762006 w 2156227"/>
              <a:gd name="connsiteY41" fmla="*/ 222250 h 1860550"/>
              <a:gd name="connsiteX42" fmla="*/ 736606 w 2156227"/>
              <a:gd name="connsiteY42" fmla="*/ 209550 h 1860550"/>
              <a:gd name="connsiteX43" fmla="*/ 628656 w 2156227"/>
              <a:gd name="connsiteY43" fmla="*/ 196850 h 1860550"/>
              <a:gd name="connsiteX44" fmla="*/ 596906 w 2156227"/>
              <a:gd name="connsiteY44" fmla="*/ 184150 h 1860550"/>
              <a:gd name="connsiteX45" fmla="*/ 565156 w 2156227"/>
              <a:gd name="connsiteY45" fmla="*/ 177800 h 1860550"/>
              <a:gd name="connsiteX46" fmla="*/ 488956 w 2156227"/>
              <a:gd name="connsiteY46" fmla="*/ 165100 h 1860550"/>
              <a:gd name="connsiteX47" fmla="*/ 438156 w 2156227"/>
              <a:gd name="connsiteY47" fmla="*/ 146050 h 1860550"/>
              <a:gd name="connsiteX48" fmla="*/ 412756 w 2156227"/>
              <a:gd name="connsiteY48" fmla="*/ 133350 h 1860550"/>
              <a:gd name="connsiteX49" fmla="*/ 374656 w 2156227"/>
              <a:gd name="connsiteY49" fmla="*/ 120650 h 1860550"/>
              <a:gd name="connsiteX50" fmla="*/ 323856 w 2156227"/>
              <a:gd name="connsiteY50" fmla="*/ 95250 h 1860550"/>
              <a:gd name="connsiteX51" fmla="*/ 285756 w 2156227"/>
              <a:gd name="connsiteY51" fmla="*/ 50800 h 1860550"/>
              <a:gd name="connsiteX52" fmla="*/ 247656 w 2156227"/>
              <a:gd name="connsiteY52" fmla="*/ 19050 h 1860550"/>
              <a:gd name="connsiteX53" fmla="*/ 171456 w 2156227"/>
              <a:gd name="connsiteY53" fmla="*/ 0 h 1860550"/>
              <a:gd name="connsiteX54" fmla="*/ 133356 w 2156227"/>
              <a:gd name="connsiteY54" fmla="*/ 12700 h 1860550"/>
              <a:gd name="connsiteX55" fmla="*/ 88906 w 2156227"/>
              <a:gd name="connsiteY55" fmla="*/ 76200 h 1860550"/>
              <a:gd name="connsiteX56" fmla="*/ 69856 w 2156227"/>
              <a:gd name="connsiteY56" fmla="*/ 101600 h 1860550"/>
              <a:gd name="connsiteX57" fmla="*/ 44456 w 2156227"/>
              <a:gd name="connsiteY57" fmla="*/ 139700 h 1860550"/>
              <a:gd name="connsiteX58" fmla="*/ 31756 w 2156227"/>
              <a:gd name="connsiteY58" fmla="*/ 165100 h 1860550"/>
              <a:gd name="connsiteX59" fmla="*/ 6356 w 2156227"/>
              <a:gd name="connsiteY59" fmla="*/ 203200 h 1860550"/>
              <a:gd name="connsiteX60" fmla="*/ 6 w 2156227"/>
              <a:gd name="connsiteY60" fmla="*/ 260350 h 1860550"/>
              <a:gd name="connsiteX61" fmla="*/ 12706 w 2156227"/>
              <a:gd name="connsiteY61" fmla="*/ 425450 h 1860550"/>
              <a:gd name="connsiteX62" fmla="*/ 31756 w 2156227"/>
              <a:gd name="connsiteY62" fmla="*/ 463550 h 1860550"/>
              <a:gd name="connsiteX63" fmla="*/ 44456 w 2156227"/>
              <a:gd name="connsiteY63" fmla="*/ 508000 h 1860550"/>
              <a:gd name="connsiteX64" fmla="*/ 50806 w 2156227"/>
              <a:gd name="connsiteY64" fmla="*/ 571500 h 1860550"/>
              <a:gd name="connsiteX65" fmla="*/ 57156 w 2156227"/>
              <a:gd name="connsiteY65" fmla="*/ 590550 h 1860550"/>
              <a:gd name="connsiteX66" fmla="*/ 69856 w 2156227"/>
              <a:gd name="connsiteY66" fmla="*/ 654050 h 1860550"/>
              <a:gd name="connsiteX67" fmla="*/ 82556 w 2156227"/>
              <a:gd name="connsiteY67" fmla="*/ 692150 h 1860550"/>
              <a:gd name="connsiteX68" fmla="*/ 127006 w 2156227"/>
              <a:gd name="connsiteY68" fmla="*/ 749300 h 1860550"/>
              <a:gd name="connsiteX69" fmla="*/ 158756 w 2156227"/>
              <a:gd name="connsiteY69" fmla="*/ 806450 h 1860550"/>
              <a:gd name="connsiteX70" fmla="*/ 171456 w 2156227"/>
              <a:gd name="connsiteY70" fmla="*/ 825500 h 1860550"/>
              <a:gd name="connsiteX71" fmla="*/ 184156 w 2156227"/>
              <a:gd name="connsiteY71" fmla="*/ 869950 h 1860550"/>
              <a:gd name="connsiteX72" fmla="*/ 203206 w 2156227"/>
              <a:gd name="connsiteY72" fmla="*/ 990600 h 1860550"/>
              <a:gd name="connsiteX73" fmla="*/ 222256 w 2156227"/>
              <a:gd name="connsiteY73" fmla="*/ 1009650 h 1860550"/>
              <a:gd name="connsiteX74" fmla="*/ 241306 w 2156227"/>
              <a:gd name="connsiteY74" fmla="*/ 1047750 h 1860550"/>
              <a:gd name="connsiteX75" fmla="*/ 260356 w 2156227"/>
              <a:gd name="connsiteY75" fmla="*/ 1060450 h 1860550"/>
              <a:gd name="connsiteX76" fmla="*/ 273056 w 2156227"/>
              <a:gd name="connsiteY76" fmla="*/ 1085850 h 1860550"/>
              <a:gd name="connsiteX77" fmla="*/ 323856 w 2156227"/>
              <a:gd name="connsiteY77" fmla="*/ 1111250 h 1860550"/>
              <a:gd name="connsiteX78" fmla="*/ 355606 w 2156227"/>
              <a:gd name="connsiteY78" fmla="*/ 1136650 h 1860550"/>
              <a:gd name="connsiteX79" fmla="*/ 368306 w 2156227"/>
              <a:gd name="connsiteY79" fmla="*/ 1155700 h 1860550"/>
              <a:gd name="connsiteX80" fmla="*/ 387356 w 2156227"/>
              <a:gd name="connsiteY80" fmla="*/ 1168400 h 1860550"/>
              <a:gd name="connsiteX81" fmla="*/ 406406 w 2156227"/>
              <a:gd name="connsiteY81" fmla="*/ 1187450 h 1860550"/>
              <a:gd name="connsiteX82" fmla="*/ 425456 w 2156227"/>
              <a:gd name="connsiteY82" fmla="*/ 1193800 h 1860550"/>
              <a:gd name="connsiteX83" fmla="*/ 457206 w 2156227"/>
              <a:gd name="connsiteY83" fmla="*/ 1206500 h 1860550"/>
              <a:gd name="connsiteX84" fmla="*/ 476256 w 2156227"/>
              <a:gd name="connsiteY84" fmla="*/ 1225550 h 1860550"/>
              <a:gd name="connsiteX85" fmla="*/ 495306 w 2156227"/>
              <a:gd name="connsiteY85" fmla="*/ 1231900 h 1860550"/>
              <a:gd name="connsiteX86" fmla="*/ 539756 w 2156227"/>
              <a:gd name="connsiteY86" fmla="*/ 1270000 h 1860550"/>
              <a:gd name="connsiteX87" fmla="*/ 571506 w 2156227"/>
              <a:gd name="connsiteY87" fmla="*/ 1295400 h 1860550"/>
              <a:gd name="connsiteX88" fmla="*/ 590556 w 2156227"/>
              <a:gd name="connsiteY88" fmla="*/ 1314450 h 1860550"/>
              <a:gd name="connsiteX89" fmla="*/ 622306 w 2156227"/>
              <a:gd name="connsiteY89" fmla="*/ 1320800 h 1860550"/>
              <a:gd name="connsiteX90" fmla="*/ 647706 w 2156227"/>
              <a:gd name="connsiteY90" fmla="*/ 1327150 h 1860550"/>
              <a:gd name="connsiteX91" fmla="*/ 673106 w 2156227"/>
              <a:gd name="connsiteY91" fmla="*/ 1339850 h 1860550"/>
              <a:gd name="connsiteX92" fmla="*/ 704856 w 2156227"/>
              <a:gd name="connsiteY92" fmla="*/ 1352550 h 1860550"/>
              <a:gd name="connsiteX93" fmla="*/ 781056 w 2156227"/>
              <a:gd name="connsiteY93" fmla="*/ 1371600 h 1860550"/>
              <a:gd name="connsiteX94" fmla="*/ 800106 w 2156227"/>
              <a:gd name="connsiteY94" fmla="*/ 1384300 h 1860550"/>
              <a:gd name="connsiteX95" fmla="*/ 844556 w 2156227"/>
              <a:gd name="connsiteY95" fmla="*/ 1403350 h 1860550"/>
              <a:gd name="connsiteX96" fmla="*/ 863606 w 2156227"/>
              <a:gd name="connsiteY96" fmla="*/ 1422400 h 1860550"/>
              <a:gd name="connsiteX97" fmla="*/ 901706 w 2156227"/>
              <a:gd name="connsiteY97" fmla="*/ 1441450 h 1860550"/>
              <a:gd name="connsiteX98" fmla="*/ 933456 w 2156227"/>
              <a:gd name="connsiteY98" fmla="*/ 1460500 h 1860550"/>
              <a:gd name="connsiteX99" fmla="*/ 971556 w 2156227"/>
              <a:gd name="connsiteY99" fmla="*/ 1466850 h 1860550"/>
              <a:gd name="connsiteX100" fmla="*/ 1009656 w 2156227"/>
              <a:gd name="connsiteY100" fmla="*/ 1479550 h 1860550"/>
              <a:gd name="connsiteX101" fmla="*/ 1041406 w 2156227"/>
              <a:gd name="connsiteY101" fmla="*/ 1492250 h 1860550"/>
              <a:gd name="connsiteX102" fmla="*/ 1079506 w 2156227"/>
              <a:gd name="connsiteY102" fmla="*/ 1511300 h 1860550"/>
              <a:gd name="connsiteX103" fmla="*/ 1111256 w 2156227"/>
              <a:gd name="connsiteY103" fmla="*/ 1517650 h 1860550"/>
              <a:gd name="connsiteX104" fmla="*/ 1136656 w 2156227"/>
              <a:gd name="connsiteY104" fmla="*/ 1524000 h 1860550"/>
              <a:gd name="connsiteX105" fmla="*/ 1244606 w 2156227"/>
              <a:gd name="connsiteY105" fmla="*/ 1536700 h 1860550"/>
              <a:gd name="connsiteX106" fmla="*/ 1263656 w 2156227"/>
              <a:gd name="connsiteY106" fmla="*/ 1543050 h 1860550"/>
              <a:gd name="connsiteX107" fmla="*/ 1282706 w 2156227"/>
              <a:gd name="connsiteY107" fmla="*/ 1555750 h 1860550"/>
              <a:gd name="connsiteX108" fmla="*/ 1346206 w 2156227"/>
              <a:gd name="connsiteY108" fmla="*/ 1568450 h 1860550"/>
              <a:gd name="connsiteX109" fmla="*/ 1397006 w 2156227"/>
              <a:gd name="connsiteY109" fmla="*/ 1593850 h 1860550"/>
              <a:gd name="connsiteX110" fmla="*/ 1422406 w 2156227"/>
              <a:gd name="connsiteY110" fmla="*/ 1612900 h 1860550"/>
              <a:gd name="connsiteX111" fmla="*/ 1441456 w 2156227"/>
              <a:gd name="connsiteY111" fmla="*/ 1619250 h 1860550"/>
              <a:gd name="connsiteX112" fmla="*/ 1466856 w 2156227"/>
              <a:gd name="connsiteY112" fmla="*/ 1631950 h 1860550"/>
              <a:gd name="connsiteX113" fmla="*/ 1504956 w 2156227"/>
              <a:gd name="connsiteY113" fmla="*/ 1644650 h 1860550"/>
              <a:gd name="connsiteX114" fmla="*/ 1555756 w 2156227"/>
              <a:gd name="connsiteY114" fmla="*/ 1657350 h 1860550"/>
              <a:gd name="connsiteX115" fmla="*/ 1612906 w 2156227"/>
              <a:gd name="connsiteY115" fmla="*/ 1689100 h 1860550"/>
              <a:gd name="connsiteX116" fmla="*/ 1657356 w 2156227"/>
              <a:gd name="connsiteY116" fmla="*/ 1695450 h 1860550"/>
              <a:gd name="connsiteX117" fmla="*/ 1682756 w 2156227"/>
              <a:gd name="connsiteY117" fmla="*/ 1701800 h 1860550"/>
              <a:gd name="connsiteX118" fmla="*/ 1714506 w 2156227"/>
              <a:gd name="connsiteY118" fmla="*/ 1708150 h 1860550"/>
              <a:gd name="connsiteX119" fmla="*/ 1733556 w 2156227"/>
              <a:gd name="connsiteY119" fmla="*/ 1714500 h 1860550"/>
              <a:gd name="connsiteX120" fmla="*/ 1771656 w 2156227"/>
              <a:gd name="connsiteY120" fmla="*/ 1739900 h 1860550"/>
              <a:gd name="connsiteX121" fmla="*/ 1809756 w 2156227"/>
              <a:gd name="connsiteY121" fmla="*/ 1746250 h 1860550"/>
              <a:gd name="connsiteX122" fmla="*/ 1835156 w 2156227"/>
              <a:gd name="connsiteY122" fmla="*/ 1758950 h 1860550"/>
              <a:gd name="connsiteX123" fmla="*/ 1854206 w 2156227"/>
              <a:gd name="connsiteY123" fmla="*/ 1765300 h 1860550"/>
              <a:gd name="connsiteX124" fmla="*/ 1905006 w 2156227"/>
              <a:gd name="connsiteY124" fmla="*/ 1803400 h 1860550"/>
              <a:gd name="connsiteX125" fmla="*/ 1943106 w 2156227"/>
              <a:gd name="connsiteY125" fmla="*/ 1835150 h 1860550"/>
              <a:gd name="connsiteX126" fmla="*/ 1962156 w 2156227"/>
              <a:gd name="connsiteY126" fmla="*/ 1841500 h 1860550"/>
              <a:gd name="connsiteX127" fmla="*/ 1981206 w 2156227"/>
              <a:gd name="connsiteY127" fmla="*/ 1854200 h 1860550"/>
              <a:gd name="connsiteX128" fmla="*/ 2133606 w 2156227"/>
              <a:gd name="connsiteY128" fmla="*/ 1860550 h 1860550"/>
              <a:gd name="connsiteX129" fmla="*/ 2146306 w 2156227"/>
              <a:gd name="connsiteY129" fmla="*/ 1670050 h 1860550"/>
              <a:gd name="connsiteX130" fmla="*/ 2133606 w 2156227"/>
              <a:gd name="connsiteY130" fmla="*/ 14160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56227" h="1860550">
                <a:moveTo>
                  <a:pt x="2108206" y="1250950"/>
                </a:moveTo>
                <a:cubicBezTo>
                  <a:pt x="2112439" y="1214967"/>
                  <a:pt x="2116220" y="1178927"/>
                  <a:pt x="2120906" y="1143000"/>
                </a:cubicBezTo>
                <a:cubicBezTo>
                  <a:pt x="2122571" y="1130233"/>
                  <a:pt x="2127256" y="1117775"/>
                  <a:pt x="2127256" y="1104900"/>
                </a:cubicBezTo>
                <a:cubicBezTo>
                  <a:pt x="2127256" y="1024439"/>
                  <a:pt x="2126506" y="943866"/>
                  <a:pt x="2120906" y="863600"/>
                </a:cubicBezTo>
                <a:cubicBezTo>
                  <a:pt x="2120113" y="852229"/>
                  <a:pt x="2111811" y="842664"/>
                  <a:pt x="2108206" y="831850"/>
                </a:cubicBezTo>
                <a:cubicBezTo>
                  <a:pt x="2102930" y="816021"/>
                  <a:pt x="2097989" y="780127"/>
                  <a:pt x="2089156" y="768350"/>
                </a:cubicBezTo>
                <a:cubicBezTo>
                  <a:pt x="2082806" y="759883"/>
                  <a:pt x="2075715" y="751925"/>
                  <a:pt x="2070106" y="742950"/>
                </a:cubicBezTo>
                <a:cubicBezTo>
                  <a:pt x="2010434" y="647475"/>
                  <a:pt x="2110310" y="792886"/>
                  <a:pt x="2038356" y="692150"/>
                </a:cubicBezTo>
                <a:cubicBezTo>
                  <a:pt x="2033920" y="685940"/>
                  <a:pt x="2031615" y="677868"/>
                  <a:pt x="2025656" y="673100"/>
                </a:cubicBezTo>
                <a:cubicBezTo>
                  <a:pt x="2020429" y="668919"/>
                  <a:pt x="2012593" y="669743"/>
                  <a:pt x="2006606" y="666750"/>
                </a:cubicBezTo>
                <a:cubicBezTo>
                  <a:pt x="1999780" y="663337"/>
                  <a:pt x="1994702" y="656730"/>
                  <a:pt x="1987556" y="654050"/>
                </a:cubicBezTo>
                <a:cubicBezTo>
                  <a:pt x="1977450" y="650260"/>
                  <a:pt x="1966277" y="650318"/>
                  <a:pt x="1955806" y="647700"/>
                </a:cubicBezTo>
                <a:cubicBezTo>
                  <a:pt x="1939975" y="643742"/>
                  <a:pt x="1925491" y="636727"/>
                  <a:pt x="1911356" y="628650"/>
                </a:cubicBezTo>
                <a:cubicBezTo>
                  <a:pt x="1884627" y="613376"/>
                  <a:pt x="1898888" y="616043"/>
                  <a:pt x="1866906" y="603250"/>
                </a:cubicBezTo>
                <a:cubicBezTo>
                  <a:pt x="1854477" y="598278"/>
                  <a:pt x="1841506" y="594783"/>
                  <a:pt x="1828806" y="590550"/>
                </a:cubicBezTo>
                <a:cubicBezTo>
                  <a:pt x="1822456" y="588433"/>
                  <a:pt x="1816446" y="584423"/>
                  <a:pt x="1809756" y="584200"/>
                </a:cubicBezTo>
                <a:lnTo>
                  <a:pt x="1619256" y="577850"/>
                </a:lnTo>
                <a:cubicBezTo>
                  <a:pt x="1607180" y="575435"/>
                  <a:pt x="1581473" y="571659"/>
                  <a:pt x="1568456" y="565150"/>
                </a:cubicBezTo>
                <a:cubicBezTo>
                  <a:pt x="1561630" y="561737"/>
                  <a:pt x="1556032" y="556236"/>
                  <a:pt x="1549406" y="552450"/>
                </a:cubicBezTo>
                <a:cubicBezTo>
                  <a:pt x="1541187" y="547754"/>
                  <a:pt x="1531709" y="545252"/>
                  <a:pt x="1524006" y="539750"/>
                </a:cubicBezTo>
                <a:cubicBezTo>
                  <a:pt x="1516698" y="534530"/>
                  <a:pt x="1512140" y="526088"/>
                  <a:pt x="1504956" y="520700"/>
                </a:cubicBezTo>
                <a:cubicBezTo>
                  <a:pt x="1486640" y="506963"/>
                  <a:pt x="1468284" y="492839"/>
                  <a:pt x="1447806" y="482600"/>
                </a:cubicBezTo>
                <a:cubicBezTo>
                  <a:pt x="1435106" y="476250"/>
                  <a:pt x="1421520" y="471426"/>
                  <a:pt x="1409706" y="463550"/>
                </a:cubicBezTo>
                <a:cubicBezTo>
                  <a:pt x="1357962" y="429054"/>
                  <a:pt x="1431296" y="458354"/>
                  <a:pt x="1358906" y="425450"/>
                </a:cubicBezTo>
                <a:cubicBezTo>
                  <a:pt x="1346719" y="419910"/>
                  <a:pt x="1333506" y="416983"/>
                  <a:pt x="1320806" y="412750"/>
                </a:cubicBezTo>
                <a:cubicBezTo>
                  <a:pt x="1314456" y="410633"/>
                  <a:pt x="1307325" y="410113"/>
                  <a:pt x="1301756" y="406400"/>
                </a:cubicBezTo>
                <a:cubicBezTo>
                  <a:pt x="1287265" y="396739"/>
                  <a:pt x="1257782" y="374809"/>
                  <a:pt x="1238256" y="368300"/>
                </a:cubicBezTo>
                <a:cubicBezTo>
                  <a:pt x="1228017" y="364887"/>
                  <a:pt x="1217042" y="364291"/>
                  <a:pt x="1206506" y="361950"/>
                </a:cubicBezTo>
                <a:cubicBezTo>
                  <a:pt x="1197987" y="360057"/>
                  <a:pt x="1189385" y="358360"/>
                  <a:pt x="1181106" y="355600"/>
                </a:cubicBezTo>
                <a:cubicBezTo>
                  <a:pt x="1163625" y="349773"/>
                  <a:pt x="1148141" y="341009"/>
                  <a:pt x="1130306" y="336550"/>
                </a:cubicBezTo>
                <a:cubicBezTo>
                  <a:pt x="1119835" y="333932"/>
                  <a:pt x="1109092" y="332541"/>
                  <a:pt x="1098556" y="330200"/>
                </a:cubicBezTo>
                <a:cubicBezTo>
                  <a:pt x="1052691" y="320008"/>
                  <a:pt x="1094073" y="327076"/>
                  <a:pt x="1041406" y="317500"/>
                </a:cubicBezTo>
                <a:cubicBezTo>
                  <a:pt x="1028738" y="315197"/>
                  <a:pt x="1015797" y="314273"/>
                  <a:pt x="1003306" y="311150"/>
                </a:cubicBezTo>
                <a:cubicBezTo>
                  <a:pt x="990319" y="307903"/>
                  <a:pt x="978078" y="302128"/>
                  <a:pt x="965206" y="298450"/>
                </a:cubicBezTo>
                <a:lnTo>
                  <a:pt x="920756" y="285750"/>
                </a:lnTo>
                <a:cubicBezTo>
                  <a:pt x="914345" y="283827"/>
                  <a:pt x="908142" y="281239"/>
                  <a:pt x="901706" y="279400"/>
                </a:cubicBezTo>
                <a:cubicBezTo>
                  <a:pt x="893315" y="277002"/>
                  <a:pt x="884773" y="275167"/>
                  <a:pt x="876306" y="273050"/>
                </a:cubicBezTo>
                <a:cubicBezTo>
                  <a:pt x="869956" y="268817"/>
                  <a:pt x="864082" y="263763"/>
                  <a:pt x="857256" y="260350"/>
                </a:cubicBezTo>
                <a:cubicBezTo>
                  <a:pt x="851269" y="257357"/>
                  <a:pt x="844473" y="256350"/>
                  <a:pt x="838206" y="254000"/>
                </a:cubicBezTo>
                <a:cubicBezTo>
                  <a:pt x="827533" y="249998"/>
                  <a:pt x="816651" y="246398"/>
                  <a:pt x="806456" y="241300"/>
                </a:cubicBezTo>
                <a:cubicBezTo>
                  <a:pt x="799630" y="237887"/>
                  <a:pt x="794421" y="231606"/>
                  <a:pt x="787406" y="228600"/>
                </a:cubicBezTo>
                <a:cubicBezTo>
                  <a:pt x="779384" y="225162"/>
                  <a:pt x="770178" y="225314"/>
                  <a:pt x="762006" y="222250"/>
                </a:cubicBezTo>
                <a:cubicBezTo>
                  <a:pt x="753143" y="218926"/>
                  <a:pt x="745673" y="212270"/>
                  <a:pt x="736606" y="209550"/>
                </a:cubicBezTo>
                <a:cubicBezTo>
                  <a:pt x="714446" y="202902"/>
                  <a:pt x="640508" y="197927"/>
                  <a:pt x="628656" y="196850"/>
                </a:cubicBezTo>
                <a:cubicBezTo>
                  <a:pt x="618073" y="192617"/>
                  <a:pt x="607824" y="187425"/>
                  <a:pt x="596906" y="184150"/>
                </a:cubicBezTo>
                <a:cubicBezTo>
                  <a:pt x="586568" y="181049"/>
                  <a:pt x="575692" y="180141"/>
                  <a:pt x="565156" y="177800"/>
                </a:cubicBezTo>
                <a:cubicBezTo>
                  <a:pt x="511213" y="165813"/>
                  <a:pt x="571856" y="175462"/>
                  <a:pt x="488956" y="165100"/>
                </a:cubicBezTo>
                <a:cubicBezTo>
                  <a:pt x="468010" y="158118"/>
                  <a:pt x="460935" y="156174"/>
                  <a:pt x="438156" y="146050"/>
                </a:cubicBezTo>
                <a:cubicBezTo>
                  <a:pt x="429506" y="142205"/>
                  <a:pt x="421545" y="136866"/>
                  <a:pt x="412756" y="133350"/>
                </a:cubicBezTo>
                <a:cubicBezTo>
                  <a:pt x="400327" y="128378"/>
                  <a:pt x="386135" y="127538"/>
                  <a:pt x="374656" y="120650"/>
                </a:cubicBezTo>
                <a:cubicBezTo>
                  <a:pt x="337166" y="98156"/>
                  <a:pt x="354615" y="105503"/>
                  <a:pt x="323856" y="95250"/>
                </a:cubicBezTo>
                <a:cubicBezTo>
                  <a:pt x="303658" y="54854"/>
                  <a:pt x="321820" y="81712"/>
                  <a:pt x="285756" y="50800"/>
                </a:cubicBezTo>
                <a:cubicBezTo>
                  <a:pt x="269652" y="36996"/>
                  <a:pt x="267088" y="27687"/>
                  <a:pt x="247656" y="19050"/>
                </a:cubicBezTo>
                <a:cubicBezTo>
                  <a:pt x="217467" y="5633"/>
                  <a:pt x="203404" y="5325"/>
                  <a:pt x="171456" y="0"/>
                </a:cubicBezTo>
                <a:cubicBezTo>
                  <a:pt x="158756" y="4233"/>
                  <a:pt x="143193" y="3620"/>
                  <a:pt x="133356" y="12700"/>
                </a:cubicBezTo>
                <a:cubicBezTo>
                  <a:pt x="114371" y="30225"/>
                  <a:pt x="104408" y="55530"/>
                  <a:pt x="88906" y="76200"/>
                </a:cubicBezTo>
                <a:cubicBezTo>
                  <a:pt x="82556" y="84667"/>
                  <a:pt x="75925" y="92930"/>
                  <a:pt x="69856" y="101600"/>
                </a:cubicBezTo>
                <a:cubicBezTo>
                  <a:pt x="61103" y="114104"/>
                  <a:pt x="51282" y="126048"/>
                  <a:pt x="44456" y="139700"/>
                </a:cubicBezTo>
                <a:cubicBezTo>
                  <a:pt x="40223" y="148167"/>
                  <a:pt x="36626" y="156983"/>
                  <a:pt x="31756" y="165100"/>
                </a:cubicBezTo>
                <a:cubicBezTo>
                  <a:pt x="23903" y="178188"/>
                  <a:pt x="6356" y="203200"/>
                  <a:pt x="6356" y="203200"/>
                </a:cubicBezTo>
                <a:cubicBezTo>
                  <a:pt x="4239" y="222250"/>
                  <a:pt x="6" y="241183"/>
                  <a:pt x="6" y="260350"/>
                </a:cubicBezTo>
                <a:cubicBezTo>
                  <a:pt x="6" y="314862"/>
                  <a:pt x="-707" y="371799"/>
                  <a:pt x="12706" y="425450"/>
                </a:cubicBezTo>
                <a:cubicBezTo>
                  <a:pt x="20686" y="457372"/>
                  <a:pt x="16236" y="432510"/>
                  <a:pt x="31756" y="463550"/>
                </a:cubicBezTo>
                <a:cubicBezTo>
                  <a:pt x="36311" y="472660"/>
                  <a:pt x="42421" y="499862"/>
                  <a:pt x="44456" y="508000"/>
                </a:cubicBezTo>
                <a:cubicBezTo>
                  <a:pt x="46573" y="529167"/>
                  <a:pt x="47571" y="550475"/>
                  <a:pt x="50806" y="571500"/>
                </a:cubicBezTo>
                <a:cubicBezTo>
                  <a:pt x="51824" y="578116"/>
                  <a:pt x="55704" y="584016"/>
                  <a:pt x="57156" y="590550"/>
                </a:cubicBezTo>
                <a:cubicBezTo>
                  <a:pt x="66964" y="634686"/>
                  <a:pt x="59012" y="617903"/>
                  <a:pt x="69856" y="654050"/>
                </a:cubicBezTo>
                <a:cubicBezTo>
                  <a:pt x="73703" y="666872"/>
                  <a:pt x="75130" y="681011"/>
                  <a:pt x="82556" y="692150"/>
                </a:cubicBezTo>
                <a:cubicBezTo>
                  <a:pt x="112937" y="737722"/>
                  <a:pt x="97163" y="719457"/>
                  <a:pt x="127006" y="749300"/>
                </a:cubicBezTo>
                <a:cubicBezTo>
                  <a:pt x="138183" y="782830"/>
                  <a:pt x="129643" y="762781"/>
                  <a:pt x="158756" y="806450"/>
                </a:cubicBezTo>
                <a:cubicBezTo>
                  <a:pt x="162989" y="812800"/>
                  <a:pt x="169043" y="818260"/>
                  <a:pt x="171456" y="825500"/>
                </a:cubicBezTo>
                <a:cubicBezTo>
                  <a:pt x="180566" y="852829"/>
                  <a:pt x="176183" y="838056"/>
                  <a:pt x="184156" y="869950"/>
                </a:cubicBezTo>
                <a:cubicBezTo>
                  <a:pt x="184171" y="870139"/>
                  <a:pt x="185350" y="972744"/>
                  <a:pt x="203206" y="990600"/>
                </a:cubicBezTo>
                <a:lnTo>
                  <a:pt x="222256" y="1009650"/>
                </a:lnTo>
                <a:cubicBezTo>
                  <a:pt x="227421" y="1025144"/>
                  <a:pt x="228996" y="1035440"/>
                  <a:pt x="241306" y="1047750"/>
                </a:cubicBezTo>
                <a:cubicBezTo>
                  <a:pt x="246702" y="1053146"/>
                  <a:pt x="254006" y="1056217"/>
                  <a:pt x="260356" y="1060450"/>
                </a:cubicBezTo>
                <a:cubicBezTo>
                  <a:pt x="264589" y="1068917"/>
                  <a:pt x="266996" y="1078578"/>
                  <a:pt x="273056" y="1085850"/>
                </a:cubicBezTo>
                <a:cubicBezTo>
                  <a:pt x="282567" y="1097264"/>
                  <a:pt x="313432" y="1107080"/>
                  <a:pt x="323856" y="1111250"/>
                </a:cubicBezTo>
                <a:cubicBezTo>
                  <a:pt x="360252" y="1165845"/>
                  <a:pt x="311789" y="1101597"/>
                  <a:pt x="355606" y="1136650"/>
                </a:cubicBezTo>
                <a:cubicBezTo>
                  <a:pt x="361565" y="1141418"/>
                  <a:pt x="362910" y="1150304"/>
                  <a:pt x="368306" y="1155700"/>
                </a:cubicBezTo>
                <a:cubicBezTo>
                  <a:pt x="373702" y="1161096"/>
                  <a:pt x="381493" y="1163514"/>
                  <a:pt x="387356" y="1168400"/>
                </a:cubicBezTo>
                <a:cubicBezTo>
                  <a:pt x="394255" y="1174149"/>
                  <a:pt x="398934" y="1182469"/>
                  <a:pt x="406406" y="1187450"/>
                </a:cubicBezTo>
                <a:cubicBezTo>
                  <a:pt x="411975" y="1191163"/>
                  <a:pt x="419189" y="1191450"/>
                  <a:pt x="425456" y="1193800"/>
                </a:cubicBezTo>
                <a:cubicBezTo>
                  <a:pt x="436129" y="1197802"/>
                  <a:pt x="446623" y="1202267"/>
                  <a:pt x="457206" y="1206500"/>
                </a:cubicBezTo>
                <a:cubicBezTo>
                  <a:pt x="463556" y="1212850"/>
                  <a:pt x="468784" y="1220569"/>
                  <a:pt x="476256" y="1225550"/>
                </a:cubicBezTo>
                <a:cubicBezTo>
                  <a:pt x="481825" y="1229263"/>
                  <a:pt x="490164" y="1227615"/>
                  <a:pt x="495306" y="1231900"/>
                </a:cubicBezTo>
                <a:cubicBezTo>
                  <a:pt x="557130" y="1283420"/>
                  <a:pt x="471712" y="1235978"/>
                  <a:pt x="539756" y="1270000"/>
                </a:cubicBezTo>
                <a:cubicBezTo>
                  <a:pt x="568159" y="1312605"/>
                  <a:pt x="534700" y="1270863"/>
                  <a:pt x="571506" y="1295400"/>
                </a:cubicBezTo>
                <a:cubicBezTo>
                  <a:pt x="578978" y="1300381"/>
                  <a:pt x="582524" y="1310434"/>
                  <a:pt x="590556" y="1314450"/>
                </a:cubicBezTo>
                <a:cubicBezTo>
                  <a:pt x="600209" y="1319277"/>
                  <a:pt x="611770" y="1318459"/>
                  <a:pt x="622306" y="1320800"/>
                </a:cubicBezTo>
                <a:cubicBezTo>
                  <a:pt x="630825" y="1322693"/>
                  <a:pt x="639534" y="1324086"/>
                  <a:pt x="647706" y="1327150"/>
                </a:cubicBezTo>
                <a:cubicBezTo>
                  <a:pt x="656569" y="1330474"/>
                  <a:pt x="664456" y="1336005"/>
                  <a:pt x="673106" y="1339850"/>
                </a:cubicBezTo>
                <a:cubicBezTo>
                  <a:pt x="683522" y="1344479"/>
                  <a:pt x="694144" y="1348655"/>
                  <a:pt x="704856" y="1352550"/>
                </a:cubicBezTo>
                <a:cubicBezTo>
                  <a:pt x="747430" y="1368031"/>
                  <a:pt x="737196" y="1364290"/>
                  <a:pt x="781056" y="1371600"/>
                </a:cubicBezTo>
                <a:cubicBezTo>
                  <a:pt x="787406" y="1375833"/>
                  <a:pt x="793280" y="1380887"/>
                  <a:pt x="800106" y="1384300"/>
                </a:cubicBezTo>
                <a:cubicBezTo>
                  <a:pt x="827744" y="1398119"/>
                  <a:pt x="813724" y="1381327"/>
                  <a:pt x="844556" y="1403350"/>
                </a:cubicBezTo>
                <a:cubicBezTo>
                  <a:pt x="851864" y="1408570"/>
                  <a:pt x="856707" y="1416651"/>
                  <a:pt x="863606" y="1422400"/>
                </a:cubicBezTo>
                <a:cubicBezTo>
                  <a:pt x="890903" y="1445148"/>
                  <a:pt x="873067" y="1427131"/>
                  <a:pt x="901706" y="1441450"/>
                </a:cubicBezTo>
                <a:cubicBezTo>
                  <a:pt x="912745" y="1446970"/>
                  <a:pt x="921857" y="1456282"/>
                  <a:pt x="933456" y="1460500"/>
                </a:cubicBezTo>
                <a:cubicBezTo>
                  <a:pt x="945556" y="1464900"/>
                  <a:pt x="959065" y="1463727"/>
                  <a:pt x="971556" y="1466850"/>
                </a:cubicBezTo>
                <a:cubicBezTo>
                  <a:pt x="984543" y="1470097"/>
                  <a:pt x="997075" y="1474975"/>
                  <a:pt x="1009656" y="1479550"/>
                </a:cubicBezTo>
                <a:cubicBezTo>
                  <a:pt x="1020368" y="1483445"/>
                  <a:pt x="1031029" y="1487533"/>
                  <a:pt x="1041406" y="1492250"/>
                </a:cubicBezTo>
                <a:cubicBezTo>
                  <a:pt x="1054332" y="1498126"/>
                  <a:pt x="1066162" y="1506448"/>
                  <a:pt x="1079506" y="1511300"/>
                </a:cubicBezTo>
                <a:cubicBezTo>
                  <a:pt x="1089649" y="1514988"/>
                  <a:pt x="1100720" y="1515309"/>
                  <a:pt x="1111256" y="1517650"/>
                </a:cubicBezTo>
                <a:cubicBezTo>
                  <a:pt x="1119775" y="1519543"/>
                  <a:pt x="1128048" y="1522565"/>
                  <a:pt x="1136656" y="1524000"/>
                </a:cubicBezTo>
                <a:cubicBezTo>
                  <a:pt x="1154111" y="1526909"/>
                  <a:pt x="1229310" y="1535000"/>
                  <a:pt x="1244606" y="1536700"/>
                </a:cubicBezTo>
                <a:cubicBezTo>
                  <a:pt x="1250956" y="1538817"/>
                  <a:pt x="1257669" y="1540057"/>
                  <a:pt x="1263656" y="1543050"/>
                </a:cubicBezTo>
                <a:cubicBezTo>
                  <a:pt x="1270482" y="1546463"/>
                  <a:pt x="1275412" y="1553506"/>
                  <a:pt x="1282706" y="1555750"/>
                </a:cubicBezTo>
                <a:cubicBezTo>
                  <a:pt x="1303337" y="1562098"/>
                  <a:pt x="1346206" y="1568450"/>
                  <a:pt x="1346206" y="1568450"/>
                </a:cubicBezTo>
                <a:cubicBezTo>
                  <a:pt x="1363139" y="1576917"/>
                  <a:pt x="1381860" y="1582491"/>
                  <a:pt x="1397006" y="1593850"/>
                </a:cubicBezTo>
                <a:cubicBezTo>
                  <a:pt x="1405473" y="1600200"/>
                  <a:pt x="1413217" y="1607649"/>
                  <a:pt x="1422406" y="1612900"/>
                </a:cubicBezTo>
                <a:cubicBezTo>
                  <a:pt x="1428218" y="1616221"/>
                  <a:pt x="1435304" y="1616613"/>
                  <a:pt x="1441456" y="1619250"/>
                </a:cubicBezTo>
                <a:cubicBezTo>
                  <a:pt x="1450157" y="1622979"/>
                  <a:pt x="1458067" y="1628434"/>
                  <a:pt x="1466856" y="1631950"/>
                </a:cubicBezTo>
                <a:cubicBezTo>
                  <a:pt x="1479285" y="1636922"/>
                  <a:pt x="1491829" y="1642025"/>
                  <a:pt x="1504956" y="1644650"/>
                </a:cubicBezTo>
                <a:cubicBezTo>
                  <a:pt x="1517032" y="1647065"/>
                  <a:pt x="1542739" y="1650841"/>
                  <a:pt x="1555756" y="1657350"/>
                </a:cubicBezTo>
                <a:cubicBezTo>
                  <a:pt x="1565654" y="1662299"/>
                  <a:pt x="1599452" y="1685431"/>
                  <a:pt x="1612906" y="1689100"/>
                </a:cubicBezTo>
                <a:cubicBezTo>
                  <a:pt x="1627346" y="1693038"/>
                  <a:pt x="1642630" y="1692773"/>
                  <a:pt x="1657356" y="1695450"/>
                </a:cubicBezTo>
                <a:cubicBezTo>
                  <a:pt x="1665942" y="1697011"/>
                  <a:pt x="1674237" y="1699907"/>
                  <a:pt x="1682756" y="1701800"/>
                </a:cubicBezTo>
                <a:cubicBezTo>
                  <a:pt x="1693292" y="1704141"/>
                  <a:pt x="1704035" y="1705532"/>
                  <a:pt x="1714506" y="1708150"/>
                </a:cubicBezTo>
                <a:cubicBezTo>
                  <a:pt x="1721000" y="1709773"/>
                  <a:pt x="1727705" y="1711249"/>
                  <a:pt x="1733556" y="1714500"/>
                </a:cubicBezTo>
                <a:cubicBezTo>
                  <a:pt x="1746899" y="1721913"/>
                  <a:pt x="1756600" y="1737391"/>
                  <a:pt x="1771656" y="1739900"/>
                </a:cubicBezTo>
                <a:lnTo>
                  <a:pt x="1809756" y="1746250"/>
                </a:lnTo>
                <a:cubicBezTo>
                  <a:pt x="1818223" y="1750483"/>
                  <a:pt x="1826455" y="1755221"/>
                  <a:pt x="1835156" y="1758950"/>
                </a:cubicBezTo>
                <a:cubicBezTo>
                  <a:pt x="1841308" y="1761587"/>
                  <a:pt x="1848559" y="1761706"/>
                  <a:pt x="1854206" y="1765300"/>
                </a:cubicBezTo>
                <a:cubicBezTo>
                  <a:pt x="1872064" y="1776664"/>
                  <a:pt x="1890039" y="1788433"/>
                  <a:pt x="1905006" y="1803400"/>
                </a:cubicBezTo>
                <a:cubicBezTo>
                  <a:pt x="1919050" y="1817444"/>
                  <a:pt x="1925425" y="1826309"/>
                  <a:pt x="1943106" y="1835150"/>
                </a:cubicBezTo>
                <a:cubicBezTo>
                  <a:pt x="1949093" y="1838143"/>
                  <a:pt x="1956169" y="1838507"/>
                  <a:pt x="1962156" y="1841500"/>
                </a:cubicBezTo>
                <a:cubicBezTo>
                  <a:pt x="1968982" y="1844913"/>
                  <a:pt x="1973621" y="1853357"/>
                  <a:pt x="1981206" y="1854200"/>
                </a:cubicBezTo>
                <a:cubicBezTo>
                  <a:pt x="2031739" y="1859815"/>
                  <a:pt x="2082806" y="1858433"/>
                  <a:pt x="2133606" y="1860550"/>
                </a:cubicBezTo>
                <a:cubicBezTo>
                  <a:pt x="2141742" y="1787322"/>
                  <a:pt x="2146306" y="1757190"/>
                  <a:pt x="2146306" y="1670050"/>
                </a:cubicBezTo>
                <a:cubicBezTo>
                  <a:pt x="2146306" y="1436968"/>
                  <a:pt x="2175558" y="1499955"/>
                  <a:pt x="2133606" y="1416050"/>
                </a:cubicBezTo>
              </a:path>
            </a:pathLst>
          </a:custGeom>
          <a:ln w="76200" cmpd="sng">
            <a:solidFill>
              <a:srgbClr val="FFFF00"/>
            </a:solidFill>
          </a:ln>
          <a:effectLst>
            <a:outerShdw blurRad="50800" dist="63500" dir="2700000" algn="tl" rotWithShape="0">
              <a:srgbClr val="000000"/>
            </a:outerShdw>
          </a:effectLst>
        </p:spPr>
        <p:txBody>
          <a:bodyPr lIns="91318" tIns="45657" rIns="91318" bIns="45657"/>
          <a:lstStyle/>
          <a:p>
            <a:pPr defTabSz="456558">
              <a:defRPr/>
            </a:pPr>
            <a:endParaRPr lang="en-US">
              <a:effectLst>
                <a:outerShdw blurRad="50800" dist="101600" dir="2700000" algn="tl" rotWithShape="0">
                  <a:srgbClr val="000000">
                    <a:alpha val="96000"/>
                  </a:srgbClr>
                </a:outerShdw>
              </a:effectLst>
              <a:latin typeface="Times New Roman" pitchFamily="-108" charset="0"/>
            </a:endParaRPr>
          </a:p>
        </p:txBody>
      </p:sp>
      <p:sp>
        <p:nvSpPr>
          <p:cNvPr id="102414" name="Text Box 13"/>
          <p:cNvSpPr txBox="1">
            <a:spLocks noChangeArrowheads="1"/>
          </p:cNvSpPr>
          <p:nvPr/>
        </p:nvSpPr>
        <p:spPr bwMode="auto">
          <a:xfrm>
            <a:off x="4289426" y="4292607"/>
            <a:ext cx="1603872"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defRPr/>
            </a:pPr>
            <a:r>
              <a:rPr lang="ar-JO"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rPr>
              <a:t>أثينا</a:t>
            </a:r>
            <a:endParaRPr lang="en-GB" b="1" dirty="0">
              <a:solidFill>
                <a:srgbClr val="FFFFFF"/>
              </a:solidFill>
              <a:effectLst>
                <a:glow rad="165100">
                  <a:srgbClr val="000000"/>
                </a:glow>
              </a:effectLst>
              <a:latin typeface="Arial" panose="020B0604020202020204" pitchFamily="34" charset="0"/>
              <a:ea typeface="MS Gothic"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100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nodeType="afterGroup">
                            <p:stCondLst>
                              <p:cond delay="500"/>
                            </p:stCondLst>
                            <p:childTnLst>
                              <p:par>
                                <p:cTn id="26" presetID="23" presetClass="entr" presetSubtype="36" fill="hold" grpId="0" nodeType="afterEffect">
                                  <p:stCondLst>
                                    <p:cond delay="0"/>
                                  </p:stCondLst>
                                  <p:childTnLst>
                                    <p:set>
                                      <p:cBhvr>
                                        <p:cTn id="27" dur="1" fill="hold">
                                          <p:stCondLst>
                                            <p:cond delay="0"/>
                                          </p:stCondLst>
                                        </p:cTn>
                                        <p:tgtEl>
                                          <p:spTgt spid="47143"/>
                                        </p:tgtEl>
                                        <p:attrNameLst>
                                          <p:attrName>style.visibility</p:attrName>
                                        </p:attrNameLst>
                                      </p:cBhvr>
                                      <p:to>
                                        <p:strVal val="visible"/>
                                      </p:to>
                                    </p:set>
                                    <p:anim calcmode="lin" valueType="num">
                                      <p:cBhvr>
                                        <p:cTn id="28" dur="500" fill="hold"/>
                                        <p:tgtEl>
                                          <p:spTgt spid="47143"/>
                                        </p:tgtEl>
                                        <p:attrNameLst>
                                          <p:attrName>ppt_w</p:attrName>
                                        </p:attrNameLst>
                                      </p:cBhvr>
                                      <p:tavLst>
                                        <p:tav tm="100000">
                                          <p:val>
                                            <p:strVal val="(6*min(ma#ppt_x(#ppt_w*#ppt_h,.3),1)-7.4)/-.7*#ppt_w"/>
                                          </p:val>
                                        </p:tav>
                                        <p:tav>
                                          <p:val>
                                            <p:strVal val="#ppt_w"/>
                                          </p:val>
                                        </p:tav>
                                      </p:tavLst>
                                    </p:anim>
                                    <p:anim calcmode="lin" valueType="num">
                                      <p:cBhvr>
                                        <p:cTn id="29" dur="500" fill="hold"/>
                                        <p:tgtEl>
                                          <p:spTgt spid="47143"/>
                                        </p:tgtEl>
                                        <p:attrNameLst>
                                          <p:attrName>ppt_h</p:attrName>
                                        </p:attrNameLst>
                                      </p:cBhvr>
                                      <p:tavLst>
                                        <p:tav tm="100000">
                                          <p:val>
                                            <p:strVal val="(6*min(ma#ppt_x(#ppt_w*#ppt_h,.3),1)-7.4)/-.7*#ppt_h"/>
                                          </p:val>
                                        </p:tav>
                                        <p:tav>
                                          <p:val>
                                            <p:strVal val="#ppt_h"/>
                                          </p:val>
                                        </p:tav>
                                      </p:tavLst>
                                    </p:anim>
                                    <p:anim calcmode="lin" valueType="num">
                                      <p:cBhvr>
                                        <p:cTn id="30" dur="500" fill="hold"/>
                                        <p:tgtEl>
                                          <p:spTgt spid="47143"/>
                                        </p:tgtEl>
                                        <p:attrNameLst>
                                          <p:attrName>ppt_x</p:attrName>
                                        </p:attrNameLst>
                                      </p:cBhvr>
                                      <p:tavLst>
                                        <p:tav tm="100000">
                                          <p:val>
                                            <p:fltVal val="0.5"/>
                                          </p:val>
                                        </p:tav>
                                        <p:tav>
                                          <p:val>
                                            <p:strVal val="#ppt_x"/>
                                          </p:val>
                                        </p:tav>
                                      </p:tavLst>
                                    </p:anim>
                                    <p:anim calcmode="lin" valueType="num">
                                      <p:cBhvr>
                                        <p:cTn id="31" dur="500" fill="hold"/>
                                        <p:tgtEl>
                                          <p:spTgt spid="47143"/>
                                        </p:tgtEl>
                                        <p:attrNameLst>
                                          <p:attrName>ppt_y</p:attrName>
                                        </p:attrNameLst>
                                      </p:cBhvr>
                                      <p:tavLst>
                                        <p:tav tm="100000">
                                          <p:val>
                                            <p:strVal val="1+(6*min(ma#ppt_x(#ppt_w*#ppt_h,.3),1)-7.4)/-.7*#ppt_h/2"/>
                                          </p:val>
                                        </p:tav>
                                        <p:tav>
                                          <p:val>
                                            <p:strVal val="#ppt_y"/>
                                          </p:val>
                                        </p:tav>
                                      </p:tavLst>
                                    </p:anim>
                                  </p:childTnLst>
                                </p:cTn>
                              </p:par>
                            </p:childTnLst>
                          </p:cTn>
                        </p:par>
                        <p:par>
                          <p:cTn id="32" fill="hold" nodeType="afterGroup">
                            <p:stCondLst>
                              <p:cond delay="1000"/>
                            </p:stCondLst>
                            <p:childTnLst>
                              <p:par>
                                <p:cTn id="33" presetID="10" presetClass="entr" fill="hold" grpId="0" nodeType="afterEffect">
                                  <p:stCondLst>
                                    <p:cond delay="0"/>
                                  </p:stCondLst>
                                  <p:childTnLst>
                                    <p:set>
                                      <p:cBhvr>
                                        <p:cTn id="34" dur="1" fill="hold">
                                          <p:stCondLst>
                                            <p:cond delay="0"/>
                                          </p:stCondLst>
                                        </p:cTn>
                                        <p:tgtEl>
                                          <p:spTgt spid="47144"/>
                                        </p:tgtEl>
                                        <p:attrNameLst>
                                          <p:attrName>style.visibility</p:attrName>
                                        </p:attrNameLst>
                                      </p:cBhvr>
                                      <p:to>
                                        <p:strVal val="visible"/>
                                      </p:to>
                                    </p:set>
                                    <p:animEffect transition="in" filter="fade">
                                      <p:cBhvr>
                                        <p:cTn id="35" dur="1000"/>
                                        <p:tgtEl>
                                          <p:spTgt spid="47144"/>
                                        </p:tgtEl>
                                      </p:cBhvr>
                                    </p:animEffect>
                                  </p:childTnLst>
                                </p:cTn>
                              </p:par>
                            </p:childTnLst>
                          </p:cTn>
                        </p:par>
                        <p:par>
                          <p:cTn id="36" fill="hold" nodeType="afterGroup">
                            <p:stCondLst>
                              <p:cond delay="2000"/>
                            </p:stCondLst>
                            <p:childTnLst>
                              <p:par>
                                <p:cTn id="37" presetID="10" presetClass="entr" fill="hold" grpId="0" nodeType="afterEffect">
                                  <p:stCondLst>
                                    <p:cond delay="0"/>
                                  </p:stCondLst>
                                  <p:childTnLst>
                                    <p:set>
                                      <p:cBhvr>
                                        <p:cTn id="38" dur="1" fill="hold">
                                          <p:stCondLst>
                                            <p:cond delay="0"/>
                                          </p:stCondLst>
                                        </p:cTn>
                                        <p:tgtEl>
                                          <p:spTgt spid="47145"/>
                                        </p:tgtEl>
                                        <p:attrNameLst>
                                          <p:attrName>style.visibility</p:attrName>
                                        </p:attrNameLst>
                                      </p:cBhvr>
                                      <p:to>
                                        <p:strVal val="visible"/>
                                      </p:to>
                                    </p:set>
                                    <p:animEffect transition="in" filter="fade">
                                      <p:cBhvr>
                                        <p:cTn id="39" dur="1000"/>
                                        <p:tgtEl>
                                          <p:spTgt spid="47145"/>
                                        </p:tgtEl>
                                      </p:cBhvr>
                                    </p:animEffect>
                                  </p:childTnLst>
                                </p:cTn>
                              </p:par>
                            </p:childTnLst>
                          </p:cTn>
                        </p:par>
                        <p:par>
                          <p:cTn id="40" fill="hold" nodeType="afterGroup">
                            <p:stCondLst>
                              <p:cond delay="3000"/>
                            </p:stCondLst>
                            <p:childTnLst>
                              <p:par>
                                <p:cTn id="41" presetID="10" presetClass="entr" fill="hold" grpId="0" nodeType="afterEffect">
                                  <p:stCondLst>
                                    <p:cond delay="0"/>
                                  </p:stCondLst>
                                  <p:childTnLst>
                                    <p:set>
                                      <p:cBhvr>
                                        <p:cTn id="42" dur="1" fill="hold">
                                          <p:stCondLst>
                                            <p:cond delay="0"/>
                                          </p:stCondLst>
                                        </p:cTn>
                                        <p:tgtEl>
                                          <p:spTgt spid="47146"/>
                                        </p:tgtEl>
                                        <p:attrNameLst>
                                          <p:attrName>style.visibility</p:attrName>
                                        </p:attrNameLst>
                                      </p:cBhvr>
                                      <p:to>
                                        <p:strVal val="visible"/>
                                      </p:to>
                                    </p:set>
                                    <p:animEffect transition="in" filter="fade">
                                      <p:cBhvr>
                                        <p:cTn id="43" dur="1000"/>
                                        <p:tgtEl>
                                          <p:spTgt spid="47146"/>
                                        </p:tgtEl>
                                      </p:cBhvr>
                                    </p:animEffect>
                                  </p:childTnLst>
                                </p:cTn>
                              </p:par>
                            </p:childTnLst>
                          </p:cTn>
                        </p:par>
                        <p:par>
                          <p:cTn id="44" fill="hold" nodeType="afterGroup">
                            <p:stCondLst>
                              <p:cond delay="4000"/>
                            </p:stCondLst>
                            <p:childTnLst>
                              <p:par>
                                <p:cTn id="45" presetID="10" presetClass="entr" fill="hold" grpId="0" nodeType="afterEffect">
                                  <p:stCondLst>
                                    <p:cond delay="0"/>
                                  </p:stCondLst>
                                  <p:childTnLst>
                                    <p:set>
                                      <p:cBhvr>
                                        <p:cTn id="46" dur="1" fill="hold">
                                          <p:stCondLst>
                                            <p:cond delay="0"/>
                                          </p:stCondLst>
                                        </p:cTn>
                                        <p:tgtEl>
                                          <p:spTgt spid="47147"/>
                                        </p:tgtEl>
                                        <p:attrNameLst>
                                          <p:attrName>style.visibility</p:attrName>
                                        </p:attrNameLst>
                                      </p:cBhvr>
                                      <p:to>
                                        <p:strVal val="visible"/>
                                      </p:to>
                                    </p:set>
                                    <p:animEffect transition="in" filter="fade">
                                      <p:cBhvr>
                                        <p:cTn id="47" dur="1000"/>
                                        <p:tgtEl>
                                          <p:spTgt spid="471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47142"/>
                                        </p:tgtEl>
                                        <p:attrNameLst>
                                          <p:attrName>style.visibility</p:attrName>
                                        </p:attrNameLst>
                                      </p:cBhvr>
                                      <p:to>
                                        <p:strVal val="visible"/>
                                      </p:to>
                                    </p:set>
                                    <p:anim calcmode="lin" valueType="num">
                                      <p:cBhvr>
                                        <p:cTn id="57" dur="500" fill="hold"/>
                                        <p:tgtEl>
                                          <p:spTgt spid="47142"/>
                                        </p:tgtEl>
                                        <p:attrNameLst>
                                          <p:attrName>ppt_x</p:attrName>
                                        </p:attrNameLst>
                                      </p:cBhvr>
                                      <p:tavLst>
                                        <p:tav tm="100000">
                                          <p:val>
                                            <p:strVal val="#ppt_x"/>
                                          </p:val>
                                        </p:tav>
                                        <p:tav>
                                          <p:val>
                                            <p:strVal val="#ppt_x"/>
                                          </p:val>
                                        </p:tav>
                                      </p:tavLst>
                                    </p:anim>
                                    <p:anim calcmode="lin" valueType="num">
                                      <p:cBhvr>
                                        <p:cTn id="58" dur="500" fill="hold"/>
                                        <p:tgtEl>
                                          <p:spTgt spid="47142"/>
                                        </p:tgtEl>
                                        <p:attrNameLst>
                                          <p:attrName>ppt_y</p:attrName>
                                        </p:attrNameLst>
                                      </p:cBhvr>
                                      <p:tavLst>
                                        <p:tav tm="100000">
                                          <p:val>
                                            <p:strVal val="1+#ppt_h/2"/>
                                          </p:val>
                                        </p:tav>
                                        <p:tav>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500" fill="hold"/>
                                        <p:tgtEl>
                                          <p:spTgt spid="5"/>
                                        </p:tgtEl>
                                        <p:attrNameLst>
                                          <p:attrName>ppt_x</p:attrName>
                                        </p:attrNameLst>
                                      </p:cBhvr>
                                      <p:tavLst>
                                        <p:tav tm="100000">
                                          <p:val>
                                            <p:strVal val="#ppt_x"/>
                                          </p:val>
                                        </p:tav>
                                        <p:tav>
                                          <p:val>
                                            <p:strVal val="#ppt_x"/>
                                          </p:val>
                                        </p:tav>
                                      </p:tavLst>
                                    </p:anim>
                                    <p:anim calcmode="lin" valueType="num">
                                      <p:cBhvr>
                                        <p:cTn id="64"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1"/>
          <p:cNvSpPr>
            <a:spLocks noChangeArrowheads="1"/>
          </p:cNvSpPr>
          <p:nvPr/>
        </p:nvSpPr>
        <p:spPr bwMode="auto">
          <a:xfrm>
            <a:off x="1588" y="4763"/>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charset="0"/>
              <a:cs typeface="MS Gothic" charset="0"/>
            </a:endParaRPr>
          </a:p>
        </p:txBody>
      </p:sp>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574675"/>
            <a:ext cx="8745538"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7283" name="Text Box 2"/>
          <p:cNvSpPr txBox="1">
            <a:spLocks noChangeArrowheads="1"/>
          </p:cNvSpPr>
          <p:nvPr/>
        </p:nvSpPr>
        <p:spPr bwMode="auto">
          <a:xfrm>
            <a:off x="833438" y="7445375"/>
            <a:ext cx="976312"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563"/>
              </a:spcBef>
              <a:buClr>
                <a:srgbClr val="FFFFFF"/>
              </a:buClr>
            </a:pPr>
            <a:r>
              <a:rPr lang="en-GB" sz="900" b="1">
                <a:solidFill>
                  <a:srgbClr val="FFFFFF"/>
                </a:solidFill>
                <a:ea typeface="MS Gothic" charset="0"/>
                <a:cs typeface="MS Gothic" charset="0"/>
              </a:rPr>
              <a:t>© </a:t>
            </a:r>
            <a:r>
              <a:rPr lang="en-GB" sz="1000" b="1">
                <a:solidFill>
                  <a:srgbClr val="FFFFFF"/>
                </a:solidFill>
                <a:ea typeface="MS Gothic" charset="0"/>
                <a:cs typeface="MS Gothic" charset="0"/>
              </a:rPr>
              <a:t>2006</a:t>
            </a:r>
            <a:r>
              <a:rPr lang="en-GB" sz="900" b="1">
                <a:solidFill>
                  <a:srgbClr val="FFFFFF"/>
                </a:solidFill>
                <a:ea typeface="MS Gothic" charset="0"/>
                <a:cs typeface="MS Gothic" charset="0"/>
              </a:rPr>
              <a:t> TBBMI</a:t>
            </a:r>
          </a:p>
        </p:txBody>
      </p:sp>
      <p:sp>
        <p:nvSpPr>
          <p:cNvPr id="97284" name="Rectangle 3"/>
          <p:cNvSpPr>
            <a:spLocks noChangeArrowheads="1"/>
          </p:cNvSpPr>
          <p:nvPr/>
        </p:nvSpPr>
        <p:spPr bwMode="auto">
          <a:xfrm>
            <a:off x="8697913" y="7419975"/>
            <a:ext cx="739775"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charset="0"/>
                <a:ea typeface="MS Gothic" charset="0"/>
                <a:cs typeface="MS Gothic" charset="0"/>
              </a:rPr>
              <a:t>9.65.08.</a:t>
            </a:r>
          </a:p>
        </p:txBody>
      </p:sp>
      <p:sp>
        <p:nvSpPr>
          <p:cNvPr id="97285" name="Picture 4"/>
          <p:cNvSpPr>
            <a:spLocks noChangeAspect="1" noChangeArrowheads="1"/>
          </p:cNvSpPr>
          <p:nvPr/>
        </p:nvSpPr>
        <p:spPr bwMode="auto">
          <a:xfrm>
            <a:off x="628650" y="574675"/>
            <a:ext cx="8745538" cy="6551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88" tIns="45642" rIns="91288" bIns="45642"/>
          <a:lstStyle/>
          <a:p>
            <a:endParaRPr lang="en-US">
              <a:solidFill>
                <a:srgbClr val="FFFFFF"/>
              </a:solidFill>
            </a:endParaRPr>
          </a:p>
        </p:txBody>
      </p:sp>
      <p:sp>
        <p:nvSpPr>
          <p:cNvPr id="97286" name="Text Box 5"/>
          <p:cNvSpPr txBox="1">
            <a:spLocks noChangeArrowheads="1"/>
          </p:cNvSpPr>
          <p:nvPr/>
        </p:nvSpPr>
        <p:spPr bwMode="auto">
          <a:xfrm rot="1320000">
            <a:off x="3671888" y="5017188"/>
            <a:ext cx="2319337" cy="3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ar-JO" sz="1600"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600" b="1" dirty="0">
              <a:solidFill>
                <a:srgbClr val="FFFFFF"/>
              </a:solidFill>
              <a:latin typeface="Arial" panose="020B0604020202020204" pitchFamily="34" charset="0"/>
              <a:ea typeface="MS Gothic" charset="0"/>
              <a:cs typeface="Arial" panose="020B0604020202020204" pitchFamily="34" charset="0"/>
            </a:endParaRPr>
          </a:p>
        </p:txBody>
      </p:sp>
      <p:sp>
        <p:nvSpPr>
          <p:cNvPr id="97287" name="Text Box 6"/>
          <p:cNvSpPr txBox="1">
            <a:spLocks noChangeArrowheads="1"/>
          </p:cNvSpPr>
          <p:nvPr/>
        </p:nvSpPr>
        <p:spPr bwMode="auto">
          <a:xfrm rot="1320000">
            <a:off x="642938" y="1694550"/>
            <a:ext cx="1500187" cy="3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ar-JO" sz="1600" b="1" dirty="0">
                <a:solidFill>
                  <a:srgbClr val="FFFFFF"/>
                </a:solidFill>
                <a:latin typeface="Arial" panose="020B0604020202020204" pitchFamily="34" charset="0"/>
                <a:ea typeface="MS Gothic" charset="0"/>
                <a:cs typeface="Arial" panose="020B0604020202020204" pitchFamily="34" charset="0"/>
              </a:rPr>
              <a:t>المحيط الأطلسي</a:t>
            </a:r>
            <a:endParaRPr lang="en-GB" sz="1600" b="1" dirty="0">
              <a:solidFill>
                <a:srgbClr val="FFFFFF"/>
              </a:solidFill>
              <a:latin typeface="Arial" panose="020B0604020202020204" pitchFamily="34" charset="0"/>
              <a:ea typeface="MS Gothic" charset="0"/>
              <a:cs typeface="Arial" panose="020B0604020202020204" pitchFamily="34" charset="0"/>
            </a:endParaRPr>
          </a:p>
        </p:txBody>
      </p:sp>
      <p:sp>
        <p:nvSpPr>
          <p:cNvPr id="97288" name="Rectangle 7"/>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solidFill>
                <a:srgbClr val="FFFFFF"/>
              </a:solidFill>
              <a:ea typeface="MS Gothic" charset="0"/>
              <a:cs typeface="MS Gothic" charset="0"/>
            </a:endParaRPr>
          </a:p>
        </p:txBody>
      </p:sp>
      <p:sp>
        <p:nvSpPr>
          <p:cNvPr id="97289" name="Text Box 8"/>
          <p:cNvSpPr txBox="1">
            <a:spLocks noChangeArrowheads="1"/>
          </p:cNvSpPr>
          <p:nvPr/>
        </p:nvSpPr>
        <p:spPr bwMode="auto">
          <a:xfrm>
            <a:off x="9632950" y="115888"/>
            <a:ext cx="204788"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375"/>
              </a:spcBef>
              <a:buClr>
                <a:srgbClr val="FFA27C"/>
              </a:buClr>
            </a:pPr>
            <a:r>
              <a:rPr lang="en-GB" sz="2200">
                <a:solidFill>
                  <a:srgbClr val="FFA27C"/>
                </a:solidFill>
                <a:latin typeface="Comic Sans MS" charset="0"/>
                <a:ea typeface="MS Gothic" charset="0"/>
                <a:cs typeface="MS Gothic" charset="0"/>
              </a:rPr>
              <a:t> </a:t>
            </a:r>
          </a:p>
        </p:txBody>
      </p:sp>
      <p:sp>
        <p:nvSpPr>
          <p:cNvPr id="104458" name="Text Box 9"/>
          <p:cNvSpPr txBox="1">
            <a:spLocks noChangeArrowheads="1"/>
          </p:cNvSpPr>
          <p:nvPr/>
        </p:nvSpPr>
        <p:spPr bwMode="auto">
          <a:xfrm>
            <a:off x="3227388" y="3427418"/>
            <a:ext cx="1860716"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defRPr/>
            </a:pPr>
            <a:r>
              <a:rPr lang="ar-JO"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روما</a:t>
            </a:r>
            <a:r>
              <a:rPr lang="en-GB" b="1" dirty="0">
                <a:solidFill>
                  <a:srgbClr val="FFFFFF"/>
                </a:solidFill>
                <a:effectLst>
                  <a:glow rad="152400">
                    <a:srgbClr val="000000"/>
                  </a:glow>
                </a:effectLst>
                <a:latin typeface="Comic Sans MS" charset="0"/>
                <a:ea typeface="MS Gothic" charset="0"/>
                <a:cs typeface="MS Gothic" charset="0"/>
              </a:rPr>
              <a:t>•</a:t>
            </a:r>
          </a:p>
        </p:txBody>
      </p:sp>
      <p:sp>
        <p:nvSpPr>
          <p:cNvPr id="104459" name="Text Box 10"/>
          <p:cNvSpPr txBox="1">
            <a:spLocks noChangeArrowheads="1"/>
          </p:cNvSpPr>
          <p:nvPr/>
        </p:nvSpPr>
        <p:spPr bwMode="auto">
          <a:xfrm>
            <a:off x="7105650" y="4703771"/>
            <a:ext cx="2952750"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السورية </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0" name="Text Box 11"/>
          <p:cNvSpPr txBox="1">
            <a:spLocks noChangeArrowheads="1"/>
          </p:cNvSpPr>
          <p:nvPr/>
        </p:nvSpPr>
        <p:spPr bwMode="auto">
          <a:xfrm>
            <a:off x="6561137" y="3968757"/>
            <a:ext cx="3278517"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a:t>
            </a:r>
            <a:r>
              <a:rPr lang="ar-JO" b="1" dirty="0" err="1">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بيسيدية</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61" name="Text Box 12"/>
          <p:cNvSpPr txBox="1">
            <a:spLocks noChangeArrowheads="1"/>
          </p:cNvSpPr>
          <p:nvPr/>
        </p:nvSpPr>
        <p:spPr bwMode="auto">
          <a:xfrm>
            <a:off x="4289441" y="4292607"/>
            <a:ext cx="1459855"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defRPr/>
            </a:pPr>
            <a:r>
              <a:rPr lang="ar-JO"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أثينا</a:t>
            </a:r>
            <a:endParaRPr lang="en-GB"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97294" name="Text Box 13"/>
          <p:cNvSpPr txBox="1">
            <a:spLocks noChangeArrowheads="1"/>
          </p:cNvSpPr>
          <p:nvPr/>
        </p:nvSpPr>
        <p:spPr bwMode="auto">
          <a:xfrm>
            <a:off x="5143500" y="4137025"/>
            <a:ext cx="338138"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919191"/>
              </a:buClr>
            </a:pPr>
            <a:r>
              <a:rPr lang="en-GB" sz="3600" b="1">
                <a:solidFill>
                  <a:srgbClr val="919191"/>
                </a:solidFill>
                <a:latin typeface="Comic Sans MS" charset="0"/>
                <a:ea typeface="MS Gothic" charset="0"/>
                <a:cs typeface="MS Gothic" charset="0"/>
              </a:rPr>
              <a:t>•</a:t>
            </a:r>
          </a:p>
        </p:txBody>
      </p:sp>
      <p:sp>
        <p:nvSpPr>
          <p:cNvPr id="104463" name="Text Box 14"/>
          <p:cNvSpPr txBox="1">
            <a:spLocks noChangeArrowheads="1"/>
          </p:cNvSpPr>
          <p:nvPr/>
        </p:nvSpPr>
        <p:spPr bwMode="auto">
          <a:xfrm>
            <a:off x="5087938" y="3486158"/>
            <a:ext cx="2274696"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مكدونية</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nvGrpSpPr>
          <p:cNvPr id="97296" name="Group 15"/>
          <p:cNvGrpSpPr>
            <a:grpSpLocks/>
          </p:cNvGrpSpPr>
          <p:nvPr/>
        </p:nvGrpSpPr>
        <p:grpSpPr bwMode="auto">
          <a:xfrm>
            <a:off x="1068388" y="2540000"/>
            <a:ext cx="8074025" cy="4238625"/>
            <a:chOff x="673" y="1600"/>
            <a:chExt cx="5086" cy="2670"/>
          </a:xfrm>
        </p:grpSpPr>
        <p:sp>
          <p:nvSpPr>
            <p:cNvPr id="104492" name="Text Box 16"/>
            <p:cNvSpPr txBox="1">
              <a:spLocks noChangeArrowheads="1"/>
            </p:cNvSpPr>
            <p:nvPr/>
          </p:nvSpPr>
          <p:spPr bwMode="auto">
            <a:xfrm>
              <a:off x="673" y="2759"/>
              <a:ext cx="1813"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defRPr/>
              </a:pPr>
              <a:r>
                <a:rPr lang="ar-JO" sz="40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أفريقيا</a:t>
              </a:r>
              <a:endParaRPr lang="en-GB" sz="40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3" name="Text Box 17"/>
            <p:cNvSpPr txBox="1">
              <a:spLocks noChangeArrowheads="1"/>
            </p:cNvSpPr>
            <p:nvPr/>
          </p:nvSpPr>
          <p:spPr bwMode="auto">
            <a:xfrm>
              <a:off x="3959" y="2245"/>
              <a:ext cx="1191" cy="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defRPr/>
              </a:pPr>
              <a:r>
                <a:rPr lang="ar-JO" sz="40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آسيا</a:t>
              </a:r>
              <a:endParaRPr lang="en-GB" sz="40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4" name="Text Box 18"/>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250"/>
                </a:spcBef>
                <a:buClr>
                  <a:srgbClr val="0033CC"/>
                </a:buClr>
                <a:defRPr/>
              </a:pPr>
              <a:r>
                <a:rPr lang="ar-JO" sz="36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أوروبا</a:t>
              </a:r>
              <a:endParaRPr lang="en-GB" sz="36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4495" name="Text Box 19"/>
            <p:cNvSpPr txBox="1">
              <a:spLocks noChangeArrowheads="1"/>
            </p:cNvSpPr>
            <p:nvPr/>
          </p:nvSpPr>
          <p:spPr bwMode="auto">
            <a:xfrm>
              <a:off x="4599" y="3922"/>
              <a:ext cx="1160" cy="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938"/>
                </a:spcBef>
                <a:buClr>
                  <a:srgbClr val="0033CC"/>
                </a:buClr>
                <a:defRPr/>
              </a:pPr>
              <a:r>
                <a:rPr lang="ar-JO" sz="3100" b="1" dirty="0">
                  <a:solidFill>
                    <a:srgbClr val="0033CC"/>
                  </a:solidFill>
                  <a:effectLst>
                    <a:glow rad="152400">
                      <a:schemeClr val="bg1"/>
                    </a:glow>
                  </a:effectLst>
                  <a:latin typeface="Arial" panose="020B0604020202020204" pitchFamily="34" charset="0"/>
                  <a:cs typeface="Arial" panose="020B0604020202020204" pitchFamily="34" charset="0"/>
                </a:rPr>
                <a:t>العربية</a:t>
              </a:r>
              <a:endParaRPr lang="en-GB" sz="3100" b="1" dirty="0">
                <a:solidFill>
                  <a:srgbClr val="0033CC"/>
                </a:solidFill>
                <a:effectLst>
                  <a:glow rad="152400">
                    <a:srgbClr val="FFFFFF"/>
                  </a:glow>
                </a:effectLst>
                <a:latin typeface="Comic Sans MS" charset="0"/>
                <a:ea typeface="MS Gothic" charset="0"/>
                <a:cs typeface="MS Gothic" charset="0"/>
              </a:endParaRPr>
            </a:p>
          </p:txBody>
        </p:sp>
      </p:grpSp>
      <p:grpSp>
        <p:nvGrpSpPr>
          <p:cNvPr id="3" name="Group 20"/>
          <p:cNvGrpSpPr>
            <a:grpSpLocks/>
          </p:cNvGrpSpPr>
          <p:nvPr/>
        </p:nvGrpSpPr>
        <p:grpSpPr bwMode="auto">
          <a:xfrm>
            <a:off x="89135" y="6061075"/>
            <a:ext cx="9648825" cy="1355725"/>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97323" name="Rectangle 22"/>
            <p:cNvSpPr>
              <a:spLocks noChangeArrowheads="1"/>
            </p:cNvSpPr>
            <p:nvPr/>
          </p:nvSpPr>
          <p:spPr bwMode="auto">
            <a:xfrm>
              <a:off x="596" y="3918"/>
              <a:ext cx="5566" cy="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gn="ctr">
                <a:lnSpc>
                  <a:spcPct val="85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ar-JO" b="1" dirty="0">
                  <a:solidFill>
                    <a:srgbClr val="000000"/>
                  </a:solidFill>
                  <a:latin typeface="Arial" panose="020B0604020202020204" pitchFamily="34" charset="0"/>
                  <a:ea typeface="MS Gothic" charset="0"/>
                  <a:cs typeface="Arial" panose="020B0604020202020204" pitchFamily="34" charset="0"/>
                </a:rPr>
                <a:t>الأهمية: وقتًا طويلاً في الكنيسة في </a:t>
              </a:r>
              <a:r>
                <a:rPr lang="ar-JO" b="1" u="sng" dirty="0">
                  <a:solidFill>
                    <a:srgbClr val="FF0000"/>
                  </a:solidFill>
                  <a:latin typeface="Arial" panose="020B0604020202020204" pitchFamily="34" charset="0"/>
                  <a:ea typeface="MS Gothic" charset="0"/>
                  <a:cs typeface="Arial" panose="020B0604020202020204" pitchFamily="34" charset="0"/>
                </a:rPr>
                <a:t>أفسس</a:t>
              </a:r>
              <a:r>
                <a:rPr lang="ar-JO" b="1" dirty="0">
                  <a:solidFill>
                    <a:srgbClr val="000000"/>
                  </a:solidFill>
                  <a:latin typeface="Arial" panose="020B0604020202020204" pitchFamily="34" charset="0"/>
                  <a:ea typeface="MS Gothic" charset="0"/>
                  <a:cs typeface="Arial" panose="020B0604020202020204" pitchFamily="34" charset="0"/>
                </a:rPr>
                <a:t>؛ إقامة شاب من الموت؛ كُتبت رسائل مهمة؛ أعمال شغب من قبل صنّاع التذكارات الأفسسيين في </a:t>
              </a:r>
              <a:r>
                <a:rPr lang="ar-JO" b="1" i="1" u="sng" dirty="0">
                  <a:solidFill>
                    <a:srgbClr val="FF0000"/>
                  </a:solidFill>
                  <a:latin typeface="Arial" panose="020B0604020202020204" pitchFamily="34" charset="0"/>
                  <a:ea typeface="MS Gothic" charset="0"/>
                  <a:cs typeface="Arial" panose="020B0604020202020204" pitchFamily="34" charset="0"/>
                </a:rPr>
                <a:t>ملعب</a:t>
              </a:r>
              <a:r>
                <a:rPr lang="ar-JO" b="1" dirty="0">
                  <a:solidFill>
                    <a:srgbClr val="000000"/>
                  </a:solidFill>
                  <a:latin typeface="Arial" panose="020B0604020202020204" pitchFamily="34" charset="0"/>
                  <a:ea typeface="MS Gothic" charset="0"/>
                  <a:cs typeface="Arial" panose="020B0604020202020204" pitchFamily="34" charset="0"/>
                </a:rPr>
                <a:t> المدينة.</a:t>
              </a:r>
              <a:endParaRPr lang="en-GB" b="1" dirty="0">
                <a:solidFill>
                  <a:srgbClr val="000000"/>
                </a:solidFill>
                <a:latin typeface="Arial" panose="020B0604020202020204" pitchFamily="34" charset="0"/>
                <a:ea typeface="MS Gothic" charset="0"/>
                <a:cs typeface="Arial" panose="020B0604020202020204" pitchFamily="34" charset="0"/>
              </a:endParaRPr>
            </a:p>
          </p:txBody>
        </p:sp>
      </p:grpSp>
      <p:sp>
        <p:nvSpPr>
          <p:cNvPr id="104466" name="Text Box 23"/>
          <p:cNvSpPr txBox="1">
            <a:spLocks noChangeArrowheads="1"/>
          </p:cNvSpPr>
          <p:nvPr/>
        </p:nvSpPr>
        <p:spPr bwMode="auto">
          <a:xfrm>
            <a:off x="7105657" y="5291145"/>
            <a:ext cx="2210302"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أورشليم</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48152" name="Text Box 24"/>
          <p:cNvSpPr txBox="1">
            <a:spLocks noChangeArrowheads="1"/>
          </p:cNvSpPr>
          <p:nvPr/>
        </p:nvSpPr>
        <p:spPr bwMode="auto">
          <a:xfrm>
            <a:off x="874724" y="4258169"/>
            <a:ext cx="1890713" cy="368300"/>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defRPr/>
            </a:pPr>
            <a:r>
              <a:rPr lang="ar-JO" sz="1800" b="1" dirty="0">
                <a:solidFill>
                  <a:srgbClr val="000000"/>
                </a:solidFill>
                <a:latin typeface="Arial" panose="020B0604020202020204" pitchFamily="34" charset="0"/>
                <a:ea typeface="MS Gothic" charset="0"/>
                <a:cs typeface="Arial" panose="020B0604020202020204" pitchFamily="34" charset="0"/>
              </a:rPr>
              <a:t>أعمال الرسل 18- 21</a:t>
            </a:r>
            <a:endParaRPr lang="en-GB" sz="1800" b="1" dirty="0">
              <a:solidFill>
                <a:srgbClr val="000000"/>
              </a:solidFill>
              <a:latin typeface="Arial" panose="020B0604020202020204" pitchFamily="34" charset="0"/>
              <a:ea typeface="MS Gothic" charset="0"/>
              <a:cs typeface="Arial" panose="020B0604020202020204" pitchFamily="34" charset="0"/>
            </a:endParaRPr>
          </a:p>
        </p:txBody>
      </p:sp>
      <p:grpSp>
        <p:nvGrpSpPr>
          <p:cNvPr id="4" name="Group 25"/>
          <p:cNvGrpSpPr>
            <a:grpSpLocks/>
          </p:cNvGrpSpPr>
          <p:nvPr/>
        </p:nvGrpSpPr>
        <p:grpSpPr bwMode="auto">
          <a:xfrm>
            <a:off x="220663" y="5268423"/>
            <a:ext cx="6119812" cy="695325"/>
            <a:chOff x="485"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97321" name="Text Box 27"/>
            <p:cNvSpPr txBox="1">
              <a:spLocks noChangeArrowheads="1"/>
            </p:cNvSpPr>
            <p:nvPr/>
          </p:nvSpPr>
          <p:spPr bwMode="auto">
            <a:xfrm>
              <a:off x="485" y="3275"/>
              <a:ext cx="3227"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2000"/>
                </a:spcBef>
              </a:pPr>
              <a:r>
                <a:rPr lang="ar-JO" sz="3200" b="1" dirty="0">
                  <a:solidFill>
                    <a:srgbClr val="000000"/>
                  </a:solidFill>
                  <a:latin typeface="Arial" panose="020B0604020202020204" pitchFamily="34" charset="0"/>
                  <a:ea typeface="MS Gothic" charset="0"/>
                  <a:cs typeface="Arial" panose="020B0604020202020204" pitchFamily="34" charset="0"/>
                </a:rPr>
                <a:t>3. "الزخم </a:t>
              </a:r>
              <a:r>
                <a:rPr lang="ar-JO" sz="3200" b="1" i="1" u="sng" dirty="0">
                  <a:solidFill>
                    <a:srgbClr val="FF0000"/>
                  </a:solidFill>
                  <a:latin typeface="Arial" panose="020B0604020202020204" pitchFamily="34" charset="0"/>
                  <a:ea typeface="MS Gothic" charset="0"/>
                  <a:cs typeface="Arial" panose="020B0604020202020204" pitchFamily="34" charset="0"/>
                </a:rPr>
                <a:t>الآسيوي</a:t>
              </a:r>
              <a:r>
                <a:rPr lang="ar-JO" sz="3200" b="1" dirty="0">
                  <a:solidFill>
                    <a:srgbClr val="000000"/>
                  </a:solidFill>
                  <a:latin typeface="Arial" panose="020B0604020202020204" pitchFamily="34" charset="0"/>
                  <a:ea typeface="MS Gothic" charset="0"/>
                  <a:cs typeface="Arial" panose="020B0604020202020204" pitchFamily="34" charset="0"/>
                </a:rPr>
                <a:t>"</a:t>
              </a:r>
              <a:endParaRPr lang="en-GB" sz="3200" b="1" dirty="0">
                <a:solidFill>
                  <a:srgbClr val="000000"/>
                </a:solidFill>
                <a:latin typeface="Arial" panose="020B0604020202020204" pitchFamily="34" charset="0"/>
                <a:ea typeface="MS Gothic" charset="0"/>
                <a:cs typeface="Arial" panose="020B0604020202020204" pitchFamily="34" charset="0"/>
              </a:endParaRPr>
            </a:p>
          </p:txBody>
        </p:sp>
      </p:grpSp>
      <p:sp>
        <p:nvSpPr>
          <p:cNvPr id="48156" name="AutoShape 28"/>
          <p:cNvSpPr>
            <a:spLocks noChangeArrowheads="1"/>
          </p:cNvSpPr>
          <p:nvPr/>
        </p:nvSpPr>
        <p:spPr bwMode="auto">
          <a:xfrm rot="5940000">
            <a:off x="5271295" y="42314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104470" name="Text Box 29"/>
          <p:cNvSpPr txBox="1">
            <a:spLocks noChangeArrowheads="1"/>
          </p:cNvSpPr>
          <p:nvPr/>
        </p:nvSpPr>
        <p:spPr bwMode="auto">
          <a:xfrm>
            <a:off x="5705476" y="4213225"/>
            <a:ext cx="1905000"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defPPr>
              <a:defRPr lang="en-GB"/>
            </a:defPPr>
            <a:lvl1pPr>
              <a:spcBef>
                <a:spcPts val="1250"/>
              </a:spcBef>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b="1">
                <a:solidFill>
                  <a:srgbClr val="000000"/>
                </a:solidFill>
                <a:effectLst>
                  <a:glow rad="152400">
                    <a:schemeClr val="bg1"/>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defTabSz="453226">
              <a:defRPr/>
            </a:pPr>
            <a:r>
              <a:rPr lang="en-GB" dirty="0">
                <a:effectLst>
                  <a:glow rad="152400">
                    <a:srgbClr val="FFFFFF"/>
                  </a:glow>
                </a:effectLst>
              </a:rPr>
              <a:t>•</a:t>
            </a:r>
            <a:r>
              <a:rPr lang="ar-JO" dirty="0">
                <a:effectLst>
                  <a:glow rad="152400">
                    <a:srgbClr val="FFFFFF"/>
                  </a:glow>
                </a:effectLst>
                <a:latin typeface="Arial" panose="020B0604020202020204" pitchFamily="34" charset="0"/>
                <a:cs typeface="Arial" panose="020B0604020202020204" pitchFamily="34" charset="0"/>
              </a:rPr>
              <a:t>أفسس</a:t>
            </a:r>
            <a:endParaRPr lang="en-GB" dirty="0">
              <a:effectLst>
                <a:glow rad="152400">
                  <a:srgbClr val="FFFFFF"/>
                </a:glow>
              </a:effectLst>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5481638" y="217488"/>
            <a:ext cx="4310062" cy="3168650"/>
            <a:chOff x="2725" y="137"/>
            <a:chExt cx="3443" cy="1996"/>
          </a:xfrm>
        </p:grpSpPr>
        <p:pic>
          <p:nvPicPr>
            <p:cNvPr id="48159" name="Picture 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25" y="137"/>
              <a:ext cx="3443" cy="1996"/>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97319" name="Text Box 32"/>
            <p:cNvSpPr txBox="1">
              <a:spLocks noChangeArrowheads="1"/>
            </p:cNvSpPr>
            <p:nvPr/>
          </p:nvSpPr>
          <p:spPr bwMode="auto">
            <a:xfrm>
              <a:off x="2768" y="1807"/>
              <a:ext cx="266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250"/>
                </a:spcBef>
                <a:buClr>
                  <a:srgbClr val="FFEA18"/>
                </a:buClr>
                <a:defRPr/>
              </a:pPr>
              <a:r>
                <a:rPr lang="en-GB" b="1" dirty="0">
                  <a:solidFill>
                    <a:srgbClr val="FFEA18"/>
                  </a:solidFill>
                  <a:effectLst>
                    <a:glow rad="101600">
                      <a:schemeClr val="tx1"/>
                    </a:glow>
                  </a:effectLst>
                  <a:latin typeface="Comic Sans MS" charset="0"/>
                  <a:ea typeface="MS Gothic" charset="0"/>
                  <a:cs typeface="MS Gothic" charset="0"/>
                </a:rPr>
                <a:t>     </a:t>
              </a:r>
              <a:r>
                <a:rPr lang="ar-JO" b="1" dirty="0">
                  <a:solidFill>
                    <a:srgbClr val="FFEA18"/>
                  </a:solidFill>
                  <a:effectLst>
                    <a:glow rad="101600">
                      <a:schemeClr val="tx1"/>
                    </a:glow>
                  </a:effectLst>
                  <a:latin typeface="Arial" panose="020B0604020202020204" pitchFamily="34" charset="0"/>
                  <a:ea typeface="MS Gothic" charset="0"/>
                  <a:cs typeface="Arial" panose="020B0604020202020204" pitchFamily="34" charset="0"/>
                </a:rPr>
                <a:t>أفسس القديمة</a:t>
              </a:r>
              <a:endParaRPr lang="en-GB" b="1" dirty="0">
                <a:solidFill>
                  <a:srgbClr val="FFEA18"/>
                </a:solidFill>
                <a:effectLst>
                  <a:glow rad="101600">
                    <a:schemeClr val="tx1"/>
                  </a:glow>
                </a:effectLst>
                <a:latin typeface="Arial" panose="020B0604020202020204" pitchFamily="34" charset="0"/>
                <a:ea typeface="MS Gothic" charset="0"/>
                <a:cs typeface="Arial" panose="020B0604020202020204" pitchFamily="34" charset="0"/>
              </a:endParaRPr>
            </a:p>
          </p:txBody>
        </p:sp>
      </p:grpSp>
      <p:sp>
        <p:nvSpPr>
          <p:cNvPr id="97304" name="Text Box 33"/>
          <p:cNvSpPr txBox="1">
            <a:spLocks noChangeArrowheads="1"/>
          </p:cNvSpPr>
          <p:nvPr/>
        </p:nvSpPr>
        <p:spPr bwMode="auto">
          <a:xfrm>
            <a:off x="9469438" y="70516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Tx/>
              <a:buNone/>
            </a:pPr>
            <a:endParaRPr lang="en-US">
              <a:solidFill>
                <a:srgbClr val="FFFFFF"/>
              </a:solidFill>
              <a:ea typeface="MS Gothic" charset="0"/>
              <a:cs typeface="MS Gothic" charset="0"/>
            </a:endParaRPr>
          </a:p>
        </p:txBody>
      </p:sp>
      <p:sp>
        <p:nvSpPr>
          <p:cNvPr id="97305" name="Rectangle 34"/>
          <p:cNvSpPr>
            <a:spLocks noChangeArrowheads="1"/>
          </p:cNvSpPr>
          <p:nvPr/>
        </p:nvSpPr>
        <p:spPr bwMode="auto">
          <a:xfrm>
            <a:off x="8696325" y="7416800"/>
            <a:ext cx="73977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charset="0"/>
                <a:ea typeface="MS Gothic" charset="0"/>
                <a:cs typeface="MS Gothic" charset="0"/>
              </a:rPr>
              <a:t>9.65.08.</a:t>
            </a:r>
          </a:p>
        </p:txBody>
      </p:sp>
      <p:sp>
        <p:nvSpPr>
          <p:cNvPr id="97306" name="Text Box 35"/>
          <p:cNvSpPr txBox="1">
            <a:spLocks noChangeArrowheads="1"/>
          </p:cNvSpPr>
          <p:nvPr/>
        </p:nvSpPr>
        <p:spPr bwMode="auto">
          <a:xfrm>
            <a:off x="9299575" y="7413625"/>
            <a:ext cx="338138"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ea typeface="MS Gothic" charset="0"/>
                <a:cs typeface="MS Gothic" charset="0"/>
              </a:rPr>
              <a:t>45</a:t>
            </a:r>
          </a:p>
        </p:txBody>
      </p:sp>
      <p:sp>
        <p:nvSpPr>
          <p:cNvPr id="97307" name="Text Box 36"/>
          <p:cNvSpPr txBox="1">
            <a:spLocks noChangeArrowheads="1"/>
          </p:cNvSpPr>
          <p:nvPr/>
        </p:nvSpPr>
        <p:spPr bwMode="auto">
          <a:xfrm>
            <a:off x="9563100" y="7351713"/>
            <a:ext cx="312738"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ea typeface="MS Gothic" charset="0"/>
                <a:cs typeface="MS Gothic" charset="0"/>
              </a:rPr>
              <a:t>4</a:t>
            </a:r>
          </a:p>
        </p:txBody>
      </p:sp>
      <p:sp>
        <p:nvSpPr>
          <p:cNvPr id="48165" name="AutoShape 37"/>
          <p:cNvSpPr>
            <a:spLocks noChangeArrowheads="1"/>
          </p:cNvSpPr>
          <p:nvPr/>
        </p:nvSpPr>
        <p:spPr bwMode="auto">
          <a:xfrm>
            <a:off x="5836474" y="904128"/>
            <a:ext cx="3657600" cy="1481138"/>
          </a:xfrm>
          <a:prstGeom prst="roundRect">
            <a:avLst>
              <a:gd name="adj" fmla="val 16667"/>
            </a:avLst>
          </a:prstGeom>
          <a:noFill/>
          <a:ln w="57240">
            <a:solidFill>
              <a:srgbClr val="FFEA18"/>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grpSp>
        <p:nvGrpSpPr>
          <p:cNvPr id="6" name="Group 38"/>
          <p:cNvGrpSpPr>
            <a:grpSpLocks/>
          </p:cNvGrpSpPr>
          <p:nvPr/>
        </p:nvGrpSpPr>
        <p:grpSpPr bwMode="auto">
          <a:xfrm flipH="1">
            <a:off x="588963" y="1149350"/>
            <a:ext cx="3627002" cy="2705100"/>
            <a:chOff x="585" y="999"/>
            <a:chExt cx="2573" cy="1703"/>
          </a:xfrm>
        </p:grpSpPr>
        <p:sp>
          <p:nvSpPr>
            <p:cNvPr id="97316"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charset="0"/>
                <a:cs typeface="MS Gothic" charset="0"/>
              </a:endParaRPr>
            </a:p>
          </p:txBody>
        </p:sp>
        <p:sp>
          <p:nvSpPr>
            <p:cNvPr id="97317" name="Text Box 40"/>
            <p:cNvSpPr txBox="1">
              <a:spLocks noChangeArrowheads="1"/>
            </p:cNvSpPr>
            <p:nvPr/>
          </p:nvSpPr>
          <p:spPr bwMode="auto">
            <a:xfrm>
              <a:off x="585" y="1196"/>
              <a:ext cx="2573" cy="12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rtl="1">
                <a:spcBef>
                  <a:spcPts val="4125"/>
                </a:spcBef>
                <a:buClr>
                  <a:srgbClr val="FFEA18"/>
                </a:buClr>
              </a:pPr>
              <a:r>
                <a:rPr lang="ar-JO" sz="6600" b="1" dirty="0">
                  <a:solidFill>
                    <a:srgbClr val="FFEA18"/>
                  </a:solidFill>
                  <a:latin typeface="Arial" panose="020B0604020202020204" pitchFamily="34" charset="0"/>
                  <a:ea typeface="MS Gothic" charset="0"/>
                  <a:cs typeface="Arial" panose="020B0604020202020204" pitchFamily="34" charset="0"/>
                </a:rPr>
                <a:t>53 – 57</a:t>
              </a:r>
              <a:br>
                <a:rPr lang="en-US" sz="6600" b="1" dirty="0">
                  <a:solidFill>
                    <a:srgbClr val="FFEA18"/>
                  </a:solidFill>
                  <a:latin typeface="Arial" panose="020B0604020202020204" pitchFamily="34" charset="0"/>
                  <a:ea typeface="MS Gothic" charset="0"/>
                  <a:cs typeface="Arial" panose="020B0604020202020204" pitchFamily="34" charset="0"/>
                </a:rPr>
              </a:br>
              <a:r>
                <a:rPr lang="ar-JO" sz="6600" b="1" dirty="0">
                  <a:solidFill>
                    <a:srgbClr val="FFEA18"/>
                  </a:solidFill>
                  <a:latin typeface="Arial" panose="020B0604020202020204" pitchFamily="34" charset="0"/>
                  <a:ea typeface="MS Gothic" charset="0"/>
                  <a:cs typeface="Arial" panose="020B0604020202020204" pitchFamily="34" charset="0"/>
                </a:rPr>
                <a:t>ب. م</a:t>
              </a:r>
              <a:endParaRPr lang="en-GB" sz="6600" b="1" dirty="0">
                <a:solidFill>
                  <a:srgbClr val="FFEA18"/>
                </a:solidFill>
                <a:latin typeface="Arial" panose="020B0604020202020204" pitchFamily="34" charset="0"/>
                <a:ea typeface="MS Gothic" charset="0"/>
                <a:cs typeface="Arial" panose="020B0604020202020204" pitchFamily="34" charset="0"/>
              </a:endParaRPr>
            </a:p>
          </p:txBody>
        </p:sp>
      </p:grpSp>
      <p:sp>
        <p:nvSpPr>
          <p:cNvPr id="48169" name="AutoShape 41"/>
          <p:cNvSpPr>
            <a:spLocks noChangeArrowheads="1"/>
          </p:cNvSpPr>
          <p:nvPr/>
        </p:nvSpPr>
        <p:spPr bwMode="auto">
          <a:xfrm rot="5400000">
            <a:off x="7262020" y="4498181"/>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8170" name="AutoShape 42"/>
          <p:cNvSpPr>
            <a:spLocks noChangeArrowheads="1"/>
          </p:cNvSpPr>
          <p:nvPr/>
        </p:nvSpPr>
        <p:spPr bwMode="auto">
          <a:xfrm rot="1200000">
            <a:off x="6016625" y="3759200"/>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8171" name="AutoShape 43"/>
          <p:cNvSpPr>
            <a:spLocks noChangeArrowheads="1"/>
          </p:cNvSpPr>
          <p:nvPr/>
        </p:nvSpPr>
        <p:spPr bwMode="auto">
          <a:xfrm rot="15180000">
            <a:off x="4727576" y="3914775"/>
            <a:ext cx="692150"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8172" name="AutoShape 44"/>
          <p:cNvSpPr>
            <a:spLocks noChangeArrowheads="1"/>
          </p:cNvSpPr>
          <p:nvPr/>
        </p:nvSpPr>
        <p:spPr bwMode="auto">
          <a:xfrm rot="11580000">
            <a:off x="6076950" y="4946650"/>
            <a:ext cx="690563" cy="452438"/>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8173" name="Freeform 45"/>
          <p:cNvSpPr>
            <a:spLocks noChangeArrowheads="1"/>
          </p:cNvSpPr>
          <p:nvPr/>
        </p:nvSpPr>
        <p:spPr bwMode="auto">
          <a:xfrm>
            <a:off x="5208588" y="3968757"/>
            <a:ext cx="2152650" cy="1139818"/>
          </a:xfrm>
          <a:custGeom>
            <a:avLst/>
            <a:gdLst/>
            <a:ahLst/>
            <a:cxnLst>
              <a:cxn ang="0">
                <a:pos x="1338" y="820"/>
              </a:cxn>
              <a:cxn ang="0">
                <a:pos x="1356" y="713"/>
              </a:cxn>
              <a:cxn ang="0">
                <a:pos x="1212" y="497"/>
              </a:cxn>
              <a:cxn ang="0">
                <a:pos x="691" y="488"/>
              </a:cxn>
              <a:cxn ang="0">
                <a:pos x="448" y="488"/>
              </a:cxn>
              <a:cxn ang="0">
                <a:pos x="430" y="434"/>
              </a:cxn>
              <a:cxn ang="0">
                <a:pos x="412" y="398"/>
              </a:cxn>
              <a:cxn ang="0">
                <a:pos x="457" y="245"/>
              </a:cxn>
              <a:cxn ang="0">
                <a:pos x="367" y="137"/>
              </a:cxn>
              <a:cxn ang="0">
                <a:pos x="340" y="101"/>
              </a:cxn>
              <a:cxn ang="0">
                <a:pos x="305" y="47"/>
              </a:cxn>
              <a:cxn ang="0">
                <a:pos x="152" y="92"/>
              </a:cxn>
              <a:cxn ang="0">
                <a:pos x="134" y="119"/>
              </a:cxn>
              <a:cxn ang="0">
                <a:pos x="143" y="146"/>
              </a:cxn>
              <a:cxn ang="0">
                <a:pos x="125" y="218"/>
              </a:cxn>
              <a:cxn ang="0">
                <a:pos x="89" y="227"/>
              </a:cxn>
              <a:cxn ang="0">
                <a:pos x="125" y="362"/>
              </a:cxn>
              <a:cxn ang="0">
                <a:pos x="80" y="569"/>
              </a:cxn>
              <a:cxn ang="0">
                <a:pos x="8" y="587"/>
              </a:cxn>
              <a:cxn ang="0">
                <a:pos x="17" y="560"/>
              </a:cxn>
              <a:cxn ang="0">
                <a:pos x="62" y="524"/>
              </a:cxn>
              <a:cxn ang="0">
                <a:pos x="71" y="497"/>
              </a:cxn>
              <a:cxn ang="0">
                <a:pos x="89" y="470"/>
              </a:cxn>
              <a:cxn ang="0">
                <a:pos x="53" y="389"/>
              </a:cxn>
              <a:cxn ang="0">
                <a:pos x="62" y="218"/>
              </a:cxn>
              <a:cxn ang="0">
                <a:pos x="107" y="65"/>
              </a:cxn>
              <a:cxn ang="0">
                <a:pos x="161" y="29"/>
              </a:cxn>
              <a:cxn ang="0">
                <a:pos x="385" y="47"/>
              </a:cxn>
              <a:cxn ang="0">
                <a:pos x="430" y="83"/>
              </a:cxn>
              <a:cxn ang="0">
                <a:pos x="448" y="137"/>
              </a:cxn>
              <a:cxn ang="0">
                <a:pos x="493" y="218"/>
              </a:cxn>
              <a:cxn ang="0">
                <a:pos x="457" y="542"/>
              </a:cxn>
              <a:cxn ang="0">
                <a:pos x="493" y="757"/>
              </a:cxn>
              <a:cxn ang="0">
                <a:pos x="574" y="775"/>
              </a:cxn>
              <a:cxn ang="0">
                <a:pos x="700" y="730"/>
              </a:cxn>
              <a:cxn ang="0">
                <a:pos x="772" y="757"/>
              </a:cxn>
              <a:cxn ang="0">
                <a:pos x="817" y="838"/>
              </a:cxn>
              <a:cxn ang="0">
                <a:pos x="1123" y="928"/>
              </a:cxn>
              <a:cxn ang="0">
                <a:pos x="1248" y="955"/>
              </a:cxn>
            </a:cxnLst>
            <a:rect l="0" t="0" r="r" b="b"/>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97315" name="Title 1"/>
          <p:cNvSpPr>
            <a:spLocks noGrp="1"/>
          </p:cNvSpPr>
          <p:nvPr>
            <p:ph type="title" idx="4294967295"/>
          </p:nvPr>
        </p:nvSpPr>
        <p:spPr bwMode="auto">
          <a:xfrm>
            <a:off x="673100" y="-928688"/>
            <a:ext cx="9051925" cy="57626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r>
              <a:rPr lang="ar-JO" sz="3200" b="1" dirty="0">
                <a:latin typeface="Arial" panose="020B0604020202020204" pitchFamily="34" charset="0"/>
                <a:cs typeface="Arial" panose="020B0604020202020204" pitchFamily="34" charset="0"/>
              </a:rPr>
              <a:t>3. "الزخم</a:t>
            </a:r>
            <a:r>
              <a:rPr lang="ar-JO" sz="3200" b="1" i="1" dirty="0">
                <a:latin typeface="Arial" panose="020B0604020202020204" pitchFamily="34" charset="0"/>
                <a:cs typeface="Arial" panose="020B0604020202020204" pitchFamily="34" charset="0"/>
              </a:rPr>
              <a:t> </a:t>
            </a:r>
            <a:r>
              <a:rPr lang="ar-JO" sz="3200" b="1" i="1" dirty="0">
                <a:solidFill>
                  <a:srgbClr val="FF0000"/>
                </a:solidFill>
                <a:latin typeface="Arial" panose="020B0604020202020204" pitchFamily="34" charset="0"/>
                <a:cs typeface="Arial" panose="020B0604020202020204" pitchFamily="34" charset="0"/>
              </a:rPr>
              <a:t>الأسيوي</a:t>
            </a:r>
            <a:r>
              <a:rPr lang="ar-JO" sz="3200"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8173"/>
                                        </p:tgtEl>
                                        <p:attrNameLst>
                                          <p:attrName>ppt_x</p:attrName>
                                        </p:attrNameLst>
                                      </p:cBhvr>
                                      <p:tavLst>
                                        <p:tav tm="100000">
                                          <p:val>
                                            <p:fltVal val="0.5"/>
                                          </p:val>
                                        </p:tav>
                                        <p:tav>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p:val>
                                            <p:strVal val="#ppt_x"/>
                                          </p:val>
                                        </p:tav>
                                      </p:tavLst>
                                    </p:anim>
                                    <p:anim calcmode="lin" valueType="num">
                                      <p:cBhvr>
                                        <p:cTn id="59" dur="10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charset="0"/>
              <a:cs typeface="MS Gothic" charset="0"/>
            </a:endParaRPr>
          </a:p>
        </p:txBody>
      </p:sp>
      <p:sp>
        <p:nvSpPr>
          <p:cNvPr id="99330" name="Text Box 2"/>
          <p:cNvSpPr txBox="1">
            <a:spLocks noChangeArrowheads="1"/>
          </p:cNvSpPr>
          <p:nvPr/>
        </p:nvSpPr>
        <p:spPr bwMode="auto">
          <a:xfrm>
            <a:off x="830263" y="7439025"/>
            <a:ext cx="977900"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563"/>
              </a:spcBef>
              <a:buClr>
                <a:srgbClr val="FFFFFF"/>
              </a:buClr>
            </a:pPr>
            <a:r>
              <a:rPr lang="en-GB" sz="900" b="1">
                <a:solidFill>
                  <a:srgbClr val="FFFFFF"/>
                </a:solidFill>
                <a:ea typeface="MS Gothic" charset="0"/>
                <a:cs typeface="MS Gothic" charset="0"/>
              </a:rPr>
              <a:t>© </a:t>
            </a:r>
            <a:r>
              <a:rPr lang="en-GB" sz="1000" b="1">
                <a:solidFill>
                  <a:srgbClr val="FFFFFF"/>
                </a:solidFill>
                <a:ea typeface="MS Gothic" charset="0"/>
                <a:cs typeface="MS Gothic" charset="0"/>
              </a:rPr>
              <a:t>2006</a:t>
            </a:r>
            <a:r>
              <a:rPr lang="en-GB" sz="900" b="1">
                <a:solidFill>
                  <a:srgbClr val="FFFFFF"/>
                </a:solidFill>
                <a:ea typeface="MS Gothic" charset="0"/>
                <a:cs typeface="MS Gothic" charset="0"/>
              </a:rPr>
              <a:t> TBBMI</a:t>
            </a:r>
          </a:p>
        </p:txBody>
      </p:sp>
      <p:sp>
        <p:nvSpPr>
          <p:cNvPr id="99331" name="Rectangle 3"/>
          <p:cNvSpPr>
            <a:spLocks noChangeArrowheads="1"/>
          </p:cNvSpPr>
          <p:nvPr/>
        </p:nvSpPr>
        <p:spPr bwMode="auto">
          <a:xfrm>
            <a:off x="8696325" y="7416800"/>
            <a:ext cx="73977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charset="0"/>
                <a:ea typeface="MS Gothic" charset="0"/>
                <a:cs typeface="MS Gothic" charset="0"/>
              </a:rPr>
              <a:t>9.65.08.</a:t>
            </a:r>
          </a:p>
        </p:txBody>
      </p:sp>
      <p:pic>
        <p:nvPicPr>
          <p:cNvPr id="4915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538163"/>
            <a:ext cx="8745537" cy="6551612"/>
          </a:xfrm>
          <a:prstGeom prst="rect">
            <a:avLst/>
          </a:prstGeom>
          <a:noFill/>
          <a:ln w="9525">
            <a:noFill/>
            <a:round/>
            <a:headEnd/>
            <a:tailEnd/>
          </a:ln>
          <a:effectLst>
            <a:outerShdw blurRad="63500" dist="71785" dir="2700000" algn="ctr" rotWithShape="0">
              <a:srgbClr val="808080"/>
            </a:outerShdw>
          </a:effectLst>
        </p:spPr>
      </p:pic>
      <p:sp>
        <p:nvSpPr>
          <p:cNvPr id="99333" name="Text Box 5"/>
          <p:cNvSpPr txBox="1">
            <a:spLocks noChangeArrowheads="1"/>
          </p:cNvSpPr>
          <p:nvPr/>
        </p:nvSpPr>
        <p:spPr bwMode="auto">
          <a:xfrm rot="1320000">
            <a:off x="3671888" y="5017188"/>
            <a:ext cx="2319337" cy="3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ar-JO" sz="1600" b="1" dirty="0">
                <a:solidFill>
                  <a:srgbClr val="FFFFFF"/>
                </a:solidFill>
                <a:latin typeface="Arial" panose="020B0604020202020204" pitchFamily="34" charset="0"/>
                <a:ea typeface="MS Gothic" charset="0"/>
                <a:cs typeface="Arial" panose="020B0604020202020204" pitchFamily="34" charset="0"/>
              </a:rPr>
              <a:t>البحر الأبيض المتوسط</a:t>
            </a:r>
            <a:endParaRPr lang="en-GB" sz="1600" b="1" dirty="0">
              <a:solidFill>
                <a:srgbClr val="FFFFFF"/>
              </a:solidFill>
              <a:latin typeface="Arial" panose="020B0604020202020204" pitchFamily="34" charset="0"/>
              <a:ea typeface="MS Gothic" charset="0"/>
              <a:cs typeface="Arial" panose="020B0604020202020204" pitchFamily="34" charset="0"/>
            </a:endParaRPr>
          </a:p>
        </p:txBody>
      </p:sp>
      <p:sp>
        <p:nvSpPr>
          <p:cNvPr id="99334" name="Text Box 6"/>
          <p:cNvSpPr txBox="1">
            <a:spLocks noChangeArrowheads="1"/>
          </p:cNvSpPr>
          <p:nvPr/>
        </p:nvSpPr>
        <p:spPr bwMode="auto">
          <a:xfrm rot="1320000">
            <a:off x="642938" y="1577975"/>
            <a:ext cx="1500187" cy="56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ea typeface="MS Gothic" charset="0"/>
                <a:cs typeface="MS Gothic" charset="0"/>
              </a:rPr>
              <a:t>ATLANTIC OCEAN</a:t>
            </a:r>
          </a:p>
        </p:txBody>
      </p:sp>
      <p:sp>
        <p:nvSpPr>
          <p:cNvPr id="99335" name="Freeform 7"/>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99336" name="Rectangle 8"/>
          <p:cNvSpPr>
            <a:spLocks noChangeArrowheads="1"/>
          </p:cNvSpPr>
          <p:nvPr/>
        </p:nvSpPr>
        <p:spPr bwMode="auto">
          <a:xfrm>
            <a:off x="628650" y="561975"/>
            <a:ext cx="8743950"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solidFill>
                <a:srgbClr val="FFFFFF"/>
              </a:solidFill>
              <a:ea typeface="MS Gothic" charset="0"/>
              <a:cs typeface="MS Gothic" charset="0"/>
            </a:endParaRPr>
          </a:p>
        </p:txBody>
      </p:sp>
      <p:sp>
        <p:nvSpPr>
          <p:cNvPr id="99337" name="Text Box 9"/>
          <p:cNvSpPr txBox="1">
            <a:spLocks noChangeArrowheads="1"/>
          </p:cNvSpPr>
          <p:nvPr/>
        </p:nvSpPr>
        <p:spPr bwMode="auto">
          <a:xfrm>
            <a:off x="9632950" y="115888"/>
            <a:ext cx="204788"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375"/>
              </a:spcBef>
              <a:buClr>
                <a:srgbClr val="FFA27C"/>
              </a:buClr>
            </a:pPr>
            <a:r>
              <a:rPr lang="en-GB" sz="2200">
                <a:solidFill>
                  <a:srgbClr val="FFA27C"/>
                </a:solidFill>
                <a:latin typeface="Comic Sans MS" charset="0"/>
                <a:ea typeface="MS Gothic" charset="0"/>
                <a:cs typeface="MS Gothic" charset="0"/>
              </a:rPr>
              <a:t> </a:t>
            </a:r>
          </a:p>
        </p:txBody>
      </p:sp>
      <p:sp>
        <p:nvSpPr>
          <p:cNvPr id="106507" name="Text Box 10"/>
          <p:cNvSpPr txBox="1">
            <a:spLocks noChangeArrowheads="1"/>
          </p:cNvSpPr>
          <p:nvPr/>
        </p:nvSpPr>
        <p:spPr bwMode="auto">
          <a:xfrm>
            <a:off x="3227388" y="3427418"/>
            <a:ext cx="1768936"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defRPr/>
            </a:pPr>
            <a:r>
              <a:rPr lang="ar-JO"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روما</a:t>
            </a:r>
            <a:endParaRPr lang="en-GB"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106508" name="Text Box 11"/>
          <p:cNvSpPr txBox="1">
            <a:spLocks noChangeArrowheads="1"/>
          </p:cNvSpPr>
          <p:nvPr/>
        </p:nvSpPr>
        <p:spPr bwMode="auto">
          <a:xfrm>
            <a:off x="7105650" y="4703771"/>
            <a:ext cx="2952750"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السورية</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6509" name="Text Box 12"/>
          <p:cNvSpPr txBox="1">
            <a:spLocks noChangeArrowheads="1"/>
          </p:cNvSpPr>
          <p:nvPr/>
        </p:nvSpPr>
        <p:spPr bwMode="auto">
          <a:xfrm>
            <a:off x="6561137" y="3968757"/>
            <a:ext cx="3278517"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أنطاكية </a:t>
            </a:r>
            <a:r>
              <a:rPr lang="ar-JO" b="1" dirty="0" err="1">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بيسيدية</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6510" name="Text Box 13"/>
          <p:cNvSpPr txBox="1">
            <a:spLocks noChangeArrowheads="1"/>
          </p:cNvSpPr>
          <p:nvPr/>
        </p:nvSpPr>
        <p:spPr bwMode="auto">
          <a:xfrm>
            <a:off x="5705478" y="4213232"/>
            <a:ext cx="2272804"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أفسس</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106511" name="Text Box 14"/>
          <p:cNvSpPr txBox="1">
            <a:spLocks noChangeArrowheads="1"/>
          </p:cNvSpPr>
          <p:nvPr/>
        </p:nvSpPr>
        <p:spPr bwMode="auto">
          <a:xfrm>
            <a:off x="4289441" y="4292607"/>
            <a:ext cx="1387847"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buClr>
                <a:srgbClr val="FFFFFF"/>
              </a:buClr>
              <a:defRPr/>
            </a:pPr>
            <a:r>
              <a:rPr lang="ar-JO"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rPr>
              <a:t>أثينا</a:t>
            </a:r>
            <a:endParaRPr lang="en-GB" b="1" dirty="0">
              <a:solidFill>
                <a:srgbClr val="FFFFFF"/>
              </a:solidFill>
              <a:effectLst>
                <a:glow rad="152400">
                  <a:srgbClr val="000000"/>
                </a:glow>
              </a:effectLst>
              <a:latin typeface="Arial" panose="020B0604020202020204" pitchFamily="34" charset="0"/>
              <a:ea typeface="MS Gothic" charset="0"/>
              <a:cs typeface="Arial" panose="020B0604020202020204" pitchFamily="34" charset="0"/>
            </a:endParaRPr>
          </a:p>
        </p:txBody>
      </p:sp>
      <p:sp>
        <p:nvSpPr>
          <p:cNvPr id="99343" name="Text Box 15"/>
          <p:cNvSpPr txBox="1">
            <a:spLocks noChangeArrowheads="1"/>
          </p:cNvSpPr>
          <p:nvPr/>
        </p:nvSpPr>
        <p:spPr bwMode="auto">
          <a:xfrm>
            <a:off x="5143500" y="4137025"/>
            <a:ext cx="338138"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spcBef>
                <a:spcPts val="2250"/>
              </a:spcBef>
              <a:buClr>
                <a:srgbClr val="919191"/>
              </a:buClr>
            </a:pPr>
            <a:r>
              <a:rPr lang="en-GB" sz="3600" b="1">
                <a:solidFill>
                  <a:srgbClr val="919191"/>
                </a:solidFill>
                <a:latin typeface="Comic Sans MS" charset="0"/>
                <a:ea typeface="MS Gothic" charset="0"/>
                <a:cs typeface="MS Gothic" charset="0"/>
              </a:rPr>
              <a:t>•</a:t>
            </a:r>
          </a:p>
        </p:txBody>
      </p:sp>
      <p:sp>
        <p:nvSpPr>
          <p:cNvPr id="106513" name="Text Box 16"/>
          <p:cNvSpPr txBox="1">
            <a:spLocks noChangeArrowheads="1"/>
          </p:cNvSpPr>
          <p:nvPr/>
        </p:nvSpPr>
        <p:spPr bwMode="auto">
          <a:xfrm>
            <a:off x="5087938" y="3486158"/>
            <a:ext cx="2274696"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a:solidFill>
                  <a:srgbClr val="000000"/>
                </a:solidFill>
                <a:effectLst>
                  <a:glow rad="152400">
                    <a:srgbClr val="FFFFFF"/>
                  </a:glow>
                </a:effectLst>
                <a:latin typeface="Comic Sans MS" charset="0"/>
                <a:ea typeface="MS Gothic" charset="0"/>
                <a:cs typeface="MS Gothic" charset="0"/>
              </a:rPr>
              <a:t>•Macedonia</a:t>
            </a:r>
          </a:p>
        </p:txBody>
      </p:sp>
      <p:sp>
        <p:nvSpPr>
          <p:cNvPr id="106540" name="Text Box 18"/>
          <p:cNvSpPr txBox="1">
            <a:spLocks noChangeArrowheads="1"/>
          </p:cNvSpPr>
          <p:nvPr/>
        </p:nvSpPr>
        <p:spPr bwMode="auto">
          <a:xfrm>
            <a:off x="1068388" y="4379913"/>
            <a:ext cx="2878138"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2513"/>
              </a:spcBef>
              <a:buClr>
                <a:srgbClr val="0033CC"/>
              </a:buClr>
              <a:defRPr/>
            </a:pPr>
            <a:r>
              <a:rPr lang="ar-JO" sz="40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rPr>
              <a:t>أفريقيا</a:t>
            </a:r>
            <a:endParaRPr lang="en-GB" sz="4000" b="1" dirty="0">
              <a:solidFill>
                <a:srgbClr val="0033CC"/>
              </a:solidFill>
              <a:effectLst>
                <a:glow rad="152400">
                  <a:srgbClr val="FFFFFF"/>
                </a:glow>
              </a:effectLst>
              <a:latin typeface="Arial" panose="020B0604020202020204" pitchFamily="34" charset="0"/>
              <a:ea typeface="MS Gothic" charset="0"/>
              <a:cs typeface="Arial" panose="020B0604020202020204" pitchFamily="34" charset="0"/>
            </a:endParaRPr>
          </a:p>
        </p:txBody>
      </p:sp>
      <p:sp>
        <p:nvSpPr>
          <p:cNvPr id="49174" name="Text Box 22"/>
          <p:cNvSpPr txBox="1">
            <a:spLocks noChangeArrowheads="1"/>
          </p:cNvSpPr>
          <p:nvPr/>
        </p:nvSpPr>
        <p:spPr bwMode="auto">
          <a:xfrm>
            <a:off x="954088" y="4740275"/>
            <a:ext cx="1890712" cy="365125"/>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125"/>
              </a:spcBef>
              <a:defRPr/>
            </a:pPr>
            <a:r>
              <a:rPr lang="ar-JO" sz="1800" b="1" dirty="0">
                <a:solidFill>
                  <a:srgbClr val="000000"/>
                </a:solidFill>
                <a:latin typeface="Arial" panose="020B0604020202020204" pitchFamily="34" charset="0"/>
                <a:ea typeface="MS Gothic" charset="0"/>
                <a:cs typeface="Arial" panose="020B0604020202020204" pitchFamily="34" charset="0"/>
              </a:rPr>
              <a:t>أعمال الرسل 21- 28</a:t>
            </a:r>
            <a:endParaRPr lang="en-GB" sz="1800" b="1" dirty="0">
              <a:solidFill>
                <a:srgbClr val="000000"/>
              </a:solidFill>
              <a:latin typeface="Arial" panose="020B0604020202020204" pitchFamily="34" charset="0"/>
              <a:ea typeface="MS Gothic" charset="0"/>
              <a:cs typeface="Arial" panose="020B0604020202020204" pitchFamily="34" charset="0"/>
            </a:endParaRPr>
          </a:p>
        </p:txBody>
      </p:sp>
      <p:sp>
        <p:nvSpPr>
          <p:cNvPr id="106516" name="Text Box 23"/>
          <p:cNvSpPr txBox="1">
            <a:spLocks noChangeArrowheads="1"/>
          </p:cNvSpPr>
          <p:nvPr/>
        </p:nvSpPr>
        <p:spPr bwMode="auto">
          <a:xfrm>
            <a:off x="7105657" y="5291145"/>
            <a:ext cx="2210302" cy="465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defTabSz="453226">
              <a:spcBef>
                <a:spcPts val="1250"/>
              </a:spcBef>
              <a:defRPr/>
            </a:pPr>
            <a:r>
              <a:rPr lang="en-GB" b="1" dirty="0">
                <a:solidFill>
                  <a:srgbClr val="000000"/>
                </a:solidFill>
                <a:effectLst>
                  <a:glow rad="152400">
                    <a:srgbClr val="FFFFFF"/>
                  </a:glow>
                </a:effectLst>
                <a:latin typeface="Comic Sans MS" charset="0"/>
                <a:ea typeface="MS Gothic" charset="0"/>
                <a:cs typeface="MS Gothic" charset="0"/>
              </a:rPr>
              <a:t>•</a:t>
            </a:r>
            <a:r>
              <a:rPr lang="ar-JO"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rPr>
              <a:t>أورشليم</a:t>
            </a:r>
            <a:endParaRPr lang="en-GB" b="1" dirty="0">
              <a:solidFill>
                <a:srgbClr val="000000"/>
              </a:solidFill>
              <a:effectLst>
                <a:glow rad="152400">
                  <a:srgbClr val="FFFFFF"/>
                </a:glow>
              </a:effectLst>
              <a:latin typeface="Arial" panose="020B0604020202020204" pitchFamily="34" charset="0"/>
              <a:ea typeface="MS Gothic" charset="0"/>
              <a:cs typeface="Arial" panose="020B0604020202020204" pitchFamily="34" charset="0"/>
            </a:endParaRPr>
          </a:p>
        </p:txBody>
      </p:sp>
      <p:grpSp>
        <p:nvGrpSpPr>
          <p:cNvPr id="3" name="Group 24"/>
          <p:cNvGrpSpPr>
            <a:grpSpLocks/>
          </p:cNvGrpSpPr>
          <p:nvPr/>
        </p:nvGrpSpPr>
        <p:grpSpPr bwMode="auto">
          <a:xfrm>
            <a:off x="420687" y="5314950"/>
            <a:ext cx="5616767" cy="695325"/>
            <a:chOff x="501" y="3348"/>
            <a:chExt cx="3751" cy="438"/>
          </a:xfrm>
        </p:grpSpPr>
        <p:sp>
          <p:nvSpPr>
            <p:cNvPr id="49177" name="Rectangle 25"/>
            <p:cNvSpPr>
              <a:spLocks noChangeArrowheads="1"/>
            </p:cNvSpPr>
            <p:nvPr/>
          </p:nvSpPr>
          <p:spPr bwMode="auto">
            <a:xfrm>
              <a:off x="501" y="3348"/>
              <a:ext cx="3751" cy="438"/>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99370" name="Text Box 26"/>
            <p:cNvSpPr txBox="1">
              <a:spLocks noChangeArrowheads="1"/>
            </p:cNvSpPr>
            <p:nvPr/>
          </p:nvSpPr>
          <p:spPr bwMode="auto">
            <a:xfrm>
              <a:off x="523" y="3366"/>
              <a:ext cx="3687"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2000"/>
                </a:spcBef>
              </a:pPr>
              <a:r>
                <a:rPr lang="ar-JO" sz="3200" b="1" dirty="0">
                  <a:solidFill>
                    <a:srgbClr val="000000"/>
                  </a:solidFill>
                  <a:latin typeface="Arial" panose="020B0604020202020204" pitchFamily="34" charset="0"/>
                  <a:ea typeface="MS Gothic" charset="0"/>
                  <a:cs typeface="Arial" panose="020B0604020202020204" pitchFamily="34" charset="0"/>
                </a:rPr>
                <a:t>4. "إلى </a:t>
              </a:r>
              <a:r>
                <a:rPr lang="ar-JO" sz="3200" b="1" u="sng" dirty="0">
                  <a:solidFill>
                    <a:srgbClr val="FF0000"/>
                  </a:solidFill>
                  <a:latin typeface="Arial" panose="020B0604020202020204" pitchFamily="34" charset="0"/>
                  <a:ea typeface="MS Gothic" charset="0"/>
                  <a:cs typeface="Arial" panose="020B0604020202020204" pitchFamily="34" charset="0"/>
                </a:rPr>
                <a:t>روما</a:t>
              </a:r>
              <a:r>
                <a:rPr lang="ar-JO" sz="3200" b="1" dirty="0">
                  <a:solidFill>
                    <a:srgbClr val="000000"/>
                  </a:solidFill>
                  <a:latin typeface="Arial" panose="020B0604020202020204" pitchFamily="34" charset="0"/>
                  <a:ea typeface="MS Gothic" charset="0"/>
                  <a:cs typeface="Arial" panose="020B0604020202020204" pitchFamily="34" charset="0"/>
                </a:rPr>
                <a:t> و </a:t>
              </a:r>
              <a:r>
                <a:rPr lang="ar-JO" sz="3200" b="1" u="sng" dirty="0">
                  <a:solidFill>
                    <a:srgbClr val="FF0000"/>
                  </a:solidFill>
                  <a:latin typeface="Arial" panose="020B0604020202020204" pitchFamily="34" charset="0"/>
                  <a:ea typeface="MS Gothic" charset="0"/>
                  <a:cs typeface="Arial" panose="020B0604020202020204" pitchFamily="34" charset="0"/>
                </a:rPr>
                <a:t>أربح</a:t>
              </a:r>
              <a:r>
                <a:rPr lang="ar-JO" sz="3200" b="1" dirty="0">
                  <a:solidFill>
                    <a:srgbClr val="000000"/>
                  </a:solidFill>
                  <a:latin typeface="Arial" panose="020B0604020202020204" pitchFamily="34" charset="0"/>
                  <a:ea typeface="MS Gothic" charset="0"/>
                  <a:cs typeface="Arial" panose="020B0604020202020204" pitchFamily="34" charset="0"/>
                </a:rPr>
                <a:t>!"</a:t>
              </a:r>
              <a:endParaRPr lang="en-GB" sz="3200" b="1" dirty="0">
                <a:solidFill>
                  <a:srgbClr val="000000"/>
                </a:solidFill>
                <a:latin typeface="Arial" panose="020B0604020202020204" pitchFamily="34" charset="0"/>
                <a:ea typeface="MS Gothic" charset="0"/>
                <a:cs typeface="Arial" panose="020B0604020202020204" pitchFamily="34" charset="0"/>
              </a:endParaRPr>
            </a:p>
          </p:txBody>
        </p:sp>
      </p:grpSp>
      <p:grpSp>
        <p:nvGrpSpPr>
          <p:cNvPr id="4" name="Group 27"/>
          <p:cNvGrpSpPr>
            <a:grpSpLocks/>
          </p:cNvGrpSpPr>
          <p:nvPr/>
        </p:nvGrpSpPr>
        <p:grpSpPr bwMode="auto">
          <a:xfrm>
            <a:off x="359991" y="6438901"/>
            <a:ext cx="9455150" cy="1228725"/>
            <a:chOff x="625" y="3915"/>
            <a:chExt cx="5458" cy="774"/>
          </a:xfrm>
        </p:grpSpPr>
        <p:sp>
          <p:nvSpPr>
            <p:cNvPr id="49180" name="Rectangle 28"/>
            <p:cNvSpPr>
              <a:spLocks noChangeArrowheads="1"/>
            </p:cNvSpPr>
            <p:nvPr/>
          </p:nvSpPr>
          <p:spPr bwMode="auto">
            <a:xfrm>
              <a:off x="625" y="3915"/>
              <a:ext cx="5458" cy="77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99368" name="Rectangle 29"/>
            <p:cNvSpPr>
              <a:spLocks noChangeArrowheads="1"/>
            </p:cNvSpPr>
            <p:nvPr/>
          </p:nvSpPr>
          <p:spPr bwMode="auto">
            <a:xfrm>
              <a:off x="671" y="4128"/>
              <a:ext cx="5412" cy="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algn="ctr">
                <a:lnSpc>
                  <a:spcPct val="80000"/>
                </a:lnSpc>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ar-JO" b="1" dirty="0">
                  <a:solidFill>
                    <a:srgbClr val="000000"/>
                  </a:solidFill>
                  <a:latin typeface="Arial" panose="020B0604020202020204" pitchFamily="34" charset="0"/>
                  <a:ea typeface="MS Gothic" charset="0"/>
                  <a:cs typeface="Arial" panose="020B0604020202020204" pitchFamily="34" charset="0"/>
                </a:rPr>
                <a:t>الأهمية: كسجين، أرسل إلى </a:t>
              </a:r>
              <a:r>
                <a:rPr lang="ar-JO" b="1" u="sng" dirty="0">
                  <a:solidFill>
                    <a:srgbClr val="FF0000"/>
                  </a:solidFill>
                  <a:latin typeface="Arial" panose="020B0604020202020204" pitchFamily="34" charset="0"/>
                  <a:ea typeface="MS Gothic" charset="0"/>
                  <a:cs typeface="Arial" panose="020B0604020202020204" pitchFamily="34" charset="0"/>
                </a:rPr>
                <a:t>روما</a:t>
              </a:r>
              <a:r>
                <a:rPr lang="ar-JO" b="1" dirty="0">
                  <a:solidFill>
                    <a:srgbClr val="000000"/>
                  </a:solidFill>
                  <a:latin typeface="Arial" panose="020B0604020202020204" pitchFamily="34" charset="0"/>
                  <a:ea typeface="MS Gothic" charset="0"/>
                  <a:cs typeface="Arial" panose="020B0604020202020204" pitchFamily="34" charset="0"/>
                </a:rPr>
                <a:t>؛ التأثير المسيحي في السجن وبيت </a:t>
              </a:r>
              <a:r>
                <a:rPr lang="ar-JO" b="1" u="sng" dirty="0">
                  <a:solidFill>
                    <a:srgbClr val="FF0000"/>
                  </a:solidFill>
                  <a:latin typeface="Arial" panose="020B0604020202020204" pitchFamily="34" charset="0"/>
                  <a:ea typeface="MS Gothic" charset="0"/>
                  <a:cs typeface="Arial" panose="020B0604020202020204" pitchFamily="34" charset="0"/>
                </a:rPr>
                <a:t>قيصر</a:t>
              </a:r>
              <a:r>
                <a:rPr lang="ar-JO" b="1" dirty="0">
                  <a:solidFill>
                    <a:srgbClr val="000000"/>
                  </a:solidFill>
                  <a:latin typeface="Arial" panose="020B0604020202020204" pitchFamily="34" charset="0"/>
                  <a:ea typeface="MS Gothic" charset="0"/>
                  <a:cs typeface="Arial" panose="020B0604020202020204" pitchFamily="34" charset="0"/>
                </a:rPr>
                <a:t>؛ رسائل مهمة لاحقة؛ "جاهدت الجهاد الحسن، حفظت الإيمان!"</a:t>
              </a:r>
              <a:endParaRPr lang="en-GB" b="1" dirty="0">
                <a:solidFill>
                  <a:srgbClr val="000000"/>
                </a:solidFill>
                <a:latin typeface="Arial" panose="020B0604020202020204" pitchFamily="34" charset="0"/>
                <a:ea typeface="MS Gothic" charset="0"/>
                <a:cs typeface="Arial" panose="020B0604020202020204" pitchFamily="34" charset="0"/>
              </a:endParaRPr>
            </a:p>
          </p:txBody>
        </p:sp>
      </p:grpSp>
      <p:sp>
        <p:nvSpPr>
          <p:cNvPr id="99351" name="Text Box 33"/>
          <p:cNvSpPr txBox="1">
            <a:spLocks noChangeArrowheads="1"/>
          </p:cNvSpPr>
          <p:nvPr/>
        </p:nvSpPr>
        <p:spPr bwMode="auto">
          <a:xfrm>
            <a:off x="9474200" y="6991350"/>
            <a:ext cx="182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Tx/>
              <a:buNone/>
            </a:pPr>
            <a:endParaRPr lang="en-US">
              <a:solidFill>
                <a:srgbClr val="FFFFFF"/>
              </a:solidFill>
              <a:ea typeface="MS Gothic" charset="0"/>
              <a:cs typeface="MS Gothic" charset="0"/>
            </a:endParaRPr>
          </a:p>
        </p:txBody>
      </p:sp>
      <p:sp>
        <p:nvSpPr>
          <p:cNvPr id="99352" name="Rectangle 34"/>
          <p:cNvSpPr>
            <a:spLocks noChangeArrowheads="1"/>
          </p:cNvSpPr>
          <p:nvPr/>
        </p:nvSpPr>
        <p:spPr bwMode="auto">
          <a:xfrm>
            <a:off x="8697913" y="7416800"/>
            <a:ext cx="73977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charset="0"/>
                <a:ea typeface="MS Gothic" charset="0"/>
                <a:cs typeface="MS Gothic" charset="0"/>
              </a:rPr>
              <a:t>9.65.08.</a:t>
            </a:r>
          </a:p>
        </p:txBody>
      </p:sp>
      <p:sp>
        <p:nvSpPr>
          <p:cNvPr id="99353" name="Text Box 35"/>
          <p:cNvSpPr txBox="1">
            <a:spLocks noChangeArrowheads="1"/>
          </p:cNvSpPr>
          <p:nvPr/>
        </p:nvSpPr>
        <p:spPr bwMode="auto">
          <a:xfrm>
            <a:off x="9299575" y="7413625"/>
            <a:ext cx="338138" cy="239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ea typeface="MS Gothic" charset="0"/>
                <a:cs typeface="MS Gothic" charset="0"/>
              </a:rPr>
              <a:t>46</a:t>
            </a:r>
          </a:p>
        </p:txBody>
      </p:sp>
      <p:sp>
        <p:nvSpPr>
          <p:cNvPr id="99354" name="Text Box 36"/>
          <p:cNvSpPr txBox="1">
            <a:spLocks noChangeArrowheads="1"/>
          </p:cNvSpPr>
          <p:nvPr/>
        </p:nvSpPr>
        <p:spPr bwMode="auto">
          <a:xfrm>
            <a:off x="9566275" y="7345363"/>
            <a:ext cx="30956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ea typeface="MS Gothic" charset="0"/>
                <a:cs typeface="MS Gothic" charset="0"/>
              </a:rPr>
              <a:t>3</a:t>
            </a:r>
          </a:p>
        </p:txBody>
      </p:sp>
      <p:sp>
        <p:nvSpPr>
          <p:cNvPr id="49189" name="AutoShape 37"/>
          <p:cNvSpPr>
            <a:spLocks noChangeArrowheads="1"/>
          </p:cNvSpPr>
          <p:nvPr/>
        </p:nvSpPr>
        <p:spPr bwMode="auto">
          <a:xfrm>
            <a:off x="3138488" y="3446463"/>
            <a:ext cx="1087437" cy="404812"/>
          </a:xfrm>
          <a:prstGeom prst="roundRect">
            <a:avLst>
              <a:gd name="adj" fmla="val 16667"/>
            </a:avLst>
          </a:prstGeom>
          <a:noFill/>
          <a:ln w="38160">
            <a:solidFill>
              <a:srgbClr val="FFEA1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9193" name="AutoShape 41"/>
          <p:cNvSpPr>
            <a:spLocks noChangeArrowheads="1"/>
          </p:cNvSpPr>
          <p:nvPr/>
        </p:nvSpPr>
        <p:spPr bwMode="auto">
          <a:xfrm rot="5340000">
            <a:off x="3743325" y="4011613"/>
            <a:ext cx="688975"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9194" name="AutoShape 42"/>
          <p:cNvSpPr>
            <a:spLocks noChangeArrowheads="1"/>
          </p:cNvSpPr>
          <p:nvPr/>
        </p:nvSpPr>
        <p:spPr bwMode="auto">
          <a:xfrm rot="1200000">
            <a:off x="4087813" y="4967288"/>
            <a:ext cx="690562" cy="454025"/>
          </a:xfrm>
          <a:prstGeom prst="leftArrow">
            <a:avLst>
              <a:gd name="adj1" fmla="val 50000"/>
              <a:gd name="adj2" fmla="val 38024"/>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9195" name="AutoShape 43"/>
          <p:cNvSpPr>
            <a:spLocks noChangeArrowheads="1"/>
          </p:cNvSpPr>
          <p:nvPr/>
        </p:nvSpPr>
        <p:spPr bwMode="auto">
          <a:xfrm rot="60000">
            <a:off x="5953125" y="4872038"/>
            <a:ext cx="692150"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9196" name="AutoShape 44"/>
          <p:cNvSpPr>
            <a:spLocks noChangeArrowheads="1"/>
          </p:cNvSpPr>
          <p:nvPr/>
        </p:nvSpPr>
        <p:spPr bwMode="auto">
          <a:xfrm rot="5880000">
            <a:off x="6625431" y="4950619"/>
            <a:ext cx="690563" cy="454025"/>
          </a:xfrm>
          <a:prstGeom prst="leftArrow">
            <a:avLst>
              <a:gd name="adj1" fmla="val 50000"/>
              <a:gd name="adj2" fmla="val 3802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49197" name="Freeform 45"/>
          <p:cNvSpPr>
            <a:spLocks noChangeArrowheads="1"/>
          </p:cNvSpPr>
          <p:nvPr/>
        </p:nvSpPr>
        <p:spPr bwMode="auto">
          <a:xfrm>
            <a:off x="4162425" y="3633788"/>
            <a:ext cx="3024188" cy="1841500"/>
          </a:xfrm>
          <a:custGeom>
            <a:avLst/>
            <a:gdLst/>
            <a:ahLst/>
            <a:cxnLst>
              <a:cxn ang="0">
                <a:pos x="1896" y="1160"/>
              </a:cxn>
              <a:cxn ang="0">
                <a:pos x="1869" y="1151"/>
              </a:cxn>
              <a:cxn ang="0">
                <a:pos x="1905" y="971"/>
              </a:cxn>
              <a:cxn ang="0">
                <a:pos x="1896" y="800"/>
              </a:cxn>
              <a:cxn ang="0">
                <a:pos x="1609" y="720"/>
              </a:cxn>
              <a:cxn ang="0">
                <a:pos x="1546" y="711"/>
              </a:cxn>
              <a:cxn ang="0">
                <a:pos x="1465" y="746"/>
              </a:cxn>
              <a:cxn ang="0">
                <a:pos x="1357" y="782"/>
              </a:cxn>
              <a:cxn ang="0">
                <a:pos x="1240" y="738"/>
              </a:cxn>
              <a:cxn ang="0">
                <a:pos x="1186" y="720"/>
              </a:cxn>
              <a:cxn ang="0">
                <a:pos x="1105" y="684"/>
              </a:cxn>
              <a:cxn ang="0">
                <a:pos x="1105" y="764"/>
              </a:cxn>
              <a:cxn ang="0">
                <a:pos x="1123" y="818"/>
              </a:cxn>
              <a:cxn ang="0">
                <a:pos x="980" y="908"/>
              </a:cxn>
              <a:cxn ang="0">
                <a:pos x="899" y="926"/>
              </a:cxn>
              <a:cxn ang="0">
                <a:pos x="476" y="881"/>
              </a:cxn>
              <a:cxn ang="0">
                <a:pos x="359" y="854"/>
              </a:cxn>
              <a:cxn ang="0">
                <a:pos x="332" y="836"/>
              </a:cxn>
              <a:cxn ang="0">
                <a:pos x="278" y="827"/>
              </a:cxn>
              <a:cxn ang="0">
                <a:pos x="224" y="809"/>
              </a:cxn>
              <a:cxn ang="0">
                <a:pos x="117" y="773"/>
              </a:cxn>
              <a:cxn ang="0">
                <a:pos x="90" y="764"/>
              </a:cxn>
              <a:cxn ang="0">
                <a:pos x="72" y="684"/>
              </a:cxn>
              <a:cxn ang="0">
                <a:pos x="45" y="675"/>
              </a:cxn>
              <a:cxn ang="0">
                <a:pos x="18" y="657"/>
              </a:cxn>
              <a:cxn ang="0">
                <a:pos x="117" y="603"/>
              </a:cxn>
              <a:cxn ang="0">
                <a:pos x="144" y="495"/>
              </a:cxn>
              <a:cxn ang="0">
                <a:pos x="162" y="396"/>
              </a:cxn>
              <a:cxn ang="0">
                <a:pos x="144" y="342"/>
              </a:cxn>
              <a:cxn ang="0">
                <a:pos x="117" y="315"/>
              </a:cxn>
              <a:cxn ang="0">
                <a:pos x="81" y="261"/>
              </a:cxn>
              <a:cxn ang="0">
                <a:pos x="63" y="207"/>
              </a:cxn>
              <a:cxn ang="0">
                <a:pos x="72" y="54"/>
              </a:cxn>
              <a:cxn ang="0">
                <a:pos x="18" y="27"/>
              </a:cxn>
              <a:cxn ang="0">
                <a:pos x="0" y="0"/>
              </a:cxn>
            </a:cxnLst>
            <a:rect l="0" t="0" r="r" b="b"/>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99362" name="Title 1"/>
          <p:cNvSpPr>
            <a:spLocks noGrp="1"/>
          </p:cNvSpPr>
          <p:nvPr>
            <p:ph type="title" idx="4294967295"/>
          </p:nvPr>
        </p:nvSpPr>
        <p:spPr bwMode="auto">
          <a:xfrm>
            <a:off x="503238" y="-847725"/>
            <a:ext cx="9051925" cy="8016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01704" tIns="50853" rIns="101704" bIns="50853"/>
          <a:lstStyle/>
          <a:p>
            <a:r>
              <a:rPr lang="ar-JO" sz="3200" b="1" dirty="0">
                <a:latin typeface="Arial" panose="020B0604020202020204" pitchFamily="34" charset="0"/>
                <a:cs typeface="Arial" panose="020B0604020202020204" pitchFamily="34" charset="0"/>
              </a:rPr>
              <a:t>4. "إلى </a:t>
            </a:r>
            <a:r>
              <a:rPr lang="ar-JO" sz="3200" b="1" u="sng" dirty="0">
                <a:solidFill>
                  <a:srgbClr val="FF0000"/>
                </a:solidFill>
                <a:latin typeface="Arial" panose="020B0604020202020204" pitchFamily="34" charset="0"/>
                <a:cs typeface="Arial" panose="020B0604020202020204" pitchFamily="34" charset="0"/>
              </a:rPr>
              <a:t>روما</a:t>
            </a:r>
            <a:r>
              <a:rPr lang="ar-JO" sz="3200" b="1" dirty="0">
                <a:latin typeface="Arial" panose="020B0604020202020204" pitchFamily="34" charset="0"/>
                <a:cs typeface="Arial" panose="020B0604020202020204" pitchFamily="34" charset="0"/>
              </a:rPr>
              <a:t> و </a:t>
            </a:r>
            <a:r>
              <a:rPr lang="ar-JO" sz="3200" b="1" u="sng" dirty="0">
                <a:solidFill>
                  <a:srgbClr val="FF0000"/>
                </a:solidFill>
                <a:latin typeface="Arial" panose="020B0604020202020204" pitchFamily="34" charset="0"/>
                <a:cs typeface="Arial" panose="020B0604020202020204" pitchFamily="34" charset="0"/>
              </a:rPr>
              <a:t>أربح</a:t>
            </a:r>
            <a:r>
              <a:rPr lang="ar-JO" sz="3200" b="1" u="sng" dirty="0">
                <a:solidFill>
                  <a:schemeClr val="tx1"/>
                </a:solidFill>
                <a:latin typeface="Arial" panose="020B0604020202020204" pitchFamily="34" charset="0"/>
                <a:cs typeface="Arial" panose="020B0604020202020204" pitchFamily="34" charset="0"/>
              </a:rPr>
              <a:t>!</a:t>
            </a:r>
            <a:r>
              <a:rPr lang="ar-JO" sz="3200" b="1"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8" name="Text Box 5">
            <a:extLst>
              <a:ext uri="{FF2B5EF4-FFF2-40B4-BE49-F238E27FC236}">
                <a16:creationId xmlns:a16="http://schemas.microsoft.com/office/drawing/2014/main" id="{FA804887-0141-88A2-03E3-79975EB53C20}"/>
              </a:ext>
            </a:extLst>
          </p:cNvPr>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آسيا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9" name="Text Box 6">
            <a:extLst>
              <a:ext uri="{FF2B5EF4-FFF2-40B4-BE49-F238E27FC236}">
                <a16:creationId xmlns:a16="http://schemas.microsoft.com/office/drawing/2014/main" id="{6B0B414A-BFC9-8096-332E-8002BBB81D9F}"/>
              </a:ext>
            </a:extLst>
          </p:cNvPr>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ar-JO" sz="36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6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50" name="Text Box 21">
            <a:extLst>
              <a:ext uri="{FF2B5EF4-FFF2-40B4-BE49-F238E27FC236}">
                <a16:creationId xmlns:a16="http://schemas.microsoft.com/office/drawing/2014/main" id="{BCA9D697-8E7B-F02A-914D-0E12788D9C41}"/>
              </a:ext>
            </a:extLst>
          </p:cNvPr>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ar-JO" sz="3100" b="1" dirty="0">
                <a:solidFill>
                  <a:srgbClr val="0033CC"/>
                </a:solidFill>
                <a:effectLst>
                  <a:glow rad="152400">
                    <a:schemeClr val="bg1"/>
                  </a:glow>
                </a:effectLst>
                <a:latin typeface="Arial" panose="020B0604020202020204" pitchFamily="34" charset="0"/>
                <a:cs typeface="Arial" panose="020B0604020202020204" pitchFamily="34" charset="0"/>
              </a:rPr>
              <a:t>العربية</a:t>
            </a:r>
            <a:endParaRPr lang="en-GB" sz="31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grpSp>
        <p:nvGrpSpPr>
          <p:cNvPr id="5" name="Group 30"/>
          <p:cNvGrpSpPr>
            <a:grpSpLocks/>
          </p:cNvGrpSpPr>
          <p:nvPr/>
        </p:nvGrpSpPr>
        <p:grpSpPr bwMode="auto">
          <a:xfrm>
            <a:off x="4320803" y="654051"/>
            <a:ext cx="5035550" cy="3336925"/>
            <a:chOff x="2760" y="270"/>
            <a:chExt cx="3172" cy="2104"/>
          </a:xfrm>
        </p:grpSpPr>
        <p:pic>
          <p:nvPicPr>
            <p:cNvPr id="49183" name="Picture 31"/>
            <p:cNvPicPr>
              <a:picLocks noChangeAspect="1" noChangeArrowheads="1"/>
            </p:cNvPicPr>
            <p:nvPr/>
          </p:nvPicPr>
          <p:blipFill>
            <a:blip r:embed="rId6"/>
            <a:srcRect/>
            <a:stretch>
              <a:fillRect/>
            </a:stretch>
          </p:blipFill>
          <p:spPr bwMode="auto">
            <a:xfrm>
              <a:off x="2785" y="270"/>
              <a:ext cx="3147" cy="2089"/>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9366" name="Text Box 32"/>
            <p:cNvSpPr txBox="1">
              <a:spLocks noChangeArrowheads="1"/>
            </p:cNvSpPr>
            <p:nvPr/>
          </p:nvSpPr>
          <p:spPr bwMode="auto">
            <a:xfrm>
              <a:off x="2760" y="2086"/>
              <a:ext cx="315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250"/>
                </a:spcBef>
                <a:buClr>
                  <a:srgbClr val="FFEA18"/>
                </a:buClr>
                <a:defRPr/>
              </a:pPr>
              <a:r>
                <a:rPr lang="ar-JO" b="1" dirty="0">
                  <a:solidFill>
                    <a:srgbClr val="FFEA18"/>
                  </a:solidFill>
                  <a:effectLst>
                    <a:glow rad="127000">
                      <a:schemeClr val="tx1"/>
                    </a:glow>
                  </a:effectLst>
                  <a:latin typeface="Arial" panose="020B0604020202020204" pitchFamily="34" charset="0"/>
                  <a:ea typeface="MS Gothic" charset="0"/>
                  <a:cs typeface="Arial" panose="020B0604020202020204" pitchFamily="34" charset="0"/>
                </a:rPr>
                <a:t>ميدان روما القديم</a:t>
              </a:r>
              <a:endParaRPr lang="en-GB" b="1" dirty="0">
                <a:solidFill>
                  <a:srgbClr val="FFEA18"/>
                </a:solidFill>
                <a:effectLst>
                  <a:glow rad="127000">
                    <a:schemeClr val="tx1"/>
                  </a:glow>
                </a:effectLst>
                <a:latin typeface="Arial" panose="020B0604020202020204" pitchFamily="34" charset="0"/>
                <a:ea typeface="MS Gothic" charset="0"/>
                <a:cs typeface="Arial" panose="020B0604020202020204" pitchFamily="34" charset="0"/>
              </a:endParaRPr>
            </a:p>
          </p:txBody>
        </p:sp>
      </p:grpSp>
      <p:grpSp>
        <p:nvGrpSpPr>
          <p:cNvPr id="6" name="Group 38"/>
          <p:cNvGrpSpPr>
            <a:grpSpLocks/>
          </p:cNvGrpSpPr>
          <p:nvPr/>
        </p:nvGrpSpPr>
        <p:grpSpPr bwMode="auto">
          <a:xfrm>
            <a:off x="105991" y="531813"/>
            <a:ext cx="4086225" cy="2703513"/>
            <a:chOff x="105" y="194"/>
            <a:chExt cx="2573" cy="1703"/>
          </a:xfrm>
        </p:grpSpPr>
        <p:sp>
          <p:nvSpPr>
            <p:cNvPr id="99363"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a typeface="MS Gothic" charset="0"/>
                <a:cs typeface="MS Gothic" charset="0"/>
              </a:endParaRPr>
            </a:p>
          </p:txBody>
        </p:sp>
        <p:sp>
          <p:nvSpPr>
            <p:cNvPr id="99364" name="Text Box 40"/>
            <p:cNvSpPr txBox="1">
              <a:spLocks noChangeArrowheads="1"/>
            </p:cNvSpPr>
            <p:nvPr/>
          </p:nvSpPr>
          <p:spPr bwMode="auto">
            <a:xfrm>
              <a:off x="105" y="361"/>
              <a:ext cx="2573" cy="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rtl="1">
                <a:spcBef>
                  <a:spcPts val="4125"/>
                </a:spcBef>
                <a:buClr>
                  <a:srgbClr val="FFEA18"/>
                </a:buClr>
              </a:pPr>
              <a:r>
                <a:rPr lang="ar-JO" sz="6600" b="1" dirty="0">
                  <a:solidFill>
                    <a:srgbClr val="FFEA18"/>
                  </a:solidFill>
                  <a:latin typeface="Arial" panose="020B0604020202020204" pitchFamily="34" charset="0"/>
                  <a:ea typeface="MS Gothic" charset="0"/>
                  <a:cs typeface="Arial" panose="020B0604020202020204" pitchFamily="34" charset="0"/>
                </a:rPr>
                <a:t>59- 62</a:t>
              </a:r>
              <a:br>
                <a:rPr lang="en-US" sz="6600" b="1" dirty="0">
                  <a:solidFill>
                    <a:srgbClr val="FFEA18"/>
                  </a:solidFill>
                  <a:latin typeface="Arial" panose="020B0604020202020204" pitchFamily="34" charset="0"/>
                  <a:ea typeface="MS Gothic" charset="0"/>
                  <a:cs typeface="Arial" panose="020B0604020202020204" pitchFamily="34" charset="0"/>
                </a:rPr>
              </a:br>
              <a:r>
                <a:rPr lang="ar-JO" sz="6600" b="1" dirty="0">
                  <a:solidFill>
                    <a:srgbClr val="FFEA18"/>
                  </a:solidFill>
                  <a:latin typeface="Arial" panose="020B0604020202020204" pitchFamily="34" charset="0"/>
                  <a:ea typeface="MS Gothic" charset="0"/>
                  <a:cs typeface="Arial" panose="020B0604020202020204" pitchFamily="34" charset="0"/>
                </a:rPr>
                <a:t>ب. م</a:t>
              </a:r>
              <a:endParaRPr lang="en-GB" sz="6600" b="1" dirty="0">
                <a:solidFill>
                  <a:srgbClr val="FFEA18"/>
                </a:solidFill>
                <a:latin typeface="Arial" panose="020B0604020202020204" pitchFamily="34" charset="0"/>
                <a:ea typeface="MS Gothic"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p:val>
                                            <p:strVal val="#ppt_h"/>
                                          </p:val>
                                        </p:tav>
                                      </p:tavLst>
                                    </p:anim>
                                    <p:anim calcmode="lin" valueType="num">
                                      <p:cBhvr>
                                        <p:cTn id="22" dur="2000" fill="hold"/>
                                        <p:tgtEl>
                                          <p:spTgt spid="49197"/>
                                        </p:tgtEl>
                                        <p:attrNameLst>
                                          <p:attrName>ppt_x</p:attrName>
                                        </p:attrNameLst>
                                      </p:cBhvr>
                                      <p:tavLst>
                                        <p:tav tm="100000">
                                          <p:val>
                                            <p:fltVal val="0.5"/>
                                          </p:val>
                                        </p:tav>
                                        <p:tav>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p:val>
                                            <p:strVal val="#ppt_h"/>
                                          </p:val>
                                        </p:tav>
                                      </p:tavLst>
                                    </p:anim>
                                    <p:anim calcmode="lin" valueType="num">
                                      <p:cBhvr>
                                        <p:cTn id="29" dur="500" fill="hold"/>
                                        <p:tgtEl>
                                          <p:spTgt spid="49196"/>
                                        </p:tgtEl>
                                        <p:attrNameLst>
                                          <p:attrName>ppt_x</p:attrName>
                                        </p:attrNameLst>
                                      </p:cBhvr>
                                      <p:tavLst>
                                        <p:tav tm="100000">
                                          <p:val>
                                            <p:fltVal val="0.5"/>
                                          </p:val>
                                        </p:tav>
                                        <p:tav>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p:val>
                                            <p:strVal val="#ppt_x"/>
                                          </p:val>
                                        </p:tav>
                                      </p:tavLst>
                                    </p:anim>
                                    <p:anim calcmode="lin" valueType="num">
                                      <p:cBhvr>
                                        <p:cTn id="57" dur="500" fill="hold"/>
                                        <p:tgtEl>
                                          <p:spTgt spid="6"/>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255" tIns="45626" rIns="91255" bIns="45626" anchor="ctr"/>
          <a:lstStyle/>
          <a:p>
            <a:endParaRPr lang="en-US">
              <a:solidFill>
                <a:srgbClr val="FFFFFF"/>
              </a:solidFill>
              <a:ea typeface="MS Gothic" charset="0"/>
              <a:cs typeface="MS Gothic" charset="0"/>
            </a:endParaRPr>
          </a:p>
        </p:txBody>
      </p:sp>
      <p:sp>
        <p:nvSpPr>
          <p:cNvPr id="101378" name="Rectangle 2"/>
          <p:cNvSpPr>
            <a:spLocks noChangeArrowheads="1"/>
          </p:cNvSpPr>
          <p:nvPr/>
        </p:nvSpPr>
        <p:spPr bwMode="auto">
          <a:xfrm>
            <a:off x="8596313" y="7416800"/>
            <a:ext cx="739775" cy="23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sz="1000" b="1">
                <a:solidFill>
                  <a:srgbClr val="FFFFFF"/>
                </a:solidFill>
                <a:latin typeface="Comic Sans MS" charset="0"/>
                <a:ea typeface="MS Gothic" charset="0"/>
                <a:cs typeface="MS Gothic" charset="0"/>
              </a:rPr>
              <a:t>9.65.08.</a:t>
            </a:r>
          </a:p>
        </p:txBody>
      </p:sp>
      <p:pic>
        <p:nvPicPr>
          <p:cNvPr id="501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463" y="538163"/>
            <a:ext cx="8745537" cy="6551612"/>
          </a:xfrm>
          <a:prstGeom prst="rect">
            <a:avLst/>
          </a:prstGeom>
          <a:noFill/>
          <a:ln w="9525">
            <a:noFill/>
            <a:round/>
            <a:headEnd/>
            <a:tailEnd/>
          </a:ln>
          <a:effectLst>
            <a:outerShdw blurRad="63500" dist="71785" dir="2700000" algn="ctr" rotWithShape="0">
              <a:srgbClr val="808080"/>
            </a:outerShdw>
          </a:effectLst>
        </p:spPr>
      </p:pic>
      <p:sp>
        <p:nvSpPr>
          <p:cNvPr id="46" name="Text Box 5">
            <a:extLst>
              <a:ext uri="{FF2B5EF4-FFF2-40B4-BE49-F238E27FC236}">
                <a16:creationId xmlns:a16="http://schemas.microsoft.com/office/drawing/2014/main" id="{783CC560-91EA-69CD-4DD3-809088A70867}"/>
              </a:ext>
            </a:extLst>
          </p:cNvPr>
          <p:cNvSpPr txBox="1">
            <a:spLocks noChangeArrowheads="1"/>
          </p:cNvSpPr>
          <p:nvPr/>
        </p:nvSpPr>
        <p:spPr bwMode="auto">
          <a:xfrm>
            <a:off x="6181345" y="3656835"/>
            <a:ext cx="1633539"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آسيا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7" name="Text Box 6">
            <a:extLst>
              <a:ext uri="{FF2B5EF4-FFF2-40B4-BE49-F238E27FC236}">
                <a16:creationId xmlns:a16="http://schemas.microsoft.com/office/drawing/2014/main" id="{2959C819-9986-0867-6A4B-4D0B65C95AAB}"/>
              </a:ext>
            </a:extLst>
          </p:cNvPr>
          <p:cNvSpPr txBox="1">
            <a:spLocks noChangeArrowheads="1"/>
          </p:cNvSpPr>
          <p:nvPr/>
        </p:nvSpPr>
        <p:spPr bwMode="auto">
          <a:xfrm>
            <a:off x="1465281" y="2635268"/>
            <a:ext cx="3171825"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250"/>
              </a:spcBef>
              <a:buClr>
                <a:srgbClr val="0033CC"/>
              </a:buClr>
              <a:defRPr/>
            </a:pPr>
            <a:r>
              <a:rPr lang="ar-JO" sz="3600" b="1" dirty="0">
                <a:solidFill>
                  <a:srgbClr val="0033CC"/>
                </a:solidFill>
                <a:effectLst>
                  <a:glow rad="152400">
                    <a:schemeClr val="bg1"/>
                  </a:glow>
                </a:effectLst>
                <a:latin typeface="Arial" panose="020B0604020202020204" pitchFamily="34" charset="0"/>
                <a:cs typeface="Arial" panose="020B0604020202020204" pitchFamily="34" charset="0"/>
              </a:rPr>
              <a:t>أوروبا</a:t>
            </a:r>
            <a:endParaRPr lang="en-GB" sz="36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8" name="Text Box 20">
            <a:extLst>
              <a:ext uri="{FF2B5EF4-FFF2-40B4-BE49-F238E27FC236}">
                <a16:creationId xmlns:a16="http://schemas.microsoft.com/office/drawing/2014/main" id="{B95BD33D-B5FF-730D-E92D-53C985578FD0}"/>
              </a:ext>
            </a:extLst>
          </p:cNvPr>
          <p:cNvSpPr txBox="1">
            <a:spLocks noChangeArrowheads="1"/>
          </p:cNvSpPr>
          <p:nvPr/>
        </p:nvSpPr>
        <p:spPr bwMode="auto">
          <a:xfrm>
            <a:off x="1085850" y="4516440"/>
            <a:ext cx="28781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2500"/>
              </a:spcBef>
              <a:buClr>
                <a:srgbClr val="0033CC"/>
              </a:buClr>
              <a:defRPr/>
            </a:pPr>
            <a:r>
              <a:rPr lang="ar-JO" sz="4000" b="1" dirty="0">
                <a:solidFill>
                  <a:srgbClr val="0033CC"/>
                </a:solidFill>
                <a:effectLst>
                  <a:glow rad="152400">
                    <a:schemeClr val="bg1"/>
                  </a:glow>
                </a:effectLst>
                <a:latin typeface="Arial" panose="020B0604020202020204" pitchFamily="34" charset="0"/>
                <a:cs typeface="Arial" panose="020B0604020202020204" pitchFamily="34" charset="0"/>
              </a:rPr>
              <a:t>أفريقيا</a:t>
            </a:r>
            <a:endParaRPr lang="en-GB" sz="40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49" name="Text Box 21">
            <a:extLst>
              <a:ext uri="{FF2B5EF4-FFF2-40B4-BE49-F238E27FC236}">
                <a16:creationId xmlns:a16="http://schemas.microsoft.com/office/drawing/2014/main" id="{621CD777-9DFB-B0DD-FAE7-E592C8AE85DA}"/>
              </a:ext>
            </a:extLst>
          </p:cNvPr>
          <p:cNvSpPr txBox="1">
            <a:spLocks noChangeArrowheads="1"/>
          </p:cNvSpPr>
          <p:nvPr/>
        </p:nvSpPr>
        <p:spPr bwMode="auto">
          <a:xfrm>
            <a:off x="7318375" y="5727718"/>
            <a:ext cx="1841500" cy="59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53173">
              <a:lnSpc>
                <a:spcPct val="100000"/>
              </a:lnSpc>
              <a:spcBef>
                <a:spcPts val="1938"/>
              </a:spcBef>
              <a:buClr>
                <a:srgbClr val="0033CC"/>
              </a:buClr>
              <a:defRPr/>
            </a:pPr>
            <a:r>
              <a:rPr lang="ar-JO" sz="3100" b="1" dirty="0">
                <a:solidFill>
                  <a:srgbClr val="0033CC"/>
                </a:solidFill>
                <a:effectLst>
                  <a:glow rad="152400">
                    <a:schemeClr val="bg1"/>
                  </a:glow>
                </a:effectLst>
                <a:latin typeface="Arial" panose="020B0604020202020204" pitchFamily="34" charset="0"/>
                <a:cs typeface="Arial" panose="020B0604020202020204" pitchFamily="34" charset="0"/>
              </a:rPr>
              <a:t>العربية</a:t>
            </a:r>
            <a:endParaRPr lang="en-GB" sz="3100" b="1" dirty="0">
              <a:solidFill>
                <a:srgbClr val="0033CC"/>
              </a:solidFill>
              <a:effectLst>
                <a:glow rad="152400">
                  <a:schemeClr val="bg1"/>
                </a:glow>
              </a:effectLst>
              <a:latin typeface="Arial" panose="020B0604020202020204" pitchFamily="34" charset="0"/>
              <a:cs typeface="Arial" panose="020B0604020202020204" pitchFamily="34" charset="0"/>
            </a:endParaRPr>
          </a:p>
        </p:txBody>
      </p:sp>
      <p:sp>
        <p:nvSpPr>
          <p:cNvPr id="101381" name="Freeform 5"/>
          <p:cNvSpPr>
            <a:spLocks noChangeArrowheads="1"/>
          </p:cNvSpPr>
          <p:nvPr/>
        </p:nvSpPr>
        <p:spPr bwMode="auto">
          <a:xfrm>
            <a:off x="6877050" y="6064250"/>
            <a:ext cx="1004888"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255" tIns="45626" rIns="91255" bIns="45626" anchor="ctr"/>
          <a:lstStyle/>
          <a:p>
            <a:endParaRPr lang="en-US"/>
          </a:p>
        </p:txBody>
      </p:sp>
      <p:sp>
        <p:nvSpPr>
          <p:cNvPr id="101382" name="Rectangle 6"/>
          <p:cNvSpPr>
            <a:spLocks noChangeArrowheads="1"/>
          </p:cNvSpPr>
          <p:nvPr/>
        </p:nvSpPr>
        <p:spPr bwMode="auto">
          <a:xfrm>
            <a:off x="628650" y="561975"/>
            <a:ext cx="8745538" cy="6605588"/>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91255" tIns="45626" rIns="91255" bIns="45626" anchor="ctr"/>
          <a:lstStyle/>
          <a:p>
            <a:endParaRPr lang="en-US">
              <a:solidFill>
                <a:srgbClr val="FFFFFF"/>
              </a:solidFill>
              <a:ea typeface="MS Gothic" charset="0"/>
              <a:cs typeface="MS Gothic" charset="0"/>
            </a:endParaRPr>
          </a:p>
        </p:txBody>
      </p:sp>
      <p:sp>
        <p:nvSpPr>
          <p:cNvPr id="101383" name="Text Box 7"/>
          <p:cNvSpPr txBox="1">
            <a:spLocks noChangeArrowheads="1"/>
          </p:cNvSpPr>
          <p:nvPr/>
        </p:nvSpPr>
        <p:spPr bwMode="auto">
          <a:xfrm>
            <a:off x="9632950" y="115888"/>
            <a:ext cx="204788" cy="42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375"/>
              </a:spcBef>
              <a:buClr>
                <a:srgbClr val="FFA27C"/>
              </a:buClr>
            </a:pPr>
            <a:r>
              <a:rPr lang="en-GB" sz="2200">
                <a:solidFill>
                  <a:srgbClr val="FFA27C"/>
                </a:solidFill>
                <a:latin typeface="Comic Sans MS" charset="0"/>
                <a:ea typeface="MS Gothic" charset="0"/>
                <a:cs typeface="MS Gothic" charset="0"/>
              </a:rPr>
              <a:t> </a:t>
            </a:r>
          </a:p>
        </p:txBody>
      </p:sp>
      <p:sp>
        <p:nvSpPr>
          <p:cNvPr id="101385" name="Text Box 13"/>
          <p:cNvSpPr txBox="1">
            <a:spLocks noChangeArrowheads="1"/>
          </p:cNvSpPr>
          <p:nvPr/>
        </p:nvSpPr>
        <p:spPr bwMode="auto">
          <a:xfrm>
            <a:off x="9474200" y="6991350"/>
            <a:ext cx="182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buFontTx/>
              <a:buNone/>
            </a:pPr>
            <a:endParaRPr lang="en-US">
              <a:solidFill>
                <a:srgbClr val="FFFFFF"/>
              </a:solidFill>
              <a:ea typeface="MS Gothic" charset="0"/>
              <a:cs typeface="MS Gothic" charset="0"/>
            </a:endParaRPr>
          </a:p>
        </p:txBody>
      </p:sp>
      <p:sp>
        <p:nvSpPr>
          <p:cNvPr id="101386" name="Text Box 14"/>
          <p:cNvSpPr txBox="1">
            <a:spLocks noChangeArrowheads="1"/>
          </p:cNvSpPr>
          <p:nvPr/>
        </p:nvSpPr>
        <p:spPr bwMode="auto">
          <a:xfrm>
            <a:off x="9191625" y="7410450"/>
            <a:ext cx="3365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625"/>
              </a:spcBef>
              <a:buClr>
                <a:srgbClr val="FFFFFF"/>
              </a:buClr>
            </a:pPr>
            <a:r>
              <a:rPr lang="en-GB" sz="1000" b="1">
                <a:solidFill>
                  <a:srgbClr val="FFFFFF"/>
                </a:solidFill>
                <a:latin typeface="Comic Sans MS" charset="0"/>
                <a:ea typeface="MS Gothic" charset="0"/>
                <a:cs typeface="MS Gothic" charset="0"/>
              </a:rPr>
              <a:t>47</a:t>
            </a:r>
          </a:p>
        </p:txBody>
      </p:sp>
      <p:sp>
        <p:nvSpPr>
          <p:cNvPr id="101387" name="Text Box 15"/>
          <p:cNvSpPr txBox="1">
            <a:spLocks noChangeArrowheads="1"/>
          </p:cNvSpPr>
          <p:nvPr/>
        </p:nvSpPr>
        <p:spPr bwMode="auto">
          <a:xfrm>
            <a:off x="9571038" y="7351713"/>
            <a:ext cx="311150" cy="32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a:spcBef>
                <a:spcPts val="1000"/>
              </a:spcBef>
              <a:buClr>
                <a:srgbClr val="FFFFFF"/>
              </a:buClr>
            </a:pPr>
            <a:r>
              <a:rPr lang="en-GB" sz="1600" b="1">
                <a:solidFill>
                  <a:srgbClr val="FFFFFF"/>
                </a:solidFill>
                <a:latin typeface="Comic Sans MS" charset="0"/>
                <a:ea typeface="MS Gothic" charset="0"/>
                <a:cs typeface="MS Gothic" charset="0"/>
              </a:rPr>
              <a:t>7</a:t>
            </a:r>
          </a:p>
        </p:txBody>
      </p:sp>
      <p:grpSp>
        <p:nvGrpSpPr>
          <p:cNvPr id="4" name="Group 18"/>
          <p:cNvGrpSpPr>
            <a:grpSpLocks/>
          </p:cNvGrpSpPr>
          <p:nvPr/>
        </p:nvGrpSpPr>
        <p:grpSpPr bwMode="auto">
          <a:xfrm>
            <a:off x="452582" y="3149723"/>
            <a:ext cx="7573963" cy="1858962"/>
            <a:chOff x="356" y="2007"/>
            <a:chExt cx="4771" cy="1171"/>
          </a:xfrm>
        </p:grpSpPr>
        <p:pic>
          <p:nvPicPr>
            <p:cNvPr id="50195" name="Picture 19"/>
            <p:cNvPicPr>
              <a:picLocks noChangeAspect="1" noChangeArrowheads="1"/>
            </p:cNvPicPr>
            <p:nvPr/>
          </p:nvPicPr>
          <p:blipFill>
            <a:blip r:embed="rId5"/>
            <a:srcRect/>
            <a:stretch>
              <a:fillRect/>
            </a:stretch>
          </p:blipFill>
          <p:spPr bwMode="auto">
            <a:xfrm>
              <a:off x="356" y="2007"/>
              <a:ext cx="1562" cy="1171"/>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196" name="Text Box 20"/>
            <p:cNvSpPr txBox="1">
              <a:spLocks noChangeArrowheads="1"/>
            </p:cNvSpPr>
            <p:nvPr/>
          </p:nvSpPr>
          <p:spPr bwMode="auto">
            <a:xfrm>
              <a:off x="1650" y="2415"/>
              <a:ext cx="3477" cy="28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ar-SA" b="1" dirty="0">
                  <a:solidFill>
                    <a:srgbClr val="FFFF00"/>
                  </a:solidFill>
                  <a:ea typeface="MS Gothic" charset="0"/>
                  <a:cs typeface="MS Gothic" charset="0"/>
                </a:rPr>
                <a:t>2. "الزخم الأوروبي" </a:t>
              </a:r>
            </a:p>
          </p:txBody>
        </p:sp>
      </p:grpSp>
      <p:grpSp>
        <p:nvGrpSpPr>
          <p:cNvPr id="6" name="Group 24"/>
          <p:cNvGrpSpPr>
            <a:grpSpLocks/>
          </p:cNvGrpSpPr>
          <p:nvPr/>
        </p:nvGrpSpPr>
        <p:grpSpPr bwMode="auto">
          <a:xfrm>
            <a:off x="2892425" y="1998663"/>
            <a:ext cx="6799263" cy="1527175"/>
            <a:chOff x="1822" y="1259"/>
            <a:chExt cx="4283" cy="962"/>
          </a:xfrm>
        </p:grpSpPr>
        <p:pic>
          <p:nvPicPr>
            <p:cNvPr id="50201" name="Picture 25"/>
            <p:cNvPicPr>
              <a:picLocks noChangeAspect="1" noChangeArrowheads="1"/>
            </p:cNvPicPr>
            <p:nvPr/>
          </p:nvPicPr>
          <p:blipFill>
            <a:blip r:embed="rId6" cstate="screen">
              <a:lum contrast="18000"/>
              <a:extLst>
                <a:ext uri="{28A0092B-C50C-407E-A947-70E740481C1C}">
                  <a14:useLocalDpi xmlns:a14="http://schemas.microsoft.com/office/drawing/2010/main"/>
                </a:ext>
              </a:extLst>
            </a:blip>
            <a:srcRect/>
            <a:stretch>
              <a:fillRect/>
            </a:stretch>
          </p:blipFill>
          <p:spPr bwMode="auto">
            <a:xfrm>
              <a:off x="1822" y="1259"/>
              <a:ext cx="1324" cy="962"/>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50202" name="Text Box 26"/>
            <p:cNvSpPr txBox="1">
              <a:spLocks noChangeArrowheads="1"/>
            </p:cNvSpPr>
            <p:nvPr/>
          </p:nvSpPr>
          <p:spPr bwMode="auto">
            <a:xfrm>
              <a:off x="2338" y="1777"/>
              <a:ext cx="3767" cy="28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ar-SA" b="1" dirty="0">
                  <a:solidFill>
                    <a:srgbClr val="FFFF00"/>
                  </a:solidFill>
                  <a:ea typeface="MS Gothic" charset="0"/>
                  <a:cs typeface="MS Gothic" charset="0"/>
                </a:rPr>
                <a:t>1 (--) 2 "مجمع أورشليم"</a:t>
              </a:r>
            </a:p>
          </p:txBody>
        </p:sp>
      </p:grpSp>
      <p:grpSp>
        <p:nvGrpSpPr>
          <p:cNvPr id="7" name="Group 27"/>
          <p:cNvGrpSpPr>
            <a:grpSpLocks/>
          </p:cNvGrpSpPr>
          <p:nvPr/>
        </p:nvGrpSpPr>
        <p:grpSpPr bwMode="auto">
          <a:xfrm>
            <a:off x="2746375" y="4710113"/>
            <a:ext cx="6489700" cy="1504950"/>
            <a:chOff x="1730" y="2967"/>
            <a:chExt cx="4088" cy="947"/>
          </a:xfrm>
        </p:grpSpPr>
        <p:pic>
          <p:nvPicPr>
            <p:cNvPr id="50204" name="Picture 28"/>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30" y="2967"/>
              <a:ext cx="1634" cy="947"/>
            </a:xfrm>
            <a:prstGeom prst="rect">
              <a:avLst/>
            </a:prstGeom>
            <a:noFill/>
            <a:ln w="76320">
              <a:solidFill>
                <a:srgbClr val="2F8B20"/>
              </a:solidFill>
              <a:miter lim="800000"/>
              <a:headEnd/>
              <a:tailEnd/>
            </a:ln>
            <a:effectLst>
              <a:outerShdw blurRad="63500" dist="71785" dir="2700000" algn="ctr" rotWithShape="0">
                <a:srgbClr val="000000"/>
              </a:outerShdw>
            </a:effectLst>
          </p:spPr>
        </p:pic>
        <p:sp>
          <p:nvSpPr>
            <p:cNvPr id="50205" name="Text Box 29"/>
            <p:cNvSpPr txBox="1">
              <a:spLocks noChangeArrowheads="1"/>
            </p:cNvSpPr>
            <p:nvPr/>
          </p:nvSpPr>
          <p:spPr bwMode="auto">
            <a:xfrm>
              <a:off x="2791" y="3481"/>
              <a:ext cx="3027" cy="28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ar-SA" b="1" dirty="0">
                  <a:solidFill>
                    <a:srgbClr val="FFFF00"/>
                  </a:solidFill>
                  <a:ea typeface="MS Gothic" charset="0"/>
                  <a:cs typeface="MS Gothic" charset="0"/>
                </a:rPr>
                <a:t>3. "الزخم الآسيوي"</a:t>
              </a:r>
            </a:p>
          </p:txBody>
        </p:sp>
      </p:grpSp>
      <p:grpSp>
        <p:nvGrpSpPr>
          <p:cNvPr id="8" name="Group 30"/>
          <p:cNvGrpSpPr>
            <a:grpSpLocks/>
          </p:cNvGrpSpPr>
          <p:nvPr/>
        </p:nvGrpSpPr>
        <p:grpSpPr bwMode="auto">
          <a:xfrm>
            <a:off x="936625" y="5799138"/>
            <a:ext cx="7094538" cy="1757362"/>
            <a:chOff x="590" y="3653"/>
            <a:chExt cx="4469" cy="1107"/>
          </a:xfrm>
        </p:grpSpPr>
        <p:pic>
          <p:nvPicPr>
            <p:cNvPr id="50207" name="Picture 3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90" y="3653"/>
              <a:ext cx="1666" cy="1107"/>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208" name="Text Box 32"/>
            <p:cNvSpPr txBox="1">
              <a:spLocks noChangeArrowheads="1"/>
            </p:cNvSpPr>
            <p:nvPr/>
          </p:nvSpPr>
          <p:spPr bwMode="auto">
            <a:xfrm>
              <a:off x="2007" y="4349"/>
              <a:ext cx="3052" cy="285"/>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ar-SA" b="1" dirty="0">
                  <a:solidFill>
                    <a:srgbClr val="FFFF00"/>
                  </a:solidFill>
                  <a:ea typeface="MS Gothic" charset="0"/>
                  <a:cs typeface="MS Gothic" charset="0"/>
                </a:rPr>
                <a:t>4. "إلى روما و أربح!"</a:t>
              </a:r>
            </a:p>
          </p:txBody>
        </p:sp>
      </p:grpSp>
      <p:sp>
        <p:nvSpPr>
          <p:cNvPr id="45" name="Text Box 10">
            <a:extLst>
              <a:ext uri="{FF2B5EF4-FFF2-40B4-BE49-F238E27FC236}">
                <a16:creationId xmlns:a16="http://schemas.microsoft.com/office/drawing/2014/main" id="{B9833C9B-0CCC-9471-FE49-E339F3FA42D7}"/>
              </a:ext>
            </a:extLst>
          </p:cNvPr>
          <p:cNvSpPr txBox="1">
            <a:spLocks noChangeArrowheads="1"/>
          </p:cNvSpPr>
          <p:nvPr/>
        </p:nvSpPr>
        <p:spPr bwMode="auto">
          <a:xfrm rot="1320000">
            <a:off x="533515" y="1423248"/>
            <a:ext cx="1500187" cy="7237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المحيط</a:t>
            </a:r>
          </a:p>
          <a:p>
            <a:pPr algn="ctr">
              <a:lnSpc>
                <a:spcPct val="100000"/>
              </a:lnSpc>
              <a:spcBef>
                <a:spcPts val="1000"/>
              </a:spcBef>
              <a:buClr>
                <a:srgbClr val="FFFFFF"/>
              </a:buClr>
            </a:pPr>
            <a:r>
              <a:rPr lang="ar-JO" sz="1600" b="1" dirty="0">
                <a:solidFill>
                  <a:srgbClr val="FFFFFF"/>
                </a:solidFill>
                <a:latin typeface="Arial" panose="020B0604020202020204" pitchFamily="34" charset="0"/>
                <a:cs typeface="Arial" panose="020B0604020202020204" pitchFamily="34" charset="0"/>
              </a:rPr>
              <a:t>الأطلسي</a:t>
            </a:r>
            <a:endParaRPr lang="en-GB" sz="1600" b="1" dirty="0">
              <a:solidFill>
                <a:srgbClr val="FFFFFF"/>
              </a:solidFill>
              <a:latin typeface="Arial" panose="020B0604020202020204" pitchFamily="34" charset="0"/>
              <a:cs typeface="Arial" panose="020B0604020202020204" pitchFamily="34" charset="0"/>
            </a:endParaRPr>
          </a:p>
        </p:txBody>
      </p:sp>
      <p:grpSp>
        <p:nvGrpSpPr>
          <p:cNvPr id="5" name="Group 21"/>
          <p:cNvGrpSpPr>
            <a:grpSpLocks/>
          </p:cNvGrpSpPr>
          <p:nvPr/>
        </p:nvGrpSpPr>
        <p:grpSpPr bwMode="auto">
          <a:xfrm>
            <a:off x="196057" y="682822"/>
            <a:ext cx="8469312" cy="2035175"/>
            <a:chOff x="529" y="331"/>
            <a:chExt cx="5335" cy="1282"/>
          </a:xfrm>
        </p:grpSpPr>
        <p:pic>
          <p:nvPicPr>
            <p:cNvPr id="50198" name="Picture 2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9" y="331"/>
              <a:ext cx="1769" cy="1282"/>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50199" name="Text Box 23"/>
            <p:cNvSpPr txBox="1">
              <a:spLocks noChangeArrowheads="1"/>
            </p:cNvSpPr>
            <p:nvPr/>
          </p:nvSpPr>
          <p:spPr bwMode="auto">
            <a:xfrm>
              <a:off x="2063" y="773"/>
              <a:ext cx="3801" cy="28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90000" tIns="46800" rIns="90000" bIns="4680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ar-SA" b="1" dirty="0">
                  <a:solidFill>
                    <a:srgbClr val="FFFF00"/>
                  </a:solidFill>
                  <a:ea typeface="MS Gothic" charset="0"/>
                  <a:cs typeface="MS Gothic" charset="0"/>
                </a:rPr>
                <a:t>رقم 1- "الصنارة: المختبر"</a:t>
              </a:r>
              <a:endParaRPr lang="en-GB" b="1" dirty="0">
                <a:solidFill>
                  <a:srgbClr val="FFFF00"/>
                </a:solidFill>
                <a:ea typeface="MS Gothic" charset="0"/>
                <a:cs typeface="MS Gothic" charset="0"/>
              </a:endParaRPr>
            </a:p>
          </p:txBody>
        </p:sp>
      </p:grpSp>
      <p:sp>
        <p:nvSpPr>
          <p:cNvPr id="50193" name="Text Box 17"/>
          <p:cNvSpPr txBox="1">
            <a:spLocks noChangeArrowheads="1"/>
          </p:cNvSpPr>
          <p:nvPr/>
        </p:nvSpPr>
        <p:spPr bwMode="auto">
          <a:xfrm>
            <a:off x="577850" y="717848"/>
            <a:ext cx="8924925" cy="457200"/>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algn="ctr" defTabSz="453226">
              <a:spcBef>
                <a:spcPts val="1749"/>
              </a:spcBef>
              <a:buClr>
                <a:srgbClr val="FFFF00"/>
              </a:buClr>
              <a:defRPr/>
            </a:pPr>
            <a:r>
              <a:rPr lang="ar-JO" b="1" dirty="0">
                <a:solidFill>
                  <a:srgbClr val="FFFF00"/>
                </a:solidFill>
                <a:latin typeface="Arial" panose="020B0604020202020204" pitchFamily="34" charset="0"/>
                <a:ea typeface="MS Gothic" charset="0"/>
                <a:cs typeface="Arial" panose="020B0604020202020204" pitchFamily="34" charset="0"/>
              </a:rPr>
              <a:t>في لمحة سريعة: رحلات بولس التبشيرية</a:t>
            </a:r>
            <a:endParaRPr lang="en-GB" b="1" dirty="0">
              <a:solidFill>
                <a:srgbClr val="FFFF00"/>
              </a:solidFill>
              <a:latin typeface="Arial" panose="020B0604020202020204" pitchFamily="34" charset="0"/>
              <a:ea typeface="MS Gothic" charset="0"/>
              <a:cs typeface="Arial" panose="020B0604020202020204" pitchFamily="34" charset="0"/>
            </a:endParaRPr>
          </a:p>
        </p:txBody>
      </p:sp>
      <p:sp>
        <p:nvSpPr>
          <p:cNvPr id="50209" name="Rectangle 33"/>
          <p:cNvSpPr>
            <a:spLocks noChangeArrowheads="1"/>
          </p:cNvSpPr>
          <p:nvPr/>
        </p:nvSpPr>
        <p:spPr bwMode="auto">
          <a:xfrm>
            <a:off x="-27781" y="-3319"/>
            <a:ext cx="10058400" cy="77724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solidFill>
                <a:srgbClr val="FFFFFF"/>
              </a:solidFill>
              <a:ea typeface="MS Gothic" charset="0"/>
              <a:cs typeface="MS Gothic" charset="0"/>
            </a:endParaRPr>
          </a:p>
        </p:txBody>
      </p:sp>
      <p:grpSp>
        <p:nvGrpSpPr>
          <p:cNvPr id="9" name="Group 34"/>
          <p:cNvGrpSpPr>
            <a:grpSpLocks/>
          </p:cNvGrpSpPr>
          <p:nvPr/>
        </p:nvGrpSpPr>
        <p:grpSpPr bwMode="auto">
          <a:xfrm>
            <a:off x="5205412" y="2092470"/>
            <a:ext cx="3302000" cy="4559300"/>
            <a:chOff x="3312" y="1310"/>
            <a:chExt cx="2080" cy="2872"/>
          </a:xfrm>
        </p:grpSpPr>
        <p:sp>
          <p:nvSpPr>
            <p:cNvPr id="50211"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blurRad="63500" dist="134956" dir="2927119" algn="ctr" rotWithShape="0">
                <a:srgbClr val="000000"/>
              </a:outerShdw>
            </a:effectLst>
          </p:spPr>
          <p:txBody>
            <a:bodyPr wrap="none" lIns="90000" tIns="46800" rIns="90000" bIns="46800" anchor="ctr"/>
            <a:lstStyle/>
            <a:p>
              <a:pPr algn="ctr" defTabSz="456238">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1200" dirty="0">
                  <a:solidFill>
                    <a:srgbClr val="000000"/>
                  </a:solidFill>
                  <a:latin typeface="Engravers MT" pitchFamily="-112" charset="0"/>
                  <a:ea typeface="MS Gothic"/>
                  <a:cs typeface="MS Gothic"/>
                </a:rPr>
                <a:t>       </a:t>
              </a:r>
            </a:p>
          </p:txBody>
        </p:sp>
        <p:sp>
          <p:nvSpPr>
            <p:cNvPr id="50212" name="Rectangle 36"/>
            <p:cNvSpPr>
              <a:spLocks noChangeArrowheads="1"/>
            </p:cNvSpPr>
            <p:nvPr/>
          </p:nvSpPr>
          <p:spPr bwMode="auto">
            <a:xfrm>
              <a:off x="3771" y="1944"/>
              <a:ext cx="1132" cy="573"/>
            </a:xfrm>
            <a:prstGeom prst="rect">
              <a:avLst/>
            </a:prstGeom>
            <a:gradFill rotWithShape="0">
              <a:gsLst>
                <a:gs pos="0">
                  <a:srgbClr val="2C4174"/>
                </a:gs>
                <a:gs pos="100000">
                  <a:schemeClr val="tx2"/>
                </a:gs>
              </a:gsLst>
              <a:lin ang="5400000" scaled="1"/>
            </a:gradFill>
            <a:ln w="25560">
              <a:solidFill>
                <a:srgbClr val="000000"/>
              </a:solidFill>
              <a:miter lim="800000"/>
              <a:headEnd/>
              <a:tailEnd/>
            </a:ln>
            <a:effectLst>
              <a:outerShdw blurRad="63500" dist="71785" dir="2700000" algn="ctr" rotWithShape="0">
                <a:srgbClr val="919191"/>
              </a:outerShdw>
            </a:effectLst>
          </p:spPr>
          <p:txBody>
            <a:bodyPr wrap="none" anchor="ctr"/>
            <a:lstStyle/>
            <a:p>
              <a:pPr defTabSz="456238">
                <a:defRPr/>
              </a:pPr>
              <a:endParaRPr lang="en-US" dirty="0">
                <a:solidFill>
                  <a:srgbClr val="FFFFFF"/>
                </a:solidFill>
                <a:latin typeface="Times New Roman"/>
                <a:ea typeface="MS Gothic"/>
                <a:cs typeface="MS Gothic"/>
              </a:endParaRPr>
            </a:p>
          </p:txBody>
        </p:sp>
        <p:sp>
          <p:nvSpPr>
            <p:cNvPr id="101400" name="Rectangle 37"/>
            <p:cNvSpPr>
              <a:spLocks noChangeArrowheads="1"/>
            </p:cNvSpPr>
            <p:nvPr/>
          </p:nvSpPr>
          <p:spPr bwMode="auto">
            <a:xfrm>
              <a:off x="3771" y="2005"/>
              <a:ext cx="1132" cy="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125"/>
                </a:spcBef>
                <a:buClr>
                  <a:srgbClr val="FFB3C0"/>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ar-JO" sz="2000" b="1" dirty="0">
                  <a:solidFill>
                    <a:srgbClr val="FFFFFF"/>
                  </a:solidFill>
                  <a:latin typeface="Arial" panose="020B0604020202020204" pitchFamily="34" charset="0"/>
                  <a:ea typeface="MS Gothic" charset="0"/>
                  <a:cs typeface="Arial" panose="020B0604020202020204" pitchFamily="34" charset="0"/>
                </a:rPr>
                <a:t>قضايا</a:t>
              </a:r>
            </a:p>
            <a:p>
              <a:pPr algn="ctr">
                <a:lnSpc>
                  <a:spcPct val="65000"/>
                </a:lnSpc>
                <a:spcBef>
                  <a:spcPts val="1125"/>
                </a:spcBef>
                <a:buClr>
                  <a:srgbClr val="FFB3C0"/>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ar-JO" sz="2000" b="1" dirty="0">
                  <a:solidFill>
                    <a:srgbClr val="FFFFFF"/>
                  </a:solidFill>
                  <a:latin typeface="Arial" panose="020B0604020202020204" pitchFamily="34" charset="0"/>
                  <a:ea typeface="MS Gothic" charset="0"/>
                  <a:cs typeface="Arial" panose="020B0604020202020204" pitchFamily="34" charset="0"/>
                </a:rPr>
                <a:t>الكنيسة</a:t>
              </a:r>
              <a:endParaRPr lang="en-GB" sz="2000" b="1" dirty="0">
                <a:solidFill>
                  <a:srgbClr val="FFFFFF"/>
                </a:solidFill>
                <a:latin typeface="Arial" panose="020B0604020202020204" pitchFamily="34" charset="0"/>
                <a:ea typeface="MS Gothic" charset="0"/>
                <a:cs typeface="Arial" panose="020B0604020202020204" pitchFamily="34" charset="0"/>
              </a:endParaRPr>
            </a:p>
          </p:txBody>
        </p:sp>
        <p:sp>
          <p:nvSpPr>
            <p:cNvPr id="50214"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defRPr/>
              </a:pPr>
              <a:endParaRPr lang="en-US" dirty="0">
                <a:solidFill>
                  <a:srgbClr val="FFFFFF"/>
                </a:solidFill>
                <a:latin typeface="Times New Roman"/>
                <a:ea typeface="MS Gothic"/>
                <a:cs typeface="MS Gothic"/>
              </a:endParaRPr>
            </a:p>
          </p:txBody>
        </p:sp>
        <p:sp>
          <p:nvSpPr>
            <p:cNvPr id="50215" name="Line 39"/>
            <p:cNvSpPr>
              <a:spLocks noChangeShapeType="1"/>
            </p:cNvSpPr>
            <p:nvPr/>
          </p:nvSpPr>
          <p:spPr bwMode="auto">
            <a:xfrm>
              <a:off x="4974" y="2608"/>
              <a:ext cx="1" cy="814"/>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defRPr/>
              </a:pPr>
              <a:endParaRPr lang="en-US" dirty="0">
                <a:solidFill>
                  <a:srgbClr val="FFFFFF"/>
                </a:solidFill>
                <a:latin typeface="Times New Roman"/>
                <a:ea typeface="MS Gothic"/>
                <a:cs typeface="MS Gothic"/>
              </a:endParaRPr>
            </a:p>
          </p:txBody>
        </p:sp>
        <p:sp>
          <p:nvSpPr>
            <p:cNvPr id="50216"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blurRad="63500" dist="99193" dir="2381944" algn="ctr" rotWithShape="0">
                <a:srgbClr val="000000"/>
              </a:outerShdw>
            </a:effectLst>
          </p:spPr>
          <p:txBody>
            <a:bodyPr/>
            <a:lstStyle/>
            <a:p>
              <a:pPr defTabSz="456238">
                <a:defRPr/>
              </a:pPr>
              <a:endParaRPr lang="en-US" dirty="0">
                <a:solidFill>
                  <a:srgbClr val="FFFFFF"/>
                </a:solidFill>
                <a:latin typeface="Times New Roman"/>
                <a:ea typeface="MS Gothic"/>
                <a:cs typeface="MS Gothic"/>
              </a:endParaRPr>
            </a:p>
          </p:txBody>
        </p:sp>
        <p:sp>
          <p:nvSpPr>
            <p:cNvPr id="101404" name="Rectangle 41"/>
            <p:cNvSpPr>
              <a:spLocks noChangeArrowheads="1"/>
            </p:cNvSpPr>
            <p:nvPr/>
          </p:nvSpPr>
          <p:spPr bwMode="auto">
            <a:xfrm>
              <a:off x="3312" y="1657"/>
              <a:ext cx="2023" cy="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spcBef>
                  <a:spcPts val="1250"/>
                </a:spcBef>
                <a:buClr>
                  <a:srgbClr val="FFFFFF"/>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en-GB" b="1" dirty="0">
                  <a:solidFill>
                    <a:srgbClr val="FFFFFF"/>
                  </a:solidFill>
                  <a:latin typeface="Helvetica" charset="0"/>
                  <a:ea typeface="MS Gothic" charset="0"/>
                  <a:cs typeface="MS Gothic" charset="0"/>
                </a:rPr>
                <a:t>(</a:t>
              </a:r>
              <a:r>
                <a:rPr lang="ar-JO" b="1" dirty="0">
                  <a:solidFill>
                    <a:srgbClr val="FFFFFF"/>
                  </a:solidFill>
                  <a:latin typeface="Arial" panose="020B0604020202020204" pitchFamily="34" charset="0"/>
                  <a:ea typeface="MS Gothic" charset="0"/>
                  <a:cs typeface="Arial" panose="020B0604020202020204" pitchFamily="34" charset="0"/>
                </a:rPr>
                <a:t>21 كتاب</a:t>
              </a:r>
              <a:r>
                <a:rPr lang="en-GB" b="1" dirty="0">
                  <a:solidFill>
                    <a:srgbClr val="FFFFFF"/>
                  </a:solidFill>
                  <a:latin typeface="Helvetica" charset="0"/>
                  <a:ea typeface="MS Gothic" charset="0"/>
                  <a:cs typeface="MS Gothic" charset="0"/>
                </a:rPr>
                <a:t>)‏</a:t>
              </a:r>
            </a:p>
          </p:txBody>
        </p:sp>
        <p:sp>
          <p:nvSpPr>
            <p:cNvPr id="101405" name="Rectangle 42"/>
            <p:cNvSpPr>
              <a:spLocks noChangeArrowheads="1"/>
            </p:cNvSpPr>
            <p:nvPr/>
          </p:nvSpPr>
          <p:spPr bwMode="auto">
            <a:xfrm>
              <a:off x="3813" y="2752"/>
              <a:ext cx="1075" cy="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85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r>
                <a:rPr lang="ar-JO" b="1" dirty="0">
                  <a:solidFill>
                    <a:srgbClr val="A7FFA7"/>
                  </a:solidFill>
                  <a:latin typeface="Arial" panose="020B0604020202020204" pitchFamily="34" charset="0"/>
                  <a:ea typeface="MS Gothic" charset="0"/>
                  <a:cs typeface="Arial" panose="020B0604020202020204" pitchFamily="34" charset="0"/>
                </a:rPr>
                <a:t>الرسائل</a:t>
              </a:r>
              <a:endParaRPr lang="en-GB" b="1" dirty="0">
                <a:solidFill>
                  <a:srgbClr val="A7FFA7"/>
                </a:solidFill>
                <a:latin typeface="Arial" panose="020B0604020202020204" pitchFamily="34" charset="0"/>
                <a:ea typeface="MS Gothic" charset="0"/>
                <a:cs typeface="Arial" panose="020B0604020202020204" pitchFamily="34" charset="0"/>
              </a:endParaRPr>
            </a:p>
            <a:p>
              <a:pPr algn="ctr">
                <a:lnSpc>
                  <a:spcPct val="50000"/>
                </a:lnSpc>
                <a:spcBef>
                  <a:spcPts val="1750"/>
                </a:spcBef>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dirty="0">
                <a:solidFill>
                  <a:srgbClr val="A7FFA7"/>
                </a:solidFill>
                <a:latin typeface="Helvetica" charset="0"/>
                <a:ea typeface="MS Gothic" charset="0"/>
                <a:cs typeface="MS Gothic" charset="0"/>
              </a:endParaRPr>
            </a:p>
            <a:p>
              <a:pPr algn="ctr">
                <a:buClr>
                  <a:srgbClr val="A7FFA7"/>
                </a:buClr>
                <a:tabLst>
                  <a:tab pos="0" algn="l"/>
                  <a:tab pos="906463" algn="l"/>
                  <a:tab pos="1817688" algn="l"/>
                  <a:tab pos="2730500" algn="l"/>
                  <a:tab pos="3643313" algn="l"/>
                  <a:tab pos="4556125" algn="l"/>
                  <a:tab pos="5472113" algn="l"/>
                  <a:tab pos="6381750" algn="l"/>
                  <a:tab pos="7294563" algn="l"/>
                  <a:tab pos="8207375" algn="l"/>
                  <a:tab pos="9120188" algn="l"/>
                  <a:tab pos="10034588" algn="l"/>
                </a:tabLst>
              </a:pPr>
              <a:endParaRPr lang="en-GB" u="sng" dirty="0">
                <a:solidFill>
                  <a:srgbClr val="A7FFA7"/>
                </a:solidFill>
                <a:latin typeface="Helvetica" charset="0"/>
                <a:ea typeface="MS Gothic" charset="0"/>
                <a:cs typeface="MS Gothic" charset="0"/>
              </a:endParaRPr>
            </a:p>
          </p:txBody>
        </p:sp>
      </p:grpSp>
      <p:sp>
        <p:nvSpPr>
          <p:cNvPr id="50219" name="AutoShape 43"/>
          <p:cNvSpPr>
            <a:spLocks noChangeArrowheads="1"/>
          </p:cNvSpPr>
          <p:nvPr/>
        </p:nvSpPr>
        <p:spPr bwMode="auto">
          <a:xfrm>
            <a:off x="6057900" y="4298950"/>
            <a:ext cx="1706563" cy="973138"/>
          </a:xfrm>
          <a:prstGeom prst="roundRect">
            <a:avLst>
              <a:gd name="adj" fmla="val 16667"/>
            </a:avLst>
          </a:prstGeom>
          <a:noFill/>
          <a:ln w="76320">
            <a:solidFill>
              <a:srgbClr val="FC0128"/>
            </a:solidFill>
            <a:miter lim="800000"/>
            <a:headEnd/>
            <a:tailEnd/>
          </a:ln>
          <a:effectLst>
            <a:outerShdw blurRad="63500" dist="81185" dir="2321969" algn="ctr" rotWithShape="0">
              <a:srgbClr val="000000"/>
            </a:outerShdw>
          </a:effectLst>
        </p:spPr>
        <p:txBody>
          <a:bodyPr wrap="none" lIns="91255" tIns="45626" rIns="91255" bIns="45626" anchor="ctr"/>
          <a:lstStyle/>
          <a:p>
            <a:pPr defTabSz="456238">
              <a:defRPr/>
            </a:pPr>
            <a:endParaRPr lang="en-US" dirty="0">
              <a:solidFill>
                <a:srgbClr val="FFFFFF"/>
              </a:solidFill>
              <a:latin typeface="Times New Roman"/>
              <a:ea typeface="MS Gothic"/>
              <a:cs typeface="MS Gothic"/>
            </a:endParaRPr>
          </a:p>
        </p:txBody>
      </p:sp>
      <p:sp>
        <p:nvSpPr>
          <p:cNvPr id="2" name="Title 1"/>
          <p:cNvSpPr>
            <a:spLocks noGrp="1"/>
          </p:cNvSpPr>
          <p:nvPr>
            <p:ph type="title" idx="4294967295"/>
          </p:nvPr>
        </p:nvSpPr>
        <p:spPr>
          <a:xfrm>
            <a:off x="4773613" y="142202"/>
            <a:ext cx="4764087" cy="506412"/>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p>
            <a:pPr defTabSz="453280">
              <a:spcBef>
                <a:spcPts val="1749"/>
              </a:spcBef>
              <a:buClr>
                <a:srgbClr val="FFFF00"/>
              </a:buClr>
              <a:tabLst>
                <a:tab pos="0" algn="l"/>
                <a:tab pos="1014222" algn="l"/>
                <a:tab pos="2031609" algn="l"/>
                <a:tab pos="3048997" algn="l"/>
                <a:tab pos="4066385" algn="l"/>
                <a:tab pos="5082188" algn="l"/>
                <a:tab pos="6099580" algn="l"/>
                <a:tab pos="7116970" algn="l"/>
                <a:tab pos="8134359" algn="l"/>
                <a:tab pos="9150160" algn="l"/>
                <a:tab pos="10167549" algn="l"/>
                <a:tab pos="11184940" algn="l"/>
              </a:tabLst>
              <a:defRPr/>
            </a:pPr>
            <a:r>
              <a:rPr lang="ar-JO" sz="2800" b="1" dirty="0">
                <a:solidFill>
                  <a:srgbClr val="FFFF00"/>
                </a:solidFill>
                <a:latin typeface="Arial" panose="020B0604020202020204" pitchFamily="34" charset="0"/>
                <a:cs typeface="Arial" panose="020B0604020202020204" pitchFamily="34" charset="0"/>
              </a:rPr>
              <a:t>مساعدة الدراسة رقم 36</a:t>
            </a:r>
            <a:endParaRPr 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wipe(left)">
                                      <p:cBhvr>
                                        <p:cTn id="7" dur="500"/>
                                        <p:tgtEl>
                                          <p:spTgt spid="50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1000"/>
                                        <p:tgtEl>
                                          <p:spTgt spid="50193"/>
                                        </p:tgtEl>
                                      </p:cBhvr>
                                    </p:animEffect>
                                    <p:set>
                                      <p:cBhvr>
                                        <p:cTn id="12" dur="1" fill="hold">
                                          <p:stCondLst>
                                            <p:cond delay="0"/>
                                          </p:stCondLst>
                                        </p:cTn>
                                        <p:tgtEl>
                                          <p:spTgt spid="50193"/>
                                        </p:tgtEl>
                                        <p:attrNameLst>
                                          <p:attrName>style.visibility</p:attrName>
                                        </p:attrNameLst>
                                      </p:cBhvr>
                                      <p:to>
                                        <p:strVal val="hidden"/>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0209"/>
                                        </p:tgtEl>
                                        <p:attrNameLst>
                                          <p:attrName>style.visibility</p:attrName>
                                        </p:attrNameLst>
                                      </p:cBhvr>
                                      <p:to>
                                        <p:strVal val="visible"/>
                                      </p:to>
                                    </p:set>
                                    <p:animEffect transition="in" filter="wipe(up)">
                                      <p:cBhvr>
                                        <p:cTn id="41" dur="500"/>
                                        <p:tgtEl>
                                          <p:spTgt spid="50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0219"/>
                                        </p:tgtEl>
                                        <p:attrNameLst>
                                          <p:attrName>style.visibility</p:attrName>
                                        </p:attrNameLst>
                                      </p:cBhvr>
                                      <p:to>
                                        <p:strVal val="visible"/>
                                      </p:to>
                                    </p:set>
                                    <p:anim calcmode="lin" valueType="num">
                                      <p:cBhvr>
                                        <p:cTn id="46" dur="500" fill="hold"/>
                                        <p:tgtEl>
                                          <p:spTgt spid="50219"/>
                                        </p:tgtEl>
                                        <p:attrNameLst>
                                          <p:attrName>ppt_w</p:attrName>
                                        </p:attrNameLst>
                                      </p:cBhvr>
                                      <p:tavLst>
                                        <p:tav tm="100000">
                                          <p:val>
                                            <p:fltVal val="0"/>
                                          </p:val>
                                        </p:tav>
                                        <p:tav>
                                          <p:val>
                                            <p:strVal val="#ppt_w"/>
                                          </p:val>
                                        </p:tav>
                                      </p:tavLst>
                                    </p:anim>
                                    <p:anim calcmode="lin" valueType="num">
                                      <p:cBhvr>
                                        <p:cTn id="47" dur="500" fill="hold"/>
                                        <p:tgtEl>
                                          <p:spTgt spid="50219"/>
                                        </p:tgtEl>
                                        <p:attrNameLst>
                                          <p:attrName>ppt_h</p:attrName>
                                        </p:attrNameLst>
                                      </p:cBhvr>
                                      <p:tavLst>
                                        <p:tav tm="100000">
                                          <p:val>
                                            <p:fltVal val="0"/>
                                          </p:val>
                                        </p:tav>
                                        <p:tav>
                                          <p:val>
                                            <p:strVal val="#ppt_h"/>
                                          </p:val>
                                        </p:tav>
                                      </p:tavLst>
                                    </p:anim>
                                    <p:anim calcmode="lin" valueType="num">
                                      <p:cBhvr>
                                        <p:cTn id="48" dur="500" fill="hold"/>
                                        <p:tgtEl>
                                          <p:spTgt spid="50219"/>
                                        </p:tgtEl>
                                        <p:attrNameLst>
                                          <p:attrName>ppt_x</p:attrName>
                                        </p:attrNameLst>
                                      </p:cBhvr>
                                      <p:tavLst>
                                        <p:tav tm="100000">
                                          <p:val>
                                            <p:fltVal val="0.5"/>
                                          </p:val>
                                        </p:tav>
                                        <p:tav>
                                          <p:val>
                                            <p:strVal val="#ppt_x"/>
                                          </p:val>
                                        </p:tav>
                                      </p:tavLst>
                                    </p:anim>
                                    <p:anim calcmode="lin" valueType="num">
                                      <p:cBhvr>
                                        <p:cTn id="49" dur="500" fill="hold"/>
                                        <p:tgtEl>
                                          <p:spTgt spid="50219"/>
                                        </p:tgtEl>
                                        <p:attrNameLst>
                                          <p:attrName>ppt_y</p:attrName>
                                        </p:attrNameLst>
                                      </p:cBhvr>
                                      <p:tavLst>
                                        <p:tav tm="100000">
                                          <p:val>
                                            <p:fltVal val="0.5"/>
                                          </p:val>
                                        </p:tav>
                                        <p:tav>
                                          <p:val>
                                            <p:strVal val="#ppt_y"/>
                                          </p:val>
                                        </p:tav>
                                      </p:tavLst>
                                    </p:anim>
                                  </p:childTnLst>
                                </p:cTn>
                              </p:par>
                              <p:par>
                                <p:cTn id="50" presetID="23" presetClass="entr" presetSubtype="52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100000">
                                          <p:val>
                                            <p:fltVal val="0"/>
                                          </p:val>
                                        </p:tav>
                                        <p:tav>
                                          <p:val>
                                            <p:strVal val="#ppt_w"/>
                                          </p:val>
                                        </p:tav>
                                      </p:tavLst>
                                    </p:anim>
                                    <p:anim calcmode="lin" valueType="num">
                                      <p:cBhvr>
                                        <p:cTn id="53" dur="500" fill="hold"/>
                                        <p:tgtEl>
                                          <p:spTgt spid="9"/>
                                        </p:tgtEl>
                                        <p:attrNameLst>
                                          <p:attrName>ppt_h</p:attrName>
                                        </p:attrNameLst>
                                      </p:cBhvr>
                                      <p:tavLst>
                                        <p:tav tm="100000">
                                          <p:val>
                                            <p:fltVal val="0"/>
                                          </p:val>
                                        </p:tav>
                                        <p:tav>
                                          <p:val>
                                            <p:strVal val="#ppt_h"/>
                                          </p:val>
                                        </p:tav>
                                      </p:tavLst>
                                    </p:anim>
                                    <p:anim calcmode="lin" valueType="num">
                                      <p:cBhvr>
                                        <p:cTn id="54" dur="500" fill="hold"/>
                                        <p:tgtEl>
                                          <p:spTgt spid="9"/>
                                        </p:tgtEl>
                                        <p:attrNameLst>
                                          <p:attrName>ppt_x</p:attrName>
                                        </p:attrNameLst>
                                      </p:cBhvr>
                                      <p:tavLst>
                                        <p:tav tm="100000">
                                          <p:val>
                                            <p:fltVal val="0.5"/>
                                          </p:val>
                                        </p:tav>
                                        <p:tav>
                                          <p:val>
                                            <p:strVal val="#ppt_x"/>
                                          </p:val>
                                        </p:tav>
                                      </p:tavLst>
                                    </p:anim>
                                    <p:anim calcmode="lin" valueType="num">
                                      <p:cBhvr>
                                        <p:cTn id="55" dur="500" fill="hold"/>
                                        <p:tgtEl>
                                          <p:spTgt spid="9"/>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9" grpId="0" animBg="1"/>
      <p:bldP spid="502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82638" y="1241425"/>
            <a:ext cx="3005137" cy="1100138"/>
            <a:chOff x="493" y="782"/>
            <a:chExt cx="1893" cy="693"/>
          </a:xfrm>
        </p:grpSpPr>
        <p:sp>
          <p:nvSpPr>
            <p:cNvPr id="102437" name="Rectangle 2"/>
            <p:cNvSpPr>
              <a:spLocks noChangeArrowheads="1"/>
            </p:cNvSpPr>
            <p:nvPr/>
          </p:nvSpPr>
          <p:spPr bwMode="auto">
            <a:xfrm>
              <a:off x="493" y="782"/>
              <a:ext cx="1893" cy="693"/>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02438" name="Text Box 3"/>
            <p:cNvSpPr txBox="1">
              <a:spLocks noChangeArrowheads="1"/>
            </p:cNvSpPr>
            <p:nvPr/>
          </p:nvSpPr>
          <p:spPr bwMode="auto">
            <a:xfrm>
              <a:off x="584" y="792"/>
              <a:ext cx="1737" cy="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00"/>
                </a:buClr>
                <a:defRPr/>
              </a:pPr>
              <a:r>
                <a:rPr lang="ar-JO"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تواريخ الكتابة:</a:t>
              </a:r>
            </a:p>
            <a:p>
              <a:pPr algn="ctr">
                <a:lnSpc>
                  <a:spcPct val="100000"/>
                </a:lnSpc>
                <a:spcBef>
                  <a:spcPts val="1500"/>
                </a:spcBef>
                <a:buClr>
                  <a:srgbClr val="FFFF00"/>
                </a:buClr>
                <a:defRPr/>
              </a:pPr>
              <a:r>
                <a:rPr lang="ar-JO"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الخمسينات – التسعينات ب. م</a:t>
              </a:r>
              <a:endParaRPr lang="en-GB"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grpSp>
        <p:nvGrpSpPr>
          <p:cNvPr id="3" name="Group 4"/>
          <p:cNvGrpSpPr>
            <a:grpSpLocks/>
          </p:cNvGrpSpPr>
          <p:nvPr/>
        </p:nvGrpSpPr>
        <p:grpSpPr bwMode="auto">
          <a:xfrm>
            <a:off x="3886200" y="46038"/>
            <a:ext cx="2016125" cy="7605712"/>
            <a:chOff x="2522" y="29"/>
            <a:chExt cx="1114" cy="4791"/>
          </a:xfrm>
        </p:grpSpPr>
        <p:grpSp>
          <p:nvGrpSpPr>
            <p:cNvPr id="103440" name="Group 5"/>
            <p:cNvGrpSpPr>
              <a:grpSpLocks/>
            </p:cNvGrpSpPr>
            <p:nvPr/>
          </p:nvGrpSpPr>
          <p:grpSpPr bwMode="auto">
            <a:xfrm>
              <a:off x="2630" y="1218"/>
              <a:ext cx="944" cy="2410"/>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sp>
          <p:nvSpPr>
            <p:cNvPr id="102417" name="Rectangle 10"/>
            <p:cNvSpPr>
              <a:spLocks noChangeArrowheads="1"/>
            </p:cNvSpPr>
            <p:nvPr/>
          </p:nvSpPr>
          <p:spPr bwMode="auto">
            <a:xfrm>
              <a:off x="2522" y="3214"/>
              <a:ext cx="1114" cy="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a:solidFill>
                    <a:srgbClr val="FFFF00"/>
                  </a:solidFill>
                  <a:effectLst>
                    <a:outerShdw blurRad="50800" dist="63500" dir="2700000" algn="tl" rotWithShape="0">
                      <a:srgbClr val="000000"/>
                    </a:outerShdw>
                  </a:effectLst>
                  <a:latin typeface="Helvetica" charset="0"/>
                </a:rPr>
                <a:t>Letters from</a:t>
              </a:r>
            </a:p>
            <a:p>
              <a:pPr algn="ctr">
                <a:lnSpc>
                  <a:spcPct val="3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a:solidFill>
                    <a:srgbClr val="FFFF00"/>
                  </a:solidFill>
                  <a:effectLst>
                    <a:outerShdw blurRad="50800" dist="63500" dir="2700000" algn="tl" rotWithShape="0">
                      <a:srgbClr val="000000"/>
                    </a:outerShdw>
                  </a:effectLst>
                  <a:latin typeface="Helvetica" charset="0"/>
                </a:rPr>
                <a:t>The Others</a:t>
              </a:r>
            </a:p>
            <a:p>
              <a:pPr algn="ctr">
                <a:lnSpc>
                  <a:spcPct val="3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a:solidFill>
                  <a:srgbClr val="FFFF00"/>
                </a:solidFill>
                <a:effectLst>
                  <a:outerShdw blurRad="50800" dist="63500" dir="2700000" algn="tl" rotWithShape="0">
                    <a:srgbClr val="000000"/>
                  </a:outerShdw>
                </a:effectLst>
                <a:latin typeface="Helvetica" charset="0"/>
              </a:endParaRPr>
            </a:p>
          </p:txBody>
        </p:sp>
        <p:grpSp>
          <p:nvGrpSpPr>
            <p:cNvPr id="103442" name="Group 11"/>
            <p:cNvGrpSpPr>
              <a:grpSpLocks/>
            </p:cNvGrpSpPr>
            <p:nvPr/>
          </p:nvGrpSpPr>
          <p:grpSpPr bwMode="auto">
            <a:xfrm>
              <a:off x="2576" y="29"/>
              <a:ext cx="1004" cy="4791"/>
              <a:chOff x="2576" y="29"/>
              <a:chExt cx="1004" cy="4791"/>
            </a:xfrm>
          </p:grpSpPr>
          <p:grpSp>
            <p:nvGrpSpPr>
              <p:cNvPr id="103443" name="Group 12"/>
              <p:cNvGrpSpPr>
                <a:grpSpLocks/>
              </p:cNvGrpSpPr>
              <p:nvPr/>
            </p:nvGrpSpPr>
            <p:grpSpPr bwMode="auto">
              <a:xfrm>
                <a:off x="2576" y="29"/>
                <a:ext cx="1004" cy="4791"/>
                <a:chOff x="2576" y="29"/>
                <a:chExt cx="1004" cy="4791"/>
              </a:xfrm>
            </p:grpSpPr>
            <p:sp>
              <p:nvSpPr>
                <p:cNvPr id="102428" name="Rectangle 13"/>
                <p:cNvSpPr>
                  <a:spLocks noChangeArrowheads="1"/>
                </p:cNvSpPr>
                <p:nvPr/>
              </p:nvSpPr>
              <p:spPr bwMode="auto">
                <a:xfrm>
                  <a:off x="2577" y="756"/>
                  <a:ext cx="1003" cy="4064"/>
                </a:xfrm>
                <a:prstGeom prst="rect">
                  <a:avLst/>
                </a:prstGeom>
                <a:gradFill rotWithShape="0">
                  <a:gsLst>
                    <a:gs pos="0">
                      <a:srgbClr val="2C4174"/>
                    </a:gs>
                    <a:gs pos="50000">
                      <a:schemeClr val="tx1"/>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grpSp>
              <p:nvGrpSpPr>
                <p:cNvPr id="103453" name="Group 14"/>
                <p:cNvGrpSpPr>
                  <a:grpSpLocks/>
                </p:cNvGrpSpPr>
                <p:nvPr/>
              </p:nvGrpSpPr>
              <p:grpSpPr bwMode="auto">
                <a:xfrm>
                  <a:off x="2576" y="29"/>
                  <a:ext cx="1003" cy="659"/>
                  <a:chOff x="2576" y="29"/>
                  <a:chExt cx="1003" cy="659"/>
                </a:xfrm>
              </p:grpSpPr>
              <p:sp>
                <p:nvSpPr>
                  <p:cNvPr id="102430" name="Rectangle 15"/>
                  <p:cNvSpPr>
                    <a:spLocks noChangeArrowheads="1"/>
                  </p:cNvSpPr>
                  <p:nvPr/>
                </p:nvSpPr>
                <p:spPr bwMode="auto">
                  <a:xfrm>
                    <a:off x="2663" y="29"/>
                    <a:ext cx="860"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solidFill>
                          <a:srgbClr val="FFFFFF"/>
                        </a:solidFill>
                        <a:effectLst>
                          <a:outerShdw blurRad="50800" dist="63500" dir="2700000" algn="tl" rotWithShape="0">
                            <a:srgbClr val="000000"/>
                          </a:outerShdw>
                        </a:effectLst>
                        <a:latin typeface="Helvetica" charset="0"/>
                      </a:rPr>
                      <a:t>‏</a:t>
                    </a:r>
                  </a:p>
                </p:txBody>
              </p:sp>
              <p:sp>
                <p:nvSpPr>
                  <p:cNvPr id="102431" name="Rectangle 16"/>
                  <p:cNvSpPr>
                    <a:spLocks noChangeArrowheads="1"/>
                  </p:cNvSpPr>
                  <p:nvPr/>
                </p:nvSpPr>
                <p:spPr bwMode="auto">
                  <a:xfrm>
                    <a:off x="2576" y="254"/>
                    <a:ext cx="1003" cy="434"/>
                  </a:xfrm>
                  <a:prstGeom prst="rect">
                    <a:avLst/>
                  </a:prstGeom>
                  <a:gradFill rotWithShape="0">
                    <a:gsLst>
                      <a:gs pos="0">
                        <a:srgbClr val="2C4174"/>
                      </a:gs>
                      <a:gs pos="50000">
                        <a:schemeClr val="tx1"/>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102432" name="Rectangle 17"/>
                  <p:cNvSpPr>
                    <a:spLocks noChangeArrowheads="1"/>
                  </p:cNvSpPr>
                  <p:nvPr/>
                </p:nvSpPr>
                <p:spPr bwMode="auto">
                  <a:xfrm>
                    <a:off x="2629" y="310"/>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 </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grpSp>
          <p:grpSp>
            <p:nvGrpSpPr>
              <p:cNvPr id="103444" name="Group 18"/>
              <p:cNvGrpSpPr>
                <a:grpSpLocks/>
              </p:cNvGrpSpPr>
              <p:nvPr/>
            </p:nvGrpSpPr>
            <p:grpSpPr bwMode="auto">
              <a:xfrm>
                <a:off x="2610" y="1218"/>
                <a:ext cx="964" cy="2629"/>
                <a:chOff x="2610" y="1218"/>
                <a:chExt cx="964" cy="2629"/>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21" name="Line 21"/>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1225" name="Line 25"/>
                <p:cNvSpPr>
                  <a:spLocks noChangeShapeType="1"/>
                </p:cNvSpPr>
                <p:nvPr/>
              </p:nvSpPr>
              <p:spPr bwMode="auto">
                <a:xfrm>
                  <a:off x="2826" y="3848"/>
                  <a:ext cx="545" cy="1"/>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grpSp>
      </p:grpSp>
      <p:grpSp>
        <p:nvGrpSpPr>
          <p:cNvPr id="9" name="Group 26"/>
          <p:cNvGrpSpPr>
            <a:grpSpLocks/>
          </p:cNvGrpSpPr>
          <p:nvPr/>
        </p:nvGrpSpPr>
        <p:grpSpPr bwMode="auto">
          <a:xfrm>
            <a:off x="3967163" y="1030288"/>
            <a:ext cx="1784350" cy="5064125"/>
            <a:chOff x="2499" y="649"/>
            <a:chExt cx="1124" cy="3190"/>
          </a:xfrm>
        </p:grpSpPr>
        <p:sp>
          <p:nvSpPr>
            <p:cNvPr id="102414" name="Rectangle 27"/>
            <p:cNvSpPr>
              <a:spLocks noChangeArrowheads="1"/>
            </p:cNvSpPr>
            <p:nvPr/>
          </p:nvSpPr>
          <p:spPr bwMode="auto">
            <a:xfrm>
              <a:off x="2499" y="649"/>
              <a:ext cx="1114" cy="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9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p>
            <a:p>
              <a:pPr algn="ctr">
                <a:lnSpc>
                  <a:spcPct val="9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 بولس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sp>
          <p:nvSpPr>
            <p:cNvPr id="102415" name="Rectangle 28"/>
            <p:cNvSpPr>
              <a:spLocks noChangeArrowheads="1"/>
            </p:cNvSpPr>
            <p:nvPr/>
          </p:nvSpPr>
          <p:spPr bwMode="auto">
            <a:xfrm>
              <a:off x="2509" y="3112"/>
              <a:ext cx="1114" cy="7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آخرين</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grpSp>
      <p:grpSp>
        <p:nvGrpSpPr>
          <p:cNvPr id="10" name="Group 29"/>
          <p:cNvGrpSpPr>
            <a:grpSpLocks/>
          </p:cNvGrpSpPr>
          <p:nvPr/>
        </p:nvGrpSpPr>
        <p:grpSpPr bwMode="auto">
          <a:xfrm>
            <a:off x="5967413" y="1222375"/>
            <a:ext cx="3271837" cy="5827713"/>
            <a:chOff x="3759" y="770"/>
            <a:chExt cx="2061" cy="3671"/>
          </a:xfrm>
        </p:grpSpPr>
        <p:sp>
          <p:nvSpPr>
            <p:cNvPr id="102412" name="Rectangle 30"/>
            <p:cNvSpPr>
              <a:spLocks noChangeArrowheads="1"/>
            </p:cNvSpPr>
            <p:nvPr/>
          </p:nvSpPr>
          <p:spPr bwMode="auto">
            <a:xfrm>
              <a:off x="3759" y="792"/>
              <a:ext cx="2039" cy="3649"/>
            </a:xfrm>
            <a:prstGeom prst="rect">
              <a:avLst/>
            </a:prstGeom>
            <a:solidFill>
              <a:srgbClr val="000090"/>
            </a:soli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02413" name="Rectangle 31"/>
            <p:cNvSpPr>
              <a:spLocks noChangeArrowheads="1"/>
            </p:cNvSpPr>
            <p:nvPr/>
          </p:nvSpPr>
          <p:spPr bwMode="auto">
            <a:xfrm>
              <a:off x="3843" y="770"/>
              <a:ext cx="1977"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218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5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35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فيما يتعلق بالقضايا غير المستكشفة والتي تتطلب تعليمات جديدة وحاسمة في قيادة تلك المنظمة الجديدة (الكنيسة)</a:t>
              </a:r>
            </a:p>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The ECCLESIA</a:t>
              </a:r>
            </a:p>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The CHURCH.</a:t>
              </a:r>
              <a:endParaRPr lang="ar-JO"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 </a:t>
              </a:r>
            </a:p>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معظم الرسائل من بولس</a:t>
              </a:r>
            </a:p>
            <a:p>
              <a:pPr algn="ctr">
                <a:lnSpc>
                  <a:spcPct val="100000"/>
                </a:lnSpc>
                <a:spcBef>
                  <a:spcPts val="125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وبعضها من "الآخرون".</a:t>
              </a:r>
              <a:endParaRPr lang="en-GB" sz="20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1232" name="Oval 32"/>
          <p:cNvSpPr>
            <a:spLocks noChangeArrowheads="1"/>
          </p:cNvSpPr>
          <p:nvPr/>
        </p:nvSpPr>
        <p:spPr bwMode="auto">
          <a:xfrm>
            <a:off x="3735388" y="4930775"/>
            <a:ext cx="2192337" cy="10160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51233" name="Oval 33"/>
          <p:cNvSpPr>
            <a:spLocks noChangeArrowheads="1"/>
          </p:cNvSpPr>
          <p:nvPr/>
        </p:nvSpPr>
        <p:spPr bwMode="auto">
          <a:xfrm>
            <a:off x="3751263" y="1001713"/>
            <a:ext cx="2192337" cy="10160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02407" name="Text Box 34"/>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63500" dir="2700000" algn="tl" rotWithShape="0">
                    <a:srgbClr val="000000"/>
                  </a:outerShdw>
                </a:effectLst>
                <a:latin typeface="Comic Sans MS" charset="0"/>
              </a:rPr>
              <a:t> </a:t>
            </a:r>
          </a:p>
        </p:txBody>
      </p:sp>
      <p:sp>
        <p:nvSpPr>
          <p:cNvPr id="51235" name="Oval 35"/>
          <p:cNvSpPr>
            <a:spLocks noChangeArrowheads="1"/>
          </p:cNvSpPr>
          <p:nvPr/>
        </p:nvSpPr>
        <p:spPr bwMode="auto">
          <a:xfrm>
            <a:off x="5922963" y="4368800"/>
            <a:ext cx="3397250" cy="1358900"/>
          </a:xfrm>
          <a:prstGeom prst="ellipse">
            <a:avLst/>
          </a:prstGeom>
          <a:noFill/>
          <a:ln w="76320">
            <a:solidFill>
              <a:srgbClr val="FC0128"/>
            </a:solidFill>
            <a:miter lim="800000"/>
            <a:headEnd/>
            <a:tailEnd/>
          </a:ln>
          <a:effectLst>
            <a:outerShdw blurRad="63500" dist="71785" dir="2700000" algn="ctr" rotWithShape="0">
              <a:srgbClr val="080808"/>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02409" name="Text Box 3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02410" name="Text Box 37"/>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48</a:t>
            </a:r>
          </a:p>
        </p:txBody>
      </p:sp>
      <p:sp>
        <p:nvSpPr>
          <p:cNvPr id="102411" name="Text Box 38"/>
          <p:cNvSpPr txBox="1">
            <a:spLocks noChangeArrowheads="1"/>
          </p:cNvSpPr>
          <p:nvPr/>
        </p:nvSpPr>
        <p:spPr bwMode="auto">
          <a:xfrm>
            <a:off x="9561473" y="7344960"/>
            <a:ext cx="31123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nodeType="afterGroup">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51235"/>
                                        </p:tgtEl>
                                        <p:attrNameLst>
                                          <p:attrName>style.visibility</p:attrName>
                                        </p:attrNameLst>
                                      </p:cBhvr>
                                      <p:to>
                                        <p:strVal val="visible"/>
                                      </p:to>
                                    </p:set>
                                    <p:anim calcmode="lin" valueType="num">
                                      <p:cBhvr>
                                        <p:cTn id="11" dur="500" fill="hold"/>
                                        <p:tgtEl>
                                          <p:spTgt spid="51235"/>
                                        </p:tgtEl>
                                        <p:attrNameLst>
                                          <p:attrName>ppt_x</p:attrName>
                                        </p:attrNameLst>
                                      </p:cBhvr>
                                      <p:tavLst>
                                        <p:tav tm="100000">
                                          <p:val>
                                            <p:strVal val="0-#ppt_w/2"/>
                                          </p:val>
                                        </p:tav>
                                        <p:tav>
                                          <p:val>
                                            <p:strVal val="#ppt_x"/>
                                          </p:val>
                                        </p:tav>
                                      </p:tavLst>
                                    </p:anim>
                                    <p:anim calcmode="lin" valueType="num">
                                      <p:cBhvr>
                                        <p:cTn id="12" dur="500" fill="hold"/>
                                        <p:tgtEl>
                                          <p:spTgt spid="51235"/>
                                        </p:tgtEl>
                                        <p:attrNameLst>
                                          <p:attrName>ppt_y</p:attrName>
                                        </p:attrNameLst>
                                      </p:cBhvr>
                                      <p:tavLst>
                                        <p:tav tm="100000">
                                          <p:val>
                                            <p:strVal val="#ppt_y"/>
                                          </p:val>
                                        </p:tav>
                                        <p:tav>
                                          <p:val>
                                            <p:strVal val="#ppt_y"/>
                                          </p:val>
                                        </p:tav>
                                      </p:tavLst>
                                    </p:anim>
                                  </p:childTnLst>
                                  <p:subTnLst>
                                    <p:set>
                                      <p:cBhvr override="childStyle">
                                        <p:cTn dur="1" fill="hold" display="0" masterRel="nextClick" afterEffect="1"/>
                                        <p:tgtEl>
                                          <p:spTgt spid="51235"/>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8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100000">
                                          <p:val>
                                            <p:strVal val="4/3*#ppt_w"/>
                                          </p:val>
                                        </p:tav>
                                        <p:tav>
                                          <p:val>
                                            <p:strVal val="#ppt_w"/>
                                          </p:val>
                                        </p:tav>
                                      </p:tavLst>
                                    </p:anim>
                                    <p:anim calcmode="lin" valueType="num">
                                      <p:cBhvr>
                                        <p:cTn id="18" dur="500" fill="hold"/>
                                        <p:tgtEl>
                                          <p:spTgt spid="9"/>
                                        </p:tgtEl>
                                        <p:attrNameLst>
                                          <p:attrName>ppt_h</p:attrName>
                                        </p:attrNameLst>
                                      </p:cBhvr>
                                      <p:tavLst>
                                        <p:tav tm="100000">
                                          <p:val>
                                            <p:strVal val="4/3*#ppt_h"/>
                                          </p:val>
                                        </p:tav>
                                        <p:tav>
                                          <p:val>
                                            <p:strVal val="#ppt_h"/>
                                          </p:val>
                                        </p:tav>
                                      </p:tavLst>
                                    </p:anim>
                                  </p:childTnLst>
                                </p:cTn>
                              </p:par>
                            </p:childTnLst>
                          </p:cTn>
                        </p:par>
                        <p:par>
                          <p:cTn id="19" fill="hold" nodeType="afterGroup">
                            <p:stCondLst>
                              <p:cond delay="0"/>
                            </p:stCondLst>
                            <p:childTnLst>
                              <p:par>
                                <p:cTn id="20" presetID="2" presetClass="entr" presetSubtype="8" fill="hold" grpId="0" nodeType="afterEffect">
                                  <p:stCondLst>
                                    <p:cond delay="0"/>
                                  </p:stCondLst>
                                  <p:childTnLst>
                                    <p:set>
                                      <p:cBhvr>
                                        <p:cTn id="21" dur="1" fill="hold">
                                          <p:stCondLst>
                                            <p:cond delay="0"/>
                                          </p:stCondLst>
                                        </p:cTn>
                                        <p:tgtEl>
                                          <p:spTgt spid="51233"/>
                                        </p:tgtEl>
                                        <p:attrNameLst>
                                          <p:attrName>style.visibility</p:attrName>
                                        </p:attrNameLst>
                                      </p:cBhvr>
                                      <p:to>
                                        <p:strVal val="visible"/>
                                      </p:to>
                                    </p:set>
                                    <p:anim calcmode="lin" valueType="num">
                                      <p:cBhvr>
                                        <p:cTn id="22" dur="500" fill="hold"/>
                                        <p:tgtEl>
                                          <p:spTgt spid="51233"/>
                                        </p:tgtEl>
                                        <p:attrNameLst>
                                          <p:attrName>ppt_x</p:attrName>
                                        </p:attrNameLst>
                                      </p:cBhvr>
                                      <p:tavLst>
                                        <p:tav tm="100000">
                                          <p:val>
                                            <p:strVal val="0-#ppt_w/2"/>
                                          </p:val>
                                        </p:tav>
                                        <p:tav>
                                          <p:val>
                                            <p:strVal val="#ppt_x"/>
                                          </p:val>
                                        </p:tav>
                                      </p:tavLst>
                                    </p:anim>
                                    <p:anim calcmode="lin" valueType="num">
                                      <p:cBhvr>
                                        <p:cTn id="23" dur="500" fill="hold"/>
                                        <p:tgtEl>
                                          <p:spTgt spid="51233"/>
                                        </p:tgtEl>
                                        <p:attrNameLst>
                                          <p:attrName>ppt_y</p:attrName>
                                        </p:attrNameLst>
                                      </p:cBhvr>
                                      <p:tavLst>
                                        <p:tav tm="100000">
                                          <p:val>
                                            <p:strVal val="#ppt_y"/>
                                          </p:val>
                                        </p:tav>
                                        <p:tav>
                                          <p:val>
                                            <p:strVal val="#ppt_y"/>
                                          </p:val>
                                        </p:tav>
                                      </p:tavLst>
                                    </p:anim>
                                  </p:childTnLst>
                                </p:cTn>
                              </p:par>
                            </p:childTnLst>
                          </p:cTn>
                        </p:par>
                        <p:par>
                          <p:cTn id="24" fill="hold" nodeType="afterGroup">
                            <p:stCondLst>
                              <p:cond delay="0"/>
                            </p:stCondLst>
                            <p:childTnLst>
                              <p:par>
                                <p:cTn id="25" presetID="2" presetClass="entr" presetSubtype="8" fill="hold" grpId="0" nodeType="afterEffect">
                                  <p:stCondLst>
                                    <p:cond delay="0"/>
                                  </p:stCondLst>
                                  <p:childTnLst>
                                    <p:set>
                                      <p:cBhvr>
                                        <p:cTn id="26" dur="1" fill="hold">
                                          <p:stCondLst>
                                            <p:cond delay="0"/>
                                          </p:stCondLst>
                                        </p:cTn>
                                        <p:tgtEl>
                                          <p:spTgt spid="51232"/>
                                        </p:tgtEl>
                                        <p:attrNameLst>
                                          <p:attrName>style.visibility</p:attrName>
                                        </p:attrNameLst>
                                      </p:cBhvr>
                                      <p:to>
                                        <p:strVal val="visible"/>
                                      </p:to>
                                    </p:set>
                                    <p:anim calcmode="lin" valueType="num">
                                      <p:cBhvr>
                                        <p:cTn id="27" dur="500" fill="hold"/>
                                        <p:tgtEl>
                                          <p:spTgt spid="51232"/>
                                        </p:tgtEl>
                                        <p:attrNameLst>
                                          <p:attrName>ppt_x</p:attrName>
                                        </p:attrNameLst>
                                      </p:cBhvr>
                                      <p:tavLst>
                                        <p:tav tm="100000">
                                          <p:val>
                                            <p:strVal val="0-#ppt_w/2"/>
                                          </p:val>
                                        </p:tav>
                                        <p:tav>
                                          <p:val>
                                            <p:strVal val="#ppt_x"/>
                                          </p:val>
                                        </p:tav>
                                      </p:tavLst>
                                    </p:anim>
                                    <p:anim calcmode="lin" valueType="num">
                                      <p:cBhvr>
                                        <p:cTn id="28" dur="500" fill="hold"/>
                                        <p:tgtEl>
                                          <p:spTgt spid="51232"/>
                                        </p:tgtEl>
                                        <p:attrNameLst>
                                          <p:attrName>ppt_y</p:attrName>
                                        </p:attrNameLst>
                                      </p:cBhvr>
                                      <p:tavLst>
                                        <p:tav tm="100000">
                                          <p:val>
                                            <p:strVal val="#ppt_y"/>
                                          </p:val>
                                        </p:tav>
                                        <p:tav>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100000">
                                          <p:val>
                                            <p:fltVal val="0"/>
                                          </p:val>
                                        </p:tav>
                                        <p:tav>
                                          <p:val>
                                            <p:strVal val="#ppt_w"/>
                                          </p:val>
                                        </p:tav>
                                      </p:tavLst>
                                    </p:anim>
                                    <p:anim calcmode="lin" valueType="num">
                                      <p:cBhvr>
                                        <p:cTn id="34" dur="500" fill="hold"/>
                                        <p:tgtEl>
                                          <p:spTgt spid="2"/>
                                        </p:tgtEl>
                                        <p:attrNameLst>
                                          <p:attrName>ppt_h</p:attrName>
                                        </p:attrNameLst>
                                      </p:cBhvr>
                                      <p:tavLst>
                                        <p:tav tm="100000">
                                          <p:val>
                                            <p:fltVal val="0"/>
                                          </p:val>
                                        </p:tav>
                                        <p:tav>
                                          <p:val>
                                            <p:strVal val="#ppt_h"/>
                                          </p:val>
                                        </p:tav>
                                      </p:tavLst>
                                    </p:anim>
                                    <p:anim calcmode="lin" valueType="num">
                                      <p:cBhvr>
                                        <p:cTn id="35" dur="500" fill="hold"/>
                                        <p:tgtEl>
                                          <p:spTgt spid="2"/>
                                        </p:tgtEl>
                                        <p:attrNameLst>
                                          <p:attrName>ppt_x</p:attrName>
                                        </p:attrNameLst>
                                      </p:cBhvr>
                                      <p:tavLst>
                                        <p:tav tm="100000">
                                          <p:val>
                                            <p:fltVal val="0.5"/>
                                          </p:val>
                                        </p:tav>
                                        <p:tav>
                                          <p:val>
                                            <p:strVal val="#ppt_x"/>
                                          </p:val>
                                        </p:tav>
                                      </p:tavLst>
                                    </p:anim>
                                    <p:anim calcmode="lin" valueType="num">
                                      <p:cBhvr>
                                        <p:cTn id="36" dur="500" fill="hold"/>
                                        <p:tgtEl>
                                          <p:spTgt spid="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4988" y="198438"/>
            <a:ext cx="9043987" cy="7415212"/>
          </a:xfrm>
          <a:prstGeom prst="rect">
            <a:avLst/>
          </a:prstGeom>
          <a:noFill/>
          <a:ln w="7632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105474" name="Text Box 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05475" name="Rectangle 5"/>
          <p:cNvSpPr>
            <a:spLocks noChangeArrowheads="1"/>
          </p:cNvSpPr>
          <p:nvPr/>
        </p:nvSpPr>
        <p:spPr bwMode="auto">
          <a:xfrm>
            <a:off x="8713788" y="740886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05476" name="Text Box 6"/>
          <p:cNvSpPr txBox="1">
            <a:spLocks noChangeArrowheads="1"/>
          </p:cNvSpPr>
          <p:nvPr/>
        </p:nvSpPr>
        <p:spPr bwMode="auto">
          <a:xfrm>
            <a:off x="91916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49</a:t>
            </a:r>
          </a:p>
        </p:txBody>
      </p:sp>
      <p:sp>
        <p:nvSpPr>
          <p:cNvPr id="52231" name="Oval 7"/>
          <p:cNvSpPr>
            <a:spLocks noChangeArrowheads="1"/>
          </p:cNvSpPr>
          <p:nvPr/>
        </p:nvSpPr>
        <p:spPr bwMode="auto">
          <a:xfrm>
            <a:off x="1373188" y="439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2" name="Oval 8"/>
          <p:cNvSpPr>
            <a:spLocks noChangeArrowheads="1"/>
          </p:cNvSpPr>
          <p:nvPr/>
        </p:nvSpPr>
        <p:spPr bwMode="auto">
          <a:xfrm>
            <a:off x="1862138" y="8255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3" name="Oval 9"/>
          <p:cNvSpPr>
            <a:spLocks noChangeArrowheads="1"/>
          </p:cNvSpPr>
          <p:nvPr/>
        </p:nvSpPr>
        <p:spPr bwMode="auto">
          <a:xfrm>
            <a:off x="4140200" y="1963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4" name="Oval 10"/>
          <p:cNvSpPr>
            <a:spLocks noChangeArrowheads="1"/>
          </p:cNvSpPr>
          <p:nvPr/>
        </p:nvSpPr>
        <p:spPr bwMode="auto">
          <a:xfrm>
            <a:off x="4033838" y="8969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5" name="Oval 11"/>
          <p:cNvSpPr>
            <a:spLocks noChangeArrowheads="1"/>
          </p:cNvSpPr>
          <p:nvPr/>
        </p:nvSpPr>
        <p:spPr bwMode="auto">
          <a:xfrm>
            <a:off x="4443413" y="92075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6" name="Oval 12"/>
          <p:cNvSpPr>
            <a:spLocks noChangeArrowheads="1"/>
          </p:cNvSpPr>
          <p:nvPr/>
        </p:nvSpPr>
        <p:spPr bwMode="auto">
          <a:xfrm>
            <a:off x="5556250" y="11763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7" name="Oval 13"/>
          <p:cNvSpPr>
            <a:spLocks noChangeArrowheads="1"/>
          </p:cNvSpPr>
          <p:nvPr/>
        </p:nvSpPr>
        <p:spPr bwMode="auto">
          <a:xfrm>
            <a:off x="5837238" y="15636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8" name="Oval 14"/>
          <p:cNvSpPr>
            <a:spLocks noChangeArrowheads="1"/>
          </p:cNvSpPr>
          <p:nvPr/>
        </p:nvSpPr>
        <p:spPr bwMode="auto">
          <a:xfrm>
            <a:off x="6300788" y="166211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39" name="Oval 15"/>
          <p:cNvSpPr>
            <a:spLocks noChangeArrowheads="1"/>
          </p:cNvSpPr>
          <p:nvPr/>
        </p:nvSpPr>
        <p:spPr bwMode="auto">
          <a:xfrm>
            <a:off x="6064250" y="19700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0" name="Oval 16"/>
          <p:cNvSpPr>
            <a:spLocks noChangeArrowheads="1"/>
          </p:cNvSpPr>
          <p:nvPr/>
        </p:nvSpPr>
        <p:spPr bwMode="auto">
          <a:xfrm>
            <a:off x="5724525" y="21224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1" name="Oval 17"/>
          <p:cNvSpPr>
            <a:spLocks noChangeArrowheads="1"/>
          </p:cNvSpPr>
          <p:nvPr/>
        </p:nvSpPr>
        <p:spPr bwMode="auto">
          <a:xfrm>
            <a:off x="6032500" y="23542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2" name="Oval 18"/>
          <p:cNvSpPr>
            <a:spLocks noChangeArrowheads="1"/>
          </p:cNvSpPr>
          <p:nvPr/>
        </p:nvSpPr>
        <p:spPr bwMode="auto">
          <a:xfrm>
            <a:off x="6418263" y="2324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3" name="Oval 19"/>
          <p:cNvSpPr>
            <a:spLocks noChangeArrowheads="1"/>
          </p:cNvSpPr>
          <p:nvPr/>
        </p:nvSpPr>
        <p:spPr bwMode="auto">
          <a:xfrm>
            <a:off x="6388100" y="1931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4" name="Oval 20"/>
          <p:cNvSpPr>
            <a:spLocks noChangeArrowheads="1"/>
          </p:cNvSpPr>
          <p:nvPr/>
        </p:nvSpPr>
        <p:spPr bwMode="auto">
          <a:xfrm>
            <a:off x="6670675" y="20859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5" name="Oval 21"/>
          <p:cNvSpPr>
            <a:spLocks noChangeArrowheads="1"/>
          </p:cNvSpPr>
          <p:nvPr/>
        </p:nvSpPr>
        <p:spPr bwMode="auto">
          <a:xfrm>
            <a:off x="7005638" y="218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6" name="Oval 22"/>
          <p:cNvSpPr>
            <a:spLocks noChangeArrowheads="1"/>
          </p:cNvSpPr>
          <p:nvPr/>
        </p:nvSpPr>
        <p:spPr bwMode="auto">
          <a:xfrm>
            <a:off x="7080250" y="24939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7" name="Oval 23"/>
          <p:cNvSpPr>
            <a:spLocks noChangeArrowheads="1"/>
          </p:cNvSpPr>
          <p:nvPr/>
        </p:nvSpPr>
        <p:spPr bwMode="auto">
          <a:xfrm>
            <a:off x="7310438" y="26717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8" name="Oval 24"/>
          <p:cNvSpPr>
            <a:spLocks noChangeArrowheads="1"/>
          </p:cNvSpPr>
          <p:nvPr/>
        </p:nvSpPr>
        <p:spPr bwMode="auto">
          <a:xfrm>
            <a:off x="4953000" y="33528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49" name="Oval 25"/>
          <p:cNvSpPr>
            <a:spLocks noChangeArrowheads="1"/>
          </p:cNvSpPr>
          <p:nvPr/>
        </p:nvSpPr>
        <p:spPr bwMode="auto">
          <a:xfrm>
            <a:off x="7532688" y="36988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0" name="Oval 26"/>
          <p:cNvSpPr>
            <a:spLocks noChangeArrowheads="1"/>
          </p:cNvSpPr>
          <p:nvPr/>
        </p:nvSpPr>
        <p:spPr bwMode="auto">
          <a:xfrm>
            <a:off x="7842250" y="34877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1" name="Oval 27"/>
          <p:cNvSpPr>
            <a:spLocks noChangeArrowheads="1"/>
          </p:cNvSpPr>
          <p:nvPr/>
        </p:nvSpPr>
        <p:spPr bwMode="auto">
          <a:xfrm>
            <a:off x="9136063" y="23717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2" name="Oval 28"/>
          <p:cNvSpPr>
            <a:spLocks noChangeArrowheads="1"/>
          </p:cNvSpPr>
          <p:nvPr/>
        </p:nvSpPr>
        <p:spPr bwMode="auto">
          <a:xfrm>
            <a:off x="8561388" y="31718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3" name="Oval 29"/>
          <p:cNvSpPr>
            <a:spLocks noChangeArrowheads="1"/>
          </p:cNvSpPr>
          <p:nvPr/>
        </p:nvSpPr>
        <p:spPr bwMode="auto">
          <a:xfrm>
            <a:off x="8429625" y="26511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4" name="Oval 30"/>
          <p:cNvSpPr>
            <a:spLocks noChangeArrowheads="1"/>
          </p:cNvSpPr>
          <p:nvPr/>
        </p:nvSpPr>
        <p:spPr bwMode="auto">
          <a:xfrm>
            <a:off x="8270875" y="220662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5" name="Oval 31"/>
          <p:cNvSpPr>
            <a:spLocks noChangeArrowheads="1"/>
          </p:cNvSpPr>
          <p:nvPr/>
        </p:nvSpPr>
        <p:spPr bwMode="auto">
          <a:xfrm>
            <a:off x="7593013" y="228123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6" name="Oval 32"/>
          <p:cNvSpPr>
            <a:spLocks noChangeArrowheads="1"/>
          </p:cNvSpPr>
          <p:nvPr/>
        </p:nvSpPr>
        <p:spPr bwMode="auto">
          <a:xfrm>
            <a:off x="7770813" y="20701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7" name="Oval 33"/>
          <p:cNvSpPr>
            <a:spLocks noChangeArrowheads="1"/>
          </p:cNvSpPr>
          <p:nvPr/>
        </p:nvSpPr>
        <p:spPr bwMode="auto">
          <a:xfrm>
            <a:off x="7431088" y="16271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8" name="Oval 34"/>
          <p:cNvSpPr>
            <a:spLocks noChangeArrowheads="1"/>
          </p:cNvSpPr>
          <p:nvPr/>
        </p:nvSpPr>
        <p:spPr bwMode="auto">
          <a:xfrm>
            <a:off x="8305800" y="5248275"/>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59" name="Oval 35"/>
          <p:cNvSpPr>
            <a:spLocks noChangeArrowheads="1"/>
          </p:cNvSpPr>
          <p:nvPr/>
        </p:nvSpPr>
        <p:spPr bwMode="auto">
          <a:xfrm>
            <a:off x="8250238" y="4725988"/>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60" name="Oval 36"/>
          <p:cNvSpPr>
            <a:spLocks noChangeArrowheads="1"/>
          </p:cNvSpPr>
          <p:nvPr/>
        </p:nvSpPr>
        <p:spPr bwMode="auto">
          <a:xfrm>
            <a:off x="8713788" y="4335463"/>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52261" name="Oval 37"/>
          <p:cNvSpPr>
            <a:spLocks noChangeArrowheads="1"/>
          </p:cNvSpPr>
          <p:nvPr/>
        </p:nvSpPr>
        <p:spPr bwMode="auto">
          <a:xfrm>
            <a:off x="8399463" y="42799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grpSp>
        <p:nvGrpSpPr>
          <p:cNvPr id="3" name="Group 38"/>
          <p:cNvGrpSpPr>
            <a:grpSpLocks/>
          </p:cNvGrpSpPr>
          <p:nvPr/>
        </p:nvGrpSpPr>
        <p:grpSpPr bwMode="auto">
          <a:xfrm>
            <a:off x="611188" y="5608638"/>
            <a:ext cx="8816975" cy="2028825"/>
            <a:chOff x="385" y="3533"/>
            <a:chExt cx="5554" cy="1278"/>
          </a:xfrm>
        </p:grpSpPr>
        <p:sp>
          <p:nvSpPr>
            <p:cNvPr id="112678" name="Text Box 39"/>
            <p:cNvSpPr txBox="1">
              <a:spLocks noChangeArrowheads="1"/>
            </p:cNvSpPr>
            <p:nvPr/>
          </p:nvSpPr>
          <p:spPr bwMode="auto">
            <a:xfrm>
              <a:off x="385" y="3533"/>
              <a:ext cx="5012" cy="1119"/>
            </a:xfrm>
            <a:prstGeom prst="rect">
              <a:avLst/>
            </a:prstGeom>
            <a:noFill/>
            <a:ln w="9525">
              <a:noFill/>
              <a:round/>
              <a:headEnd/>
              <a:tailEnd/>
            </a:ln>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750"/>
                </a:spcBef>
                <a:buClr>
                  <a:srgbClr val="FFEA18"/>
                </a:buClr>
                <a:defRPr/>
              </a:pPr>
              <a:r>
                <a:rPr lang="ar-JO" sz="4300" b="1" dirty="0">
                  <a:solidFill>
                    <a:srgbClr val="FFEA18"/>
                  </a:solidFill>
                  <a:effectLst>
                    <a:outerShdw blurRad="50800" dist="88900" dir="2700000" algn="tl" rotWithShape="0">
                      <a:srgbClr val="000000"/>
                    </a:outerShdw>
                  </a:effectLst>
                  <a:latin typeface="Arial" panose="020B0604020202020204" pitchFamily="34" charset="0"/>
                  <a:cs typeface="Arial" panose="020B0604020202020204" pitchFamily="34" charset="0"/>
                </a:rPr>
                <a:t>انتشار الكنيسة</a:t>
              </a:r>
            </a:p>
            <a:p>
              <a:pPr algn="ctr" defTabSz="453173">
                <a:lnSpc>
                  <a:spcPct val="100000"/>
                </a:lnSpc>
                <a:spcBef>
                  <a:spcPts val="2750"/>
                </a:spcBef>
                <a:buClr>
                  <a:srgbClr val="FFEA18"/>
                </a:buClr>
                <a:defRPr/>
              </a:pPr>
              <a:r>
                <a:rPr lang="ar-JO" sz="4300" b="1" dirty="0">
                  <a:solidFill>
                    <a:srgbClr val="FFEA18"/>
                  </a:solidFill>
                  <a:effectLst>
                    <a:outerShdw blurRad="50800" dist="88900" dir="2700000" algn="tl" rotWithShape="0">
                      <a:srgbClr val="000000"/>
                    </a:outerShdw>
                  </a:effectLst>
                  <a:latin typeface="Arial" panose="020B0604020202020204" pitchFamily="34" charset="0"/>
                  <a:cs typeface="Arial" panose="020B0604020202020204" pitchFamily="34" charset="0"/>
                </a:rPr>
                <a:t>الأولى</a:t>
              </a:r>
              <a:endParaRPr lang="en-GB" sz="4300" b="1" dirty="0">
                <a:solidFill>
                  <a:srgbClr val="FFEA18"/>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05510" name="Text Box 40"/>
            <p:cNvSpPr txBox="1">
              <a:spLocks noChangeArrowheads="1"/>
            </p:cNvSpPr>
            <p:nvPr/>
          </p:nvSpPr>
          <p:spPr bwMode="auto">
            <a:xfrm>
              <a:off x="2618" y="4616"/>
              <a:ext cx="3321" cy="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EA18"/>
                </a:buClr>
              </a:pPr>
              <a:r>
                <a:rPr lang="ar-JO" sz="1400" b="1" dirty="0">
                  <a:solidFill>
                    <a:srgbClr val="FFEA18"/>
                  </a:solidFill>
                  <a:latin typeface="Arial" panose="020B0604020202020204" pitchFamily="34" charset="0"/>
                  <a:cs typeface="Arial" panose="020B0604020202020204" pitchFamily="34" charset="0"/>
                </a:rPr>
                <a:t>مواقع تمثيلية فقط</a:t>
              </a:r>
              <a:endParaRPr lang="en-GB" sz="1400" b="1" dirty="0">
                <a:solidFill>
                  <a:srgbClr val="FFEA18"/>
                </a:solidFill>
                <a:latin typeface="Arial" panose="020B0604020202020204" pitchFamily="34" charset="0"/>
                <a:cs typeface="Arial" panose="020B0604020202020204" pitchFamily="34" charset="0"/>
              </a:endParaRPr>
            </a:p>
          </p:txBody>
        </p:sp>
      </p:grpSp>
      <p:sp>
        <p:nvSpPr>
          <p:cNvPr id="40" name="Rectangle 3"/>
          <p:cNvSpPr>
            <a:spLocks noChangeArrowheads="1"/>
          </p:cNvSpPr>
          <p:nvPr/>
        </p:nvSpPr>
        <p:spPr bwMode="auto">
          <a:xfrm>
            <a:off x="1028328" y="3260726"/>
            <a:ext cx="472480" cy="400050"/>
          </a:xfrm>
          <a:prstGeom prst="rect">
            <a:avLst/>
          </a:prstGeom>
          <a:solidFill>
            <a:srgbClr val="386FD0"/>
          </a:solidFill>
          <a:ln>
            <a:noFill/>
          </a:ln>
        </p:spPr>
        <p:txBody>
          <a:bodyPr wrap="none" anchor="ctr"/>
          <a:lstStyle/>
          <a:p>
            <a:endParaRPr lang="en-US">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nodeType="afterGroup">
                            <p:stCondLst>
                              <p:cond delay="500"/>
                            </p:stCondLst>
                            <p:childTnLst>
                              <p:par>
                                <p:cTn id="9" presetID="23" presetClass="entr" presetSubtype="36" fill="hold" grpId="0" nodeType="afterEffect">
                                  <p:stCondLst>
                                    <p:cond delay="0"/>
                                  </p:stCondLst>
                                  <p:childTnLst>
                                    <p:set>
                                      <p:cBhvr>
                                        <p:cTn id="10" dur="1" fill="hold">
                                          <p:stCondLst>
                                            <p:cond delay="0"/>
                                          </p:stCondLst>
                                        </p:cTn>
                                        <p:tgtEl>
                                          <p:spTgt spid="52258"/>
                                        </p:tgtEl>
                                        <p:attrNameLst>
                                          <p:attrName>style.visibility</p:attrName>
                                        </p:attrNameLst>
                                      </p:cBhvr>
                                      <p:to>
                                        <p:strVal val="visible"/>
                                      </p:to>
                                    </p:set>
                                    <p:anim calcmode="lin" valueType="num">
                                      <p:cBhvr>
                                        <p:cTn id="11" dur="500" fill="hold"/>
                                        <p:tgtEl>
                                          <p:spTgt spid="52258"/>
                                        </p:tgtEl>
                                        <p:attrNameLst>
                                          <p:attrName>ppt_w</p:attrName>
                                        </p:attrNameLst>
                                      </p:cBhvr>
                                      <p:tavLst>
                                        <p:tav tm="100000">
                                          <p:val>
                                            <p:strVal val="(6*min(ma#ppt_x(#ppt_w*#ppt_h,.3),1)-7.4)/-.7*#ppt_w"/>
                                          </p:val>
                                        </p:tav>
                                        <p:tav>
                                          <p:val>
                                            <p:strVal val="#ppt_w"/>
                                          </p:val>
                                        </p:tav>
                                      </p:tavLst>
                                    </p:anim>
                                    <p:anim calcmode="lin" valueType="num">
                                      <p:cBhvr>
                                        <p:cTn id="12" dur="500" fill="hold"/>
                                        <p:tgtEl>
                                          <p:spTgt spid="52258"/>
                                        </p:tgtEl>
                                        <p:attrNameLst>
                                          <p:attrName>ppt_h</p:attrName>
                                        </p:attrNameLst>
                                      </p:cBhvr>
                                      <p:tavLst>
                                        <p:tav tm="100000">
                                          <p:val>
                                            <p:strVal val="(6*min(ma#ppt_x(#ppt_w*#ppt_h,.3),1)-7.4)/-.7*#ppt_h"/>
                                          </p:val>
                                        </p:tav>
                                        <p:tav>
                                          <p:val>
                                            <p:strVal val="#ppt_h"/>
                                          </p:val>
                                        </p:tav>
                                      </p:tavLst>
                                    </p:anim>
                                    <p:anim calcmode="lin" valueType="num">
                                      <p:cBhvr>
                                        <p:cTn id="13" dur="500" fill="hold"/>
                                        <p:tgtEl>
                                          <p:spTgt spid="52258"/>
                                        </p:tgtEl>
                                        <p:attrNameLst>
                                          <p:attrName>ppt_x</p:attrName>
                                        </p:attrNameLst>
                                      </p:cBhvr>
                                      <p:tavLst>
                                        <p:tav tm="100000">
                                          <p:val>
                                            <p:fltVal val="0.5"/>
                                          </p:val>
                                        </p:tav>
                                        <p:tav>
                                          <p:val>
                                            <p:strVal val="#ppt_x"/>
                                          </p:val>
                                        </p:tav>
                                      </p:tavLst>
                                    </p:anim>
                                    <p:anim calcmode="lin" valueType="num">
                                      <p:cBhvr>
                                        <p:cTn id="14" dur="500" fill="hold"/>
                                        <p:tgtEl>
                                          <p:spTgt spid="52258"/>
                                        </p:tgtEl>
                                        <p:attrNameLst>
                                          <p:attrName>ppt_y</p:attrName>
                                        </p:attrNameLst>
                                      </p:cBhvr>
                                      <p:tavLst>
                                        <p:tav tm="100000">
                                          <p:val>
                                            <p:strVal val="1+(6*min(ma#ppt_x(#ppt_w*#ppt_h,.3),1)-7.4)/-.7*#ppt_h/2"/>
                                          </p:val>
                                        </p:tav>
                                        <p:tav>
                                          <p:val>
                                            <p:strVal val="#ppt_y"/>
                                          </p:val>
                                        </p:tav>
                                      </p:tavLst>
                                    </p:anim>
                                  </p:childTnLst>
                                </p:cTn>
                              </p:par>
                            </p:childTnLst>
                          </p:cTn>
                        </p:par>
                        <p:par>
                          <p:cTn id="15" fill="hold" nodeType="afterGroup">
                            <p:stCondLst>
                              <p:cond delay="1000"/>
                            </p:stCondLst>
                            <p:childTnLst>
                              <p:par>
                                <p:cTn id="16" presetID="23" presetClass="entr" presetSubtype="36" fill="hold" grpId="0" nodeType="afterEffect">
                                  <p:stCondLst>
                                    <p:cond delay="0"/>
                                  </p:stCondLst>
                                  <p:childTnLst>
                                    <p:set>
                                      <p:cBhvr>
                                        <p:cTn id="17" dur="1" fill="hold">
                                          <p:stCondLst>
                                            <p:cond delay="0"/>
                                          </p:stCondLst>
                                        </p:cTn>
                                        <p:tgtEl>
                                          <p:spTgt spid="52259"/>
                                        </p:tgtEl>
                                        <p:attrNameLst>
                                          <p:attrName>style.visibility</p:attrName>
                                        </p:attrNameLst>
                                      </p:cBhvr>
                                      <p:to>
                                        <p:strVal val="visible"/>
                                      </p:to>
                                    </p:set>
                                    <p:anim calcmode="lin" valueType="num">
                                      <p:cBhvr>
                                        <p:cTn id="18" dur="500" fill="hold"/>
                                        <p:tgtEl>
                                          <p:spTgt spid="52259"/>
                                        </p:tgtEl>
                                        <p:attrNameLst>
                                          <p:attrName>ppt_w</p:attrName>
                                        </p:attrNameLst>
                                      </p:cBhvr>
                                      <p:tavLst>
                                        <p:tav tm="100000">
                                          <p:val>
                                            <p:strVal val="(6*min(ma#ppt_x(#ppt_w*#ppt_h,.3),1)-7.4)/-.7*#ppt_w"/>
                                          </p:val>
                                        </p:tav>
                                        <p:tav>
                                          <p:val>
                                            <p:strVal val="#ppt_w"/>
                                          </p:val>
                                        </p:tav>
                                      </p:tavLst>
                                    </p:anim>
                                    <p:anim calcmode="lin" valueType="num">
                                      <p:cBhvr>
                                        <p:cTn id="19" dur="500" fill="hold"/>
                                        <p:tgtEl>
                                          <p:spTgt spid="52259"/>
                                        </p:tgtEl>
                                        <p:attrNameLst>
                                          <p:attrName>ppt_h</p:attrName>
                                        </p:attrNameLst>
                                      </p:cBhvr>
                                      <p:tavLst>
                                        <p:tav tm="100000">
                                          <p:val>
                                            <p:strVal val="(6*min(ma#ppt_x(#ppt_w*#ppt_h,.3),1)-7.4)/-.7*#ppt_h"/>
                                          </p:val>
                                        </p:tav>
                                        <p:tav>
                                          <p:val>
                                            <p:strVal val="#ppt_h"/>
                                          </p:val>
                                        </p:tav>
                                      </p:tavLst>
                                    </p:anim>
                                    <p:anim calcmode="lin" valueType="num">
                                      <p:cBhvr>
                                        <p:cTn id="20" dur="500" fill="hold"/>
                                        <p:tgtEl>
                                          <p:spTgt spid="52259"/>
                                        </p:tgtEl>
                                        <p:attrNameLst>
                                          <p:attrName>ppt_x</p:attrName>
                                        </p:attrNameLst>
                                      </p:cBhvr>
                                      <p:tavLst>
                                        <p:tav tm="100000">
                                          <p:val>
                                            <p:fltVal val="0.5"/>
                                          </p:val>
                                        </p:tav>
                                        <p:tav>
                                          <p:val>
                                            <p:strVal val="#ppt_x"/>
                                          </p:val>
                                        </p:tav>
                                      </p:tavLst>
                                    </p:anim>
                                    <p:anim calcmode="lin" valueType="num">
                                      <p:cBhvr>
                                        <p:cTn id="21" dur="500" fill="hold"/>
                                        <p:tgtEl>
                                          <p:spTgt spid="52259"/>
                                        </p:tgtEl>
                                        <p:attrNameLst>
                                          <p:attrName>ppt_y</p:attrName>
                                        </p:attrNameLst>
                                      </p:cBhvr>
                                      <p:tavLst>
                                        <p:tav tm="100000">
                                          <p:val>
                                            <p:strVal val="1+(6*min(ma#ppt_x(#ppt_w*#ppt_h,.3),1)-7.4)/-.7*#ppt_h/2"/>
                                          </p:val>
                                        </p:tav>
                                        <p:tav>
                                          <p:val>
                                            <p:strVal val="#ppt_y"/>
                                          </p:val>
                                        </p:tav>
                                      </p:tavLst>
                                    </p:anim>
                                  </p:childTnLst>
                                </p:cTn>
                              </p:par>
                            </p:childTnLst>
                          </p:cTn>
                        </p:par>
                        <p:par>
                          <p:cTn id="22" fill="hold" nodeType="afterGroup">
                            <p:stCondLst>
                              <p:cond delay="1500"/>
                            </p:stCondLst>
                            <p:childTnLst>
                              <p:par>
                                <p:cTn id="23" presetID="23" presetClass="entr" presetSubtype="36" fill="hold" grpId="0" nodeType="afterEffect">
                                  <p:stCondLst>
                                    <p:cond delay="0"/>
                                  </p:stCondLst>
                                  <p:childTnLst>
                                    <p:set>
                                      <p:cBhvr>
                                        <p:cTn id="24" dur="1" fill="hold">
                                          <p:stCondLst>
                                            <p:cond delay="0"/>
                                          </p:stCondLst>
                                        </p:cTn>
                                        <p:tgtEl>
                                          <p:spTgt spid="52260"/>
                                        </p:tgtEl>
                                        <p:attrNameLst>
                                          <p:attrName>style.visibility</p:attrName>
                                        </p:attrNameLst>
                                      </p:cBhvr>
                                      <p:to>
                                        <p:strVal val="visible"/>
                                      </p:to>
                                    </p:set>
                                    <p:anim calcmode="lin" valueType="num">
                                      <p:cBhvr>
                                        <p:cTn id="25" dur="500" fill="hold"/>
                                        <p:tgtEl>
                                          <p:spTgt spid="52260"/>
                                        </p:tgtEl>
                                        <p:attrNameLst>
                                          <p:attrName>ppt_w</p:attrName>
                                        </p:attrNameLst>
                                      </p:cBhvr>
                                      <p:tavLst>
                                        <p:tav tm="100000">
                                          <p:val>
                                            <p:strVal val="(6*min(ma#ppt_x(#ppt_w*#ppt_h,.3),1)-7.4)/-.7*#ppt_w"/>
                                          </p:val>
                                        </p:tav>
                                        <p:tav>
                                          <p:val>
                                            <p:strVal val="#ppt_w"/>
                                          </p:val>
                                        </p:tav>
                                      </p:tavLst>
                                    </p:anim>
                                    <p:anim calcmode="lin" valueType="num">
                                      <p:cBhvr>
                                        <p:cTn id="26" dur="500" fill="hold"/>
                                        <p:tgtEl>
                                          <p:spTgt spid="52260"/>
                                        </p:tgtEl>
                                        <p:attrNameLst>
                                          <p:attrName>ppt_h</p:attrName>
                                        </p:attrNameLst>
                                      </p:cBhvr>
                                      <p:tavLst>
                                        <p:tav tm="100000">
                                          <p:val>
                                            <p:strVal val="(6*min(ma#ppt_x(#ppt_w*#ppt_h,.3),1)-7.4)/-.7*#ppt_h"/>
                                          </p:val>
                                        </p:tav>
                                        <p:tav>
                                          <p:val>
                                            <p:strVal val="#ppt_h"/>
                                          </p:val>
                                        </p:tav>
                                      </p:tavLst>
                                    </p:anim>
                                    <p:anim calcmode="lin" valueType="num">
                                      <p:cBhvr>
                                        <p:cTn id="27" dur="500" fill="hold"/>
                                        <p:tgtEl>
                                          <p:spTgt spid="52260"/>
                                        </p:tgtEl>
                                        <p:attrNameLst>
                                          <p:attrName>ppt_x</p:attrName>
                                        </p:attrNameLst>
                                      </p:cBhvr>
                                      <p:tavLst>
                                        <p:tav tm="100000">
                                          <p:val>
                                            <p:fltVal val="0.5"/>
                                          </p:val>
                                        </p:tav>
                                        <p:tav>
                                          <p:val>
                                            <p:strVal val="#ppt_x"/>
                                          </p:val>
                                        </p:tav>
                                      </p:tavLst>
                                    </p:anim>
                                    <p:anim calcmode="lin" valueType="num">
                                      <p:cBhvr>
                                        <p:cTn id="28" dur="500" fill="hold"/>
                                        <p:tgtEl>
                                          <p:spTgt spid="52260"/>
                                        </p:tgtEl>
                                        <p:attrNameLst>
                                          <p:attrName>ppt_y</p:attrName>
                                        </p:attrNameLst>
                                      </p:cBhvr>
                                      <p:tavLst>
                                        <p:tav tm="100000">
                                          <p:val>
                                            <p:strVal val="1+(6*min(ma#ppt_x(#ppt_w*#ppt_h,.3),1)-7.4)/-.7*#ppt_h/2"/>
                                          </p:val>
                                        </p:tav>
                                        <p:tav>
                                          <p:val>
                                            <p:strVal val="#ppt_y"/>
                                          </p:val>
                                        </p:tav>
                                      </p:tavLst>
                                    </p:anim>
                                  </p:childTnLst>
                                </p:cTn>
                              </p:par>
                            </p:childTnLst>
                          </p:cTn>
                        </p:par>
                        <p:par>
                          <p:cTn id="29" fill="hold" nodeType="afterGroup">
                            <p:stCondLst>
                              <p:cond delay="2000"/>
                            </p:stCondLst>
                            <p:childTnLst>
                              <p:par>
                                <p:cTn id="30" presetID="23" presetClass="entr" presetSubtype="36" fill="hold" grpId="0" nodeType="afterEffect">
                                  <p:stCondLst>
                                    <p:cond delay="0"/>
                                  </p:stCondLst>
                                  <p:childTnLst>
                                    <p:set>
                                      <p:cBhvr>
                                        <p:cTn id="31" dur="1" fill="hold">
                                          <p:stCondLst>
                                            <p:cond delay="0"/>
                                          </p:stCondLst>
                                        </p:cTn>
                                        <p:tgtEl>
                                          <p:spTgt spid="52261"/>
                                        </p:tgtEl>
                                        <p:attrNameLst>
                                          <p:attrName>style.visibility</p:attrName>
                                        </p:attrNameLst>
                                      </p:cBhvr>
                                      <p:to>
                                        <p:strVal val="visible"/>
                                      </p:to>
                                    </p:set>
                                    <p:anim calcmode="lin" valueType="num">
                                      <p:cBhvr>
                                        <p:cTn id="32" dur="500" fill="hold"/>
                                        <p:tgtEl>
                                          <p:spTgt spid="52261"/>
                                        </p:tgtEl>
                                        <p:attrNameLst>
                                          <p:attrName>ppt_w</p:attrName>
                                        </p:attrNameLst>
                                      </p:cBhvr>
                                      <p:tavLst>
                                        <p:tav tm="100000">
                                          <p:val>
                                            <p:strVal val="(6*min(ma#ppt_x(#ppt_w*#ppt_h,.3),1)-7.4)/-.7*#ppt_w"/>
                                          </p:val>
                                        </p:tav>
                                        <p:tav>
                                          <p:val>
                                            <p:strVal val="#ppt_w"/>
                                          </p:val>
                                        </p:tav>
                                      </p:tavLst>
                                    </p:anim>
                                    <p:anim calcmode="lin" valueType="num">
                                      <p:cBhvr>
                                        <p:cTn id="33" dur="500" fill="hold"/>
                                        <p:tgtEl>
                                          <p:spTgt spid="52261"/>
                                        </p:tgtEl>
                                        <p:attrNameLst>
                                          <p:attrName>ppt_h</p:attrName>
                                        </p:attrNameLst>
                                      </p:cBhvr>
                                      <p:tavLst>
                                        <p:tav tm="100000">
                                          <p:val>
                                            <p:strVal val="(6*min(ma#ppt_x(#ppt_w*#ppt_h,.3),1)-7.4)/-.7*#ppt_h"/>
                                          </p:val>
                                        </p:tav>
                                        <p:tav>
                                          <p:val>
                                            <p:strVal val="#ppt_h"/>
                                          </p:val>
                                        </p:tav>
                                      </p:tavLst>
                                    </p:anim>
                                    <p:anim calcmode="lin" valueType="num">
                                      <p:cBhvr>
                                        <p:cTn id="34" dur="500" fill="hold"/>
                                        <p:tgtEl>
                                          <p:spTgt spid="52261"/>
                                        </p:tgtEl>
                                        <p:attrNameLst>
                                          <p:attrName>ppt_x</p:attrName>
                                        </p:attrNameLst>
                                      </p:cBhvr>
                                      <p:tavLst>
                                        <p:tav tm="100000">
                                          <p:val>
                                            <p:fltVal val="0.5"/>
                                          </p:val>
                                        </p:tav>
                                        <p:tav>
                                          <p:val>
                                            <p:strVal val="#ppt_x"/>
                                          </p:val>
                                        </p:tav>
                                      </p:tavLst>
                                    </p:anim>
                                    <p:anim calcmode="lin" valueType="num">
                                      <p:cBhvr>
                                        <p:cTn id="35" dur="500" fill="hold"/>
                                        <p:tgtEl>
                                          <p:spTgt spid="52261"/>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2500"/>
                            </p:stCondLst>
                            <p:childTnLst>
                              <p:par>
                                <p:cTn id="37" presetID="23" presetClass="entr" presetSubtype="36" fill="hold" grpId="0" nodeType="afterEffect">
                                  <p:stCondLst>
                                    <p:cond delay="0"/>
                                  </p:stCondLst>
                                  <p:childTnLst>
                                    <p:set>
                                      <p:cBhvr>
                                        <p:cTn id="38" dur="1" fill="hold">
                                          <p:stCondLst>
                                            <p:cond delay="0"/>
                                          </p:stCondLst>
                                        </p:cTn>
                                        <p:tgtEl>
                                          <p:spTgt spid="52238"/>
                                        </p:tgtEl>
                                        <p:attrNameLst>
                                          <p:attrName>style.visibility</p:attrName>
                                        </p:attrNameLst>
                                      </p:cBhvr>
                                      <p:to>
                                        <p:strVal val="visible"/>
                                      </p:to>
                                    </p:set>
                                    <p:anim calcmode="lin" valueType="num">
                                      <p:cBhvr>
                                        <p:cTn id="39" dur="500" fill="hold"/>
                                        <p:tgtEl>
                                          <p:spTgt spid="52238"/>
                                        </p:tgtEl>
                                        <p:attrNameLst>
                                          <p:attrName>ppt_w</p:attrName>
                                        </p:attrNameLst>
                                      </p:cBhvr>
                                      <p:tavLst>
                                        <p:tav tm="100000">
                                          <p:val>
                                            <p:strVal val="(6*min(ma#ppt_x(#ppt_w*#ppt_h,.3),1)-7.4)/-.7*#ppt_w"/>
                                          </p:val>
                                        </p:tav>
                                        <p:tav>
                                          <p:val>
                                            <p:strVal val="#ppt_w"/>
                                          </p:val>
                                        </p:tav>
                                      </p:tavLst>
                                    </p:anim>
                                    <p:anim calcmode="lin" valueType="num">
                                      <p:cBhvr>
                                        <p:cTn id="40" dur="500" fill="hold"/>
                                        <p:tgtEl>
                                          <p:spTgt spid="52238"/>
                                        </p:tgtEl>
                                        <p:attrNameLst>
                                          <p:attrName>ppt_h</p:attrName>
                                        </p:attrNameLst>
                                      </p:cBhvr>
                                      <p:tavLst>
                                        <p:tav tm="100000">
                                          <p:val>
                                            <p:strVal val="(6*min(ma#ppt_x(#ppt_w*#ppt_h,.3),1)-7.4)/-.7*#ppt_h"/>
                                          </p:val>
                                        </p:tav>
                                        <p:tav>
                                          <p:val>
                                            <p:strVal val="#ppt_h"/>
                                          </p:val>
                                        </p:tav>
                                      </p:tavLst>
                                    </p:anim>
                                    <p:anim calcmode="lin" valueType="num">
                                      <p:cBhvr>
                                        <p:cTn id="41" dur="500" fill="hold"/>
                                        <p:tgtEl>
                                          <p:spTgt spid="52238"/>
                                        </p:tgtEl>
                                        <p:attrNameLst>
                                          <p:attrName>ppt_x</p:attrName>
                                        </p:attrNameLst>
                                      </p:cBhvr>
                                      <p:tavLst>
                                        <p:tav tm="100000">
                                          <p:val>
                                            <p:fltVal val="0.5"/>
                                          </p:val>
                                        </p:tav>
                                        <p:tav>
                                          <p:val>
                                            <p:strVal val="#ppt_x"/>
                                          </p:val>
                                        </p:tav>
                                      </p:tavLst>
                                    </p:anim>
                                    <p:anim calcmode="lin" valueType="num">
                                      <p:cBhvr>
                                        <p:cTn id="42" dur="500" fill="hold"/>
                                        <p:tgtEl>
                                          <p:spTgt spid="52238"/>
                                        </p:tgtEl>
                                        <p:attrNameLst>
                                          <p:attrName>ppt_y</p:attrName>
                                        </p:attrNameLst>
                                      </p:cBhvr>
                                      <p:tavLst>
                                        <p:tav tm="100000">
                                          <p:val>
                                            <p:strVal val="1+(6*min(ma#ppt_x(#ppt_w*#ppt_h,.3),1)-7.4)/-.7*#ppt_h/2"/>
                                          </p:val>
                                        </p:tav>
                                        <p:tav>
                                          <p:val>
                                            <p:strVal val="#ppt_y"/>
                                          </p:val>
                                        </p:tav>
                                      </p:tavLst>
                                    </p:anim>
                                  </p:childTnLst>
                                </p:cTn>
                              </p:par>
                            </p:childTnLst>
                          </p:cTn>
                        </p:par>
                        <p:par>
                          <p:cTn id="43" fill="hold" nodeType="afterGroup">
                            <p:stCondLst>
                              <p:cond delay="3000"/>
                            </p:stCondLst>
                            <p:childTnLst>
                              <p:par>
                                <p:cTn id="44" presetID="23" presetClass="entr" presetSubtype="36" fill="hold" grpId="0" nodeType="afterEffect">
                                  <p:stCondLst>
                                    <p:cond delay="0"/>
                                  </p:stCondLst>
                                  <p:childTnLst>
                                    <p:set>
                                      <p:cBhvr>
                                        <p:cTn id="45" dur="1" fill="hold">
                                          <p:stCondLst>
                                            <p:cond delay="0"/>
                                          </p:stCondLst>
                                        </p:cTn>
                                        <p:tgtEl>
                                          <p:spTgt spid="52233"/>
                                        </p:tgtEl>
                                        <p:attrNameLst>
                                          <p:attrName>style.visibility</p:attrName>
                                        </p:attrNameLst>
                                      </p:cBhvr>
                                      <p:to>
                                        <p:strVal val="visible"/>
                                      </p:to>
                                    </p:set>
                                    <p:anim calcmode="lin" valueType="num">
                                      <p:cBhvr>
                                        <p:cTn id="46" dur="500" fill="hold"/>
                                        <p:tgtEl>
                                          <p:spTgt spid="52233"/>
                                        </p:tgtEl>
                                        <p:attrNameLst>
                                          <p:attrName>ppt_w</p:attrName>
                                        </p:attrNameLst>
                                      </p:cBhvr>
                                      <p:tavLst>
                                        <p:tav tm="100000">
                                          <p:val>
                                            <p:strVal val="(6*min(ma#ppt_x(#ppt_w*#ppt_h,.3),1)-7.4)/-.7*#ppt_w"/>
                                          </p:val>
                                        </p:tav>
                                        <p:tav>
                                          <p:val>
                                            <p:strVal val="#ppt_w"/>
                                          </p:val>
                                        </p:tav>
                                      </p:tavLst>
                                    </p:anim>
                                    <p:anim calcmode="lin" valueType="num">
                                      <p:cBhvr>
                                        <p:cTn id="47" dur="500" fill="hold"/>
                                        <p:tgtEl>
                                          <p:spTgt spid="52233"/>
                                        </p:tgtEl>
                                        <p:attrNameLst>
                                          <p:attrName>ppt_h</p:attrName>
                                        </p:attrNameLst>
                                      </p:cBhvr>
                                      <p:tavLst>
                                        <p:tav tm="100000">
                                          <p:val>
                                            <p:strVal val="(6*min(ma#ppt_x(#ppt_w*#ppt_h,.3),1)-7.4)/-.7*#ppt_h"/>
                                          </p:val>
                                        </p:tav>
                                        <p:tav>
                                          <p:val>
                                            <p:strVal val="#ppt_h"/>
                                          </p:val>
                                        </p:tav>
                                      </p:tavLst>
                                    </p:anim>
                                    <p:anim calcmode="lin" valueType="num">
                                      <p:cBhvr>
                                        <p:cTn id="48" dur="500" fill="hold"/>
                                        <p:tgtEl>
                                          <p:spTgt spid="52233"/>
                                        </p:tgtEl>
                                        <p:attrNameLst>
                                          <p:attrName>ppt_x</p:attrName>
                                        </p:attrNameLst>
                                      </p:cBhvr>
                                      <p:tavLst>
                                        <p:tav tm="100000">
                                          <p:val>
                                            <p:fltVal val="0.5"/>
                                          </p:val>
                                        </p:tav>
                                        <p:tav>
                                          <p:val>
                                            <p:strVal val="#ppt_x"/>
                                          </p:val>
                                        </p:tav>
                                      </p:tavLst>
                                    </p:anim>
                                    <p:anim calcmode="lin" valueType="num">
                                      <p:cBhvr>
                                        <p:cTn id="49" dur="500" fill="hold"/>
                                        <p:tgtEl>
                                          <p:spTgt spid="52233"/>
                                        </p:tgtEl>
                                        <p:attrNameLst>
                                          <p:attrName>ppt_y</p:attrName>
                                        </p:attrNameLst>
                                      </p:cBhvr>
                                      <p:tavLst>
                                        <p:tav tm="100000">
                                          <p:val>
                                            <p:strVal val="1+(6*min(ma#ppt_x(#ppt_w*#ppt_h,.3),1)-7.4)/-.7*#ppt_h/2"/>
                                          </p:val>
                                        </p:tav>
                                        <p:tav>
                                          <p:val>
                                            <p:strVal val="#ppt_y"/>
                                          </p:val>
                                        </p:tav>
                                      </p:tavLst>
                                    </p:anim>
                                  </p:childTnLst>
                                </p:cTn>
                              </p:par>
                            </p:childTnLst>
                          </p:cTn>
                        </p:par>
                        <p:par>
                          <p:cTn id="50" fill="hold" nodeType="afterGroup">
                            <p:stCondLst>
                              <p:cond delay="3500"/>
                            </p:stCondLst>
                            <p:childTnLst>
                              <p:par>
                                <p:cTn id="51" presetID="23" presetClass="entr" presetSubtype="36" fill="hold" grpId="0" nodeType="afterEffect">
                                  <p:stCondLst>
                                    <p:cond delay="0"/>
                                  </p:stCondLst>
                                  <p:childTnLst>
                                    <p:set>
                                      <p:cBhvr>
                                        <p:cTn id="52" dur="1" fill="hold">
                                          <p:stCondLst>
                                            <p:cond delay="0"/>
                                          </p:stCondLst>
                                        </p:cTn>
                                        <p:tgtEl>
                                          <p:spTgt spid="52237"/>
                                        </p:tgtEl>
                                        <p:attrNameLst>
                                          <p:attrName>style.visibility</p:attrName>
                                        </p:attrNameLst>
                                      </p:cBhvr>
                                      <p:to>
                                        <p:strVal val="visible"/>
                                      </p:to>
                                    </p:set>
                                    <p:anim calcmode="lin" valueType="num">
                                      <p:cBhvr>
                                        <p:cTn id="53" dur="500" fill="hold"/>
                                        <p:tgtEl>
                                          <p:spTgt spid="52237"/>
                                        </p:tgtEl>
                                        <p:attrNameLst>
                                          <p:attrName>ppt_w</p:attrName>
                                        </p:attrNameLst>
                                      </p:cBhvr>
                                      <p:tavLst>
                                        <p:tav tm="100000">
                                          <p:val>
                                            <p:strVal val="(6*min(ma#ppt_x(#ppt_w*#ppt_h,.3),1)-7.4)/-.7*#ppt_w"/>
                                          </p:val>
                                        </p:tav>
                                        <p:tav>
                                          <p:val>
                                            <p:strVal val="#ppt_w"/>
                                          </p:val>
                                        </p:tav>
                                      </p:tavLst>
                                    </p:anim>
                                    <p:anim calcmode="lin" valueType="num">
                                      <p:cBhvr>
                                        <p:cTn id="54" dur="500" fill="hold"/>
                                        <p:tgtEl>
                                          <p:spTgt spid="52237"/>
                                        </p:tgtEl>
                                        <p:attrNameLst>
                                          <p:attrName>ppt_h</p:attrName>
                                        </p:attrNameLst>
                                      </p:cBhvr>
                                      <p:tavLst>
                                        <p:tav tm="100000">
                                          <p:val>
                                            <p:strVal val="(6*min(ma#ppt_x(#ppt_w*#ppt_h,.3),1)-7.4)/-.7*#ppt_h"/>
                                          </p:val>
                                        </p:tav>
                                        <p:tav>
                                          <p:val>
                                            <p:strVal val="#ppt_h"/>
                                          </p:val>
                                        </p:tav>
                                      </p:tavLst>
                                    </p:anim>
                                    <p:anim calcmode="lin" valueType="num">
                                      <p:cBhvr>
                                        <p:cTn id="55" dur="500" fill="hold"/>
                                        <p:tgtEl>
                                          <p:spTgt spid="52237"/>
                                        </p:tgtEl>
                                        <p:attrNameLst>
                                          <p:attrName>ppt_x</p:attrName>
                                        </p:attrNameLst>
                                      </p:cBhvr>
                                      <p:tavLst>
                                        <p:tav tm="100000">
                                          <p:val>
                                            <p:fltVal val="0.5"/>
                                          </p:val>
                                        </p:tav>
                                        <p:tav>
                                          <p:val>
                                            <p:strVal val="#ppt_x"/>
                                          </p:val>
                                        </p:tav>
                                      </p:tavLst>
                                    </p:anim>
                                    <p:anim calcmode="lin" valueType="num">
                                      <p:cBhvr>
                                        <p:cTn id="56" dur="500" fill="hold"/>
                                        <p:tgtEl>
                                          <p:spTgt spid="52237"/>
                                        </p:tgtEl>
                                        <p:attrNameLst>
                                          <p:attrName>ppt_y</p:attrName>
                                        </p:attrNameLst>
                                      </p:cBhvr>
                                      <p:tavLst>
                                        <p:tav tm="100000">
                                          <p:val>
                                            <p:strVal val="1+(6*min(ma#ppt_x(#ppt_w*#ppt_h,.3),1)-7.4)/-.7*#ppt_h/2"/>
                                          </p:val>
                                        </p:tav>
                                        <p:tav>
                                          <p:val>
                                            <p:strVal val="#ppt_y"/>
                                          </p:val>
                                        </p:tav>
                                      </p:tavLst>
                                    </p:anim>
                                  </p:childTnLst>
                                </p:cTn>
                              </p:par>
                            </p:childTnLst>
                          </p:cTn>
                        </p:par>
                        <p:par>
                          <p:cTn id="57" fill="hold" nodeType="afterGroup">
                            <p:stCondLst>
                              <p:cond delay="4000"/>
                            </p:stCondLst>
                            <p:childTnLst>
                              <p:par>
                                <p:cTn id="58" presetID="23" presetClass="entr" presetSubtype="36" fill="hold" grpId="0" nodeType="afterEffect">
                                  <p:stCondLst>
                                    <p:cond delay="0"/>
                                  </p:stCondLst>
                                  <p:childTnLst>
                                    <p:set>
                                      <p:cBhvr>
                                        <p:cTn id="59" dur="1" fill="hold">
                                          <p:stCondLst>
                                            <p:cond delay="0"/>
                                          </p:stCondLst>
                                        </p:cTn>
                                        <p:tgtEl>
                                          <p:spTgt spid="52232"/>
                                        </p:tgtEl>
                                        <p:attrNameLst>
                                          <p:attrName>style.visibility</p:attrName>
                                        </p:attrNameLst>
                                      </p:cBhvr>
                                      <p:to>
                                        <p:strVal val="visible"/>
                                      </p:to>
                                    </p:set>
                                    <p:anim calcmode="lin" valueType="num">
                                      <p:cBhvr>
                                        <p:cTn id="60" dur="500" fill="hold"/>
                                        <p:tgtEl>
                                          <p:spTgt spid="52232"/>
                                        </p:tgtEl>
                                        <p:attrNameLst>
                                          <p:attrName>ppt_w</p:attrName>
                                        </p:attrNameLst>
                                      </p:cBhvr>
                                      <p:tavLst>
                                        <p:tav tm="100000">
                                          <p:val>
                                            <p:strVal val="(6*min(ma#ppt_x(#ppt_w*#ppt_h,.3),1)-7.4)/-.7*#ppt_w"/>
                                          </p:val>
                                        </p:tav>
                                        <p:tav>
                                          <p:val>
                                            <p:strVal val="#ppt_w"/>
                                          </p:val>
                                        </p:tav>
                                      </p:tavLst>
                                    </p:anim>
                                    <p:anim calcmode="lin" valueType="num">
                                      <p:cBhvr>
                                        <p:cTn id="61" dur="500" fill="hold"/>
                                        <p:tgtEl>
                                          <p:spTgt spid="52232"/>
                                        </p:tgtEl>
                                        <p:attrNameLst>
                                          <p:attrName>ppt_h</p:attrName>
                                        </p:attrNameLst>
                                      </p:cBhvr>
                                      <p:tavLst>
                                        <p:tav tm="100000">
                                          <p:val>
                                            <p:strVal val="(6*min(ma#ppt_x(#ppt_w*#ppt_h,.3),1)-7.4)/-.7*#ppt_h"/>
                                          </p:val>
                                        </p:tav>
                                        <p:tav>
                                          <p:val>
                                            <p:strVal val="#ppt_h"/>
                                          </p:val>
                                        </p:tav>
                                      </p:tavLst>
                                    </p:anim>
                                    <p:anim calcmode="lin" valueType="num">
                                      <p:cBhvr>
                                        <p:cTn id="62" dur="500" fill="hold"/>
                                        <p:tgtEl>
                                          <p:spTgt spid="52232"/>
                                        </p:tgtEl>
                                        <p:attrNameLst>
                                          <p:attrName>ppt_x</p:attrName>
                                        </p:attrNameLst>
                                      </p:cBhvr>
                                      <p:tavLst>
                                        <p:tav tm="100000">
                                          <p:val>
                                            <p:fltVal val="0.5"/>
                                          </p:val>
                                        </p:tav>
                                        <p:tav>
                                          <p:val>
                                            <p:strVal val="#ppt_x"/>
                                          </p:val>
                                        </p:tav>
                                      </p:tavLst>
                                    </p:anim>
                                    <p:anim calcmode="lin" valueType="num">
                                      <p:cBhvr>
                                        <p:cTn id="63" dur="500" fill="hold"/>
                                        <p:tgtEl>
                                          <p:spTgt spid="52232"/>
                                        </p:tgtEl>
                                        <p:attrNameLst>
                                          <p:attrName>ppt_y</p:attrName>
                                        </p:attrNameLst>
                                      </p:cBhvr>
                                      <p:tavLst>
                                        <p:tav tm="100000">
                                          <p:val>
                                            <p:strVal val="1+(6*min(ma#ppt_x(#ppt_w*#ppt_h,.3),1)-7.4)/-.7*#ppt_h/2"/>
                                          </p:val>
                                        </p:tav>
                                        <p:tav>
                                          <p:val>
                                            <p:strVal val="#ppt_y"/>
                                          </p:val>
                                        </p:tav>
                                      </p:tavLst>
                                    </p:anim>
                                  </p:childTnLst>
                                </p:cTn>
                              </p:par>
                            </p:childTnLst>
                          </p:cTn>
                        </p:par>
                        <p:par>
                          <p:cTn id="64" fill="hold" nodeType="afterGroup">
                            <p:stCondLst>
                              <p:cond delay="4500"/>
                            </p:stCondLst>
                            <p:childTnLst>
                              <p:par>
                                <p:cTn id="65" presetID="23" presetClass="entr" presetSubtype="36" fill="hold" grpId="0" nodeType="afterEffect">
                                  <p:stCondLst>
                                    <p:cond delay="0"/>
                                  </p:stCondLst>
                                  <p:childTnLst>
                                    <p:set>
                                      <p:cBhvr>
                                        <p:cTn id="66" dur="1" fill="hold">
                                          <p:stCondLst>
                                            <p:cond delay="0"/>
                                          </p:stCondLst>
                                        </p:cTn>
                                        <p:tgtEl>
                                          <p:spTgt spid="52242"/>
                                        </p:tgtEl>
                                        <p:attrNameLst>
                                          <p:attrName>style.visibility</p:attrName>
                                        </p:attrNameLst>
                                      </p:cBhvr>
                                      <p:to>
                                        <p:strVal val="visible"/>
                                      </p:to>
                                    </p:set>
                                    <p:anim calcmode="lin" valueType="num">
                                      <p:cBhvr>
                                        <p:cTn id="67" dur="500" fill="hold"/>
                                        <p:tgtEl>
                                          <p:spTgt spid="52242"/>
                                        </p:tgtEl>
                                        <p:attrNameLst>
                                          <p:attrName>ppt_w</p:attrName>
                                        </p:attrNameLst>
                                      </p:cBhvr>
                                      <p:tavLst>
                                        <p:tav tm="100000">
                                          <p:val>
                                            <p:strVal val="(6*min(ma#ppt_x(#ppt_w*#ppt_h,.3),1)-7.4)/-.7*#ppt_w"/>
                                          </p:val>
                                        </p:tav>
                                        <p:tav>
                                          <p:val>
                                            <p:strVal val="#ppt_w"/>
                                          </p:val>
                                        </p:tav>
                                      </p:tavLst>
                                    </p:anim>
                                    <p:anim calcmode="lin" valueType="num">
                                      <p:cBhvr>
                                        <p:cTn id="68" dur="500" fill="hold"/>
                                        <p:tgtEl>
                                          <p:spTgt spid="52242"/>
                                        </p:tgtEl>
                                        <p:attrNameLst>
                                          <p:attrName>ppt_h</p:attrName>
                                        </p:attrNameLst>
                                      </p:cBhvr>
                                      <p:tavLst>
                                        <p:tav tm="100000">
                                          <p:val>
                                            <p:strVal val="(6*min(ma#ppt_x(#ppt_w*#ppt_h,.3),1)-7.4)/-.7*#ppt_h"/>
                                          </p:val>
                                        </p:tav>
                                        <p:tav>
                                          <p:val>
                                            <p:strVal val="#ppt_h"/>
                                          </p:val>
                                        </p:tav>
                                      </p:tavLst>
                                    </p:anim>
                                    <p:anim calcmode="lin" valueType="num">
                                      <p:cBhvr>
                                        <p:cTn id="69" dur="500" fill="hold"/>
                                        <p:tgtEl>
                                          <p:spTgt spid="52242"/>
                                        </p:tgtEl>
                                        <p:attrNameLst>
                                          <p:attrName>ppt_x</p:attrName>
                                        </p:attrNameLst>
                                      </p:cBhvr>
                                      <p:tavLst>
                                        <p:tav tm="100000">
                                          <p:val>
                                            <p:fltVal val="0.5"/>
                                          </p:val>
                                        </p:tav>
                                        <p:tav>
                                          <p:val>
                                            <p:strVal val="#ppt_x"/>
                                          </p:val>
                                        </p:tav>
                                      </p:tavLst>
                                    </p:anim>
                                    <p:anim calcmode="lin" valueType="num">
                                      <p:cBhvr>
                                        <p:cTn id="70" dur="500" fill="hold"/>
                                        <p:tgtEl>
                                          <p:spTgt spid="52242"/>
                                        </p:tgtEl>
                                        <p:attrNameLst>
                                          <p:attrName>ppt_y</p:attrName>
                                        </p:attrNameLst>
                                      </p:cBhvr>
                                      <p:tavLst>
                                        <p:tav tm="100000">
                                          <p:val>
                                            <p:strVal val="1+(6*min(ma#ppt_x(#ppt_w*#ppt_h,.3),1)-7.4)/-.7*#ppt_h/2"/>
                                          </p:val>
                                        </p:tav>
                                        <p:tav>
                                          <p:val>
                                            <p:strVal val="#ppt_y"/>
                                          </p:val>
                                        </p:tav>
                                      </p:tavLst>
                                    </p:anim>
                                  </p:childTnLst>
                                </p:cTn>
                              </p:par>
                            </p:childTnLst>
                          </p:cTn>
                        </p:par>
                        <p:par>
                          <p:cTn id="71" fill="hold" nodeType="afterGroup">
                            <p:stCondLst>
                              <p:cond delay="5000"/>
                            </p:stCondLst>
                            <p:childTnLst>
                              <p:par>
                                <p:cTn id="72" presetID="23" presetClass="entr" presetSubtype="36" fill="hold" grpId="0" nodeType="afterEffect">
                                  <p:stCondLst>
                                    <p:cond delay="0"/>
                                  </p:stCondLst>
                                  <p:childTnLst>
                                    <p:set>
                                      <p:cBhvr>
                                        <p:cTn id="73" dur="1" fill="hold">
                                          <p:stCondLst>
                                            <p:cond delay="0"/>
                                          </p:stCondLst>
                                        </p:cTn>
                                        <p:tgtEl>
                                          <p:spTgt spid="52231"/>
                                        </p:tgtEl>
                                        <p:attrNameLst>
                                          <p:attrName>style.visibility</p:attrName>
                                        </p:attrNameLst>
                                      </p:cBhvr>
                                      <p:to>
                                        <p:strVal val="visible"/>
                                      </p:to>
                                    </p:set>
                                    <p:anim calcmode="lin" valueType="num">
                                      <p:cBhvr>
                                        <p:cTn id="74" dur="500" fill="hold"/>
                                        <p:tgtEl>
                                          <p:spTgt spid="52231"/>
                                        </p:tgtEl>
                                        <p:attrNameLst>
                                          <p:attrName>ppt_w</p:attrName>
                                        </p:attrNameLst>
                                      </p:cBhvr>
                                      <p:tavLst>
                                        <p:tav tm="100000">
                                          <p:val>
                                            <p:strVal val="(6*min(ma#ppt_x(#ppt_w*#ppt_h,.3),1)-7.4)/-.7*#ppt_w"/>
                                          </p:val>
                                        </p:tav>
                                        <p:tav>
                                          <p:val>
                                            <p:strVal val="#ppt_w"/>
                                          </p:val>
                                        </p:tav>
                                      </p:tavLst>
                                    </p:anim>
                                    <p:anim calcmode="lin" valueType="num">
                                      <p:cBhvr>
                                        <p:cTn id="75" dur="500" fill="hold"/>
                                        <p:tgtEl>
                                          <p:spTgt spid="52231"/>
                                        </p:tgtEl>
                                        <p:attrNameLst>
                                          <p:attrName>ppt_h</p:attrName>
                                        </p:attrNameLst>
                                      </p:cBhvr>
                                      <p:tavLst>
                                        <p:tav tm="100000">
                                          <p:val>
                                            <p:strVal val="(6*min(ma#ppt_x(#ppt_w*#ppt_h,.3),1)-7.4)/-.7*#ppt_h"/>
                                          </p:val>
                                        </p:tav>
                                        <p:tav>
                                          <p:val>
                                            <p:strVal val="#ppt_h"/>
                                          </p:val>
                                        </p:tav>
                                      </p:tavLst>
                                    </p:anim>
                                    <p:anim calcmode="lin" valueType="num">
                                      <p:cBhvr>
                                        <p:cTn id="76" dur="500" fill="hold"/>
                                        <p:tgtEl>
                                          <p:spTgt spid="52231"/>
                                        </p:tgtEl>
                                        <p:attrNameLst>
                                          <p:attrName>ppt_x</p:attrName>
                                        </p:attrNameLst>
                                      </p:cBhvr>
                                      <p:tavLst>
                                        <p:tav tm="100000">
                                          <p:val>
                                            <p:fltVal val="0.5"/>
                                          </p:val>
                                        </p:tav>
                                        <p:tav>
                                          <p:val>
                                            <p:strVal val="#ppt_x"/>
                                          </p:val>
                                        </p:tav>
                                      </p:tavLst>
                                    </p:anim>
                                    <p:anim calcmode="lin" valueType="num">
                                      <p:cBhvr>
                                        <p:cTn id="77" dur="500" fill="hold"/>
                                        <p:tgtEl>
                                          <p:spTgt spid="52231"/>
                                        </p:tgtEl>
                                        <p:attrNameLst>
                                          <p:attrName>ppt_y</p:attrName>
                                        </p:attrNameLst>
                                      </p:cBhvr>
                                      <p:tavLst>
                                        <p:tav tm="100000">
                                          <p:val>
                                            <p:strVal val="1+(6*min(ma#ppt_x(#ppt_w*#ppt_h,.3),1)-7.4)/-.7*#ppt_h/2"/>
                                          </p:val>
                                        </p:tav>
                                        <p:tav>
                                          <p:val>
                                            <p:strVal val="#ppt_y"/>
                                          </p:val>
                                        </p:tav>
                                      </p:tavLst>
                                    </p:anim>
                                  </p:childTnLst>
                                </p:cTn>
                              </p:par>
                            </p:childTnLst>
                          </p:cTn>
                        </p:par>
                        <p:par>
                          <p:cTn id="78" fill="hold" nodeType="afterGroup">
                            <p:stCondLst>
                              <p:cond delay="5500"/>
                            </p:stCondLst>
                            <p:childTnLst>
                              <p:par>
                                <p:cTn id="79" presetID="23" presetClass="entr" presetSubtype="36" fill="hold" grpId="0" nodeType="afterEffect">
                                  <p:stCondLst>
                                    <p:cond delay="0"/>
                                  </p:stCondLst>
                                  <p:childTnLst>
                                    <p:set>
                                      <p:cBhvr>
                                        <p:cTn id="80" dur="1" fill="hold">
                                          <p:stCondLst>
                                            <p:cond delay="0"/>
                                          </p:stCondLst>
                                        </p:cTn>
                                        <p:tgtEl>
                                          <p:spTgt spid="52240"/>
                                        </p:tgtEl>
                                        <p:attrNameLst>
                                          <p:attrName>style.visibility</p:attrName>
                                        </p:attrNameLst>
                                      </p:cBhvr>
                                      <p:to>
                                        <p:strVal val="visible"/>
                                      </p:to>
                                    </p:set>
                                    <p:anim calcmode="lin" valueType="num">
                                      <p:cBhvr>
                                        <p:cTn id="81" dur="500" fill="hold"/>
                                        <p:tgtEl>
                                          <p:spTgt spid="52240"/>
                                        </p:tgtEl>
                                        <p:attrNameLst>
                                          <p:attrName>ppt_w</p:attrName>
                                        </p:attrNameLst>
                                      </p:cBhvr>
                                      <p:tavLst>
                                        <p:tav tm="100000">
                                          <p:val>
                                            <p:strVal val="(6*min(ma#ppt_x(#ppt_w*#ppt_h,.3),1)-7.4)/-.7*#ppt_w"/>
                                          </p:val>
                                        </p:tav>
                                        <p:tav>
                                          <p:val>
                                            <p:strVal val="#ppt_w"/>
                                          </p:val>
                                        </p:tav>
                                      </p:tavLst>
                                    </p:anim>
                                    <p:anim calcmode="lin" valueType="num">
                                      <p:cBhvr>
                                        <p:cTn id="82" dur="500" fill="hold"/>
                                        <p:tgtEl>
                                          <p:spTgt spid="52240"/>
                                        </p:tgtEl>
                                        <p:attrNameLst>
                                          <p:attrName>ppt_h</p:attrName>
                                        </p:attrNameLst>
                                      </p:cBhvr>
                                      <p:tavLst>
                                        <p:tav tm="100000">
                                          <p:val>
                                            <p:strVal val="(6*min(ma#ppt_x(#ppt_w*#ppt_h,.3),1)-7.4)/-.7*#ppt_h"/>
                                          </p:val>
                                        </p:tav>
                                        <p:tav>
                                          <p:val>
                                            <p:strVal val="#ppt_h"/>
                                          </p:val>
                                        </p:tav>
                                      </p:tavLst>
                                    </p:anim>
                                    <p:anim calcmode="lin" valueType="num">
                                      <p:cBhvr>
                                        <p:cTn id="83" dur="500" fill="hold"/>
                                        <p:tgtEl>
                                          <p:spTgt spid="52240"/>
                                        </p:tgtEl>
                                        <p:attrNameLst>
                                          <p:attrName>ppt_x</p:attrName>
                                        </p:attrNameLst>
                                      </p:cBhvr>
                                      <p:tavLst>
                                        <p:tav tm="100000">
                                          <p:val>
                                            <p:fltVal val="0.5"/>
                                          </p:val>
                                        </p:tav>
                                        <p:tav>
                                          <p:val>
                                            <p:strVal val="#ppt_x"/>
                                          </p:val>
                                        </p:tav>
                                      </p:tavLst>
                                    </p:anim>
                                    <p:anim calcmode="lin" valueType="num">
                                      <p:cBhvr>
                                        <p:cTn id="84" dur="500" fill="hold"/>
                                        <p:tgtEl>
                                          <p:spTgt spid="52240"/>
                                        </p:tgtEl>
                                        <p:attrNameLst>
                                          <p:attrName>ppt_y</p:attrName>
                                        </p:attrNameLst>
                                      </p:cBhvr>
                                      <p:tavLst>
                                        <p:tav tm="100000">
                                          <p:val>
                                            <p:strVal val="1+(6*min(ma#ppt_x(#ppt_w*#ppt_h,.3),1)-7.4)/-.7*#ppt_h/2"/>
                                          </p:val>
                                        </p:tav>
                                        <p:tav>
                                          <p:val>
                                            <p:strVal val="#ppt_y"/>
                                          </p:val>
                                        </p:tav>
                                      </p:tavLst>
                                    </p:anim>
                                  </p:childTnLst>
                                </p:cTn>
                              </p:par>
                            </p:childTnLst>
                          </p:cTn>
                        </p:par>
                        <p:par>
                          <p:cTn id="85" fill="hold" nodeType="afterGroup">
                            <p:stCondLst>
                              <p:cond delay="6000"/>
                            </p:stCondLst>
                            <p:childTnLst>
                              <p:par>
                                <p:cTn id="86" presetID="23" presetClass="entr" presetSubtype="36" fill="hold" grpId="0" nodeType="afterEffect">
                                  <p:stCondLst>
                                    <p:cond delay="0"/>
                                  </p:stCondLst>
                                  <p:childTnLst>
                                    <p:set>
                                      <p:cBhvr>
                                        <p:cTn id="87" dur="1" fill="hold">
                                          <p:stCondLst>
                                            <p:cond delay="0"/>
                                          </p:stCondLst>
                                        </p:cTn>
                                        <p:tgtEl>
                                          <p:spTgt spid="52236"/>
                                        </p:tgtEl>
                                        <p:attrNameLst>
                                          <p:attrName>style.visibility</p:attrName>
                                        </p:attrNameLst>
                                      </p:cBhvr>
                                      <p:to>
                                        <p:strVal val="visible"/>
                                      </p:to>
                                    </p:set>
                                    <p:anim calcmode="lin" valueType="num">
                                      <p:cBhvr>
                                        <p:cTn id="88" dur="500" fill="hold"/>
                                        <p:tgtEl>
                                          <p:spTgt spid="52236"/>
                                        </p:tgtEl>
                                        <p:attrNameLst>
                                          <p:attrName>ppt_w</p:attrName>
                                        </p:attrNameLst>
                                      </p:cBhvr>
                                      <p:tavLst>
                                        <p:tav tm="100000">
                                          <p:val>
                                            <p:strVal val="(6*min(ma#ppt_x(#ppt_w*#ppt_h,.3),1)-7.4)/-.7*#ppt_w"/>
                                          </p:val>
                                        </p:tav>
                                        <p:tav>
                                          <p:val>
                                            <p:strVal val="#ppt_w"/>
                                          </p:val>
                                        </p:tav>
                                      </p:tavLst>
                                    </p:anim>
                                    <p:anim calcmode="lin" valueType="num">
                                      <p:cBhvr>
                                        <p:cTn id="89" dur="500" fill="hold"/>
                                        <p:tgtEl>
                                          <p:spTgt spid="52236"/>
                                        </p:tgtEl>
                                        <p:attrNameLst>
                                          <p:attrName>ppt_h</p:attrName>
                                        </p:attrNameLst>
                                      </p:cBhvr>
                                      <p:tavLst>
                                        <p:tav tm="100000">
                                          <p:val>
                                            <p:strVal val="(6*min(ma#ppt_x(#ppt_w*#ppt_h,.3),1)-7.4)/-.7*#ppt_h"/>
                                          </p:val>
                                        </p:tav>
                                        <p:tav>
                                          <p:val>
                                            <p:strVal val="#ppt_h"/>
                                          </p:val>
                                        </p:tav>
                                      </p:tavLst>
                                    </p:anim>
                                    <p:anim calcmode="lin" valueType="num">
                                      <p:cBhvr>
                                        <p:cTn id="90" dur="500" fill="hold"/>
                                        <p:tgtEl>
                                          <p:spTgt spid="52236"/>
                                        </p:tgtEl>
                                        <p:attrNameLst>
                                          <p:attrName>ppt_x</p:attrName>
                                        </p:attrNameLst>
                                      </p:cBhvr>
                                      <p:tavLst>
                                        <p:tav tm="100000">
                                          <p:val>
                                            <p:fltVal val="0.5"/>
                                          </p:val>
                                        </p:tav>
                                        <p:tav>
                                          <p:val>
                                            <p:strVal val="#ppt_x"/>
                                          </p:val>
                                        </p:tav>
                                      </p:tavLst>
                                    </p:anim>
                                    <p:anim calcmode="lin" valueType="num">
                                      <p:cBhvr>
                                        <p:cTn id="91" dur="500" fill="hold"/>
                                        <p:tgtEl>
                                          <p:spTgt spid="52236"/>
                                        </p:tgtEl>
                                        <p:attrNameLst>
                                          <p:attrName>ppt_y</p:attrName>
                                        </p:attrNameLst>
                                      </p:cBhvr>
                                      <p:tavLst>
                                        <p:tav tm="100000">
                                          <p:val>
                                            <p:strVal val="1+(6*min(ma#ppt_x(#ppt_w*#ppt_h,.3),1)-7.4)/-.7*#ppt_h/2"/>
                                          </p:val>
                                        </p:tav>
                                        <p:tav>
                                          <p:val>
                                            <p:strVal val="#ppt_y"/>
                                          </p:val>
                                        </p:tav>
                                      </p:tavLst>
                                    </p:anim>
                                  </p:childTnLst>
                                </p:cTn>
                              </p:par>
                            </p:childTnLst>
                          </p:cTn>
                        </p:par>
                        <p:par>
                          <p:cTn id="92" fill="hold" nodeType="afterGroup">
                            <p:stCondLst>
                              <p:cond delay="6500"/>
                            </p:stCondLst>
                            <p:childTnLst>
                              <p:par>
                                <p:cTn id="93" presetID="23" presetClass="entr" presetSubtype="36" fill="hold" grpId="0" nodeType="afterEffect">
                                  <p:stCondLst>
                                    <p:cond delay="0"/>
                                  </p:stCondLst>
                                  <p:childTnLst>
                                    <p:set>
                                      <p:cBhvr>
                                        <p:cTn id="94" dur="1" fill="hold">
                                          <p:stCondLst>
                                            <p:cond delay="0"/>
                                          </p:stCondLst>
                                        </p:cTn>
                                        <p:tgtEl>
                                          <p:spTgt spid="52245"/>
                                        </p:tgtEl>
                                        <p:attrNameLst>
                                          <p:attrName>style.visibility</p:attrName>
                                        </p:attrNameLst>
                                      </p:cBhvr>
                                      <p:to>
                                        <p:strVal val="visible"/>
                                      </p:to>
                                    </p:set>
                                    <p:anim calcmode="lin" valueType="num">
                                      <p:cBhvr>
                                        <p:cTn id="95" dur="500" fill="hold"/>
                                        <p:tgtEl>
                                          <p:spTgt spid="52245"/>
                                        </p:tgtEl>
                                        <p:attrNameLst>
                                          <p:attrName>ppt_w</p:attrName>
                                        </p:attrNameLst>
                                      </p:cBhvr>
                                      <p:tavLst>
                                        <p:tav tm="100000">
                                          <p:val>
                                            <p:strVal val="(6*min(ma#ppt_x(#ppt_w*#ppt_h,.3),1)-7.4)/-.7*#ppt_w"/>
                                          </p:val>
                                        </p:tav>
                                        <p:tav>
                                          <p:val>
                                            <p:strVal val="#ppt_w"/>
                                          </p:val>
                                        </p:tav>
                                      </p:tavLst>
                                    </p:anim>
                                    <p:anim calcmode="lin" valueType="num">
                                      <p:cBhvr>
                                        <p:cTn id="96" dur="500" fill="hold"/>
                                        <p:tgtEl>
                                          <p:spTgt spid="52245"/>
                                        </p:tgtEl>
                                        <p:attrNameLst>
                                          <p:attrName>ppt_h</p:attrName>
                                        </p:attrNameLst>
                                      </p:cBhvr>
                                      <p:tavLst>
                                        <p:tav tm="100000">
                                          <p:val>
                                            <p:strVal val="(6*min(ma#ppt_x(#ppt_w*#ppt_h,.3),1)-7.4)/-.7*#ppt_h"/>
                                          </p:val>
                                        </p:tav>
                                        <p:tav>
                                          <p:val>
                                            <p:strVal val="#ppt_h"/>
                                          </p:val>
                                        </p:tav>
                                      </p:tavLst>
                                    </p:anim>
                                    <p:anim calcmode="lin" valueType="num">
                                      <p:cBhvr>
                                        <p:cTn id="97" dur="500" fill="hold"/>
                                        <p:tgtEl>
                                          <p:spTgt spid="52245"/>
                                        </p:tgtEl>
                                        <p:attrNameLst>
                                          <p:attrName>ppt_x</p:attrName>
                                        </p:attrNameLst>
                                      </p:cBhvr>
                                      <p:tavLst>
                                        <p:tav tm="100000">
                                          <p:val>
                                            <p:fltVal val="0.5"/>
                                          </p:val>
                                        </p:tav>
                                        <p:tav>
                                          <p:val>
                                            <p:strVal val="#ppt_x"/>
                                          </p:val>
                                        </p:tav>
                                      </p:tavLst>
                                    </p:anim>
                                    <p:anim calcmode="lin" valueType="num">
                                      <p:cBhvr>
                                        <p:cTn id="98" dur="500" fill="hold"/>
                                        <p:tgtEl>
                                          <p:spTgt spid="52245"/>
                                        </p:tgtEl>
                                        <p:attrNameLst>
                                          <p:attrName>ppt_y</p:attrName>
                                        </p:attrNameLst>
                                      </p:cBhvr>
                                      <p:tavLst>
                                        <p:tav tm="100000">
                                          <p:val>
                                            <p:strVal val="1+(6*min(ma#ppt_x(#ppt_w*#ppt_h,.3),1)-7.4)/-.7*#ppt_h/2"/>
                                          </p:val>
                                        </p:tav>
                                        <p:tav>
                                          <p:val>
                                            <p:strVal val="#ppt_y"/>
                                          </p:val>
                                        </p:tav>
                                      </p:tavLst>
                                    </p:anim>
                                  </p:childTnLst>
                                </p:cTn>
                              </p:par>
                            </p:childTnLst>
                          </p:cTn>
                        </p:par>
                        <p:par>
                          <p:cTn id="99" fill="hold" nodeType="afterGroup">
                            <p:stCondLst>
                              <p:cond delay="7000"/>
                            </p:stCondLst>
                            <p:childTnLst>
                              <p:par>
                                <p:cTn id="100" presetID="23" presetClass="entr" presetSubtype="36" fill="hold" grpId="0" nodeType="afterEffect">
                                  <p:stCondLst>
                                    <p:cond delay="0"/>
                                  </p:stCondLst>
                                  <p:childTnLst>
                                    <p:set>
                                      <p:cBhvr>
                                        <p:cTn id="101" dur="1" fill="hold">
                                          <p:stCondLst>
                                            <p:cond delay="0"/>
                                          </p:stCondLst>
                                        </p:cTn>
                                        <p:tgtEl>
                                          <p:spTgt spid="52243"/>
                                        </p:tgtEl>
                                        <p:attrNameLst>
                                          <p:attrName>style.visibility</p:attrName>
                                        </p:attrNameLst>
                                      </p:cBhvr>
                                      <p:to>
                                        <p:strVal val="visible"/>
                                      </p:to>
                                    </p:set>
                                    <p:anim calcmode="lin" valueType="num">
                                      <p:cBhvr>
                                        <p:cTn id="102" dur="500" fill="hold"/>
                                        <p:tgtEl>
                                          <p:spTgt spid="52243"/>
                                        </p:tgtEl>
                                        <p:attrNameLst>
                                          <p:attrName>ppt_w</p:attrName>
                                        </p:attrNameLst>
                                      </p:cBhvr>
                                      <p:tavLst>
                                        <p:tav tm="100000">
                                          <p:val>
                                            <p:strVal val="(6*min(ma#ppt_x(#ppt_w*#ppt_h,.3),1)-7.4)/-.7*#ppt_w"/>
                                          </p:val>
                                        </p:tav>
                                        <p:tav>
                                          <p:val>
                                            <p:strVal val="#ppt_w"/>
                                          </p:val>
                                        </p:tav>
                                      </p:tavLst>
                                    </p:anim>
                                    <p:anim calcmode="lin" valueType="num">
                                      <p:cBhvr>
                                        <p:cTn id="103" dur="500" fill="hold"/>
                                        <p:tgtEl>
                                          <p:spTgt spid="52243"/>
                                        </p:tgtEl>
                                        <p:attrNameLst>
                                          <p:attrName>ppt_h</p:attrName>
                                        </p:attrNameLst>
                                      </p:cBhvr>
                                      <p:tavLst>
                                        <p:tav tm="100000">
                                          <p:val>
                                            <p:strVal val="(6*min(ma#ppt_x(#ppt_w*#ppt_h,.3),1)-7.4)/-.7*#ppt_h"/>
                                          </p:val>
                                        </p:tav>
                                        <p:tav>
                                          <p:val>
                                            <p:strVal val="#ppt_h"/>
                                          </p:val>
                                        </p:tav>
                                      </p:tavLst>
                                    </p:anim>
                                    <p:anim calcmode="lin" valueType="num">
                                      <p:cBhvr>
                                        <p:cTn id="104" dur="500" fill="hold"/>
                                        <p:tgtEl>
                                          <p:spTgt spid="52243"/>
                                        </p:tgtEl>
                                        <p:attrNameLst>
                                          <p:attrName>ppt_x</p:attrName>
                                        </p:attrNameLst>
                                      </p:cBhvr>
                                      <p:tavLst>
                                        <p:tav tm="100000">
                                          <p:val>
                                            <p:fltVal val="0.5"/>
                                          </p:val>
                                        </p:tav>
                                        <p:tav>
                                          <p:val>
                                            <p:strVal val="#ppt_x"/>
                                          </p:val>
                                        </p:tav>
                                      </p:tavLst>
                                    </p:anim>
                                    <p:anim calcmode="lin" valueType="num">
                                      <p:cBhvr>
                                        <p:cTn id="105" dur="500" fill="hold"/>
                                        <p:tgtEl>
                                          <p:spTgt spid="52243"/>
                                        </p:tgtEl>
                                        <p:attrNameLst>
                                          <p:attrName>ppt_y</p:attrName>
                                        </p:attrNameLst>
                                      </p:cBhvr>
                                      <p:tavLst>
                                        <p:tav tm="100000">
                                          <p:val>
                                            <p:strVal val="1+(6*min(ma#ppt_x(#ppt_w*#ppt_h,.3),1)-7.4)/-.7*#ppt_h/2"/>
                                          </p:val>
                                        </p:tav>
                                        <p:tav>
                                          <p:val>
                                            <p:strVal val="#ppt_y"/>
                                          </p:val>
                                        </p:tav>
                                      </p:tavLst>
                                    </p:anim>
                                  </p:childTnLst>
                                </p:cTn>
                              </p:par>
                            </p:childTnLst>
                          </p:cTn>
                        </p:par>
                        <p:par>
                          <p:cTn id="106" fill="hold" nodeType="afterGroup">
                            <p:stCondLst>
                              <p:cond delay="7500"/>
                            </p:stCondLst>
                            <p:childTnLst>
                              <p:par>
                                <p:cTn id="107" presetID="23" presetClass="entr" presetSubtype="36" fill="hold" grpId="0" nodeType="afterEffect">
                                  <p:stCondLst>
                                    <p:cond delay="0"/>
                                  </p:stCondLst>
                                  <p:childTnLst>
                                    <p:set>
                                      <p:cBhvr>
                                        <p:cTn id="108" dur="1" fill="hold">
                                          <p:stCondLst>
                                            <p:cond delay="0"/>
                                          </p:stCondLst>
                                        </p:cTn>
                                        <p:tgtEl>
                                          <p:spTgt spid="52247"/>
                                        </p:tgtEl>
                                        <p:attrNameLst>
                                          <p:attrName>style.visibility</p:attrName>
                                        </p:attrNameLst>
                                      </p:cBhvr>
                                      <p:to>
                                        <p:strVal val="visible"/>
                                      </p:to>
                                    </p:set>
                                    <p:anim calcmode="lin" valueType="num">
                                      <p:cBhvr>
                                        <p:cTn id="109" dur="500" fill="hold"/>
                                        <p:tgtEl>
                                          <p:spTgt spid="52247"/>
                                        </p:tgtEl>
                                        <p:attrNameLst>
                                          <p:attrName>ppt_w</p:attrName>
                                        </p:attrNameLst>
                                      </p:cBhvr>
                                      <p:tavLst>
                                        <p:tav tm="100000">
                                          <p:val>
                                            <p:strVal val="(6*min(ma#ppt_x(#ppt_w*#ppt_h,.3),1)-7.4)/-.7*#ppt_w"/>
                                          </p:val>
                                        </p:tav>
                                        <p:tav>
                                          <p:val>
                                            <p:strVal val="#ppt_w"/>
                                          </p:val>
                                        </p:tav>
                                      </p:tavLst>
                                    </p:anim>
                                    <p:anim calcmode="lin" valueType="num">
                                      <p:cBhvr>
                                        <p:cTn id="110" dur="500" fill="hold"/>
                                        <p:tgtEl>
                                          <p:spTgt spid="52247"/>
                                        </p:tgtEl>
                                        <p:attrNameLst>
                                          <p:attrName>ppt_h</p:attrName>
                                        </p:attrNameLst>
                                      </p:cBhvr>
                                      <p:tavLst>
                                        <p:tav tm="100000">
                                          <p:val>
                                            <p:strVal val="(6*min(ma#ppt_x(#ppt_w*#ppt_h,.3),1)-7.4)/-.7*#ppt_h"/>
                                          </p:val>
                                        </p:tav>
                                        <p:tav>
                                          <p:val>
                                            <p:strVal val="#ppt_h"/>
                                          </p:val>
                                        </p:tav>
                                      </p:tavLst>
                                    </p:anim>
                                    <p:anim calcmode="lin" valueType="num">
                                      <p:cBhvr>
                                        <p:cTn id="111" dur="500" fill="hold"/>
                                        <p:tgtEl>
                                          <p:spTgt spid="52247"/>
                                        </p:tgtEl>
                                        <p:attrNameLst>
                                          <p:attrName>ppt_x</p:attrName>
                                        </p:attrNameLst>
                                      </p:cBhvr>
                                      <p:tavLst>
                                        <p:tav tm="100000">
                                          <p:val>
                                            <p:fltVal val="0.5"/>
                                          </p:val>
                                        </p:tav>
                                        <p:tav>
                                          <p:val>
                                            <p:strVal val="#ppt_x"/>
                                          </p:val>
                                        </p:tav>
                                      </p:tavLst>
                                    </p:anim>
                                    <p:anim calcmode="lin" valueType="num">
                                      <p:cBhvr>
                                        <p:cTn id="112" dur="500" fill="hold"/>
                                        <p:tgtEl>
                                          <p:spTgt spid="52247"/>
                                        </p:tgtEl>
                                        <p:attrNameLst>
                                          <p:attrName>ppt_y</p:attrName>
                                        </p:attrNameLst>
                                      </p:cBhvr>
                                      <p:tavLst>
                                        <p:tav tm="100000">
                                          <p:val>
                                            <p:strVal val="1+(6*min(ma#ppt_x(#ppt_w*#ppt_h,.3),1)-7.4)/-.7*#ppt_h/2"/>
                                          </p:val>
                                        </p:tav>
                                        <p:tav>
                                          <p:val>
                                            <p:strVal val="#ppt_y"/>
                                          </p:val>
                                        </p:tav>
                                      </p:tavLst>
                                    </p:anim>
                                  </p:childTnLst>
                                </p:cTn>
                              </p:par>
                            </p:childTnLst>
                          </p:cTn>
                        </p:par>
                        <p:par>
                          <p:cTn id="113" fill="hold" nodeType="afterGroup">
                            <p:stCondLst>
                              <p:cond delay="8000"/>
                            </p:stCondLst>
                            <p:childTnLst>
                              <p:par>
                                <p:cTn id="114" presetID="23" presetClass="entr" presetSubtype="36" fill="hold" grpId="0" nodeType="afterEffect">
                                  <p:stCondLst>
                                    <p:cond delay="0"/>
                                  </p:stCondLst>
                                  <p:childTnLst>
                                    <p:set>
                                      <p:cBhvr>
                                        <p:cTn id="115" dur="1" fill="hold">
                                          <p:stCondLst>
                                            <p:cond delay="0"/>
                                          </p:stCondLst>
                                        </p:cTn>
                                        <p:tgtEl>
                                          <p:spTgt spid="52239"/>
                                        </p:tgtEl>
                                        <p:attrNameLst>
                                          <p:attrName>style.visibility</p:attrName>
                                        </p:attrNameLst>
                                      </p:cBhvr>
                                      <p:to>
                                        <p:strVal val="visible"/>
                                      </p:to>
                                    </p:set>
                                    <p:anim calcmode="lin" valueType="num">
                                      <p:cBhvr>
                                        <p:cTn id="116" dur="500" fill="hold"/>
                                        <p:tgtEl>
                                          <p:spTgt spid="52239"/>
                                        </p:tgtEl>
                                        <p:attrNameLst>
                                          <p:attrName>ppt_w</p:attrName>
                                        </p:attrNameLst>
                                      </p:cBhvr>
                                      <p:tavLst>
                                        <p:tav tm="100000">
                                          <p:val>
                                            <p:strVal val="(6*min(ma#ppt_x(#ppt_w*#ppt_h,.3),1)-7.4)/-.7*#ppt_w"/>
                                          </p:val>
                                        </p:tav>
                                        <p:tav>
                                          <p:val>
                                            <p:strVal val="#ppt_w"/>
                                          </p:val>
                                        </p:tav>
                                      </p:tavLst>
                                    </p:anim>
                                    <p:anim calcmode="lin" valueType="num">
                                      <p:cBhvr>
                                        <p:cTn id="117" dur="500" fill="hold"/>
                                        <p:tgtEl>
                                          <p:spTgt spid="52239"/>
                                        </p:tgtEl>
                                        <p:attrNameLst>
                                          <p:attrName>ppt_h</p:attrName>
                                        </p:attrNameLst>
                                      </p:cBhvr>
                                      <p:tavLst>
                                        <p:tav tm="100000">
                                          <p:val>
                                            <p:strVal val="(6*min(ma#ppt_x(#ppt_w*#ppt_h,.3),1)-7.4)/-.7*#ppt_h"/>
                                          </p:val>
                                        </p:tav>
                                        <p:tav>
                                          <p:val>
                                            <p:strVal val="#ppt_h"/>
                                          </p:val>
                                        </p:tav>
                                      </p:tavLst>
                                    </p:anim>
                                    <p:anim calcmode="lin" valueType="num">
                                      <p:cBhvr>
                                        <p:cTn id="118" dur="500" fill="hold"/>
                                        <p:tgtEl>
                                          <p:spTgt spid="52239"/>
                                        </p:tgtEl>
                                        <p:attrNameLst>
                                          <p:attrName>ppt_x</p:attrName>
                                        </p:attrNameLst>
                                      </p:cBhvr>
                                      <p:tavLst>
                                        <p:tav tm="100000">
                                          <p:val>
                                            <p:fltVal val="0.5"/>
                                          </p:val>
                                        </p:tav>
                                        <p:tav>
                                          <p:val>
                                            <p:strVal val="#ppt_x"/>
                                          </p:val>
                                        </p:tav>
                                      </p:tavLst>
                                    </p:anim>
                                    <p:anim calcmode="lin" valueType="num">
                                      <p:cBhvr>
                                        <p:cTn id="119" dur="500" fill="hold"/>
                                        <p:tgtEl>
                                          <p:spTgt spid="52239"/>
                                        </p:tgtEl>
                                        <p:attrNameLst>
                                          <p:attrName>ppt_y</p:attrName>
                                        </p:attrNameLst>
                                      </p:cBhvr>
                                      <p:tavLst>
                                        <p:tav tm="100000">
                                          <p:val>
                                            <p:strVal val="1+(6*min(ma#ppt_x(#ppt_w*#ppt_h,.3),1)-7.4)/-.7*#ppt_h/2"/>
                                          </p:val>
                                        </p:tav>
                                        <p:tav>
                                          <p:val>
                                            <p:strVal val="#ppt_y"/>
                                          </p:val>
                                        </p:tav>
                                      </p:tavLst>
                                    </p:anim>
                                  </p:childTnLst>
                                </p:cTn>
                              </p:par>
                            </p:childTnLst>
                          </p:cTn>
                        </p:par>
                        <p:par>
                          <p:cTn id="120" fill="hold" nodeType="afterGroup">
                            <p:stCondLst>
                              <p:cond delay="8500"/>
                            </p:stCondLst>
                            <p:childTnLst>
                              <p:par>
                                <p:cTn id="121" presetID="23" presetClass="entr" presetSubtype="36" fill="hold" grpId="0" nodeType="afterEffect">
                                  <p:stCondLst>
                                    <p:cond delay="0"/>
                                  </p:stCondLst>
                                  <p:childTnLst>
                                    <p:set>
                                      <p:cBhvr>
                                        <p:cTn id="122" dur="1" fill="hold">
                                          <p:stCondLst>
                                            <p:cond delay="0"/>
                                          </p:stCondLst>
                                        </p:cTn>
                                        <p:tgtEl>
                                          <p:spTgt spid="52248"/>
                                        </p:tgtEl>
                                        <p:attrNameLst>
                                          <p:attrName>style.visibility</p:attrName>
                                        </p:attrNameLst>
                                      </p:cBhvr>
                                      <p:to>
                                        <p:strVal val="visible"/>
                                      </p:to>
                                    </p:set>
                                    <p:anim calcmode="lin" valueType="num">
                                      <p:cBhvr>
                                        <p:cTn id="123" dur="500" fill="hold"/>
                                        <p:tgtEl>
                                          <p:spTgt spid="52248"/>
                                        </p:tgtEl>
                                        <p:attrNameLst>
                                          <p:attrName>ppt_w</p:attrName>
                                        </p:attrNameLst>
                                      </p:cBhvr>
                                      <p:tavLst>
                                        <p:tav tm="100000">
                                          <p:val>
                                            <p:strVal val="(6*min(ma#ppt_x(#ppt_w*#ppt_h,.3),1)-7.4)/-.7*#ppt_w"/>
                                          </p:val>
                                        </p:tav>
                                        <p:tav>
                                          <p:val>
                                            <p:strVal val="#ppt_w"/>
                                          </p:val>
                                        </p:tav>
                                      </p:tavLst>
                                    </p:anim>
                                    <p:anim calcmode="lin" valueType="num">
                                      <p:cBhvr>
                                        <p:cTn id="124" dur="500" fill="hold"/>
                                        <p:tgtEl>
                                          <p:spTgt spid="52248"/>
                                        </p:tgtEl>
                                        <p:attrNameLst>
                                          <p:attrName>ppt_h</p:attrName>
                                        </p:attrNameLst>
                                      </p:cBhvr>
                                      <p:tavLst>
                                        <p:tav tm="100000">
                                          <p:val>
                                            <p:strVal val="(6*min(ma#ppt_x(#ppt_w*#ppt_h,.3),1)-7.4)/-.7*#ppt_h"/>
                                          </p:val>
                                        </p:tav>
                                        <p:tav>
                                          <p:val>
                                            <p:strVal val="#ppt_h"/>
                                          </p:val>
                                        </p:tav>
                                      </p:tavLst>
                                    </p:anim>
                                    <p:anim calcmode="lin" valueType="num">
                                      <p:cBhvr>
                                        <p:cTn id="125" dur="500" fill="hold"/>
                                        <p:tgtEl>
                                          <p:spTgt spid="52248"/>
                                        </p:tgtEl>
                                        <p:attrNameLst>
                                          <p:attrName>ppt_x</p:attrName>
                                        </p:attrNameLst>
                                      </p:cBhvr>
                                      <p:tavLst>
                                        <p:tav tm="100000">
                                          <p:val>
                                            <p:fltVal val="0.5"/>
                                          </p:val>
                                        </p:tav>
                                        <p:tav>
                                          <p:val>
                                            <p:strVal val="#ppt_x"/>
                                          </p:val>
                                        </p:tav>
                                      </p:tavLst>
                                    </p:anim>
                                    <p:anim calcmode="lin" valueType="num">
                                      <p:cBhvr>
                                        <p:cTn id="126" dur="500" fill="hold"/>
                                        <p:tgtEl>
                                          <p:spTgt spid="52248"/>
                                        </p:tgtEl>
                                        <p:attrNameLst>
                                          <p:attrName>ppt_y</p:attrName>
                                        </p:attrNameLst>
                                      </p:cBhvr>
                                      <p:tavLst>
                                        <p:tav tm="100000">
                                          <p:val>
                                            <p:strVal val="1+(6*min(ma#ppt_x(#ppt_w*#ppt_h,.3),1)-7.4)/-.7*#ppt_h/2"/>
                                          </p:val>
                                        </p:tav>
                                        <p:tav>
                                          <p:val>
                                            <p:strVal val="#ppt_y"/>
                                          </p:val>
                                        </p:tav>
                                      </p:tavLst>
                                    </p:anim>
                                  </p:childTnLst>
                                </p:cTn>
                              </p:par>
                            </p:childTnLst>
                          </p:cTn>
                        </p:par>
                        <p:par>
                          <p:cTn id="127" fill="hold" nodeType="afterGroup">
                            <p:stCondLst>
                              <p:cond delay="9000"/>
                            </p:stCondLst>
                            <p:childTnLst>
                              <p:par>
                                <p:cTn id="128" presetID="23" presetClass="entr" presetSubtype="36" fill="hold" grpId="0" nodeType="afterEffect">
                                  <p:stCondLst>
                                    <p:cond delay="0"/>
                                  </p:stCondLst>
                                  <p:childTnLst>
                                    <p:set>
                                      <p:cBhvr>
                                        <p:cTn id="129" dur="1" fill="hold">
                                          <p:stCondLst>
                                            <p:cond delay="0"/>
                                          </p:stCondLst>
                                        </p:cTn>
                                        <p:tgtEl>
                                          <p:spTgt spid="52241"/>
                                        </p:tgtEl>
                                        <p:attrNameLst>
                                          <p:attrName>style.visibility</p:attrName>
                                        </p:attrNameLst>
                                      </p:cBhvr>
                                      <p:to>
                                        <p:strVal val="visible"/>
                                      </p:to>
                                    </p:set>
                                    <p:anim calcmode="lin" valueType="num">
                                      <p:cBhvr>
                                        <p:cTn id="130" dur="500" fill="hold"/>
                                        <p:tgtEl>
                                          <p:spTgt spid="52241"/>
                                        </p:tgtEl>
                                        <p:attrNameLst>
                                          <p:attrName>ppt_w</p:attrName>
                                        </p:attrNameLst>
                                      </p:cBhvr>
                                      <p:tavLst>
                                        <p:tav tm="100000">
                                          <p:val>
                                            <p:strVal val="(6*min(ma#ppt_x(#ppt_w*#ppt_h,.3),1)-7.4)/-.7*#ppt_w"/>
                                          </p:val>
                                        </p:tav>
                                        <p:tav>
                                          <p:val>
                                            <p:strVal val="#ppt_w"/>
                                          </p:val>
                                        </p:tav>
                                      </p:tavLst>
                                    </p:anim>
                                    <p:anim calcmode="lin" valueType="num">
                                      <p:cBhvr>
                                        <p:cTn id="131" dur="500" fill="hold"/>
                                        <p:tgtEl>
                                          <p:spTgt spid="52241"/>
                                        </p:tgtEl>
                                        <p:attrNameLst>
                                          <p:attrName>ppt_h</p:attrName>
                                        </p:attrNameLst>
                                      </p:cBhvr>
                                      <p:tavLst>
                                        <p:tav tm="100000">
                                          <p:val>
                                            <p:strVal val="(6*min(ma#ppt_x(#ppt_w*#ppt_h,.3),1)-7.4)/-.7*#ppt_h"/>
                                          </p:val>
                                        </p:tav>
                                        <p:tav>
                                          <p:val>
                                            <p:strVal val="#ppt_h"/>
                                          </p:val>
                                        </p:tav>
                                      </p:tavLst>
                                    </p:anim>
                                    <p:anim calcmode="lin" valueType="num">
                                      <p:cBhvr>
                                        <p:cTn id="132" dur="500" fill="hold"/>
                                        <p:tgtEl>
                                          <p:spTgt spid="52241"/>
                                        </p:tgtEl>
                                        <p:attrNameLst>
                                          <p:attrName>ppt_x</p:attrName>
                                        </p:attrNameLst>
                                      </p:cBhvr>
                                      <p:tavLst>
                                        <p:tav tm="100000">
                                          <p:val>
                                            <p:fltVal val="0.5"/>
                                          </p:val>
                                        </p:tav>
                                        <p:tav>
                                          <p:val>
                                            <p:strVal val="#ppt_x"/>
                                          </p:val>
                                        </p:tav>
                                      </p:tavLst>
                                    </p:anim>
                                    <p:anim calcmode="lin" valueType="num">
                                      <p:cBhvr>
                                        <p:cTn id="133" dur="500" fill="hold"/>
                                        <p:tgtEl>
                                          <p:spTgt spid="52241"/>
                                        </p:tgtEl>
                                        <p:attrNameLst>
                                          <p:attrName>ppt_y</p:attrName>
                                        </p:attrNameLst>
                                      </p:cBhvr>
                                      <p:tavLst>
                                        <p:tav tm="100000">
                                          <p:val>
                                            <p:strVal val="1+(6*min(ma#ppt_x(#ppt_w*#ppt_h,.3),1)-7.4)/-.7*#ppt_h/2"/>
                                          </p:val>
                                        </p:tav>
                                        <p:tav>
                                          <p:val>
                                            <p:strVal val="#ppt_y"/>
                                          </p:val>
                                        </p:tav>
                                      </p:tavLst>
                                    </p:anim>
                                  </p:childTnLst>
                                </p:cTn>
                              </p:par>
                            </p:childTnLst>
                          </p:cTn>
                        </p:par>
                        <p:par>
                          <p:cTn id="134" fill="hold" nodeType="afterGroup">
                            <p:stCondLst>
                              <p:cond delay="9500"/>
                            </p:stCondLst>
                            <p:childTnLst>
                              <p:par>
                                <p:cTn id="135" presetID="23" presetClass="entr" presetSubtype="36" fill="hold" grpId="0" nodeType="afterEffect">
                                  <p:stCondLst>
                                    <p:cond delay="0"/>
                                  </p:stCondLst>
                                  <p:childTnLst>
                                    <p:set>
                                      <p:cBhvr>
                                        <p:cTn id="136" dur="1" fill="hold">
                                          <p:stCondLst>
                                            <p:cond delay="0"/>
                                          </p:stCondLst>
                                        </p:cTn>
                                        <p:tgtEl>
                                          <p:spTgt spid="52249"/>
                                        </p:tgtEl>
                                        <p:attrNameLst>
                                          <p:attrName>style.visibility</p:attrName>
                                        </p:attrNameLst>
                                      </p:cBhvr>
                                      <p:to>
                                        <p:strVal val="visible"/>
                                      </p:to>
                                    </p:set>
                                    <p:anim calcmode="lin" valueType="num">
                                      <p:cBhvr>
                                        <p:cTn id="137" dur="500" fill="hold"/>
                                        <p:tgtEl>
                                          <p:spTgt spid="52249"/>
                                        </p:tgtEl>
                                        <p:attrNameLst>
                                          <p:attrName>ppt_w</p:attrName>
                                        </p:attrNameLst>
                                      </p:cBhvr>
                                      <p:tavLst>
                                        <p:tav tm="100000">
                                          <p:val>
                                            <p:strVal val="(6*min(ma#ppt_x(#ppt_w*#ppt_h,.3),1)-7.4)/-.7*#ppt_w"/>
                                          </p:val>
                                        </p:tav>
                                        <p:tav>
                                          <p:val>
                                            <p:strVal val="#ppt_w"/>
                                          </p:val>
                                        </p:tav>
                                      </p:tavLst>
                                    </p:anim>
                                    <p:anim calcmode="lin" valueType="num">
                                      <p:cBhvr>
                                        <p:cTn id="138" dur="500" fill="hold"/>
                                        <p:tgtEl>
                                          <p:spTgt spid="52249"/>
                                        </p:tgtEl>
                                        <p:attrNameLst>
                                          <p:attrName>ppt_h</p:attrName>
                                        </p:attrNameLst>
                                      </p:cBhvr>
                                      <p:tavLst>
                                        <p:tav tm="100000">
                                          <p:val>
                                            <p:strVal val="(6*min(ma#ppt_x(#ppt_w*#ppt_h,.3),1)-7.4)/-.7*#ppt_h"/>
                                          </p:val>
                                        </p:tav>
                                        <p:tav>
                                          <p:val>
                                            <p:strVal val="#ppt_h"/>
                                          </p:val>
                                        </p:tav>
                                      </p:tavLst>
                                    </p:anim>
                                    <p:anim calcmode="lin" valueType="num">
                                      <p:cBhvr>
                                        <p:cTn id="139" dur="500" fill="hold"/>
                                        <p:tgtEl>
                                          <p:spTgt spid="52249"/>
                                        </p:tgtEl>
                                        <p:attrNameLst>
                                          <p:attrName>ppt_x</p:attrName>
                                        </p:attrNameLst>
                                      </p:cBhvr>
                                      <p:tavLst>
                                        <p:tav tm="100000">
                                          <p:val>
                                            <p:fltVal val="0.5"/>
                                          </p:val>
                                        </p:tav>
                                        <p:tav>
                                          <p:val>
                                            <p:strVal val="#ppt_x"/>
                                          </p:val>
                                        </p:tav>
                                      </p:tavLst>
                                    </p:anim>
                                    <p:anim calcmode="lin" valueType="num">
                                      <p:cBhvr>
                                        <p:cTn id="140" dur="500" fill="hold"/>
                                        <p:tgtEl>
                                          <p:spTgt spid="52249"/>
                                        </p:tgtEl>
                                        <p:attrNameLst>
                                          <p:attrName>ppt_y</p:attrName>
                                        </p:attrNameLst>
                                      </p:cBhvr>
                                      <p:tavLst>
                                        <p:tav tm="100000">
                                          <p:val>
                                            <p:strVal val="1+(6*min(ma#ppt_x(#ppt_w*#ppt_h,.3),1)-7.4)/-.7*#ppt_h/2"/>
                                          </p:val>
                                        </p:tav>
                                        <p:tav>
                                          <p:val>
                                            <p:strVal val="#ppt_y"/>
                                          </p:val>
                                        </p:tav>
                                      </p:tavLst>
                                    </p:anim>
                                  </p:childTnLst>
                                </p:cTn>
                              </p:par>
                            </p:childTnLst>
                          </p:cTn>
                        </p:par>
                        <p:par>
                          <p:cTn id="141" fill="hold" nodeType="afterGroup">
                            <p:stCondLst>
                              <p:cond delay="10000"/>
                            </p:stCondLst>
                            <p:childTnLst>
                              <p:par>
                                <p:cTn id="142" presetID="23" presetClass="entr" presetSubtype="36" fill="hold" grpId="0" nodeType="afterEffect">
                                  <p:stCondLst>
                                    <p:cond delay="0"/>
                                  </p:stCondLst>
                                  <p:childTnLst>
                                    <p:set>
                                      <p:cBhvr>
                                        <p:cTn id="143" dur="1" fill="hold">
                                          <p:stCondLst>
                                            <p:cond delay="0"/>
                                          </p:stCondLst>
                                        </p:cTn>
                                        <p:tgtEl>
                                          <p:spTgt spid="52253"/>
                                        </p:tgtEl>
                                        <p:attrNameLst>
                                          <p:attrName>style.visibility</p:attrName>
                                        </p:attrNameLst>
                                      </p:cBhvr>
                                      <p:to>
                                        <p:strVal val="visible"/>
                                      </p:to>
                                    </p:set>
                                    <p:anim calcmode="lin" valueType="num">
                                      <p:cBhvr>
                                        <p:cTn id="144" dur="500" fill="hold"/>
                                        <p:tgtEl>
                                          <p:spTgt spid="52253"/>
                                        </p:tgtEl>
                                        <p:attrNameLst>
                                          <p:attrName>ppt_w</p:attrName>
                                        </p:attrNameLst>
                                      </p:cBhvr>
                                      <p:tavLst>
                                        <p:tav tm="100000">
                                          <p:val>
                                            <p:strVal val="(6*min(ma#ppt_x(#ppt_w*#ppt_h,.3),1)-7.4)/-.7*#ppt_w"/>
                                          </p:val>
                                        </p:tav>
                                        <p:tav>
                                          <p:val>
                                            <p:strVal val="#ppt_w"/>
                                          </p:val>
                                        </p:tav>
                                      </p:tavLst>
                                    </p:anim>
                                    <p:anim calcmode="lin" valueType="num">
                                      <p:cBhvr>
                                        <p:cTn id="145" dur="500" fill="hold"/>
                                        <p:tgtEl>
                                          <p:spTgt spid="52253"/>
                                        </p:tgtEl>
                                        <p:attrNameLst>
                                          <p:attrName>ppt_h</p:attrName>
                                        </p:attrNameLst>
                                      </p:cBhvr>
                                      <p:tavLst>
                                        <p:tav tm="100000">
                                          <p:val>
                                            <p:strVal val="(6*min(ma#ppt_x(#ppt_w*#ppt_h,.3),1)-7.4)/-.7*#ppt_h"/>
                                          </p:val>
                                        </p:tav>
                                        <p:tav>
                                          <p:val>
                                            <p:strVal val="#ppt_h"/>
                                          </p:val>
                                        </p:tav>
                                      </p:tavLst>
                                    </p:anim>
                                    <p:anim calcmode="lin" valueType="num">
                                      <p:cBhvr>
                                        <p:cTn id="146" dur="500" fill="hold"/>
                                        <p:tgtEl>
                                          <p:spTgt spid="52253"/>
                                        </p:tgtEl>
                                        <p:attrNameLst>
                                          <p:attrName>ppt_x</p:attrName>
                                        </p:attrNameLst>
                                      </p:cBhvr>
                                      <p:tavLst>
                                        <p:tav tm="100000">
                                          <p:val>
                                            <p:fltVal val="0.5"/>
                                          </p:val>
                                        </p:tav>
                                        <p:tav>
                                          <p:val>
                                            <p:strVal val="#ppt_x"/>
                                          </p:val>
                                        </p:tav>
                                      </p:tavLst>
                                    </p:anim>
                                    <p:anim calcmode="lin" valueType="num">
                                      <p:cBhvr>
                                        <p:cTn id="147" dur="500" fill="hold"/>
                                        <p:tgtEl>
                                          <p:spTgt spid="52253"/>
                                        </p:tgtEl>
                                        <p:attrNameLst>
                                          <p:attrName>ppt_y</p:attrName>
                                        </p:attrNameLst>
                                      </p:cBhvr>
                                      <p:tavLst>
                                        <p:tav tm="100000">
                                          <p:val>
                                            <p:strVal val="1+(6*min(ma#ppt_x(#ppt_w*#ppt_h,.3),1)-7.4)/-.7*#ppt_h/2"/>
                                          </p:val>
                                        </p:tav>
                                        <p:tav>
                                          <p:val>
                                            <p:strVal val="#ppt_y"/>
                                          </p:val>
                                        </p:tav>
                                      </p:tavLst>
                                    </p:anim>
                                  </p:childTnLst>
                                </p:cTn>
                              </p:par>
                            </p:childTnLst>
                          </p:cTn>
                        </p:par>
                        <p:par>
                          <p:cTn id="148" fill="hold" nodeType="afterGroup">
                            <p:stCondLst>
                              <p:cond delay="10500"/>
                            </p:stCondLst>
                            <p:childTnLst>
                              <p:par>
                                <p:cTn id="149" presetID="23" presetClass="entr" presetSubtype="36" fill="hold" grpId="0" nodeType="afterEffect">
                                  <p:stCondLst>
                                    <p:cond delay="0"/>
                                  </p:stCondLst>
                                  <p:childTnLst>
                                    <p:set>
                                      <p:cBhvr>
                                        <p:cTn id="150" dur="1" fill="hold">
                                          <p:stCondLst>
                                            <p:cond delay="0"/>
                                          </p:stCondLst>
                                        </p:cTn>
                                        <p:tgtEl>
                                          <p:spTgt spid="52244"/>
                                        </p:tgtEl>
                                        <p:attrNameLst>
                                          <p:attrName>style.visibility</p:attrName>
                                        </p:attrNameLst>
                                      </p:cBhvr>
                                      <p:to>
                                        <p:strVal val="visible"/>
                                      </p:to>
                                    </p:set>
                                    <p:anim calcmode="lin" valueType="num">
                                      <p:cBhvr>
                                        <p:cTn id="151" dur="500" fill="hold"/>
                                        <p:tgtEl>
                                          <p:spTgt spid="52244"/>
                                        </p:tgtEl>
                                        <p:attrNameLst>
                                          <p:attrName>ppt_w</p:attrName>
                                        </p:attrNameLst>
                                      </p:cBhvr>
                                      <p:tavLst>
                                        <p:tav tm="100000">
                                          <p:val>
                                            <p:strVal val="(6*min(ma#ppt_x(#ppt_w*#ppt_h,.3),1)-7.4)/-.7*#ppt_w"/>
                                          </p:val>
                                        </p:tav>
                                        <p:tav>
                                          <p:val>
                                            <p:strVal val="#ppt_w"/>
                                          </p:val>
                                        </p:tav>
                                      </p:tavLst>
                                    </p:anim>
                                    <p:anim calcmode="lin" valueType="num">
                                      <p:cBhvr>
                                        <p:cTn id="152" dur="500" fill="hold"/>
                                        <p:tgtEl>
                                          <p:spTgt spid="52244"/>
                                        </p:tgtEl>
                                        <p:attrNameLst>
                                          <p:attrName>ppt_h</p:attrName>
                                        </p:attrNameLst>
                                      </p:cBhvr>
                                      <p:tavLst>
                                        <p:tav tm="100000">
                                          <p:val>
                                            <p:strVal val="(6*min(ma#ppt_x(#ppt_w*#ppt_h,.3),1)-7.4)/-.7*#ppt_h"/>
                                          </p:val>
                                        </p:tav>
                                        <p:tav>
                                          <p:val>
                                            <p:strVal val="#ppt_h"/>
                                          </p:val>
                                        </p:tav>
                                      </p:tavLst>
                                    </p:anim>
                                    <p:anim calcmode="lin" valueType="num">
                                      <p:cBhvr>
                                        <p:cTn id="153" dur="500" fill="hold"/>
                                        <p:tgtEl>
                                          <p:spTgt spid="52244"/>
                                        </p:tgtEl>
                                        <p:attrNameLst>
                                          <p:attrName>ppt_x</p:attrName>
                                        </p:attrNameLst>
                                      </p:cBhvr>
                                      <p:tavLst>
                                        <p:tav tm="100000">
                                          <p:val>
                                            <p:fltVal val="0.5"/>
                                          </p:val>
                                        </p:tav>
                                        <p:tav>
                                          <p:val>
                                            <p:strVal val="#ppt_x"/>
                                          </p:val>
                                        </p:tav>
                                      </p:tavLst>
                                    </p:anim>
                                    <p:anim calcmode="lin" valueType="num">
                                      <p:cBhvr>
                                        <p:cTn id="154" dur="500" fill="hold"/>
                                        <p:tgtEl>
                                          <p:spTgt spid="52244"/>
                                        </p:tgtEl>
                                        <p:attrNameLst>
                                          <p:attrName>ppt_y</p:attrName>
                                        </p:attrNameLst>
                                      </p:cBhvr>
                                      <p:tavLst>
                                        <p:tav tm="100000">
                                          <p:val>
                                            <p:strVal val="1+(6*min(ma#ppt_x(#ppt_w*#ppt_h,.3),1)-7.4)/-.7*#ppt_h/2"/>
                                          </p:val>
                                        </p:tav>
                                        <p:tav>
                                          <p:val>
                                            <p:strVal val="#ppt_y"/>
                                          </p:val>
                                        </p:tav>
                                      </p:tavLst>
                                    </p:anim>
                                  </p:childTnLst>
                                </p:cTn>
                              </p:par>
                            </p:childTnLst>
                          </p:cTn>
                        </p:par>
                        <p:par>
                          <p:cTn id="155" fill="hold" nodeType="afterGroup">
                            <p:stCondLst>
                              <p:cond delay="11000"/>
                            </p:stCondLst>
                            <p:childTnLst>
                              <p:par>
                                <p:cTn id="156" presetID="23" presetClass="entr" presetSubtype="36" fill="hold" grpId="0" nodeType="afterEffect">
                                  <p:stCondLst>
                                    <p:cond delay="0"/>
                                  </p:stCondLst>
                                  <p:childTnLst>
                                    <p:set>
                                      <p:cBhvr>
                                        <p:cTn id="157" dur="1" fill="hold">
                                          <p:stCondLst>
                                            <p:cond delay="0"/>
                                          </p:stCondLst>
                                        </p:cTn>
                                        <p:tgtEl>
                                          <p:spTgt spid="52234"/>
                                        </p:tgtEl>
                                        <p:attrNameLst>
                                          <p:attrName>style.visibility</p:attrName>
                                        </p:attrNameLst>
                                      </p:cBhvr>
                                      <p:to>
                                        <p:strVal val="visible"/>
                                      </p:to>
                                    </p:set>
                                    <p:anim calcmode="lin" valueType="num">
                                      <p:cBhvr>
                                        <p:cTn id="158" dur="500" fill="hold"/>
                                        <p:tgtEl>
                                          <p:spTgt spid="52234"/>
                                        </p:tgtEl>
                                        <p:attrNameLst>
                                          <p:attrName>ppt_w</p:attrName>
                                        </p:attrNameLst>
                                      </p:cBhvr>
                                      <p:tavLst>
                                        <p:tav tm="100000">
                                          <p:val>
                                            <p:strVal val="(6*min(ma#ppt_x(#ppt_w*#ppt_h,.3),1)-7.4)/-.7*#ppt_w"/>
                                          </p:val>
                                        </p:tav>
                                        <p:tav>
                                          <p:val>
                                            <p:strVal val="#ppt_w"/>
                                          </p:val>
                                        </p:tav>
                                      </p:tavLst>
                                    </p:anim>
                                    <p:anim calcmode="lin" valueType="num">
                                      <p:cBhvr>
                                        <p:cTn id="159" dur="500" fill="hold"/>
                                        <p:tgtEl>
                                          <p:spTgt spid="52234"/>
                                        </p:tgtEl>
                                        <p:attrNameLst>
                                          <p:attrName>ppt_h</p:attrName>
                                        </p:attrNameLst>
                                      </p:cBhvr>
                                      <p:tavLst>
                                        <p:tav tm="100000">
                                          <p:val>
                                            <p:strVal val="(6*min(ma#ppt_x(#ppt_w*#ppt_h,.3),1)-7.4)/-.7*#ppt_h"/>
                                          </p:val>
                                        </p:tav>
                                        <p:tav>
                                          <p:val>
                                            <p:strVal val="#ppt_h"/>
                                          </p:val>
                                        </p:tav>
                                      </p:tavLst>
                                    </p:anim>
                                    <p:anim calcmode="lin" valueType="num">
                                      <p:cBhvr>
                                        <p:cTn id="160" dur="500" fill="hold"/>
                                        <p:tgtEl>
                                          <p:spTgt spid="52234"/>
                                        </p:tgtEl>
                                        <p:attrNameLst>
                                          <p:attrName>ppt_x</p:attrName>
                                        </p:attrNameLst>
                                      </p:cBhvr>
                                      <p:tavLst>
                                        <p:tav tm="100000">
                                          <p:val>
                                            <p:fltVal val="0.5"/>
                                          </p:val>
                                        </p:tav>
                                        <p:tav>
                                          <p:val>
                                            <p:strVal val="#ppt_x"/>
                                          </p:val>
                                        </p:tav>
                                      </p:tavLst>
                                    </p:anim>
                                    <p:anim calcmode="lin" valueType="num">
                                      <p:cBhvr>
                                        <p:cTn id="161" dur="500" fill="hold"/>
                                        <p:tgtEl>
                                          <p:spTgt spid="52234"/>
                                        </p:tgtEl>
                                        <p:attrNameLst>
                                          <p:attrName>ppt_y</p:attrName>
                                        </p:attrNameLst>
                                      </p:cBhvr>
                                      <p:tavLst>
                                        <p:tav tm="100000">
                                          <p:val>
                                            <p:strVal val="1+(6*min(ma#ppt_x(#ppt_w*#ppt_h,.3),1)-7.4)/-.7*#ppt_h/2"/>
                                          </p:val>
                                        </p:tav>
                                        <p:tav>
                                          <p:val>
                                            <p:strVal val="#ppt_y"/>
                                          </p:val>
                                        </p:tav>
                                      </p:tavLst>
                                    </p:anim>
                                  </p:childTnLst>
                                </p:cTn>
                              </p:par>
                            </p:childTnLst>
                          </p:cTn>
                        </p:par>
                        <p:par>
                          <p:cTn id="162" fill="hold" nodeType="afterGroup">
                            <p:stCondLst>
                              <p:cond delay="11500"/>
                            </p:stCondLst>
                            <p:childTnLst>
                              <p:par>
                                <p:cTn id="163" presetID="23" presetClass="entr" presetSubtype="36" fill="hold" grpId="0" nodeType="afterEffect">
                                  <p:stCondLst>
                                    <p:cond delay="0"/>
                                  </p:stCondLst>
                                  <p:childTnLst>
                                    <p:set>
                                      <p:cBhvr>
                                        <p:cTn id="164" dur="1" fill="hold">
                                          <p:stCondLst>
                                            <p:cond delay="0"/>
                                          </p:stCondLst>
                                        </p:cTn>
                                        <p:tgtEl>
                                          <p:spTgt spid="52251"/>
                                        </p:tgtEl>
                                        <p:attrNameLst>
                                          <p:attrName>style.visibility</p:attrName>
                                        </p:attrNameLst>
                                      </p:cBhvr>
                                      <p:to>
                                        <p:strVal val="visible"/>
                                      </p:to>
                                    </p:set>
                                    <p:anim calcmode="lin" valueType="num">
                                      <p:cBhvr>
                                        <p:cTn id="165" dur="500" fill="hold"/>
                                        <p:tgtEl>
                                          <p:spTgt spid="52251"/>
                                        </p:tgtEl>
                                        <p:attrNameLst>
                                          <p:attrName>ppt_w</p:attrName>
                                        </p:attrNameLst>
                                      </p:cBhvr>
                                      <p:tavLst>
                                        <p:tav tm="100000">
                                          <p:val>
                                            <p:strVal val="(6*min(ma#ppt_x(#ppt_w*#ppt_h,.3),1)-7.4)/-.7*#ppt_w"/>
                                          </p:val>
                                        </p:tav>
                                        <p:tav>
                                          <p:val>
                                            <p:strVal val="#ppt_w"/>
                                          </p:val>
                                        </p:tav>
                                      </p:tavLst>
                                    </p:anim>
                                    <p:anim calcmode="lin" valueType="num">
                                      <p:cBhvr>
                                        <p:cTn id="166" dur="500" fill="hold"/>
                                        <p:tgtEl>
                                          <p:spTgt spid="52251"/>
                                        </p:tgtEl>
                                        <p:attrNameLst>
                                          <p:attrName>ppt_h</p:attrName>
                                        </p:attrNameLst>
                                      </p:cBhvr>
                                      <p:tavLst>
                                        <p:tav tm="100000">
                                          <p:val>
                                            <p:strVal val="(6*min(ma#ppt_x(#ppt_w*#ppt_h,.3),1)-7.4)/-.7*#ppt_h"/>
                                          </p:val>
                                        </p:tav>
                                        <p:tav>
                                          <p:val>
                                            <p:strVal val="#ppt_h"/>
                                          </p:val>
                                        </p:tav>
                                      </p:tavLst>
                                    </p:anim>
                                    <p:anim calcmode="lin" valueType="num">
                                      <p:cBhvr>
                                        <p:cTn id="167" dur="500" fill="hold"/>
                                        <p:tgtEl>
                                          <p:spTgt spid="52251"/>
                                        </p:tgtEl>
                                        <p:attrNameLst>
                                          <p:attrName>ppt_x</p:attrName>
                                        </p:attrNameLst>
                                      </p:cBhvr>
                                      <p:tavLst>
                                        <p:tav tm="100000">
                                          <p:val>
                                            <p:fltVal val="0.5"/>
                                          </p:val>
                                        </p:tav>
                                        <p:tav>
                                          <p:val>
                                            <p:strVal val="#ppt_x"/>
                                          </p:val>
                                        </p:tav>
                                      </p:tavLst>
                                    </p:anim>
                                    <p:anim calcmode="lin" valueType="num">
                                      <p:cBhvr>
                                        <p:cTn id="168" dur="500" fill="hold"/>
                                        <p:tgtEl>
                                          <p:spTgt spid="52251"/>
                                        </p:tgtEl>
                                        <p:attrNameLst>
                                          <p:attrName>ppt_y</p:attrName>
                                        </p:attrNameLst>
                                      </p:cBhvr>
                                      <p:tavLst>
                                        <p:tav tm="100000">
                                          <p:val>
                                            <p:strVal val="1+(6*min(ma#ppt_x(#ppt_w*#ppt_h,.3),1)-7.4)/-.7*#ppt_h/2"/>
                                          </p:val>
                                        </p:tav>
                                        <p:tav>
                                          <p:val>
                                            <p:strVal val="#ppt_y"/>
                                          </p:val>
                                        </p:tav>
                                      </p:tavLst>
                                    </p:anim>
                                  </p:childTnLst>
                                </p:cTn>
                              </p:par>
                            </p:childTnLst>
                          </p:cTn>
                        </p:par>
                        <p:par>
                          <p:cTn id="169" fill="hold" nodeType="afterGroup">
                            <p:stCondLst>
                              <p:cond delay="12000"/>
                            </p:stCondLst>
                            <p:childTnLst>
                              <p:par>
                                <p:cTn id="170" presetID="23" presetClass="entr" presetSubtype="36" fill="hold" grpId="0" nodeType="afterEffect">
                                  <p:stCondLst>
                                    <p:cond delay="0"/>
                                  </p:stCondLst>
                                  <p:childTnLst>
                                    <p:set>
                                      <p:cBhvr>
                                        <p:cTn id="171" dur="1" fill="hold">
                                          <p:stCondLst>
                                            <p:cond delay="0"/>
                                          </p:stCondLst>
                                        </p:cTn>
                                        <p:tgtEl>
                                          <p:spTgt spid="52250"/>
                                        </p:tgtEl>
                                        <p:attrNameLst>
                                          <p:attrName>style.visibility</p:attrName>
                                        </p:attrNameLst>
                                      </p:cBhvr>
                                      <p:to>
                                        <p:strVal val="visible"/>
                                      </p:to>
                                    </p:set>
                                    <p:anim calcmode="lin" valueType="num">
                                      <p:cBhvr>
                                        <p:cTn id="172" dur="500" fill="hold"/>
                                        <p:tgtEl>
                                          <p:spTgt spid="52250"/>
                                        </p:tgtEl>
                                        <p:attrNameLst>
                                          <p:attrName>ppt_w</p:attrName>
                                        </p:attrNameLst>
                                      </p:cBhvr>
                                      <p:tavLst>
                                        <p:tav tm="100000">
                                          <p:val>
                                            <p:strVal val="(6*min(ma#ppt_x(#ppt_w*#ppt_h,.3),1)-7.4)/-.7*#ppt_w"/>
                                          </p:val>
                                        </p:tav>
                                        <p:tav>
                                          <p:val>
                                            <p:strVal val="#ppt_w"/>
                                          </p:val>
                                        </p:tav>
                                      </p:tavLst>
                                    </p:anim>
                                    <p:anim calcmode="lin" valueType="num">
                                      <p:cBhvr>
                                        <p:cTn id="173" dur="500" fill="hold"/>
                                        <p:tgtEl>
                                          <p:spTgt spid="52250"/>
                                        </p:tgtEl>
                                        <p:attrNameLst>
                                          <p:attrName>ppt_h</p:attrName>
                                        </p:attrNameLst>
                                      </p:cBhvr>
                                      <p:tavLst>
                                        <p:tav tm="100000">
                                          <p:val>
                                            <p:strVal val="(6*min(ma#ppt_x(#ppt_w*#ppt_h,.3),1)-7.4)/-.7*#ppt_h"/>
                                          </p:val>
                                        </p:tav>
                                        <p:tav>
                                          <p:val>
                                            <p:strVal val="#ppt_h"/>
                                          </p:val>
                                        </p:tav>
                                      </p:tavLst>
                                    </p:anim>
                                    <p:anim calcmode="lin" valueType="num">
                                      <p:cBhvr>
                                        <p:cTn id="174" dur="500" fill="hold"/>
                                        <p:tgtEl>
                                          <p:spTgt spid="52250"/>
                                        </p:tgtEl>
                                        <p:attrNameLst>
                                          <p:attrName>ppt_x</p:attrName>
                                        </p:attrNameLst>
                                      </p:cBhvr>
                                      <p:tavLst>
                                        <p:tav tm="100000">
                                          <p:val>
                                            <p:fltVal val="0.5"/>
                                          </p:val>
                                        </p:tav>
                                        <p:tav>
                                          <p:val>
                                            <p:strVal val="#ppt_x"/>
                                          </p:val>
                                        </p:tav>
                                      </p:tavLst>
                                    </p:anim>
                                    <p:anim calcmode="lin" valueType="num">
                                      <p:cBhvr>
                                        <p:cTn id="175" dur="500" fill="hold"/>
                                        <p:tgtEl>
                                          <p:spTgt spid="52250"/>
                                        </p:tgtEl>
                                        <p:attrNameLst>
                                          <p:attrName>ppt_y</p:attrName>
                                        </p:attrNameLst>
                                      </p:cBhvr>
                                      <p:tavLst>
                                        <p:tav tm="100000">
                                          <p:val>
                                            <p:strVal val="1+(6*min(ma#ppt_x(#ppt_w*#ppt_h,.3),1)-7.4)/-.7*#ppt_h/2"/>
                                          </p:val>
                                        </p:tav>
                                        <p:tav>
                                          <p:val>
                                            <p:strVal val="#ppt_y"/>
                                          </p:val>
                                        </p:tav>
                                      </p:tavLst>
                                    </p:anim>
                                  </p:childTnLst>
                                </p:cTn>
                              </p:par>
                            </p:childTnLst>
                          </p:cTn>
                        </p:par>
                        <p:par>
                          <p:cTn id="176" fill="hold" nodeType="afterGroup">
                            <p:stCondLst>
                              <p:cond delay="12500"/>
                            </p:stCondLst>
                            <p:childTnLst>
                              <p:par>
                                <p:cTn id="177" presetID="23" presetClass="entr" presetSubtype="36" fill="hold" grpId="0" nodeType="afterEffect">
                                  <p:stCondLst>
                                    <p:cond delay="0"/>
                                  </p:stCondLst>
                                  <p:childTnLst>
                                    <p:set>
                                      <p:cBhvr>
                                        <p:cTn id="178" dur="1" fill="hold">
                                          <p:stCondLst>
                                            <p:cond delay="0"/>
                                          </p:stCondLst>
                                        </p:cTn>
                                        <p:tgtEl>
                                          <p:spTgt spid="52256"/>
                                        </p:tgtEl>
                                        <p:attrNameLst>
                                          <p:attrName>style.visibility</p:attrName>
                                        </p:attrNameLst>
                                      </p:cBhvr>
                                      <p:to>
                                        <p:strVal val="visible"/>
                                      </p:to>
                                    </p:set>
                                    <p:anim calcmode="lin" valueType="num">
                                      <p:cBhvr>
                                        <p:cTn id="179" dur="500" fill="hold"/>
                                        <p:tgtEl>
                                          <p:spTgt spid="52256"/>
                                        </p:tgtEl>
                                        <p:attrNameLst>
                                          <p:attrName>ppt_w</p:attrName>
                                        </p:attrNameLst>
                                      </p:cBhvr>
                                      <p:tavLst>
                                        <p:tav tm="100000">
                                          <p:val>
                                            <p:strVal val="(6*min(ma#ppt_x(#ppt_w*#ppt_h,.3),1)-7.4)/-.7*#ppt_w"/>
                                          </p:val>
                                        </p:tav>
                                        <p:tav>
                                          <p:val>
                                            <p:strVal val="#ppt_w"/>
                                          </p:val>
                                        </p:tav>
                                      </p:tavLst>
                                    </p:anim>
                                    <p:anim calcmode="lin" valueType="num">
                                      <p:cBhvr>
                                        <p:cTn id="180" dur="500" fill="hold"/>
                                        <p:tgtEl>
                                          <p:spTgt spid="52256"/>
                                        </p:tgtEl>
                                        <p:attrNameLst>
                                          <p:attrName>ppt_h</p:attrName>
                                        </p:attrNameLst>
                                      </p:cBhvr>
                                      <p:tavLst>
                                        <p:tav tm="100000">
                                          <p:val>
                                            <p:strVal val="(6*min(ma#ppt_x(#ppt_w*#ppt_h,.3),1)-7.4)/-.7*#ppt_h"/>
                                          </p:val>
                                        </p:tav>
                                        <p:tav>
                                          <p:val>
                                            <p:strVal val="#ppt_h"/>
                                          </p:val>
                                        </p:tav>
                                      </p:tavLst>
                                    </p:anim>
                                    <p:anim calcmode="lin" valueType="num">
                                      <p:cBhvr>
                                        <p:cTn id="181" dur="500" fill="hold"/>
                                        <p:tgtEl>
                                          <p:spTgt spid="52256"/>
                                        </p:tgtEl>
                                        <p:attrNameLst>
                                          <p:attrName>ppt_x</p:attrName>
                                        </p:attrNameLst>
                                      </p:cBhvr>
                                      <p:tavLst>
                                        <p:tav tm="100000">
                                          <p:val>
                                            <p:fltVal val="0.5"/>
                                          </p:val>
                                        </p:tav>
                                        <p:tav>
                                          <p:val>
                                            <p:strVal val="#ppt_x"/>
                                          </p:val>
                                        </p:tav>
                                      </p:tavLst>
                                    </p:anim>
                                    <p:anim calcmode="lin" valueType="num">
                                      <p:cBhvr>
                                        <p:cTn id="182" dur="500" fill="hold"/>
                                        <p:tgtEl>
                                          <p:spTgt spid="52256"/>
                                        </p:tgtEl>
                                        <p:attrNameLst>
                                          <p:attrName>ppt_y</p:attrName>
                                        </p:attrNameLst>
                                      </p:cBhvr>
                                      <p:tavLst>
                                        <p:tav tm="100000">
                                          <p:val>
                                            <p:strVal val="1+(6*min(ma#ppt_x(#ppt_w*#ppt_h,.3),1)-7.4)/-.7*#ppt_h/2"/>
                                          </p:val>
                                        </p:tav>
                                        <p:tav>
                                          <p:val>
                                            <p:strVal val="#ppt_y"/>
                                          </p:val>
                                        </p:tav>
                                      </p:tavLst>
                                    </p:anim>
                                  </p:childTnLst>
                                </p:cTn>
                              </p:par>
                            </p:childTnLst>
                          </p:cTn>
                        </p:par>
                        <p:par>
                          <p:cTn id="183" fill="hold" nodeType="afterGroup">
                            <p:stCondLst>
                              <p:cond delay="13000"/>
                            </p:stCondLst>
                            <p:childTnLst>
                              <p:par>
                                <p:cTn id="184" presetID="23" presetClass="entr" presetSubtype="36" fill="hold" grpId="0" nodeType="afterEffect">
                                  <p:stCondLst>
                                    <p:cond delay="0"/>
                                  </p:stCondLst>
                                  <p:childTnLst>
                                    <p:set>
                                      <p:cBhvr>
                                        <p:cTn id="185" dur="1" fill="hold">
                                          <p:stCondLst>
                                            <p:cond delay="0"/>
                                          </p:stCondLst>
                                        </p:cTn>
                                        <p:tgtEl>
                                          <p:spTgt spid="52254"/>
                                        </p:tgtEl>
                                        <p:attrNameLst>
                                          <p:attrName>style.visibility</p:attrName>
                                        </p:attrNameLst>
                                      </p:cBhvr>
                                      <p:to>
                                        <p:strVal val="visible"/>
                                      </p:to>
                                    </p:set>
                                    <p:anim calcmode="lin" valueType="num">
                                      <p:cBhvr>
                                        <p:cTn id="186" dur="500" fill="hold"/>
                                        <p:tgtEl>
                                          <p:spTgt spid="52254"/>
                                        </p:tgtEl>
                                        <p:attrNameLst>
                                          <p:attrName>ppt_w</p:attrName>
                                        </p:attrNameLst>
                                      </p:cBhvr>
                                      <p:tavLst>
                                        <p:tav tm="100000">
                                          <p:val>
                                            <p:strVal val="(6*min(ma#ppt_x(#ppt_w*#ppt_h,.3),1)-7.4)/-.7*#ppt_w"/>
                                          </p:val>
                                        </p:tav>
                                        <p:tav>
                                          <p:val>
                                            <p:strVal val="#ppt_w"/>
                                          </p:val>
                                        </p:tav>
                                      </p:tavLst>
                                    </p:anim>
                                    <p:anim calcmode="lin" valueType="num">
                                      <p:cBhvr>
                                        <p:cTn id="187" dur="500" fill="hold"/>
                                        <p:tgtEl>
                                          <p:spTgt spid="52254"/>
                                        </p:tgtEl>
                                        <p:attrNameLst>
                                          <p:attrName>ppt_h</p:attrName>
                                        </p:attrNameLst>
                                      </p:cBhvr>
                                      <p:tavLst>
                                        <p:tav tm="100000">
                                          <p:val>
                                            <p:strVal val="(6*min(ma#ppt_x(#ppt_w*#ppt_h,.3),1)-7.4)/-.7*#ppt_h"/>
                                          </p:val>
                                        </p:tav>
                                        <p:tav>
                                          <p:val>
                                            <p:strVal val="#ppt_h"/>
                                          </p:val>
                                        </p:tav>
                                      </p:tavLst>
                                    </p:anim>
                                    <p:anim calcmode="lin" valueType="num">
                                      <p:cBhvr>
                                        <p:cTn id="188" dur="500" fill="hold"/>
                                        <p:tgtEl>
                                          <p:spTgt spid="52254"/>
                                        </p:tgtEl>
                                        <p:attrNameLst>
                                          <p:attrName>ppt_x</p:attrName>
                                        </p:attrNameLst>
                                      </p:cBhvr>
                                      <p:tavLst>
                                        <p:tav tm="100000">
                                          <p:val>
                                            <p:fltVal val="0.5"/>
                                          </p:val>
                                        </p:tav>
                                        <p:tav>
                                          <p:val>
                                            <p:strVal val="#ppt_x"/>
                                          </p:val>
                                        </p:tav>
                                      </p:tavLst>
                                    </p:anim>
                                    <p:anim calcmode="lin" valueType="num">
                                      <p:cBhvr>
                                        <p:cTn id="189" dur="500" fill="hold"/>
                                        <p:tgtEl>
                                          <p:spTgt spid="52254"/>
                                        </p:tgtEl>
                                        <p:attrNameLst>
                                          <p:attrName>ppt_y</p:attrName>
                                        </p:attrNameLst>
                                      </p:cBhvr>
                                      <p:tavLst>
                                        <p:tav tm="100000">
                                          <p:val>
                                            <p:strVal val="1+(6*min(ma#ppt_x(#ppt_w*#ppt_h,.3),1)-7.4)/-.7*#ppt_h/2"/>
                                          </p:val>
                                        </p:tav>
                                        <p:tav>
                                          <p:val>
                                            <p:strVal val="#ppt_y"/>
                                          </p:val>
                                        </p:tav>
                                      </p:tavLst>
                                    </p:anim>
                                  </p:childTnLst>
                                </p:cTn>
                              </p:par>
                            </p:childTnLst>
                          </p:cTn>
                        </p:par>
                        <p:par>
                          <p:cTn id="190" fill="hold" nodeType="afterGroup">
                            <p:stCondLst>
                              <p:cond delay="13500"/>
                            </p:stCondLst>
                            <p:childTnLst>
                              <p:par>
                                <p:cTn id="191" presetID="23" presetClass="entr" presetSubtype="36" fill="hold" grpId="0" nodeType="afterEffect">
                                  <p:stCondLst>
                                    <p:cond delay="0"/>
                                  </p:stCondLst>
                                  <p:childTnLst>
                                    <p:set>
                                      <p:cBhvr>
                                        <p:cTn id="192" dur="1" fill="hold">
                                          <p:stCondLst>
                                            <p:cond delay="0"/>
                                          </p:stCondLst>
                                        </p:cTn>
                                        <p:tgtEl>
                                          <p:spTgt spid="52246"/>
                                        </p:tgtEl>
                                        <p:attrNameLst>
                                          <p:attrName>style.visibility</p:attrName>
                                        </p:attrNameLst>
                                      </p:cBhvr>
                                      <p:to>
                                        <p:strVal val="visible"/>
                                      </p:to>
                                    </p:set>
                                    <p:anim calcmode="lin" valueType="num">
                                      <p:cBhvr>
                                        <p:cTn id="193" dur="500" fill="hold"/>
                                        <p:tgtEl>
                                          <p:spTgt spid="52246"/>
                                        </p:tgtEl>
                                        <p:attrNameLst>
                                          <p:attrName>ppt_w</p:attrName>
                                        </p:attrNameLst>
                                      </p:cBhvr>
                                      <p:tavLst>
                                        <p:tav tm="100000">
                                          <p:val>
                                            <p:strVal val="(6*min(ma#ppt_x(#ppt_w*#ppt_h,.3),1)-7.4)/-.7*#ppt_w"/>
                                          </p:val>
                                        </p:tav>
                                        <p:tav>
                                          <p:val>
                                            <p:strVal val="#ppt_w"/>
                                          </p:val>
                                        </p:tav>
                                      </p:tavLst>
                                    </p:anim>
                                    <p:anim calcmode="lin" valueType="num">
                                      <p:cBhvr>
                                        <p:cTn id="194" dur="500" fill="hold"/>
                                        <p:tgtEl>
                                          <p:spTgt spid="52246"/>
                                        </p:tgtEl>
                                        <p:attrNameLst>
                                          <p:attrName>ppt_h</p:attrName>
                                        </p:attrNameLst>
                                      </p:cBhvr>
                                      <p:tavLst>
                                        <p:tav tm="100000">
                                          <p:val>
                                            <p:strVal val="(6*min(ma#ppt_x(#ppt_w*#ppt_h,.3),1)-7.4)/-.7*#ppt_h"/>
                                          </p:val>
                                        </p:tav>
                                        <p:tav>
                                          <p:val>
                                            <p:strVal val="#ppt_h"/>
                                          </p:val>
                                        </p:tav>
                                      </p:tavLst>
                                    </p:anim>
                                    <p:anim calcmode="lin" valueType="num">
                                      <p:cBhvr>
                                        <p:cTn id="195" dur="500" fill="hold"/>
                                        <p:tgtEl>
                                          <p:spTgt spid="52246"/>
                                        </p:tgtEl>
                                        <p:attrNameLst>
                                          <p:attrName>ppt_x</p:attrName>
                                        </p:attrNameLst>
                                      </p:cBhvr>
                                      <p:tavLst>
                                        <p:tav tm="100000">
                                          <p:val>
                                            <p:fltVal val="0.5"/>
                                          </p:val>
                                        </p:tav>
                                        <p:tav>
                                          <p:val>
                                            <p:strVal val="#ppt_x"/>
                                          </p:val>
                                        </p:tav>
                                      </p:tavLst>
                                    </p:anim>
                                    <p:anim calcmode="lin" valueType="num">
                                      <p:cBhvr>
                                        <p:cTn id="196" dur="500" fill="hold"/>
                                        <p:tgtEl>
                                          <p:spTgt spid="52246"/>
                                        </p:tgtEl>
                                        <p:attrNameLst>
                                          <p:attrName>ppt_y</p:attrName>
                                        </p:attrNameLst>
                                      </p:cBhvr>
                                      <p:tavLst>
                                        <p:tav tm="100000">
                                          <p:val>
                                            <p:strVal val="1+(6*min(ma#ppt_x(#ppt_w*#ppt_h,.3),1)-7.4)/-.7*#ppt_h/2"/>
                                          </p:val>
                                        </p:tav>
                                        <p:tav>
                                          <p:val>
                                            <p:strVal val="#ppt_y"/>
                                          </p:val>
                                        </p:tav>
                                      </p:tavLst>
                                    </p:anim>
                                  </p:childTnLst>
                                </p:cTn>
                              </p:par>
                            </p:childTnLst>
                          </p:cTn>
                        </p:par>
                        <p:par>
                          <p:cTn id="197" fill="hold" nodeType="afterGroup">
                            <p:stCondLst>
                              <p:cond delay="14000"/>
                            </p:stCondLst>
                            <p:childTnLst>
                              <p:par>
                                <p:cTn id="198" presetID="23" presetClass="entr" presetSubtype="36" fill="hold" grpId="0" nodeType="afterEffect">
                                  <p:stCondLst>
                                    <p:cond delay="0"/>
                                  </p:stCondLst>
                                  <p:childTnLst>
                                    <p:set>
                                      <p:cBhvr>
                                        <p:cTn id="199" dur="1" fill="hold">
                                          <p:stCondLst>
                                            <p:cond delay="0"/>
                                          </p:stCondLst>
                                        </p:cTn>
                                        <p:tgtEl>
                                          <p:spTgt spid="52257"/>
                                        </p:tgtEl>
                                        <p:attrNameLst>
                                          <p:attrName>style.visibility</p:attrName>
                                        </p:attrNameLst>
                                      </p:cBhvr>
                                      <p:to>
                                        <p:strVal val="visible"/>
                                      </p:to>
                                    </p:set>
                                    <p:anim calcmode="lin" valueType="num">
                                      <p:cBhvr>
                                        <p:cTn id="200" dur="500" fill="hold"/>
                                        <p:tgtEl>
                                          <p:spTgt spid="52257"/>
                                        </p:tgtEl>
                                        <p:attrNameLst>
                                          <p:attrName>ppt_w</p:attrName>
                                        </p:attrNameLst>
                                      </p:cBhvr>
                                      <p:tavLst>
                                        <p:tav tm="100000">
                                          <p:val>
                                            <p:strVal val="(6*min(ma#ppt_x(#ppt_w*#ppt_h,.3),1)-7.4)/-.7*#ppt_w"/>
                                          </p:val>
                                        </p:tav>
                                        <p:tav>
                                          <p:val>
                                            <p:strVal val="#ppt_w"/>
                                          </p:val>
                                        </p:tav>
                                      </p:tavLst>
                                    </p:anim>
                                    <p:anim calcmode="lin" valueType="num">
                                      <p:cBhvr>
                                        <p:cTn id="201" dur="500" fill="hold"/>
                                        <p:tgtEl>
                                          <p:spTgt spid="52257"/>
                                        </p:tgtEl>
                                        <p:attrNameLst>
                                          <p:attrName>ppt_h</p:attrName>
                                        </p:attrNameLst>
                                      </p:cBhvr>
                                      <p:tavLst>
                                        <p:tav tm="100000">
                                          <p:val>
                                            <p:strVal val="(6*min(ma#ppt_x(#ppt_w*#ppt_h,.3),1)-7.4)/-.7*#ppt_h"/>
                                          </p:val>
                                        </p:tav>
                                        <p:tav>
                                          <p:val>
                                            <p:strVal val="#ppt_h"/>
                                          </p:val>
                                        </p:tav>
                                      </p:tavLst>
                                    </p:anim>
                                    <p:anim calcmode="lin" valueType="num">
                                      <p:cBhvr>
                                        <p:cTn id="202" dur="500" fill="hold"/>
                                        <p:tgtEl>
                                          <p:spTgt spid="52257"/>
                                        </p:tgtEl>
                                        <p:attrNameLst>
                                          <p:attrName>ppt_x</p:attrName>
                                        </p:attrNameLst>
                                      </p:cBhvr>
                                      <p:tavLst>
                                        <p:tav tm="100000">
                                          <p:val>
                                            <p:fltVal val="0.5"/>
                                          </p:val>
                                        </p:tav>
                                        <p:tav>
                                          <p:val>
                                            <p:strVal val="#ppt_x"/>
                                          </p:val>
                                        </p:tav>
                                      </p:tavLst>
                                    </p:anim>
                                    <p:anim calcmode="lin" valueType="num">
                                      <p:cBhvr>
                                        <p:cTn id="203" dur="500" fill="hold"/>
                                        <p:tgtEl>
                                          <p:spTgt spid="52257"/>
                                        </p:tgtEl>
                                        <p:attrNameLst>
                                          <p:attrName>ppt_y</p:attrName>
                                        </p:attrNameLst>
                                      </p:cBhvr>
                                      <p:tavLst>
                                        <p:tav tm="100000">
                                          <p:val>
                                            <p:strVal val="1+(6*min(ma#ppt_x(#ppt_w*#ppt_h,.3),1)-7.4)/-.7*#ppt_h/2"/>
                                          </p:val>
                                        </p:tav>
                                        <p:tav>
                                          <p:val>
                                            <p:strVal val="#ppt_y"/>
                                          </p:val>
                                        </p:tav>
                                      </p:tavLst>
                                    </p:anim>
                                  </p:childTnLst>
                                </p:cTn>
                              </p:par>
                            </p:childTnLst>
                          </p:cTn>
                        </p:par>
                        <p:par>
                          <p:cTn id="204" fill="hold" nodeType="afterGroup">
                            <p:stCondLst>
                              <p:cond delay="14500"/>
                            </p:stCondLst>
                            <p:childTnLst>
                              <p:par>
                                <p:cTn id="205" presetID="23" presetClass="entr" presetSubtype="36" fill="hold" grpId="0" nodeType="afterEffect">
                                  <p:stCondLst>
                                    <p:cond delay="0"/>
                                  </p:stCondLst>
                                  <p:childTnLst>
                                    <p:set>
                                      <p:cBhvr>
                                        <p:cTn id="206" dur="1" fill="hold">
                                          <p:stCondLst>
                                            <p:cond delay="0"/>
                                          </p:stCondLst>
                                        </p:cTn>
                                        <p:tgtEl>
                                          <p:spTgt spid="52235"/>
                                        </p:tgtEl>
                                        <p:attrNameLst>
                                          <p:attrName>style.visibility</p:attrName>
                                        </p:attrNameLst>
                                      </p:cBhvr>
                                      <p:to>
                                        <p:strVal val="visible"/>
                                      </p:to>
                                    </p:set>
                                    <p:anim calcmode="lin" valueType="num">
                                      <p:cBhvr>
                                        <p:cTn id="207" dur="500" fill="hold"/>
                                        <p:tgtEl>
                                          <p:spTgt spid="52235"/>
                                        </p:tgtEl>
                                        <p:attrNameLst>
                                          <p:attrName>ppt_w</p:attrName>
                                        </p:attrNameLst>
                                      </p:cBhvr>
                                      <p:tavLst>
                                        <p:tav tm="100000">
                                          <p:val>
                                            <p:strVal val="(6*min(ma#ppt_x(#ppt_w*#ppt_h,.3),1)-7.4)/-.7*#ppt_w"/>
                                          </p:val>
                                        </p:tav>
                                        <p:tav>
                                          <p:val>
                                            <p:strVal val="#ppt_w"/>
                                          </p:val>
                                        </p:tav>
                                      </p:tavLst>
                                    </p:anim>
                                    <p:anim calcmode="lin" valueType="num">
                                      <p:cBhvr>
                                        <p:cTn id="208" dur="500" fill="hold"/>
                                        <p:tgtEl>
                                          <p:spTgt spid="52235"/>
                                        </p:tgtEl>
                                        <p:attrNameLst>
                                          <p:attrName>ppt_h</p:attrName>
                                        </p:attrNameLst>
                                      </p:cBhvr>
                                      <p:tavLst>
                                        <p:tav tm="100000">
                                          <p:val>
                                            <p:strVal val="(6*min(ma#ppt_x(#ppt_w*#ppt_h,.3),1)-7.4)/-.7*#ppt_h"/>
                                          </p:val>
                                        </p:tav>
                                        <p:tav>
                                          <p:val>
                                            <p:strVal val="#ppt_h"/>
                                          </p:val>
                                        </p:tav>
                                      </p:tavLst>
                                    </p:anim>
                                    <p:anim calcmode="lin" valueType="num">
                                      <p:cBhvr>
                                        <p:cTn id="209" dur="500" fill="hold"/>
                                        <p:tgtEl>
                                          <p:spTgt spid="52235"/>
                                        </p:tgtEl>
                                        <p:attrNameLst>
                                          <p:attrName>ppt_x</p:attrName>
                                        </p:attrNameLst>
                                      </p:cBhvr>
                                      <p:tavLst>
                                        <p:tav tm="100000">
                                          <p:val>
                                            <p:fltVal val="0.5"/>
                                          </p:val>
                                        </p:tav>
                                        <p:tav>
                                          <p:val>
                                            <p:strVal val="#ppt_x"/>
                                          </p:val>
                                        </p:tav>
                                      </p:tavLst>
                                    </p:anim>
                                    <p:anim calcmode="lin" valueType="num">
                                      <p:cBhvr>
                                        <p:cTn id="210" dur="500" fill="hold"/>
                                        <p:tgtEl>
                                          <p:spTgt spid="52235"/>
                                        </p:tgtEl>
                                        <p:attrNameLst>
                                          <p:attrName>ppt_y</p:attrName>
                                        </p:attrNameLst>
                                      </p:cBhvr>
                                      <p:tavLst>
                                        <p:tav tm="100000">
                                          <p:val>
                                            <p:strVal val="1+(6*min(ma#ppt_x(#ppt_w*#ppt_h,.3),1)-7.4)/-.7*#ppt_h/2"/>
                                          </p:val>
                                        </p:tav>
                                        <p:tav>
                                          <p:val>
                                            <p:strVal val="#ppt_y"/>
                                          </p:val>
                                        </p:tav>
                                      </p:tavLst>
                                    </p:anim>
                                  </p:childTnLst>
                                </p:cTn>
                              </p:par>
                            </p:childTnLst>
                          </p:cTn>
                        </p:par>
                        <p:par>
                          <p:cTn id="211" fill="hold" nodeType="afterGroup">
                            <p:stCondLst>
                              <p:cond delay="15000"/>
                            </p:stCondLst>
                            <p:childTnLst>
                              <p:par>
                                <p:cTn id="212" presetID="23" presetClass="entr" presetSubtype="36" fill="hold" grpId="0" nodeType="afterEffect">
                                  <p:stCondLst>
                                    <p:cond delay="0"/>
                                  </p:stCondLst>
                                  <p:childTnLst>
                                    <p:set>
                                      <p:cBhvr>
                                        <p:cTn id="213" dur="1" fill="hold">
                                          <p:stCondLst>
                                            <p:cond delay="0"/>
                                          </p:stCondLst>
                                        </p:cTn>
                                        <p:tgtEl>
                                          <p:spTgt spid="52255"/>
                                        </p:tgtEl>
                                        <p:attrNameLst>
                                          <p:attrName>style.visibility</p:attrName>
                                        </p:attrNameLst>
                                      </p:cBhvr>
                                      <p:to>
                                        <p:strVal val="visible"/>
                                      </p:to>
                                    </p:set>
                                    <p:anim calcmode="lin" valueType="num">
                                      <p:cBhvr>
                                        <p:cTn id="214" dur="500" fill="hold"/>
                                        <p:tgtEl>
                                          <p:spTgt spid="52255"/>
                                        </p:tgtEl>
                                        <p:attrNameLst>
                                          <p:attrName>ppt_w</p:attrName>
                                        </p:attrNameLst>
                                      </p:cBhvr>
                                      <p:tavLst>
                                        <p:tav tm="100000">
                                          <p:val>
                                            <p:strVal val="(6*min(ma#ppt_x(#ppt_w*#ppt_h,.3),1)-7.4)/-.7*#ppt_w"/>
                                          </p:val>
                                        </p:tav>
                                        <p:tav>
                                          <p:val>
                                            <p:strVal val="#ppt_w"/>
                                          </p:val>
                                        </p:tav>
                                      </p:tavLst>
                                    </p:anim>
                                    <p:anim calcmode="lin" valueType="num">
                                      <p:cBhvr>
                                        <p:cTn id="215" dur="500" fill="hold"/>
                                        <p:tgtEl>
                                          <p:spTgt spid="52255"/>
                                        </p:tgtEl>
                                        <p:attrNameLst>
                                          <p:attrName>ppt_h</p:attrName>
                                        </p:attrNameLst>
                                      </p:cBhvr>
                                      <p:tavLst>
                                        <p:tav tm="100000">
                                          <p:val>
                                            <p:strVal val="(6*min(ma#ppt_x(#ppt_w*#ppt_h,.3),1)-7.4)/-.7*#ppt_h"/>
                                          </p:val>
                                        </p:tav>
                                        <p:tav>
                                          <p:val>
                                            <p:strVal val="#ppt_h"/>
                                          </p:val>
                                        </p:tav>
                                      </p:tavLst>
                                    </p:anim>
                                    <p:anim calcmode="lin" valueType="num">
                                      <p:cBhvr>
                                        <p:cTn id="216" dur="500" fill="hold"/>
                                        <p:tgtEl>
                                          <p:spTgt spid="52255"/>
                                        </p:tgtEl>
                                        <p:attrNameLst>
                                          <p:attrName>ppt_x</p:attrName>
                                        </p:attrNameLst>
                                      </p:cBhvr>
                                      <p:tavLst>
                                        <p:tav tm="100000">
                                          <p:val>
                                            <p:fltVal val="0.5"/>
                                          </p:val>
                                        </p:tav>
                                        <p:tav>
                                          <p:val>
                                            <p:strVal val="#ppt_x"/>
                                          </p:val>
                                        </p:tav>
                                      </p:tavLst>
                                    </p:anim>
                                    <p:anim calcmode="lin" valueType="num">
                                      <p:cBhvr>
                                        <p:cTn id="217" dur="500" fill="hold"/>
                                        <p:tgtEl>
                                          <p:spTgt spid="52255"/>
                                        </p:tgtEl>
                                        <p:attrNameLst>
                                          <p:attrName>ppt_y</p:attrName>
                                        </p:attrNameLst>
                                      </p:cBhvr>
                                      <p:tavLst>
                                        <p:tav tm="100000">
                                          <p:val>
                                            <p:strVal val="1+(6*min(ma#ppt_x(#ppt_w*#ppt_h,.3),1)-7.4)/-.7*#ppt_h/2"/>
                                          </p:val>
                                        </p:tav>
                                        <p:tav>
                                          <p:val>
                                            <p:strVal val="#ppt_y"/>
                                          </p:val>
                                        </p:tav>
                                      </p:tavLst>
                                    </p:anim>
                                  </p:childTnLst>
                                </p:cTn>
                              </p:par>
                            </p:childTnLst>
                          </p:cTn>
                        </p:par>
                        <p:par>
                          <p:cTn id="218" fill="hold" nodeType="afterGroup">
                            <p:stCondLst>
                              <p:cond delay="15500"/>
                            </p:stCondLst>
                            <p:childTnLst>
                              <p:par>
                                <p:cTn id="219" presetID="23" presetClass="entr" presetSubtype="36" fill="hold" grpId="0" nodeType="afterEffect">
                                  <p:stCondLst>
                                    <p:cond delay="0"/>
                                  </p:stCondLst>
                                  <p:childTnLst>
                                    <p:set>
                                      <p:cBhvr>
                                        <p:cTn id="220" dur="1" fill="hold">
                                          <p:stCondLst>
                                            <p:cond delay="0"/>
                                          </p:stCondLst>
                                        </p:cTn>
                                        <p:tgtEl>
                                          <p:spTgt spid="52252"/>
                                        </p:tgtEl>
                                        <p:attrNameLst>
                                          <p:attrName>style.visibility</p:attrName>
                                        </p:attrNameLst>
                                      </p:cBhvr>
                                      <p:to>
                                        <p:strVal val="visible"/>
                                      </p:to>
                                    </p:set>
                                    <p:anim calcmode="lin" valueType="num">
                                      <p:cBhvr>
                                        <p:cTn id="221" dur="500" fill="hold"/>
                                        <p:tgtEl>
                                          <p:spTgt spid="52252"/>
                                        </p:tgtEl>
                                        <p:attrNameLst>
                                          <p:attrName>ppt_w</p:attrName>
                                        </p:attrNameLst>
                                      </p:cBhvr>
                                      <p:tavLst>
                                        <p:tav tm="100000">
                                          <p:val>
                                            <p:strVal val="(6*min(ma#ppt_x(#ppt_w*#ppt_h,.3),1)-7.4)/-.7*#ppt_w"/>
                                          </p:val>
                                        </p:tav>
                                        <p:tav>
                                          <p:val>
                                            <p:strVal val="#ppt_w"/>
                                          </p:val>
                                        </p:tav>
                                      </p:tavLst>
                                    </p:anim>
                                    <p:anim calcmode="lin" valueType="num">
                                      <p:cBhvr>
                                        <p:cTn id="222" dur="500" fill="hold"/>
                                        <p:tgtEl>
                                          <p:spTgt spid="52252"/>
                                        </p:tgtEl>
                                        <p:attrNameLst>
                                          <p:attrName>ppt_h</p:attrName>
                                        </p:attrNameLst>
                                      </p:cBhvr>
                                      <p:tavLst>
                                        <p:tav tm="100000">
                                          <p:val>
                                            <p:strVal val="(6*min(ma#ppt_x(#ppt_w*#ppt_h,.3),1)-7.4)/-.7*#ppt_h"/>
                                          </p:val>
                                        </p:tav>
                                        <p:tav>
                                          <p:val>
                                            <p:strVal val="#ppt_h"/>
                                          </p:val>
                                        </p:tav>
                                      </p:tavLst>
                                    </p:anim>
                                    <p:anim calcmode="lin" valueType="num">
                                      <p:cBhvr>
                                        <p:cTn id="223" dur="500" fill="hold"/>
                                        <p:tgtEl>
                                          <p:spTgt spid="52252"/>
                                        </p:tgtEl>
                                        <p:attrNameLst>
                                          <p:attrName>ppt_x</p:attrName>
                                        </p:attrNameLst>
                                      </p:cBhvr>
                                      <p:tavLst>
                                        <p:tav tm="100000">
                                          <p:val>
                                            <p:fltVal val="0.5"/>
                                          </p:val>
                                        </p:tav>
                                        <p:tav>
                                          <p:val>
                                            <p:strVal val="#ppt_x"/>
                                          </p:val>
                                        </p:tav>
                                      </p:tavLst>
                                    </p:anim>
                                    <p:anim calcmode="lin" valueType="num">
                                      <p:cBhvr>
                                        <p:cTn id="224" dur="500" fill="hold"/>
                                        <p:tgtEl>
                                          <p:spTgt spid="52252"/>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
          <p:cNvGrpSpPr>
            <a:grpSpLocks/>
          </p:cNvGrpSpPr>
          <p:nvPr/>
        </p:nvGrpSpPr>
        <p:grpSpPr bwMode="auto">
          <a:xfrm>
            <a:off x="987425" y="1350963"/>
            <a:ext cx="4257675" cy="5559425"/>
            <a:chOff x="552" y="921"/>
            <a:chExt cx="2682" cy="3502"/>
          </a:xfrm>
        </p:grpSpPr>
        <p:pic>
          <p:nvPicPr>
            <p:cNvPr id="1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5375"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5362" name="Text Box 1"/>
          <p:cNvSpPr txBox="1">
            <a:spLocks noChangeArrowheads="1"/>
          </p:cNvSpPr>
          <p:nvPr/>
        </p:nvSpPr>
        <p:spPr bwMode="auto">
          <a:xfrm>
            <a:off x="5969000" y="180498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الأناجيل</a:t>
            </a:r>
            <a:endParaRPr lang="en-GB" sz="3600" b="1" dirty="0">
              <a:solidFill>
                <a:srgbClr val="FFEA18"/>
              </a:solidFill>
              <a:latin typeface="Arial" panose="020B0604020202020204" pitchFamily="34" charset="0"/>
              <a:cs typeface="Arial" panose="020B0604020202020204" pitchFamily="34" charset="0"/>
            </a:endParaRPr>
          </a:p>
        </p:txBody>
      </p:sp>
      <p:sp>
        <p:nvSpPr>
          <p:cNvPr id="15363" name="Text Box 2"/>
          <p:cNvSpPr txBox="1">
            <a:spLocks noChangeArrowheads="1"/>
          </p:cNvSpPr>
          <p:nvPr/>
        </p:nvSpPr>
        <p:spPr bwMode="auto">
          <a:xfrm>
            <a:off x="6464300" y="3252788"/>
            <a:ext cx="21463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أعمال الرسل</a:t>
            </a:r>
          </a:p>
        </p:txBody>
      </p:sp>
      <p:sp>
        <p:nvSpPr>
          <p:cNvPr id="15364" name="Text Box 3"/>
          <p:cNvSpPr txBox="1">
            <a:spLocks noChangeArrowheads="1"/>
          </p:cNvSpPr>
          <p:nvPr/>
        </p:nvSpPr>
        <p:spPr bwMode="auto">
          <a:xfrm>
            <a:off x="6032500" y="4702175"/>
            <a:ext cx="30353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الرسائل</a:t>
            </a:r>
            <a:endParaRPr lang="en-GB" sz="4400" b="1" dirty="0">
              <a:solidFill>
                <a:srgbClr val="FFEA18"/>
              </a:solidFill>
              <a:latin typeface="Arial" panose="020B0604020202020204" pitchFamily="34" charset="0"/>
              <a:cs typeface="Arial" panose="020B0604020202020204" pitchFamily="34" charset="0"/>
            </a:endParaRPr>
          </a:p>
        </p:txBody>
      </p:sp>
      <p:sp>
        <p:nvSpPr>
          <p:cNvPr id="15365" name="Text Box 4"/>
          <p:cNvSpPr txBox="1">
            <a:spLocks noChangeArrowheads="1"/>
          </p:cNvSpPr>
          <p:nvPr/>
        </p:nvSpPr>
        <p:spPr bwMode="auto">
          <a:xfrm>
            <a:off x="5867400" y="6149975"/>
            <a:ext cx="33782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سفر الرؤيا</a:t>
            </a:r>
            <a:endParaRPr lang="en-GB" sz="4400" b="1" dirty="0">
              <a:solidFill>
                <a:srgbClr val="FFEA18"/>
              </a:solidFill>
              <a:latin typeface="Arial" panose="020B0604020202020204" pitchFamily="34" charset="0"/>
              <a:cs typeface="Arial" panose="020B0604020202020204" pitchFamily="34" charset="0"/>
            </a:endParaRPr>
          </a:p>
        </p:txBody>
      </p:sp>
      <p:sp>
        <p:nvSpPr>
          <p:cNvPr id="15366" name="Text Box 8"/>
          <p:cNvSpPr txBox="1">
            <a:spLocks noChangeArrowheads="1"/>
          </p:cNvSpPr>
          <p:nvPr/>
        </p:nvSpPr>
        <p:spPr bwMode="auto">
          <a:xfrm>
            <a:off x="9696450" y="3175"/>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a:solidFill>
                  <a:srgbClr val="FFEA18"/>
                </a:solidFill>
                <a:latin typeface="Comic Sans MS" charset="0"/>
              </a:rPr>
              <a:t> </a:t>
            </a:r>
          </a:p>
        </p:txBody>
      </p:sp>
      <p:sp>
        <p:nvSpPr>
          <p:cNvPr id="15367" name="Rectangle 9"/>
          <p:cNvSpPr>
            <a:spLocks noChangeArrowheads="1"/>
          </p:cNvSpPr>
          <p:nvPr/>
        </p:nvSpPr>
        <p:spPr bwMode="auto">
          <a:xfrm>
            <a:off x="8805863" y="7397750"/>
            <a:ext cx="184150" cy="26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5368" name="Text Box 10"/>
          <p:cNvSpPr txBox="1">
            <a:spLocks noChangeArrowheads="1"/>
          </p:cNvSpPr>
          <p:nvPr/>
        </p:nvSpPr>
        <p:spPr bwMode="auto">
          <a:xfrm>
            <a:off x="9193213" y="7412038"/>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05</a:t>
            </a:r>
          </a:p>
        </p:txBody>
      </p:sp>
      <p:grpSp>
        <p:nvGrpSpPr>
          <p:cNvPr id="3" name="Group 11"/>
          <p:cNvGrpSpPr>
            <a:grpSpLocks/>
          </p:cNvGrpSpPr>
          <p:nvPr/>
        </p:nvGrpSpPr>
        <p:grpSpPr bwMode="auto">
          <a:xfrm>
            <a:off x="1239838" y="1828800"/>
            <a:ext cx="8388350" cy="1519238"/>
            <a:chOff x="781" y="1152"/>
            <a:chExt cx="5284" cy="957"/>
          </a:xfrm>
        </p:grpSpPr>
        <p:sp>
          <p:nvSpPr>
            <p:cNvPr id="7180" name="Oval 12"/>
            <p:cNvSpPr>
              <a:spLocks noChangeArrowheads="1"/>
            </p:cNvSpPr>
            <p:nvPr/>
          </p:nvSpPr>
          <p:spPr bwMode="auto">
            <a:xfrm>
              <a:off x="3450" y="1152"/>
              <a:ext cx="2616" cy="819"/>
            </a:xfrm>
            <a:prstGeom prst="ellipse">
              <a:avLst/>
            </a:prstGeom>
            <a:noFill/>
            <a:ln w="76320">
              <a:solidFill>
                <a:srgbClr val="FF0000"/>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7181" name="AutoShape 13"/>
            <p:cNvSpPr>
              <a:spLocks noChangeArrowheads="1"/>
            </p:cNvSpPr>
            <p:nvPr/>
          </p:nvSpPr>
          <p:spPr bwMode="auto">
            <a:xfrm>
              <a:off x="781" y="1768"/>
              <a:ext cx="69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7182" name="Line 14"/>
            <p:cNvSpPr>
              <a:spLocks noChangeShapeType="1"/>
            </p:cNvSpPr>
            <p:nvPr/>
          </p:nvSpPr>
          <p:spPr bwMode="auto">
            <a:xfrm flipH="1">
              <a:off x="1440" y="1578"/>
              <a:ext cx="2030" cy="381"/>
            </a:xfrm>
            <a:prstGeom prst="line">
              <a:avLst/>
            </a:prstGeom>
            <a:noFill/>
            <a:ln w="76320">
              <a:solidFill>
                <a:srgbClr val="FF0000"/>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7183" name="Text Box 15"/>
          <p:cNvSpPr txBox="1">
            <a:spLocks noChangeArrowheads="1"/>
          </p:cNvSpPr>
          <p:nvPr/>
        </p:nvSpPr>
        <p:spPr bwMode="auto">
          <a:xfrm>
            <a:off x="4759325" y="214313"/>
            <a:ext cx="4340225" cy="479425"/>
          </a:xfrm>
          <a:prstGeom prst="rect">
            <a:avLst/>
          </a:prstGeom>
          <a:solidFill>
            <a:srgbClr val="1822CD"/>
          </a:solidFill>
          <a:ln w="38160">
            <a:solidFill>
              <a:srgbClr val="FFFF00"/>
            </a:solidFill>
            <a:miter lim="800000"/>
            <a:headEnd/>
            <a:tailEnd/>
          </a:ln>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750"/>
              </a:spcBef>
              <a:buClr>
                <a:srgbClr val="FFFF00"/>
              </a:buClr>
            </a:pPr>
            <a:r>
              <a:rPr lang="ar-JO" b="1" dirty="0">
                <a:solidFill>
                  <a:srgbClr val="FFFF00"/>
                </a:solidFill>
                <a:latin typeface="Arial" panose="020B0604020202020204" pitchFamily="34" charset="0"/>
                <a:cs typeface="Arial" panose="020B0604020202020204" pitchFamily="34" charset="0"/>
              </a:rPr>
              <a:t>مساعدة الدراسة رقم 20</a:t>
            </a:r>
            <a:endParaRPr lang="en-GB"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withEffect">
                                  <p:stCondLst>
                                    <p:cond delay="0"/>
                                  </p:stCondLst>
                                  <p:childTnLst>
                                    <p:set>
                                      <p:cBhvr>
                                        <p:cTn id="6" dur="1" fill="hold">
                                          <p:stCondLst>
                                            <p:cond delay="0"/>
                                          </p:stCondLst>
                                        </p:cTn>
                                        <p:tgtEl>
                                          <p:spTgt spid="7183"/>
                                        </p:tgtEl>
                                        <p:attrNameLst>
                                          <p:attrName>style.visibility</p:attrName>
                                        </p:attrNameLst>
                                      </p:cBhvr>
                                      <p:to>
                                        <p:strVal val="visible"/>
                                      </p:to>
                                    </p:set>
                                    <p:anim calcmode="lin" valueType="num">
                                      <p:cBhvr>
                                        <p:cTn id="7" dur="500" fill="hold"/>
                                        <p:tgtEl>
                                          <p:spTgt spid="7183"/>
                                        </p:tgtEl>
                                        <p:attrNameLst>
                                          <p:attrName>ppt_x</p:attrName>
                                        </p:attrNameLst>
                                      </p:cBhvr>
                                      <p:tavLst>
                                        <p:tav tm="100000">
                                          <p:val>
                                            <p:strVal val="0-#ppt_w/2"/>
                                          </p:val>
                                        </p:tav>
                                        <p:tav>
                                          <p:val>
                                            <p:strVal val="#ppt_x"/>
                                          </p:val>
                                        </p:tav>
                                      </p:tavLst>
                                    </p:anim>
                                    <p:anim calcmode="lin" valueType="num">
                                      <p:cBhvr>
                                        <p:cTn id="8" dur="500" fill="hold"/>
                                        <p:tgtEl>
                                          <p:spTgt spid="7183"/>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1" name="Group 1"/>
          <p:cNvGrpSpPr>
            <a:grpSpLocks/>
          </p:cNvGrpSpPr>
          <p:nvPr/>
        </p:nvGrpSpPr>
        <p:grpSpPr bwMode="auto">
          <a:xfrm>
            <a:off x="238125" y="198438"/>
            <a:ext cx="9577388" cy="7413625"/>
            <a:chOff x="337" y="125"/>
            <a:chExt cx="5696" cy="4670"/>
          </a:xfrm>
        </p:grpSpPr>
        <p:pic>
          <p:nvPicPr>
            <p:cNvPr id="10759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7" y="125"/>
              <a:ext cx="5697" cy="4671"/>
            </a:xfrm>
            <a:prstGeom prst="rect">
              <a:avLst/>
            </a:prstGeom>
            <a:noFill/>
            <a:ln w="76320">
              <a:solidFill>
                <a:srgbClr val="0066FF"/>
              </a:solidFill>
              <a:miter lim="800000"/>
              <a:headEnd/>
              <a:tailEnd/>
            </a:ln>
            <a:extLst>
              <a:ext uri="{909E8E84-426E-40dd-AFC4-6F175D3DCCD1}">
                <a14:hiddenFill xmlns:a14="http://schemas.microsoft.com/office/drawing/2010/main" xmlns="">
                  <a:solidFill>
                    <a:srgbClr val="FFFFFF"/>
                  </a:solidFill>
                </a14:hiddenFill>
              </a:ext>
            </a:extLst>
          </p:spPr>
        </p:pic>
        <p:sp>
          <p:nvSpPr>
            <p:cNvPr id="107598" name="Rectangle 3"/>
            <p:cNvSpPr>
              <a:spLocks noChangeArrowheads="1"/>
            </p:cNvSpPr>
            <p:nvPr/>
          </p:nvSpPr>
          <p:spPr bwMode="auto">
            <a:xfrm>
              <a:off x="695" y="2054"/>
              <a:ext cx="281" cy="252"/>
            </a:xfrm>
            <a:prstGeom prst="rect">
              <a:avLst/>
            </a:prstGeom>
            <a:solidFill>
              <a:srgbClr val="386FD0"/>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6498" name="Text Box 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38100" dist="88900" dir="2700000" algn="tl" rotWithShape="0">
                    <a:srgbClr val="000000"/>
                  </a:outerShdw>
                </a:effectLst>
                <a:latin typeface="Arial" charset="0"/>
              </a:rPr>
              <a:t>©2006 TBBMI</a:t>
            </a:r>
          </a:p>
        </p:txBody>
      </p:sp>
      <p:sp>
        <p:nvSpPr>
          <p:cNvPr id="53253" name="Oval 5"/>
          <p:cNvSpPr>
            <a:spLocks noChangeArrowheads="1"/>
          </p:cNvSpPr>
          <p:nvPr/>
        </p:nvSpPr>
        <p:spPr bwMode="auto">
          <a:xfrm>
            <a:off x="1373188" y="439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54" name="Oval 6"/>
          <p:cNvSpPr>
            <a:spLocks noChangeArrowheads="1"/>
          </p:cNvSpPr>
          <p:nvPr/>
        </p:nvSpPr>
        <p:spPr bwMode="auto">
          <a:xfrm>
            <a:off x="1862138" y="8255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55" name="Oval 7"/>
          <p:cNvSpPr>
            <a:spLocks noChangeArrowheads="1"/>
          </p:cNvSpPr>
          <p:nvPr/>
        </p:nvSpPr>
        <p:spPr bwMode="auto">
          <a:xfrm>
            <a:off x="4140200" y="1963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56" name="Oval 8"/>
          <p:cNvSpPr>
            <a:spLocks noChangeArrowheads="1"/>
          </p:cNvSpPr>
          <p:nvPr/>
        </p:nvSpPr>
        <p:spPr bwMode="auto">
          <a:xfrm>
            <a:off x="4033838" y="8969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57" name="Oval 9"/>
          <p:cNvSpPr>
            <a:spLocks noChangeArrowheads="1"/>
          </p:cNvSpPr>
          <p:nvPr/>
        </p:nvSpPr>
        <p:spPr bwMode="auto">
          <a:xfrm>
            <a:off x="4443413" y="92075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58" name="Oval 10"/>
          <p:cNvSpPr>
            <a:spLocks noChangeArrowheads="1"/>
          </p:cNvSpPr>
          <p:nvPr/>
        </p:nvSpPr>
        <p:spPr bwMode="auto">
          <a:xfrm>
            <a:off x="5556250" y="11763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59" name="Oval 11"/>
          <p:cNvSpPr>
            <a:spLocks noChangeArrowheads="1"/>
          </p:cNvSpPr>
          <p:nvPr/>
        </p:nvSpPr>
        <p:spPr bwMode="auto">
          <a:xfrm>
            <a:off x="5837238" y="15636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0" name="Oval 12"/>
          <p:cNvSpPr>
            <a:spLocks noChangeArrowheads="1"/>
          </p:cNvSpPr>
          <p:nvPr/>
        </p:nvSpPr>
        <p:spPr bwMode="auto">
          <a:xfrm>
            <a:off x="6300788" y="166211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1" name="Oval 13"/>
          <p:cNvSpPr>
            <a:spLocks noChangeArrowheads="1"/>
          </p:cNvSpPr>
          <p:nvPr/>
        </p:nvSpPr>
        <p:spPr bwMode="auto">
          <a:xfrm>
            <a:off x="6064250" y="19700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2" name="Oval 14"/>
          <p:cNvSpPr>
            <a:spLocks noChangeArrowheads="1"/>
          </p:cNvSpPr>
          <p:nvPr/>
        </p:nvSpPr>
        <p:spPr bwMode="auto">
          <a:xfrm>
            <a:off x="5724525" y="21224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3" name="Oval 15"/>
          <p:cNvSpPr>
            <a:spLocks noChangeArrowheads="1"/>
          </p:cNvSpPr>
          <p:nvPr/>
        </p:nvSpPr>
        <p:spPr bwMode="auto">
          <a:xfrm>
            <a:off x="6032500" y="23542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4" name="Oval 16"/>
          <p:cNvSpPr>
            <a:spLocks noChangeArrowheads="1"/>
          </p:cNvSpPr>
          <p:nvPr/>
        </p:nvSpPr>
        <p:spPr bwMode="auto">
          <a:xfrm>
            <a:off x="6418263" y="2324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5" name="Oval 17"/>
          <p:cNvSpPr>
            <a:spLocks noChangeArrowheads="1"/>
          </p:cNvSpPr>
          <p:nvPr/>
        </p:nvSpPr>
        <p:spPr bwMode="auto">
          <a:xfrm>
            <a:off x="6388100" y="1931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6" name="Oval 18"/>
          <p:cNvSpPr>
            <a:spLocks noChangeArrowheads="1"/>
          </p:cNvSpPr>
          <p:nvPr/>
        </p:nvSpPr>
        <p:spPr bwMode="auto">
          <a:xfrm>
            <a:off x="6670675" y="20859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7" name="Oval 19"/>
          <p:cNvSpPr>
            <a:spLocks noChangeArrowheads="1"/>
          </p:cNvSpPr>
          <p:nvPr/>
        </p:nvSpPr>
        <p:spPr bwMode="auto">
          <a:xfrm>
            <a:off x="7005638" y="218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8" name="Oval 20"/>
          <p:cNvSpPr>
            <a:spLocks noChangeArrowheads="1"/>
          </p:cNvSpPr>
          <p:nvPr/>
        </p:nvSpPr>
        <p:spPr bwMode="auto">
          <a:xfrm>
            <a:off x="7080250" y="24939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69" name="Oval 21"/>
          <p:cNvSpPr>
            <a:spLocks noChangeArrowheads="1"/>
          </p:cNvSpPr>
          <p:nvPr/>
        </p:nvSpPr>
        <p:spPr bwMode="auto">
          <a:xfrm>
            <a:off x="7310438" y="26717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0" name="Oval 22"/>
          <p:cNvSpPr>
            <a:spLocks noChangeArrowheads="1"/>
          </p:cNvSpPr>
          <p:nvPr/>
        </p:nvSpPr>
        <p:spPr bwMode="auto">
          <a:xfrm>
            <a:off x="4375150" y="4841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1" name="Oval 23"/>
          <p:cNvSpPr>
            <a:spLocks noChangeArrowheads="1"/>
          </p:cNvSpPr>
          <p:nvPr/>
        </p:nvSpPr>
        <p:spPr bwMode="auto">
          <a:xfrm>
            <a:off x="7532688" y="36988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2" name="Oval 24"/>
          <p:cNvSpPr>
            <a:spLocks noChangeArrowheads="1"/>
          </p:cNvSpPr>
          <p:nvPr/>
        </p:nvSpPr>
        <p:spPr bwMode="auto">
          <a:xfrm>
            <a:off x="7842250" y="34877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3" name="Oval 25"/>
          <p:cNvSpPr>
            <a:spLocks noChangeArrowheads="1"/>
          </p:cNvSpPr>
          <p:nvPr/>
        </p:nvSpPr>
        <p:spPr bwMode="auto">
          <a:xfrm>
            <a:off x="9136063" y="23717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4" name="Oval 26"/>
          <p:cNvSpPr>
            <a:spLocks noChangeArrowheads="1"/>
          </p:cNvSpPr>
          <p:nvPr/>
        </p:nvSpPr>
        <p:spPr bwMode="auto">
          <a:xfrm>
            <a:off x="8561388" y="31718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5" name="Oval 27"/>
          <p:cNvSpPr>
            <a:spLocks noChangeArrowheads="1"/>
          </p:cNvSpPr>
          <p:nvPr/>
        </p:nvSpPr>
        <p:spPr bwMode="auto">
          <a:xfrm>
            <a:off x="8429625" y="26511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6" name="Oval 28"/>
          <p:cNvSpPr>
            <a:spLocks noChangeArrowheads="1"/>
          </p:cNvSpPr>
          <p:nvPr/>
        </p:nvSpPr>
        <p:spPr bwMode="auto">
          <a:xfrm>
            <a:off x="8270875" y="220662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7" name="Oval 29"/>
          <p:cNvSpPr>
            <a:spLocks noChangeArrowheads="1"/>
          </p:cNvSpPr>
          <p:nvPr/>
        </p:nvSpPr>
        <p:spPr bwMode="auto">
          <a:xfrm>
            <a:off x="7593013" y="228123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8" name="Oval 30"/>
          <p:cNvSpPr>
            <a:spLocks noChangeArrowheads="1"/>
          </p:cNvSpPr>
          <p:nvPr/>
        </p:nvSpPr>
        <p:spPr bwMode="auto">
          <a:xfrm>
            <a:off x="7770813" y="20701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79" name="Oval 31"/>
          <p:cNvSpPr>
            <a:spLocks noChangeArrowheads="1"/>
          </p:cNvSpPr>
          <p:nvPr/>
        </p:nvSpPr>
        <p:spPr bwMode="auto">
          <a:xfrm>
            <a:off x="7431088" y="16271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0" name="Oval 32"/>
          <p:cNvSpPr>
            <a:spLocks noChangeArrowheads="1"/>
          </p:cNvSpPr>
          <p:nvPr/>
        </p:nvSpPr>
        <p:spPr bwMode="auto">
          <a:xfrm>
            <a:off x="8305800" y="5248275"/>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1" name="Oval 33"/>
          <p:cNvSpPr>
            <a:spLocks noChangeArrowheads="1"/>
          </p:cNvSpPr>
          <p:nvPr/>
        </p:nvSpPr>
        <p:spPr bwMode="auto">
          <a:xfrm>
            <a:off x="8250238" y="4725988"/>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2" name="Oval 34"/>
          <p:cNvSpPr>
            <a:spLocks noChangeArrowheads="1"/>
          </p:cNvSpPr>
          <p:nvPr/>
        </p:nvSpPr>
        <p:spPr bwMode="auto">
          <a:xfrm>
            <a:off x="8713788" y="4335463"/>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3" name="Oval 35"/>
          <p:cNvSpPr>
            <a:spLocks noChangeArrowheads="1"/>
          </p:cNvSpPr>
          <p:nvPr/>
        </p:nvSpPr>
        <p:spPr bwMode="auto">
          <a:xfrm>
            <a:off x="8399463" y="4279900"/>
            <a:ext cx="257175" cy="263525"/>
          </a:xfrm>
          <a:prstGeom prst="ellipse">
            <a:avLst/>
          </a:prstGeom>
          <a:solidFill>
            <a:srgbClr val="003399"/>
          </a:solidFill>
          <a:ln w="38160">
            <a:solidFill>
              <a:srgbClr val="005DC0"/>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106530" name="Rectangle 36"/>
          <p:cNvSpPr>
            <a:spLocks noChangeArrowheads="1"/>
          </p:cNvSpPr>
          <p:nvPr/>
        </p:nvSpPr>
        <p:spPr bwMode="auto">
          <a:xfrm>
            <a:off x="0" y="0"/>
            <a:ext cx="9845675" cy="29368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38100" dist="38100" dir="2700000" algn="tl">
                  <a:srgbClr val="000000">
                    <a:alpha val="43137"/>
                  </a:srgbClr>
                </a:outerShdw>
              </a:effectLst>
            </a:endParaRPr>
          </a:p>
        </p:txBody>
      </p:sp>
      <p:sp>
        <p:nvSpPr>
          <p:cNvPr id="106531" name="Rectangle 37"/>
          <p:cNvSpPr>
            <a:spLocks noChangeArrowheads="1"/>
          </p:cNvSpPr>
          <p:nvPr/>
        </p:nvSpPr>
        <p:spPr bwMode="auto">
          <a:xfrm>
            <a:off x="-25400" y="-55563"/>
            <a:ext cx="10058400" cy="77724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38100" dist="38100" dir="2700000" algn="tl">
                  <a:srgbClr val="000000">
                    <a:alpha val="43137"/>
                  </a:srgbClr>
                </a:outerShdw>
              </a:effectLst>
            </a:endParaRPr>
          </a:p>
        </p:txBody>
      </p:sp>
      <p:sp>
        <p:nvSpPr>
          <p:cNvPr id="53286" name="Oval 38"/>
          <p:cNvSpPr>
            <a:spLocks noChangeArrowheads="1"/>
          </p:cNvSpPr>
          <p:nvPr/>
        </p:nvSpPr>
        <p:spPr bwMode="auto">
          <a:xfrm>
            <a:off x="1373188" y="439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7" name="Oval 39"/>
          <p:cNvSpPr>
            <a:spLocks noChangeArrowheads="1"/>
          </p:cNvSpPr>
          <p:nvPr/>
        </p:nvSpPr>
        <p:spPr bwMode="auto">
          <a:xfrm>
            <a:off x="1862138" y="8255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8" name="Oval 40"/>
          <p:cNvSpPr>
            <a:spLocks noChangeArrowheads="1"/>
          </p:cNvSpPr>
          <p:nvPr/>
        </p:nvSpPr>
        <p:spPr bwMode="auto">
          <a:xfrm>
            <a:off x="4140200" y="1963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89" name="Oval 41"/>
          <p:cNvSpPr>
            <a:spLocks noChangeArrowheads="1"/>
          </p:cNvSpPr>
          <p:nvPr/>
        </p:nvSpPr>
        <p:spPr bwMode="auto">
          <a:xfrm>
            <a:off x="4033838" y="8969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0" name="Oval 42"/>
          <p:cNvSpPr>
            <a:spLocks noChangeArrowheads="1"/>
          </p:cNvSpPr>
          <p:nvPr/>
        </p:nvSpPr>
        <p:spPr bwMode="auto">
          <a:xfrm>
            <a:off x="4443413" y="92075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1" name="Oval 43"/>
          <p:cNvSpPr>
            <a:spLocks noChangeArrowheads="1"/>
          </p:cNvSpPr>
          <p:nvPr/>
        </p:nvSpPr>
        <p:spPr bwMode="auto">
          <a:xfrm>
            <a:off x="5556250" y="11763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2" name="Oval 44"/>
          <p:cNvSpPr>
            <a:spLocks noChangeArrowheads="1"/>
          </p:cNvSpPr>
          <p:nvPr/>
        </p:nvSpPr>
        <p:spPr bwMode="auto">
          <a:xfrm>
            <a:off x="5837238" y="15636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3" name="Oval 45"/>
          <p:cNvSpPr>
            <a:spLocks noChangeArrowheads="1"/>
          </p:cNvSpPr>
          <p:nvPr/>
        </p:nvSpPr>
        <p:spPr bwMode="auto">
          <a:xfrm>
            <a:off x="6300788" y="166211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4" name="Oval 46"/>
          <p:cNvSpPr>
            <a:spLocks noChangeArrowheads="1"/>
          </p:cNvSpPr>
          <p:nvPr/>
        </p:nvSpPr>
        <p:spPr bwMode="auto">
          <a:xfrm>
            <a:off x="6064250" y="19700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5" name="Oval 47"/>
          <p:cNvSpPr>
            <a:spLocks noChangeArrowheads="1"/>
          </p:cNvSpPr>
          <p:nvPr/>
        </p:nvSpPr>
        <p:spPr bwMode="auto">
          <a:xfrm>
            <a:off x="5724525" y="21224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6" name="Oval 48"/>
          <p:cNvSpPr>
            <a:spLocks noChangeArrowheads="1"/>
          </p:cNvSpPr>
          <p:nvPr/>
        </p:nvSpPr>
        <p:spPr bwMode="auto">
          <a:xfrm>
            <a:off x="6032500" y="23542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7" name="Oval 49"/>
          <p:cNvSpPr>
            <a:spLocks noChangeArrowheads="1"/>
          </p:cNvSpPr>
          <p:nvPr/>
        </p:nvSpPr>
        <p:spPr bwMode="auto">
          <a:xfrm>
            <a:off x="6418263" y="2324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8" name="Oval 50"/>
          <p:cNvSpPr>
            <a:spLocks noChangeArrowheads="1"/>
          </p:cNvSpPr>
          <p:nvPr/>
        </p:nvSpPr>
        <p:spPr bwMode="auto">
          <a:xfrm>
            <a:off x="6388100" y="1931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299" name="Oval 51"/>
          <p:cNvSpPr>
            <a:spLocks noChangeArrowheads="1"/>
          </p:cNvSpPr>
          <p:nvPr/>
        </p:nvSpPr>
        <p:spPr bwMode="auto">
          <a:xfrm>
            <a:off x="6670675" y="20859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0" name="Oval 52"/>
          <p:cNvSpPr>
            <a:spLocks noChangeArrowheads="1"/>
          </p:cNvSpPr>
          <p:nvPr/>
        </p:nvSpPr>
        <p:spPr bwMode="auto">
          <a:xfrm>
            <a:off x="7005638" y="218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1" name="Oval 53"/>
          <p:cNvSpPr>
            <a:spLocks noChangeArrowheads="1"/>
          </p:cNvSpPr>
          <p:nvPr/>
        </p:nvSpPr>
        <p:spPr bwMode="auto">
          <a:xfrm>
            <a:off x="7080250" y="24939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2" name="Oval 54"/>
          <p:cNvSpPr>
            <a:spLocks noChangeArrowheads="1"/>
          </p:cNvSpPr>
          <p:nvPr/>
        </p:nvSpPr>
        <p:spPr bwMode="auto">
          <a:xfrm>
            <a:off x="7310438" y="26717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3" name="Oval 55"/>
          <p:cNvSpPr>
            <a:spLocks noChangeArrowheads="1"/>
          </p:cNvSpPr>
          <p:nvPr/>
        </p:nvSpPr>
        <p:spPr bwMode="auto">
          <a:xfrm>
            <a:off x="4375150" y="4841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4" name="Oval 56"/>
          <p:cNvSpPr>
            <a:spLocks noChangeArrowheads="1"/>
          </p:cNvSpPr>
          <p:nvPr/>
        </p:nvSpPr>
        <p:spPr bwMode="auto">
          <a:xfrm>
            <a:off x="7532688" y="36988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5" name="Oval 57"/>
          <p:cNvSpPr>
            <a:spLocks noChangeArrowheads="1"/>
          </p:cNvSpPr>
          <p:nvPr/>
        </p:nvSpPr>
        <p:spPr bwMode="auto">
          <a:xfrm>
            <a:off x="7842250" y="34877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6" name="Oval 58"/>
          <p:cNvSpPr>
            <a:spLocks noChangeArrowheads="1"/>
          </p:cNvSpPr>
          <p:nvPr/>
        </p:nvSpPr>
        <p:spPr bwMode="auto">
          <a:xfrm>
            <a:off x="9136063" y="23717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7" name="Oval 59"/>
          <p:cNvSpPr>
            <a:spLocks noChangeArrowheads="1"/>
          </p:cNvSpPr>
          <p:nvPr/>
        </p:nvSpPr>
        <p:spPr bwMode="auto">
          <a:xfrm>
            <a:off x="8561388" y="31718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8" name="Oval 60"/>
          <p:cNvSpPr>
            <a:spLocks noChangeArrowheads="1"/>
          </p:cNvSpPr>
          <p:nvPr/>
        </p:nvSpPr>
        <p:spPr bwMode="auto">
          <a:xfrm>
            <a:off x="8429625" y="26511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09" name="Oval 61"/>
          <p:cNvSpPr>
            <a:spLocks noChangeArrowheads="1"/>
          </p:cNvSpPr>
          <p:nvPr/>
        </p:nvSpPr>
        <p:spPr bwMode="auto">
          <a:xfrm>
            <a:off x="8270875" y="220662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0" name="Oval 62"/>
          <p:cNvSpPr>
            <a:spLocks noChangeArrowheads="1"/>
          </p:cNvSpPr>
          <p:nvPr/>
        </p:nvSpPr>
        <p:spPr bwMode="auto">
          <a:xfrm>
            <a:off x="7593013" y="228123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1" name="Oval 63"/>
          <p:cNvSpPr>
            <a:spLocks noChangeArrowheads="1"/>
          </p:cNvSpPr>
          <p:nvPr/>
        </p:nvSpPr>
        <p:spPr bwMode="auto">
          <a:xfrm>
            <a:off x="7770813" y="20701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2" name="Oval 64"/>
          <p:cNvSpPr>
            <a:spLocks noChangeArrowheads="1"/>
          </p:cNvSpPr>
          <p:nvPr/>
        </p:nvSpPr>
        <p:spPr bwMode="auto">
          <a:xfrm>
            <a:off x="7431088" y="16271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3" name="Oval 65"/>
          <p:cNvSpPr>
            <a:spLocks noChangeArrowheads="1"/>
          </p:cNvSpPr>
          <p:nvPr/>
        </p:nvSpPr>
        <p:spPr bwMode="auto">
          <a:xfrm>
            <a:off x="8305800" y="5248275"/>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4" name="Oval 66"/>
          <p:cNvSpPr>
            <a:spLocks noChangeArrowheads="1"/>
          </p:cNvSpPr>
          <p:nvPr/>
        </p:nvSpPr>
        <p:spPr bwMode="auto">
          <a:xfrm>
            <a:off x="8250238" y="4725988"/>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5" name="Oval 67"/>
          <p:cNvSpPr>
            <a:spLocks noChangeArrowheads="1"/>
          </p:cNvSpPr>
          <p:nvPr/>
        </p:nvSpPr>
        <p:spPr bwMode="auto">
          <a:xfrm>
            <a:off x="8713788" y="4335463"/>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6" name="Oval 68"/>
          <p:cNvSpPr>
            <a:spLocks noChangeArrowheads="1"/>
          </p:cNvSpPr>
          <p:nvPr/>
        </p:nvSpPr>
        <p:spPr bwMode="auto">
          <a:xfrm>
            <a:off x="8399463" y="4279900"/>
            <a:ext cx="257175" cy="263525"/>
          </a:xfrm>
          <a:prstGeom prst="ellipse">
            <a:avLst/>
          </a:prstGeom>
          <a:solidFill>
            <a:srgbClr val="003399"/>
          </a:solidFill>
          <a:ln w="38160">
            <a:solidFill>
              <a:srgbClr val="2828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38100" dist="88900" dir="2700000" algn="tl" rotWithShape="0">
                  <a:srgbClr val="000000"/>
                </a:outerShdw>
              </a:effectLst>
              <a:latin typeface="Times New Roman" pitchFamily="-112" charset="0"/>
              <a:ea typeface="+mn-ea"/>
              <a:cs typeface="+mn-cs"/>
            </a:endParaRPr>
          </a:p>
        </p:txBody>
      </p:sp>
      <p:sp>
        <p:nvSpPr>
          <p:cNvPr id="53317" name="Text Box 69"/>
          <p:cNvSpPr txBox="1">
            <a:spLocks noChangeArrowheads="1"/>
          </p:cNvSpPr>
          <p:nvPr/>
        </p:nvSpPr>
        <p:spPr bwMode="auto">
          <a:xfrm>
            <a:off x="544513" y="500063"/>
            <a:ext cx="8956675" cy="14536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188"/>
              </a:spcBef>
              <a:buClr>
                <a:srgbClr val="FFFFFF"/>
              </a:buClr>
              <a:defRPr/>
            </a:pPr>
            <a:r>
              <a:rPr lang="ar-JO" sz="3500" b="1" i="1" dirty="0">
                <a:solidFill>
                  <a:srgbClr val="FFFFFF"/>
                </a:solidFill>
                <a:effectLst>
                  <a:outerShdw blurRad="38100" dist="88900" dir="2700000" algn="tl" rotWithShape="0">
                    <a:srgbClr val="000000"/>
                  </a:outerShdw>
                </a:effectLst>
                <a:latin typeface="Arial" panose="020B0604020202020204" pitchFamily="34" charset="0"/>
                <a:cs typeface="Arial" panose="020B0604020202020204" pitchFamily="34" charset="0"/>
              </a:rPr>
              <a:t>لقد زودت الرسائل الكنيسة الأولى </a:t>
            </a:r>
          </a:p>
          <a:p>
            <a:pPr algn="ctr">
              <a:lnSpc>
                <a:spcPct val="100000"/>
              </a:lnSpc>
              <a:spcBef>
                <a:spcPts val="2188"/>
              </a:spcBef>
              <a:buClr>
                <a:srgbClr val="FFFFFF"/>
              </a:buClr>
              <a:defRPr/>
            </a:pPr>
            <a:r>
              <a:rPr lang="ar-JO" sz="3500" b="1" i="1" dirty="0">
                <a:solidFill>
                  <a:srgbClr val="FFFFFF"/>
                </a:solidFill>
                <a:effectLst>
                  <a:outerShdw blurRad="38100" dist="88900" dir="2700000" algn="tl" rotWithShape="0">
                    <a:srgbClr val="000000"/>
                  </a:outerShdw>
                </a:effectLst>
                <a:latin typeface="Arial" panose="020B0604020202020204" pitchFamily="34" charset="0"/>
                <a:cs typeface="Arial" panose="020B0604020202020204" pitchFamily="34" charset="0"/>
              </a:rPr>
              <a:t>بمبادئها الأساسية عن...</a:t>
            </a:r>
            <a:endParaRPr lang="en-GB" sz="3500" b="1" i="1" dirty="0">
              <a:solidFill>
                <a:srgbClr val="FFFFFF"/>
              </a:solidFill>
              <a:effectLst>
                <a:outerShdw blurRad="38100" dist="88900" dir="2700000" algn="tl" rotWithShape="0">
                  <a:srgbClr val="000000"/>
                </a:outerShdw>
              </a:effectLst>
              <a:latin typeface="Arial" panose="020B0604020202020204" pitchFamily="34" charset="0"/>
              <a:cs typeface="Arial" panose="020B0604020202020204" pitchFamily="34" charset="0"/>
            </a:endParaRPr>
          </a:p>
        </p:txBody>
      </p:sp>
      <p:sp>
        <p:nvSpPr>
          <p:cNvPr id="53318" name="Text Box 70"/>
          <p:cNvSpPr txBox="1">
            <a:spLocks noChangeArrowheads="1"/>
          </p:cNvSpPr>
          <p:nvPr/>
        </p:nvSpPr>
        <p:spPr bwMode="auto">
          <a:xfrm>
            <a:off x="573088" y="1909763"/>
            <a:ext cx="8956675" cy="63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ctr" rtl="1">
              <a:lnSpc>
                <a:spcPct val="100000"/>
              </a:lnSpc>
              <a:spcBef>
                <a:spcPts val="2188"/>
              </a:spcBef>
              <a:buClr>
                <a:srgbClr val="FFEA18"/>
              </a:buClr>
              <a:buFont typeface="Arial" panose="020B0604020202020204" pitchFamily="34" charset="0"/>
              <a:buChar char="•"/>
              <a:defRPr/>
            </a:pPr>
            <a:r>
              <a:rPr lang="en-US" sz="3500" b="1" dirty="0">
                <a:solidFill>
                  <a:srgbClr val="FFEA18"/>
                </a:solidFill>
                <a:effectLst>
                  <a:outerShdw blurRad="38100" dist="88900" dir="2700000" algn="tl" rotWithShape="0">
                    <a:srgbClr val="000000"/>
                  </a:outerShdw>
                </a:effectLst>
                <a:latin typeface="Arial" charset="0"/>
              </a:rPr>
              <a:t> </a:t>
            </a:r>
            <a:r>
              <a:rPr lang="ar-JO"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rPr>
              <a:t>التنظيم، والتشغيل، والتوسع</a:t>
            </a:r>
            <a:endParaRPr lang="en-GB" sz="3500" b="1" dirty="0">
              <a:solidFill>
                <a:srgbClr val="FFEA18"/>
              </a:solidFill>
              <a:effectLst>
                <a:outerShdw blurRad="38100" dist="88900" dir="2700000" algn="tl" rotWithShape="0">
                  <a:srgbClr val="000000"/>
                </a:outerShdw>
              </a:effectLst>
              <a:latin typeface="Arial" charset="0"/>
            </a:endParaRPr>
          </a:p>
        </p:txBody>
      </p:sp>
      <p:sp>
        <p:nvSpPr>
          <p:cNvPr id="53319" name="Text Box 71"/>
          <p:cNvSpPr txBox="1">
            <a:spLocks noChangeArrowheads="1"/>
          </p:cNvSpPr>
          <p:nvPr/>
        </p:nvSpPr>
        <p:spPr bwMode="auto">
          <a:xfrm>
            <a:off x="555625" y="2794000"/>
            <a:ext cx="895667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ctr" rtl="1">
              <a:lnSpc>
                <a:spcPct val="100000"/>
              </a:lnSpc>
              <a:spcBef>
                <a:spcPts val="2188"/>
              </a:spcBef>
              <a:buClr>
                <a:srgbClr val="FFEA18"/>
              </a:buClr>
              <a:buFont typeface="Arial" panose="020B0604020202020204" pitchFamily="34" charset="0"/>
              <a:buChar char="•"/>
              <a:defRPr/>
            </a:pPr>
            <a:r>
              <a:rPr lang="ar-JO"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rPr>
              <a:t>الحياة في الكنيسة</a:t>
            </a:r>
            <a:endParaRPr lang="en-GB"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endParaRPr>
          </a:p>
        </p:txBody>
      </p:sp>
      <p:sp>
        <p:nvSpPr>
          <p:cNvPr id="53320" name="Text Box 72"/>
          <p:cNvSpPr txBox="1">
            <a:spLocks noChangeArrowheads="1"/>
          </p:cNvSpPr>
          <p:nvPr/>
        </p:nvSpPr>
        <p:spPr bwMode="auto">
          <a:xfrm>
            <a:off x="544513" y="3676650"/>
            <a:ext cx="895667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ctr" rtl="1">
              <a:lnSpc>
                <a:spcPct val="100000"/>
              </a:lnSpc>
              <a:spcBef>
                <a:spcPts val="2188"/>
              </a:spcBef>
              <a:buClr>
                <a:srgbClr val="FFEA18"/>
              </a:buClr>
              <a:buFont typeface="Arial" panose="020B0604020202020204" pitchFamily="34" charset="0"/>
              <a:buChar char="•"/>
              <a:defRPr/>
            </a:pPr>
            <a:r>
              <a:rPr lang="ar-JO"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rPr>
              <a:t>الحياة في العائلة</a:t>
            </a:r>
            <a:endParaRPr lang="en-GB"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endParaRPr>
          </a:p>
        </p:txBody>
      </p:sp>
      <p:sp>
        <p:nvSpPr>
          <p:cNvPr id="53321" name="Text Box 73"/>
          <p:cNvSpPr txBox="1">
            <a:spLocks noChangeArrowheads="1"/>
          </p:cNvSpPr>
          <p:nvPr/>
        </p:nvSpPr>
        <p:spPr bwMode="auto">
          <a:xfrm>
            <a:off x="525463" y="5435600"/>
            <a:ext cx="895667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ctr" rtl="1">
              <a:lnSpc>
                <a:spcPct val="100000"/>
              </a:lnSpc>
              <a:spcBef>
                <a:spcPts val="2188"/>
              </a:spcBef>
              <a:buClr>
                <a:srgbClr val="FFEA18"/>
              </a:buClr>
              <a:buFont typeface="Arial" panose="020B0604020202020204" pitchFamily="34" charset="0"/>
              <a:buChar char="•"/>
              <a:defRPr/>
            </a:pPr>
            <a:r>
              <a:rPr lang="ar-JO"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rPr>
              <a:t>الحياة في الروح</a:t>
            </a:r>
            <a:endParaRPr lang="en-GB"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endParaRPr>
          </a:p>
        </p:txBody>
      </p:sp>
      <p:sp>
        <p:nvSpPr>
          <p:cNvPr id="53322" name="Text Box 74"/>
          <p:cNvSpPr txBox="1">
            <a:spLocks noChangeArrowheads="1"/>
          </p:cNvSpPr>
          <p:nvPr/>
        </p:nvSpPr>
        <p:spPr bwMode="auto">
          <a:xfrm>
            <a:off x="246063" y="6338888"/>
            <a:ext cx="9540875" cy="63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ctr" rtl="1">
              <a:lnSpc>
                <a:spcPct val="100000"/>
              </a:lnSpc>
              <a:spcBef>
                <a:spcPts val="2188"/>
              </a:spcBef>
              <a:buClr>
                <a:srgbClr val="FFEA18"/>
              </a:buClr>
              <a:buFont typeface="Arial" panose="020B0604020202020204" pitchFamily="34" charset="0"/>
              <a:buChar char="•"/>
              <a:defRPr/>
            </a:pPr>
            <a:r>
              <a:rPr lang="ar-JO"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rPr>
              <a:t>إنجاز المأمورية العظمى</a:t>
            </a:r>
            <a:endParaRPr lang="en-GB"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endParaRPr>
          </a:p>
        </p:txBody>
      </p:sp>
      <p:sp>
        <p:nvSpPr>
          <p:cNvPr id="53323" name="Text Box 75"/>
          <p:cNvSpPr txBox="1">
            <a:spLocks noChangeArrowheads="1"/>
          </p:cNvSpPr>
          <p:nvPr/>
        </p:nvSpPr>
        <p:spPr bwMode="auto">
          <a:xfrm>
            <a:off x="157163" y="4535488"/>
            <a:ext cx="9729787" cy="632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ctr" rtl="1">
              <a:lnSpc>
                <a:spcPct val="100000"/>
              </a:lnSpc>
              <a:spcBef>
                <a:spcPts val="2188"/>
              </a:spcBef>
              <a:buClr>
                <a:srgbClr val="FFEA18"/>
              </a:buClr>
              <a:buFont typeface="Arial" panose="020B0604020202020204" pitchFamily="34" charset="0"/>
              <a:buChar char="•"/>
              <a:defRPr/>
            </a:pPr>
            <a:r>
              <a:rPr lang="ar-JO"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rPr>
              <a:t>الحياة بين الرجال والنساء في الكنيسة</a:t>
            </a:r>
            <a:endParaRPr lang="en-GB" sz="3500" b="1" dirty="0">
              <a:solidFill>
                <a:srgbClr val="FFEA18"/>
              </a:solidFill>
              <a:effectLst>
                <a:outerShdw blurRad="38100" dist="88900" dir="2700000" algn="tl" rotWithShape="0">
                  <a:srgbClr val="000000"/>
                </a:outerShdw>
              </a:effectLst>
              <a:latin typeface="Arial" panose="020B0604020202020204" pitchFamily="34" charset="0"/>
              <a:cs typeface="Arial" panose="020B0604020202020204" pitchFamily="34" charset="0"/>
            </a:endParaRPr>
          </a:p>
        </p:txBody>
      </p:sp>
      <p:sp>
        <p:nvSpPr>
          <p:cNvPr id="106570" name="Text Box 76"/>
          <p:cNvSpPr txBox="1">
            <a:spLocks noChangeArrowheads="1"/>
          </p:cNvSpPr>
          <p:nvPr/>
        </p:nvSpPr>
        <p:spPr bwMode="auto">
          <a:xfrm>
            <a:off x="9567863" y="7348538"/>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38100" dist="88900" dir="2700000" algn="tl" rotWithShape="0">
                    <a:srgbClr val="000000"/>
                  </a:outerShdw>
                </a:effectLst>
                <a:latin typeface="Comic Sans MS" charset="0"/>
              </a:rPr>
              <a:t>6</a:t>
            </a:r>
          </a:p>
        </p:txBody>
      </p:sp>
      <p:sp>
        <p:nvSpPr>
          <p:cNvPr id="106571" name="Rectangle 77"/>
          <p:cNvSpPr>
            <a:spLocks noChangeArrowheads="1"/>
          </p:cNvSpPr>
          <p:nvPr/>
        </p:nvSpPr>
        <p:spPr bwMode="auto">
          <a:xfrm>
            <a:off x="8713788" y="740886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38100" dist="88900" dir="2700000" algn="tl" rotWithShape="0">
                    <a:srgbClr val="000000"/>
                  </a:outerShdw>
                </a:effectLst>
                <a:latin typeface="Comic Sans MS" charset="0"/>
              </a:rPr>
              <a:t>9.65.08.</a:t>
            </a:r>
          </a:p>
        </p:txBody>
      </p:sp>
      <p:sp>
        <p:nvSpPr>
          <p:cNvPr id="106572" name="Text Box 78"/>
          <p:cNvSpPr txBox="1">
            <a:spLocks noChangeArrowheads="1"/>
          </p:cNvSpPr>
          <p:nvPr/>
        </p:nvSpPr>
        <p:spPr bwMode="auto">
          <a:xfrm>
            <a:off x="929957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38100" dist="88900" dir="2700000" algn="tl" rotWithShape="0">
                    <a:srgbClr val="000000"/>
                  </a:outerShdw>
                </a:effectLst>
                <a:latin typeface="Comic Sans MS" charset="0"/>
              </a:rPr>
              <a:t>50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3318"/>
                                        </p:tgtEl>
                                        <p:attrNameLst>
                                          <p:attrName>style.visibility</p:attrName>
                                        </p:attrNameLst>
                                      </p:cBhvr>
                                      <p:to>
                                        <p:strVal val="visible"/>
                                      </p:to>
                                    </p:set>
                                    <p:animEffect transition="in" filter="box(out)">
                                      <p:cBhvr>
                                        <p:cTn id="7" dur="500"/>
                                        <p:tgtEl>
                                          <p:spTgt spid="533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3319"/>
                                        </p:tgtEl>
                                        <p:attrNameLst>
                                          <p:attrName>style.visibility</p:attrName>
                                        </p:attrNameLst>
                                      </p:cBhvr>
                                      <p:to>
                                        <p:strVal val="visible"/>
                                      </p:to>
                                    </p:set>
                                    <p:animEffect transition="in" filter="box(out)">
                                      <p:cBhvr>
                                        <p:cTn id="12" dur="500"/>
                                        <p:tgtEl>
                                          <p:spTgt spid="533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3320"/>
                                        </p:tgtEl>
                                        <p:attrNameLst>
                                          <p:attrName>style.visibility</p:attrName>
                                        </p:attrNameLst>
                                      </p:cBhvr>
                                      <p:to>
                                        <p:strVal val="visible"/>
                                      </p:to>
                                    </p:set>
                                    <p:animEffect transition="in" filter="box(out)">
                                      <p:cBhvr>
                                        <p:cTn id="17" dur="500"/>
                                        <p:tgtEl>
                                          <p:spTgt spid="533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3323"/>
                                        </p:tgtEl>
                                        <p:attrNameLst>
                                          <p:attrName>style.visibility</p:attrName>
                                        </p:attrNameLst>
                                      </p:cBhvr>
                                      <p:to>
                                        <p:strVal val="visible"/>
                                      </p:to>
                                    </p:set>
                                    <p:animEffect transition="in" filter="box(out)">
                                      <p:cBhvr>
                                        <p:cTn id="22" dur="500"/>
                                        <p:tgtEl>
                                          <p:spTgt spid="533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3321"/>
                                        </p:tgtEl>
                                        <p:attrNameLst>
                                          <p:attrName>style.visibility</p:attrName>
                                        </p:attrNameLst>
                                      </p:cBhvr>
                                      <p:to>
                                        <p:strVal val="visible"/>
                                      </p:to>
                                    </p:set>
                                    <p:animEffect transition="in" filter="box(out)">
                                      <p:cBhvr>
                                        <p:cTn id="27" dur="500"/>
                                        <p:tgtEl>
                                          <p:spTgt spid="533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3322"/>
                                        </p:tgtEl>
                                        <p:attrNameLst>
                                          <p:attrName>style.visibility</p:attrName>
                                        </p:attrNameLst>
                                      </p:cBhvr>
                                      <p:to>
                                        <p:strVal val="visible"/>
                                      </p:to>
                                    </p:set>
                                    <p:animEffect transition="in" filter="box(out)">
                                      <p:cBhvr>
                                        <p:cTn id="32" dur="500"/>
                                        <p:tgtEl>
                                          <p:spTgt spid="5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08546"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08547"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08548" name="Rectangle 4"/>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5427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427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427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428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09577" name="Group 9"/>
          <p:cNvGrpSpPr>
            <a:grpSpLocks/>
          </p:cNvGrpSpPr>
          <p:nvPr/>
        </p:nvGrpSpPr>
        <p:grpSpPr bwMode="auto">
          <a:xfrm>
            <a:off x="4067175" y="0"/>
            <a:ext cx="1724025" cy="1046163"/>
            <a:chOff x="2562" y="0"/>
            <a:chExt cx="1004" cy="659"/>
          </a:xfrm>
        </p:grpSpPr>
        <p:sp>
          <p:nvSpPr>
            <p:cNvPr id="108567" name="Rectangle 10"/>
            <p:cNvSpPr>
              <a:spLocks noChangeArrowheads="1"/>
            </p:cNvSpPr>
            <p:nvPr/>
          </p:nvSpPr>
          <p:spPr bwMode="auto">
            <a:xfrm>
              <a:off x="2649" y="0"/>
              <a:ext cx="863"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solidFill>
                    <a:srgbClr val="FFFFFF"/>
                  </a:solidFill>
                  <a:effectLst>
                    <a:outerShdw blurRad="50800" dist="63500" dir="2700000" algn="tl" rotWithShape="0">
                      <a:srgbClr val="000000"/>
                    </a:outerShdw>
                  </a:effectLst>
                  <a:latin typeface="Helvetica" charset="0"/>
                </a:rPr>
                <a:t>‏</a:t>
              </a:r>
            </a:p>
          </p:txBody>
        </p:sp>
        <p:sp>
          <p:nvSpPr>
            <p:cNvPr id="108568"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08569" name="Rectangle 12"/>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428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428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428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08557" name="Text Box 16"/>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08558" name="Rectangle 17"/>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08559" name="Text Box 18"/>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grpSp>
        <p:nvGrpSpPr>
          <p:cNvPr id="109584" name="Group 19"/>
          <p:cNvGrpSpPr>
            <a:grpSpLocks/>
          </p:cNvGrpSpPr>
          <p:nvPr/>
        </p:nvGrpSpPr>
        <p:grpSpPr bwMode="auto">
          <a:xfrm>
            <a:off x="3967163" y="973138"/>
            <a:ext cx="1784350" cy="4873625"/>
            <a:chOff x="2499" y="613"/>
            <a:chExt cx="1124" cy="3070"/>
          </a:xfrm>
        </p:grpSpPr>
        <p:sp>
          <p:nvSpPr>
            <p:cNvPr id="108565" name="Rectangle 20"/>
            <p:cNvSpPr>
              <a:spLocks noChangeArrowheads="1"/>
            </p:cNvSpPr>
            <p:nvPr/>
          </p:nvSpPr>
          <p:spPr bwMode="auto">
            <a:xfrm>
              <a:off x="2499" y="613"/>
              <a:ext cx="1114" cy="6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9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p>
            <a:p>
              <a:pPr algn="ctr">
                <a:lnSpc>
                  <a:spcPct val="9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 بولس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sp>
          <p:nvSpPr>
            <p:cNvPr id="108566" name="Rectangle 21"/>
            <p:cNvSpPr>
              <a:spLocks noChangeArrowheads="1"/>
            </p:cNvSpPr>
            <p:nvPr/>
          </p:nvSpPr>
          <p:spPr bwMode="auto">
            <a:xfrm>
              <a:off x="2509" y="3076"/>
              <a:ext cx="1114" cy="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Helvetica" charset="0"/>
                </a:rPr>
                <a:t>ا</a:t>
              </a: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 من </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الآخرين</a:t>
              </a: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grpSp>
      <p:sp>
        <p:nvSpPr>
          <p:cNvPr id="108561" name="Text Box 22"/>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63500" dir="2700000" algn="tl" rotWithShape="0">
                    <a:srgbClr val="000000"/>
                  </a:outerShdw>
                </a:effectLst>
                <a:latin typeface="Comic Sans MS" charset="0"/>
              </a:rPr>
              <a:t> </a:t>
            </a:r>
          </a:p>
        </p:txBody>
      </p:sp>
      <p:sp>
        <p:nvSpPr>
          <p:cNvPr id="54295" name="Text Box 23"/>
          <p:cNvSpPr txBox="1">
            <a:spLocks noChangeArrowheads="1"/>
          </p:cNvSpPr>
          <p:nvPr/>
        </p:nvSpPr>
        <p:spPr bwMode="auto">
          <a:xfrm>
            <a:off x="3425825" y="6375400"/>
            <a:ext cx="4111625" cy="479425"/>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ar-JO"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مساعدة الدراسة رقم 20</a:t>
            </a:r>
            <a:endParaRPr lang="en-GB"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08563" name="Text Box 24"/>
          <p:cNvSpPr txBox="1">
            <a:spLocks noChangeArrowheads="1"/>
          </p:cNvSpPr>
          <p:nvPr/>
        </p:nvSpPr>
        <p:spPr bwMode="auto">
          <a:xfrm>
            <a:off x="1006475" y="1957388"/>
            <a:ext cx="7263085" cy="4192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4125"/>
              </a:spcBef>
              <a:buClr>
                <a:srgbClr val="FFFFFF"/>
              </a:buClr>
              <a:defRPr/>
            </a:pPr>
            <a:r>
              <a:rPr lang="ar-JO" sz="66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لذا فإن السؤال الكبير هو:</a:t>
            </a:r>
            <a:endParaRPr lang="en-GB" sz="66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100000"/>
              </a:lnSpc>
              <a:spcBef>
                <a:spcPts val="4125"/>
              </a:spcBef>
              <a:buClr>
                <a:srgbClr val="FC0128"/>
              </a:buClr>
              <a:defRPr/>
            </a:pPr>
            <a:r>
              <a:rPr lang="ar-JO" altLang="ja-JP" sz="6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ما هو</a:t>
            </a:r>
          </a:p>
          <a:p>
            <a:pPr algn="ctr">
              <a:lnSpc>
                <a:spcPct val="100000"/>
              </a:lnSpc>
              <a:spcBef>
                <a:spcPts val="4125"/>
              </a:spcBef>
              <a:buClr>
                <a:srgbClr val="FC0128"/>
              </a:buClr>
              <a:defRPr/>
            </a:pPr>
            <a:r>
              <a:rPr lang="en-GB" altLang="ja-JP" sz="6600" b="1" dirty="0">
                <a:solidFill>
                  <a:srgbClr val="FFFF00"/>
                </a:solidFill>
                <a:effectLst>
                  <a:outerShdw blurRad="50800" dist="63500" dir="2700000" algn="tl" rotWithShape="0">
                    <a:srgbClr val="000000"/>
                  </a:outerShdw>
                </a:effectLst>
                <a:latin typeface="Comic Sans MS" charset="0"/>
              </a:rPr>
              <a:t> </a:t>
            </a:r>
            <a:r>
              <a:rPr lang="ar-JO" altLang="ja-JP" sz="6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أين؟</a:t>
            </a:r>
            <a:endParaRPr lang="en-GB" sz="6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08564" name="Text Box 25"/>
          <p:cNvSpPr txBox="1">
            <a:spLocks noChangeArrowheads="1"/>
          </p:cNvSpPr>
          <p:nvPr/>
        </p:nvSpPr>
        <p:spPr bwMode="auto">
          <a:xfrm>
            <a:off x="9200263" y="7410176"/>
            <a:ext cx="322450"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4295"/>
                                        </p:tgtEl>
                                        <p:attrNameLst>
                                          <p:attrName>style.visibility</p:attrName>
                                        </p:attrNameLst>
                                      </p:cBhvr>
                                      <p:to>
                                        <p:strVal val="visible"/>
                                      </p:to>
                                    </p:set>
                                    <p:anim calcmode="lin" valueType="num">
                                      <p:cBhvr>
                                        <p:cTn id="7" dur="500" fill="hold"/>
                                        <p:tgtEl>
                                          <p:spTgt spid="54295"/>
                                        </p:tgtEl>
                                        <p:attrNameLst>
                                          <p:attrName>ppt_x</p:attrName>
                                        </p:attrNameLst>
                                      </p:cBhvr>
                                      <p:tavLst>
                                        <p:tav tm="100000">
                                          <p:val>
                                            <p:strVal val="#ppt_x"/>
                                          </p:val>
                                        </p:tav>
                                        <p:tav>
                                          <p:val>
                                            <p:strVal val="#ppt_x"/>
                                          </p:val>
                                        </p:tav>
                                      </p:tavLst>
                                    </p:anim>
                                    <p:anim calcmode="lin" valueType="num">
                                      <p:cBhvr>
                                        <p:cTn id="8" dur="500" fill="hold"/>
                                        <p:tgtEl>
                                          <p:spTgt spid="5429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10594"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0595"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0596" name="Rectangle 4"/>
          <p:cNvSpPr>
            <a:spLocks noChangeArrowheads="1"/>
          </p:cNvSpPr>
          <p:nvPr/>
        </p:nvSpPr>
        <p:spPr bwMode="auto">
          <a:xfrm>
            <a:off x="5921375" y="2224088"/>
            <a:ext cx="3200400" cy="36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تعاليمه</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الحاسمة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للكنيسة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الأولى</a:t>
            </a:r>
            <a:endParaRPr lang="en-GB"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0597" name="Rectangle 5"/>
          <p:cNvSpPr>
            <a:spLocks noChangeArrowheads="1"/>
          </p:cNvSpPr>
          <p:nvPr/>
        </p:nvSpPr>
        <p:spPr bwMode="auto">
          <a:xfrm>
            <a:off x="406876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55302"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5303"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5304"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5305"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11626" name="Group 10"/>
          <p:cNvGrpSpPr>
            <a:grpSpLocks/>
          </p:cNvGrpSpPr>
          <p:nvPr/>
        </p:nvGrpSpPr>
        <p:grpSpPr bwMode="auto">
          <a:xfrm>
            <a:off x="4067175" y="0"/>
            <a:ext cx="1724025" cy="1046163"/>
            <a:chOff x="2562" y="0"/>
            <a:chExt cx="1004" cy="659"/>
          </a:xfrm>
        </p:grpSpPr>
        <p:sp>
          <p:nvSpPr>
            <p:cNvPr id="110623" name="Rectangle 11"/>
            <p:cNvSpPr>
              <a:spLocks noChangeArrowheads="1"/>
            </p:cNvSpPr>
            <p:nvPr/>
          </p:nvSpPr>
          <p:spPr bwMode="auto">
            <a:xfrm>
              <a:off x="2649" y="0"/>
              <a:ext cx="863"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effectLst>
                    <a:outerShdw blurRad="50800" dist="63500" dir="2700000" algn="tl" rotWithShape="0">
                      <a:srgbClr val="000000"/>
                    </a:outerShdw>
                  </a:effectLst>
                  <a:latin typeface="Helvetica" charset="0"/>
                </a:rPr>
                <a:t>‏</a:t>
              </a:r>
            </a:p>
          </p:txBody>
        </p:sp>
        <p:sp>
          <p:nvSpPr>
            <p:cNvPr id="110624"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0625" name="Rectangle 13"/>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 </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5310"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5311"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5312"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0606" name="Rectangle 17"/>
          <p:cNvSpPr>
            <a:spLocks noChangeArrowheads="1"/>
          </p:cNvSpPr>
          <p:nvPr/>
        </p:nvSpPr>
        <p:spPr bwMode="auto">
          <a:xfrm>
            <a:off x="5903913" y="330200"/>
            <a:ext cx="3284537" cy="137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0607"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0608"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0609"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55317" name="Rectangle 21"/>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sp>
        <p:nvSpPr>
          <p:cNvPr id="110611" name="Rectangle 22"/>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grpSp>
        <p:nvGrpSpPr>
          <p:cNvPr id="3" name="Group 23"/>
          <p:cNvGrpSpPr>
            <a:grpSpLocks/>
          </p:cNvGrpSpPr>
          <p:nvPr/>
        </p:nvGrpSpPr>
        <p:grpSpPr bwMode="auto">
          <a:xfrm>
            <a:off x="977900" y="1655763"/>
            <a:ext cx="3192463" cy="996950"/>
            <a:chOff x="616" y="1043"/>
            <a:chExt cx="2011" cy="628"/>
          </a:xfrm>
        </p:grpSpPr>
        <p:grpSp>
          <p:nvGrpSpPr>
            <p:cNvPr id="111642" name="Group 24"/>
            <p:cNvGrpSpPr>
              <a:grpSpLocks/>
            </p:cNvGrpSpPr>
            <p:nvPr/>
          </p:nvGrpSpPr>
          <p:grpSpPr bwMode="auto">
            <a:xfrm>
              <a:off x="616" y="1043"/>
              <a:ext cx="1822" cy="628"/>
              <a:chOff x="616" y="1043"/>
              <a:chExt cx="1822" cy="628"/>
            </a:xfrm>
          </p:grpSpPr>
          <p:sp>
            <p:nvSpPr>
              <p:cNvPr id="110621"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0622" name="Rectangle 26"/>
              <p:cNvSpPr>
                <a:spLocks noChangeArrowheads="1"/>
              </p:cNvSpPr>
              <p:nvPr/>
            </p:nvSpPr>
            <p:spPr bwMode="auto">
              <a:xfrm>
                <a:off x="616" y="1043"/>
                <a:ext cx="1822"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Helvetica" charset="0"/>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"Some ROMANS</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00"/>
                    </a:solidFill>
                    <a:effectLst>
                      <a:outerShdw blurRad="50800" dist="63500" dir="2700000" algn="tl" rotWithShape="0">
                        <a:srgbClr val="000000"/>
                      </a:outerShdw>
                    </a:effectLst>
                    <a:latin typeface="Helvetica" charset="0"/>
                  </a:rPr>
                  <a:t>have 2 CORS.</a:t>
                </a:r>
                <a:r>
                  <a:rPr lang="en-GB" altLang="ja-JP" sz="1700" b="1" dirty="0">
                    <a:solidFill>
                      <a:srgbClr val="FFFF00"/>
                    </a:solidFill>
                    <a:effectLst>
                      <a:outerShdw blurRad="50800" dist="63500" dir="2700000" algn="tl" rotWithShape="0">
                        <a:srgbClr val="000000"/>
                      </a:outerShdw>
                    </a:effectLst>
                    <a:latin typeface="Helvetica" charset="0"/>
                  </a:rPr>
                  <a:t>"</a:t>
                </a:r>
                <a:endParaRPr lang="en-GB" sz="1700" b="1" dirty="0">
                  <a:solidFill>
                    <a:srgbClr val="FFFF00"/>
                  </a:solidFill>
                  <a:effectLst>
                    <a:outerShdw blurRad="50800" dist="63500" dir="2700000" algn="tl" rotWithShape="0">
                      <a:srgbClr val="000000"/>
                    </a:outerShdw>
                  </a:effectLst>
                  <a:latin typeface="Helvetica" charset="0"/>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sp>
        <p:nvSpPr>
          <p:cNvPr id="110613" name="Rectangle 28"/>
          <p:cNvSpPr>
            <a:spLocks noChangeArrowheads="1"/>
          </p:cNvSpPr>
          <p:nvPr/>
        </p:nvSpPr>
        <p:spPr bwMode="auto">
          <a:xfrm>
            <a:off x="5597525" y="1550988"/>
            <a:ext cx="571500"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
        <p:nvSpPr>
          <p:cNvPr id="55325" name="Rectangle 29"/>
          <p:cNvSpPr>
            <a:spLocks noChangeArrowheads="1"/>
          </p:cNvSpPr>
          <p:nvPr/>
        </p:nvSpPr>
        <p:spPr bwMode="auto">
          <a:xfrm>
            <a:off x="885825" y="2741613"/>
            <a:ext cx="2886075" cy="2552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0616"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0617" name="Text Box 32"/>
          <p:cNvSpPr txBox="1">
            <a:spLocks noChangeArrowheads="1"/>
          </p:cNvSpPr>
          <p:nvPr/>
        </p:nvSpPr>
        <p:spPr bwMode="auto">
          <a:xfrm>
            <a:off x="9185835" y="7406329"/>
            <a:ext cx="351306" cy="255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50" b="1">
                <a:solidFill>
                  <a:srgbClr val="FFFFFF"/>
                </a:solidFill>
                <a:effectLst>
                  <a:outerShdw blurRad="50800" dist="63500" dir="2700000" algn="tl" rotWithShape="0">
                    <a:srgbClr val="000000"/>
                  </a:outerShdw>
                </a:effectLst>
                <a:latin typeface="Comic Sans MS" charset="0"/>
              </a:rPr>
              <a:t>52</a:t>
            </a:r>
          </a:p>
        </p:txBody>
      </p:sp>
      <p:sp>
        <p:nvSpPr>
          <p:cNvPr id="110618" name="Text Box 33"/>
          <p:cNvSpPr txBox="1">
            <a:spLocks noChangeArrowheads="1"/>
          </p:cNvSpPr>
          <p:nvPr/>
        </p:nvSpPr>
        <p:spPr bwMode="auto">
          <a:xfrm>
            <a:off x="9584654" y="7344960"/>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5317"/>
                                        </p:tgtEl>
                                        <p:attrNameLst>
                                          <p:attrName>style.visibility</p:attrName>
                                        </p:attrNameLst>
                                      </p:cBhvr>
                                      <p:to>
                                        <p:strVal val="visible"/>
                                      </p:to>
                                    </p:set>
                                    <p:anim calcmode="lin" valueType="num">
                                      <p:cBhvr>
                                        <p:cTn id="7" dur="500" fill="hold"/>
                                        <p:tgtEl>
                                          <p:spTgt spid="55317"/>
                                        </p:tgtEl>
                                        <p:attrNameLst>
                                          <p:attrName>ppt_w</p:attrName>
                                        </p:attrNameLst>
                                      </p:cBhvr>
                                      <p:tavLst>
                                        <p:tav tm="100000">
                                          <p:val>
                                            <p:strVal val="(6*min(ma#ppt_x(#ppt_w*#ppt_h,.3),1)-7.4)/-.7*#ppt_w"/>
                                          </p:val>
                                        </p:tav>
                                        <p:tav>
                                          <p:val>
                                            <p:strVal val="#ppt_w"/>
                                          </p:val>
                                        </p:tav>
                                      </p:tavLst>
                                    </p:anim>
                                    <p:anim calcmode="lin" valueType="num">
                                      <p:cBhvr>
                                        <p:cTn id="8" dur="500" fill="hold"/>
                                        <p:tgtEl>
                                          <p:spTgt spid="55317"/>
                                        </p:tgtEl>
                                        <p:attrNameLst>
                                          <p:attrName>ppt_h</p:attrName>
                                        </p:attrNameLst>
                                      </p:cBhvr>
                                      <p:tavLst>
                                        <p:tav tm="100000">
                                          <p:val>
                                            <p:strVal val="(6*min(ma#ppt_x(#ppt_w*#ppt_h,.3),1)-7.4)/-.7*#ppt_h"/>
                                          </p:val>
                                        </p:tav>
                                        <p:tav>
                                          <p:val>
                                            <p:strVal val="#ppt_h"/>
                                          </p:val>
                                        </p:tav>
                                      </p:tavLst>
                                    </p:anim>
                                    <p:anim calcmode="lin" valueType="num">
                                      <p:cBhvr>
                                        <p:cTn id="9" dur="500" fill="hold"/>
                                        <p:tgtEl>
                                          <p:spTgt spid="55317"/>
                                        </p:tgtEl>
                                        <p:attrNameLst>
                                          <p:attrName>ppt_x</p:attrName>
                                        </p:attrNameLst>
                                      </p:cBhvr>
                                      <p:tavLst>
                                        <p:tav tm="100000">
                                          <p:val>
                                            <p:fltVal val="0.5"/>
                                          </p:val>
                                        </p:tav>
                                        <p:tav>
                                          <p:val>
                                            <p:strVal val="#ppt_x"/>
                                          </p:val>
                                        </p:tav>
                                      </p:tavLst>
                                    </p:anim>
                                    <p:anim calcmode="lin" valueType="num">
                                      <p:cBhvr>
                                        <p:cTn id="10" dur="500" fill="hold"/>
                                        <p:tgtEl>
                                          <p:spTgt spid="55317"/>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strVal val="(6*min(ma#ppt_x(#ppt_w*#ppt_h,.3),1)-7.4)/-.7*#ppt_w"/>
                                          </p:val>
                                        </p:tav>
                                        <p:tav>
                                          <p:val>
                                            <p:strVal val="#ppt_w"/>
                                          </p:val>
                                        </p:tav>
                                      </p:tavLst>
                                    </p:anim>
                                    <p:anim calcmode="lin" valueType="num">
                                      <p:cBhvr>
                                        <p:cTn id="16" dur="500" fill="hold"/>
                                        <p:tgtEl>
                                          <p:spTgt spid="3"/>
                                        </p:tgtEl>
                                        <p:attrNameLst>
                                          <p:attrName>ppt_h</p:attrName>
                                        </p:attrNameLst>
                                      </p:cBhvr>
                                      <p:tavLst>
                                        <p:tav tm="100000">
                                          <p:val>
                                            <p:strVal val="(6*min(ma#ppt_x(#ppt_w*#ppt_h,.3),1)-7.4)/-.7*#ppt_h"/>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strVal val="1+(6*min(ma#ppt_x(#ppt_w*#ppt_h,.3),1)-7.4)/-.7*#ppt_h/2"/>
                                          </p:val>
                                        </p:tav>
                                        <p:tav>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5325">
                                            <p:txEl>
                                              <p:pRg st="0" end="0"/>
                                            </p:txEl>
                                          </p:spTgt>
                                        </p:tgtEl>
                                        <p:attrNameLst>
                                          <p:attrName>style.visibility</p:attrName>
                                        </p:attrNameLst>
                                      </p:cBhvr>
                                      <p:to>
                                        <p:strVal val="visible"/>
                                      </p:to>
                                    </p:set>
                                    <p:animEffect transition="in" filter="box(out)">
                                      <p:cBhvr>
                                        <p:cTn id="22" dur="500"/>
                                        <p:tgtEl>
                                          <p:spTgt spid="55325">
                                            <p:txEl>
                                              <p:pRg st="0" end="0"/>
                                            </p:txEl>
                                          </p:spTgt>
                                        </p:tgtEl>
                                      </p:cBhvr>
                                    </p:animEffect>
                                  </p:childTnLst>
                                </p:cTn>
                              </p:par>
                            </p:childTnLst>
                          </p:cTn>
                        </p:par>
                        <p:par>
                          <p:cTn id="23" fill="hold" nodeType="afterGroup">
                            <p:stCondLst>
                              <p:cond delay="0"/>
                            </p:stCondLst>
                            <p:childTnLst>
                              <p:par>
                                <p:cTn id="24" presetID="4" presetClass="entr" presetSubtype="32" fill="hold" nodeType="afterEffect">
                                  <p:stCondLst>
                                    <p:cond delay="0"/>
                                  </p:stCondLst>
                                  <p:childTnLst>
                                    <p:set>
                                      <p:cBhvr>
                                        <p:cTn id="25" dur="1" fill="hold">
                                          <p:stCondLst>
                                            <p:cond delay="0"/>
                                          </p:stCondLst>
                                        </p:cTn>
                                        <p:tgtEl>
                                          <p:spTgt spid="55325">
                                            <p:txEl>
                                              <p:pRg st="1" end="1"/>
                                            </p:txEl>
                                          </p:spTgt>
                                        </p:tgtEl>
                                        <p:attrNameLst>
                                          <p:attrName>style.visibility</p:attrName>
                                        </p:attrNameLst>
                                      </p:cBhvr>
                                      <p:to>
                                        <p:strVal val="visible"/>
                                      </p:to>
                                    </p:set>
                                    <p:animEffect transition="in" filter="box(out)">
                                      <p:cBhvr>
                                        <p:cTn id="26" dur="500"/>
                                        <p:tgtEl>
                                          <p:spTgt spid="55325">
                                            <p:txEl>
                                              <p:pRg st="1" end="1"/>
                                            </p:txEl>
                                          </p:spTgt>
                                        </p:tgtEl>
                                      </p:cBhvr>
                                    </p:animEffect>
                                  </p:childTnLst>
                                </p:cTn>
                              </p:par>
                            </p:childTnLst>
                          </p:cTn>
                        </p:par>
                        <p:par>
                          <p:cTn id="27" fill="hold" nodeType="afterGroup">
                            <p:stCondLst>
                              <p:cond delay="0"/>
                            </p:stCondLst>
                            <p:childTnLst>
                              <p:par>
                                <p:cTn id="28" presetID="4" presetClass="entr" presetSubtype="32" fill="hold" nodeType="afterEffect">
                                  <p:stCondLst>
                                    <p:cond delay="0"/>
                                  </p:stCondLst>
                                  <p:childTnLst>
                                    <p:set>
                                      <p:cBhvr>
                                        <p:cTn id="29" dur="1" fill="hold">
                                          <p:stCondLst>
                                            <p:cond delay="0"/>
                                          </p:stCondLst>
                                        </p:cTn>
                                        <p:tgtEl>
                                          <p:spTgt spid="55325">
                                            <p:txEl>
                                              <p:pRg st="2" end="2"/>
                                            </p:txEl>
                                          </p:spTgt>
                                        </p:tgtEl>
                                        <p:attrNameLst>
                                          <p:attrName>style.visibility</p:attrName>
                                        </p:attrNameLst>
                                      </p:cBhvr>
                                      <p:to>
                                        <p:strVal val="visible"/>
                                      </p:to>
                                    </p:set>
                                    <p:animEffect transition="in" filter="box(out)">
                                      <p:cBhvr>
                                        <p:cTn id="30" dur="500"/>
                                        <p:tgtEl>
                                          <p:spTgt spid="553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12642"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2643"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2644" name="Rectangle 4"/>
          <p:cNvSpPr>
            <a:spLocks noChangeArrowheads="1"/>
          </p:cNvSpPr>
          <p:nvPr/>
        </p:nvSpPr>
        <p:spPr bwMode="auto">
          <a:xfrm>
            <a:off x="5921375" y="2224088"/>
            <a:ext cx="3200400" cy="36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تعاليمه</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الحاسمة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للكنيسة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الأولى</a:t>
            </a:r>
            <a:endParaRPr lang="en-GB"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2645" name="Rectangle 5"/>
          <p:cNvSpPr>
            <a:spLocks noChangeArrowheads="1"/>
          </p:cNvSpPr>
          <p:nvPr/>
        </p:nvSpPr>
        <p:spPr bwMode="auto">
          <a:xfrm>
            <a:off x="4068763" y="1154113"/>
            <a:ext cx="164623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56326"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6327"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6328"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6329"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13674" name="Group 10"/>
          <p:cNvGrpSpPr>
            <a:grpSpLocks/>
          </p:cNvGrpSpPr>
          <p:nvPr/>
        </p:nvGrpSpPr>
        <p:grpSpPr bwMode="auto">
          <a:xfrm>
            <a:off x="4067175" y="0"/>
            <a:ext cx="1646238" cy="1046163"/>
            <a:chOff x="2562" y="0"/>
            <a:chExt cx="1004" cy="659"/>
          </a:xfrm>
        </p:grpSpPr>
        <p:sp>
          <p:nvSpPr>
            <p:cNvPr id="112676"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2677"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2678" name="Rectangle 13"/>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6334"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6335"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6336"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2654" name="Rectangle 17"/>
          <p:cNvSpPr>
            <a:spLocks noChangeArrowheads="1"/>
          </p:cNvSpPr>
          <p:nvPr/>
        </p:nvSpPr>
        <p:spPr bwMode="auto">
          <a:xfrm>
            <a:off x="5903913" y="-434975"/>
            <a:ext cx="3163887" cy="2176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dirty="0">
              <a:solidFill>
                <a:srgbClr val="FFFFFF"/>
              </a:solidFill>
              <a:effectLst>
                <a:outerShdw blurRad="50800" dist="63500" dir="2700000" algn="tl" rotWithShape="0">
                  <a:srgbClr val="000000"/>
                </a:outerShdw>
              </a:effectLst>
              <a:latin typeface="Helvetica" charset="0"/>
            </a:endParaRP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2655"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2656"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2657"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56341" name="Rectangle 21"/>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sp>
        <p:nvSpPr>
          <p:cNvPr id="112659" name="Rectangle 22"/>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2660" name="Rectangle 23"/>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Helvetica" charset="0"/>
              </a:rPr>
              <a:t>رس</a:t>
            </a: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grpSp>
        <p:nvGrpSpPr>
          <p:cNvPr id="113685" name="Group 24"/>
          <p:cNvGrpSpPr>
            <a:grpSpLocks/>
          </p:cNvGrpSpPr>
          <p:nvPr/>
        </p:nvGrpSpPr>
        <p:grpSpPr bwMode="auto">
          <a:xfrm>
            <a:off x="977900" y="1655763"/>
            <a:ext cx="2892425" cy="996950"/>
            <a:chOff x="616" y="1043"/>
            <a:chExt cx="1822" cy="628"/>
          </a:xfrm>
        </p:grpSpPr>
        <p:sp>
          <p:nvSpPr>
            <p:cNvPr id="112674"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2675" name="Rectangle 26"/>
            <p:cNvSpPr>
              <a:spLocks noChangeArrowheads="1"/>
            </p:cNvSpPr>
            <p:nvPr/>
          </p:nvSpPr>
          <p:spPr bwMode="auto">
            <a:xfrm>
              <a:off x="616" y="1043"/>
              <a:ext cx="1822"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Helvetica" charset="0"/>
                </a:rPr>
                <a:t>"Some ROMANS</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Helvetica" charset="0"/>
                </a:rPr>
                <a:t>have 2 CORS.</a:t>
              </a:r>
              <a:r>
                <a:rPr lang="en-GB" altLang="ja-JP" sz="1700" b="1" dirty="0">
                  <a:solidFill>
                    <a:srgbClr val="FFFFFF"/>
                  </a:solidFill>
                  <a:effectLst>
                    <a:outerShdw blurRad="50800" dist="63500" dir="2700000" algn="tl" rotWithShape="0">
                      <a:srgbClr val="000000"/>
                    </a:outerShdw>
                  </a:effectLst>
                  <a:latin typeface="Helvetica" charset="0"/>
                </a:rPr>
                <a:t>"</a:t>
              </a:r>
              <a:endParaRPr lang="en-GB" sz="1700" b="1" dirty="0">
                <a:solidFill>
                  <a:srgbClr val="FFFFFF"/>
                </a:solidFill>
                <a:effectLst>
                  <a:outerShdw blurRad="50800" dist="63500" dir="2700000" algn="tl" rotWithShape="0">
                    <a:srgbClr val="000000"/>
                  </a:outerShdw>
                </a:effectLst>
                <a:latin typeface="Helvetica" charset="0"/>
              </a:endParaRPr>
            </a:p>
          </p:txBody>
        </p:sp>
      </p:grpSp>
      <p:sp>
        <p:nvSpPr>
          <p:cNvPr id="56347" name="Line 2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2663" name="Rectangle 28"/>
          <p:cNvSpPr>
            <a:spLocks noChangeArrowheads="1"/>
          </p:cNvSpPr>
          <p:nvPr/>
        </p:nvSpPr>
        <p:spPr bwMode="auto">
          <a:xfrm>
            <a:off x="5589588" y="2347913"/>
            <a:ext cx="571500" cy="122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
        <p:nvSpPr>
          <p:cNvPr id="56349" name="Rectangle 29"/>
          <p:cNvSpPr>
            <a:spLocks noChangeArrowheads="1"/>
          </p:cNvSpPr>
          <p:nvPr/>
        </p:nvSpPr>
        <p:spPr bwMode="auto">
          <a:xfrm>
            <a:off x="957263" y="3370263"/>
            <a:ext cx="2886075"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2666"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2667" name="Text Box 32"/>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53</a:t>
            </a:r>
          </a:p>
        </p:txBody>
      </p:sp>
      <p:grpSp>
        <p:nvGrpSpPr>
          <p:cNvPr id="4" name="Group 33"/>
          <p:cNvGrpSpPr>
            <a:grpSpLocks/>
          </p:cNvGrpSpPr>
          <p:nvPr/>
        </p:nvGrpSpPr>
        <p:grpSpPr bwMode="auto">
          <a:xfrm>
            <a:off x="820738" y="2793999"/>
            <a:ext cx="3541712" cy="725488"/>
            <a:chOff x="517" y="1760"/>
            <a:chExt cx="2231" cy="457"/>
          </a:xfrm>
        </p:grpSpPr>
        <p:grpSp>
          <p:nvGrpSpPr>
            <p:cNvPr id="113693" name="Group 34"/>
            <p:cNvGrpSpPr>
              <a:grpSpLocks/>
            </p:cNvGrpSpPr>
            <p:nvPr/>
          </p:nvGrpSpPr>
          <p:grpSpPr bwMode="auto">
            <a:xfrm>
              <a:off x="517" y="1760"/>
              <a:ext cx="1877" cy="457"/>
              <a:chOff x="517" y="1760"/>
              <a:chExt cx="1877" cy="457"/>
            </a:xfrm>
          </p:grpSpPr>
          <p:sp>
            <p:nvSpPr>
              <p:cNvPr id="112672"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dirty="0">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2673" name="Rectangle 36"/>
              <p:cNvSpPr>
                <a:spLocks noChangeArrowheads="1"/>
              </p:cNvSpPr>
              <p:nvPr/>
            </p:nvSpPr>
            <p:spPr bwMode="auto">
              <a:xfrm>
                <a:off x="607" y="1808"/>
                <a:ext cx="1690" cy="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a:t>
                </a:r>
                <a:r>
                  <a:rPr lang="en-GB" altLang="ja-JP" sz="1400" b="1" u="sng"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G</a:t>
                </a:r>
                <a:r>
                  <a:rPr lang="en-GB" altLang="ja-JP"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entiles </a:t>
                </a:r>
                <a:r>
                  <a:rPr lang="en-GB" altLang="ja-JP" sz="1400" b="1" u="sng"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E</a:t>
                </a:r>
                <a:r>
                  <a:rPr lang="en-GB" altLang="ja-JP"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at </a:t>
                </a:r>
                <a:r>
                  <a:rPr lang="en-GB" altLang="ja-JP" sz="1400" b="1" u="sng"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P</a:t>
                </a:r>
                <a:r>
                  <a:rPr lang="en-GB" altLang="ja-JP"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ork </a:t>
                </a:r>
                <a:r>
                  <a:rPr lang="en-GB" altLang="ja-JP" sz="1400" b="1" u="sng"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C</a:t>
                </a:r>
                <a:r>
                  <a:rPr lang="en-GB" altLang="ja-JP"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hops."</a:t>
                </a:r>
                <a:endParaRPr lang="ar-JO" altLang="ja-JP"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100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الأمم يأكلون ضلوع الخنزير</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6357" name="Line 37"/>
            <p:cNvSpPr>
              <a:spLocks noChangeShapeType="1"/>
            </p:cNvSpPr>
            <p:nvPr/>
          </p:nvSpPr>
          <p:spPr bwMode="auto">
            <a:xfrm>
              <a:off x="2270" y="1921"/>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sp>
        <p:nvSpPr>
          <p:cNvPr id="112669" name="Text Box 38"/>
          <p:cNvSpPr txBox="1">
            <a:spLocks noChangeArrowheads="1"/>
          </p:cNvSpPr>
          <p:nvPr/>
        </p:nvSpPr>
        <p:spPr bwMode="auto">
          <a:xfrm>
            <a:off x="9587829" y="7344960"/>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6341"/>
                                        </p:tgtEl>
                                        <p:attrNameLst>
                                          <p:attrName>style.visibility</p:attrName>
                                        </p:attrNameLst>
                                      </p:cBhvr>
                                      <p:to>
                                        <p:strVal val="visible"/>
                                      </p:to>
                                    </p:set>
                                    <p:anim calcmode="lin" valueType="num">
                                      <p:cBhvr>
                                        <p:cTn id="7" dur="500" fill="hold"/>
                                        <p:tgtEl>
                                          <p:spTgt spid="56341"/>
                                        </p:tgtEl>
                                        <p:attrNameLst>
                                          <p:attrName>ppt_w</p:attrName>
                                        </p:attrNameLst>
                                      </p:cBhvr>
                                      <p:tavLst>
                                        <p:tav tm="100000">
                                          <p:val>
                                            <p:strVal val="(6*min(ma#ppt_x(#ppt_w*#ppt_h,.3),1)-7.4)/-.7*#ppt_w"/>
                                          </p:val>
                                        </p:tav>
                                        <p:tav>
                                          <p:val>
                                            <p:strVal val="#ppt_w"/>
                                          </p:val>
                                        </p:tav>
                                      </p:tavLst>
                                    </p:anim>
                                    <p:anim calcmode="lin" valueType="num">
                                      <p:cBhvr>
                                        <p:cTn id="8" dur="500" fill="hold"/>
                                        <p:tgtEl>
                                          <p:spTgt spid="56341"/>
                                        </p:tgtEl>
                                        <p:attrNameLst>
                                          <p:attrName>ppt_h</p:attrName>
                                        </p:attrNameLst>
                                      </p:cBhvr>
                                      <p:tavLst>
                                        <p:tav tm="100000">
                                          <p:val>
                                            <p:strVal val="(6*min(ma#ppt_x(#ppt_w*#ppt_h,.3),1)-7.4)/-.7*#ppt_h"/>
                                          </p:val>
                                        </p:tav>
                                        <p:tav>
                                          <p:val>
                                            <p:strVal val="#ppt_h"/>
                                          </p:val>
                                        </p:tav>
                                      </p:tavLst>
                                    </p:anim>
                                    <p:anim calcmode="lin" valueType="num">
                                      <p:cBhvr>
                                        <p:cTn id="9" dur="500" fill="hold"/>
                                        <p:tgtEl>
                                          <p:spTgt spid="56341"/>
                                        </p:tgtEl>
                                        <p:attrNameLst>
                                          <p:attrName>ppt_x</p:attrName>
                                        </p:attrNameLst>
                                      </p:cBhvr>
                                      <p:tavLst>
                                        <p:tav tm="100000">
                                          <p:val>
                                            <p:fltVal val="0.5"/>
                                          </p:val>
                                        </p:tav>
                                        <p:tav>
                                          <p:val>
                                            <p:strVal val="#ppt_x"/>
                                          </p:val>
                                        </p:tav>
                                      </p:tavLst>
                                    </p:anim>
                                    <p:anim calcmode="lin" valueType="num">
                                      <p:cBhvr>
                                        <p:cTn id="10" dur="500" fill="hold"/>
                                        <p:tgtEl>
                                          <p:spTgt spid="56341"/>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strVal val="(6*min(ma#ppt_x(#ppt_w*#ppt_h,.3),1)-7.4)/-.7*#ppt_w"/>
                                          </p:val>
                                        </p:tav>
                                        <p:tav>
                                          <p:val>
                                            <p:strVal val="#ppt_w"/>
                                          </p:val>
                                        </p:tav>
                                      </p:tavLst>
                                    </p:anim>
                                    <p:anim calcmode="lin" valueType="num">
                                      <p:cBhvr>
                                        <p:cTn id="16" dur="500" fill="hold"/>
                                        <p:tgtEl>
                                          <p:spTgt spid="4"/>
                                        </p:tgtEl>
                                        <p:attrNameLst>
                                          <p:attrName>ppt_h</p:attrName>
                                        </p:attrNameLst>
                                      </p:cBhvr>
                                      <p:tavLst>
                                        <p:tav tm="100000">
                                          <p:val>
                                            <p:strVal val="(6*min(ma#ppt_x(#ppt_w*#ppt_h,.3),1)-7.4)/-.7*#ppt_h"/>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strVal val="1+(6*min(ma#ppt_x(#ppt_w*#ppt_h,.3),1)-7.4)/-.7*#ppt_h/2"/>
                                          </p:val>
                                        </p:tav>
                                        <p:tav>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6349">
                                            <p:txEl>
                                              <p:pRg st="0" end="0"/>
                                            </p:txEl>
                                          </p:spTgt>
                                        </p:tgtEl>
                                        <p:attrNameLst>
                                          <p:attrName>style.visibility</p:attrName>
                                        </p:attrNameLst>
                                      </p:cBhvr>
                                      <p:to>
                                        <p:strVal val="visible"/>
                                      </p:to>
                                    </p:set>
                                    <p:animEffect transition="in" filter="box(out)">
                                      <p:cBhvr>
                                        <p:cTn id="22" dur="500"/>
                                        <p:tgtEl>
                                          <p:spTgt spid="56349">
                                            <p:txEl>
                                              <p:pRg st="0" end="0"/>
                                            </p:txEl>
                                          </p:spTgt>
                                        </p:tgtEl>
                                      </p:cBhvr>
                                    </p:animEffect>
                                  </p:childTnLst>
                                </p:cTn>
                              </p:par>
                            </p:childTnLst>
                          </p:cTn>
                        </p:par>
                        <p:par>
                          <p:cTn id="23" fill="hold" nodeType="afterGroup">
                            <p:stCondLst>
                              <p:cond delay="0"/>
                            </p:stCondLst>
                            <p:childTnLst>
                              <p:par>
                                <p:cTn id="24" presetID="4" presetClass="entr" presetSubtype="32" fill="hold" nodeType="afterEffect">
                                  <p:stCondLst>
                                    <p:cond delay="0"/>
                                  </p:stCondLst>
                                  <p:childTnLst>
                                    <p:set>
                                      <p:cBhvr>
                                        <p:cTn id="25" dur="1" fill="hold">
                                          <p:stCondLst>
                                            <p:cond delay="0"/>
                                          </p:stCondLst>
                                        </p:cTn>
                                        <p:tgtEl>
                                          <p:spTgt spid="56349">
                                            <p:txEl>
                                              <p:pRg st="1" end="1"/>
                                            </p:txEl>
                                          </p:spTgt>
                                        </p:tgtEl>
                                        <p:attrNameLst>
                                          <p:attrName>style.visibility</p:attrName>
                                        </p:attrNameLst>
                                      </p:cBhvr>
                                      <p:to>
                                        <p:strVal val="visible"/>
                                      </p:to>
                                    </p:set>
                                    <p:animEffect transition="in" filter="box(out)">
                                      <p:cBhvr>
                                        <p:cTn id="26" dur="500"/>
                                        <p:tgtEl>
                                          <p:spTgt spid="56349">
                                            <p:txEl>
                                              <p:pRg st="1" end="1"/>
                                            </p:txEl>
                                          </p:spTgt>
                                        </p:tgtEl>
                                      </p:cBhvr>
                                    </p:animEffect>
                                  </p:childTnLst>
                                </p:cTn>
                              </p:par>
                            </p:childTnLst>
                          </p:cTn>
                        </p:par>
                        <p:par>
                          <p:cTn id="27" fill="hold" nodeType="afterGroup">
                            <p:stCondLst>
                              <p:cond delay="0"/>
                            </p:stCondLst>
                            <p:childTnLst>
                              <p:par>
                                <p:cTn id="28" presetID="4" presetClass="entr" presetSubtype="32" fill="hold" nodeType="afterEffect">
                                  <p:stCondLst>
                                    <p:cond delay="0"/>
                                  </p:stCondLst>
                                  <p:childTnLst>
                                    <p:set>
                                      <p:cBhvr>
                                        <p:cTn id="29" dur="1" fill="hold">
                                          <p:stCondLst>
                                            <p:cond delay="0"/>
                                          </p:stCondLst>
                                        </p:cTn>
                                        <p:tgtEl>
                                          <p:spTgt spid="56349">
                                            <p:txEl>
                                              <p:pRg st="2" end="2"/>
                                            </p:txEl>
                                          </p:spTgt>
                                        </p:tgtEl>
                                        <p:attrNameLst>
                                          <p:attrName>style.visibility</p:attrName>
                                        </p:attrNameLst>
                                      </p:cBhvr>
                                      <p:to>
                                        <p:strVal val="visible"/>
                                      </p:to>
                                    </p:set>
                                    <p:animEffect transition="in" filter="box(out)">
                                      <p:cBhvr>
                                        <p:cTn id="30" dur="500"/>
                                        <p:tgtEl>
                                          <p:spTgt spid="56349">
                                            <p:txEl>
                                              <p:pRg st="2" end="2"/>
                                            </p:txEl>
                                          </p:spTgt>
                                        </p:tgtEl>
                                      </p:cBhvr>
                                    </p:animEffect>
                                  </p:childTnLst>
                                </p:cTn>
                              </p:par>
                            </p:childTnLst>
                          </p:cTn>
                        </p:par>
                        <p:par>
                          <p:cTn id="31" fill="hold" nodeType="afterGroup">
                            <p:stCondLst>
                              <p:cond delay="0"/>
                            </p:stCondLst>
                            <p:childTnLst>
                              <p:par>
                                <p:cTn id="32" presetID="4" presetClass="entr" presetSubtype="32" fill="hold" nodeType="afterEffect">
                                  <p:stCondLst>
                                    <p:cond delay="0"/>
                                  </p:stCondLst>
                                  <p:childTnLst>
                                    <p:set>
                                      <p:cBhvr>
                                        <p:cTn id="33" dur="1" fill="hold">
                                          <p:stCondLst>
                                            <p:cond delay="0"/>
                                          </p:stCondLst>
                                        </p:cTn>
                                        <p:tgtEl>
                                          <p:spTgt spid="56349">
                                            <p:txEl>
                                              <p:pRg st="3" end="3"/>
                                            </p:txEl>
                                          </p:spTgt>
                                        </p:tgtEl>
                                        <p:attrNameLst>
                                          <p:attrName>style.visibility</p:attrName>
                                        </p:attrNameLst>
                                      </p:cBhvr>
                                      <p:to>
                                        <p:strVal val="visible"/>
                                      </p:to>
                                    </p:set>
                                    <p:animEffect transition="in" filter="box(out)">
                                      <p:cBhvr>
                                        <p:cTn id="34" dur="500"/>
                                        <p:tgtEl>
                                          <p:spTgt spid="56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1469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4691"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4692" name="Rectangle 4"/>
          <p:cNvSpPr>
            <a:spLocks noChangeArrowheads="1"/>
          </p:cNvSpPr>
          <p:nvPr/>
        </p:nvSpPr>
        <p:spPr bwMode="auto">
          <a:xfrm>
            <a:off x="5921375" y="2224088"/>
            <a:ext cx="3200400" cy="36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تعاليمه</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الحاسمة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للكنيسة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الأولى</a:t>
            </a:r>
            <a:endParaRPr lang="en-GB"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4693"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57350"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7351"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7352"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7353"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15722" name="Group 10"/>
          <p:cNvGrpSpPr>
            <a:grpSpLocks/>
          </p:cNvGrpSpPr>
          <p:nvPr/>
        </p:nvGrpSpPr>
        <p:grpSpPr bwMode="auto">
          <a:xfrm>
            <a:off x="4067175" y="0"/>
            <a:ext cx="1647825" cy="1046163"/>
            <a:chOff x="2562" y="0"/>
            <a:chExt cx="1004" cy="659"/>
          </a:xfrm>
        </p:grpSpPr>
        <p:sp>
          <p:nvSpPr>
            <p:cNvPr id="114729"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solidFill>
                    <a:srgbClr val="FFFFFF"/>
                  </a:solidFill>
                  <a:effectLst>
                    <a:outerShdw blurRad="50800" dist="63500" dir="2700000" algn="tl" rotWithShape="0">
                      <a:srgbClr val="000000"/>
                    </a:outerShdw>
                  </a:effectLst>
                  <a:latin typeface="Helvetica" charset="0"/>
                </a:rPr>
                <a:t>‏</a:t>
              </a:r>
            </a:p>
          </p:txBody>
        </p:sp>
        <p:sp>
          <p:nvSpPr>
            <p:cNvPr id="114730"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4731" name="Rectangle 13"/>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7358"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7359"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7360"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4702" name="Rectangle 17"/>
          <p:cNvSpPr>
            <a:spLocks noChangeArrowheads="1"/>
          </p:cNvSpPr>
          <p:nvPr/>
        </p:nvSpPr>
        <p:spPr bwMode="auto">
          <a:xfrm>
            <a:off x="5903913" y="-434975"/>
            <a:ext cx="3163887" cy="2176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dirty="0">
              <a:solidFill>
                <a:srgbClr val="FFFFFF"/>
              </a:solidFill>
              <a:effectLst>
                <a:outerShdw blurRad="50800" dist="63500" dir="2700000" algn="tl" rotWithShape="0">
                  <a:srgbClr val="000000"/>
                </a:outerShdw>
              </a:effectLst>
              <a:latin typeface="Helvetica" charset="0"/>
            </a:endParaRP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4703"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grpSp>
        <p:nvGrpSpPr>
          <p:cNvPr id="115728" name="Group 19"/>
          <p:cNvGrpSpPr>
            <a:grpSpLocks/>
          </p:cNvGrpSpPr>
          <p:nvPr/>
        </p:nvGrpSpPr>
        <p:grpSpPr bwMode="auto">
          <a:xfrm>
            <a:off x="820738" y="2793999"/>
            <a:ext cx="2979737" cy="725488"/>
            <a:chOff x="517" y="1760"/>
            <a:chExt cx="1877" cy="457"/>
          </a:xfrm>
        </p:grpSpPr>
        <p:sp>
          <p:nvSpPr>
            <p:cNvPr id="114727"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4728" name="Rectangle 21"/>
            <p:cNvSpPr>
              <a:spLocks noChangeArrowheads="1"/>
            </p:cNvSpPr>
            <p:nvPr/>
          </p:nvSpPr>
          <p:spPr bwMode="auto">
            <a:xfrm>
              <a:off x="607" y="1808"/>
              <a:ext cx="1690" cy="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Helvetica" charset="0"/>
                </a:rPr>
                <a:t>"</a:t>
              </a:r>
              <a:r>
                <a:rPr lang="en-GB" altLang="ja-JP" sz="1400" b="1" u="sng" dirty="0">
                  <a:solidFill>
                    <a:srgbClr val="FFFFFF"/>
                  </a:solidFill>
                  <a:effectLst>
                    <a:outerShdw blurRad="50800" dist="63500" dir="2700000" algn="tl" rotWithShape="0">
                      <a:srgbClr val="000000"/>
                    </a:outerShdw>
                  </a:effectLst>
                  <a:latin typeface="Helvetica" charset="0"/>
                </a:rPr>
                <a:t>G</a:t>
              </a:r>
              <a:r>
                <a:rPr lang="en-GB" altLang="ja-JP" sz="1400" b="1" dirty="0">
                  <a:solidFill>
                    <a:srgbClr val="FFFFFF"/>
                  </a:solidFill>
                  <a:effectLst>
                    <a:outerShdw blurRad="50800" dist="63500" dir="2700000" algn="tl" rotWithShape="0">
                      <a:srgbClr val="000000"/>
                    </a:outerShdw>
                  </a:effectLst>
                  <a:latin typeface="Helvetica" charset="0"/>
                </a:rPr>
                <a:t>entiles </a:t>
              </a:r>
              <a:r>
                <a:rPr lang="en-GB" altLang="ja-JP" sz="1400" b="1" u="sng" dirty="0">
                  <a:solidFill>
                    <a:srgbClr val="FFFFFF"/>
                  </a:solidFill>
                  <a:effectLst>
                    <a:outerShdw blurRad="50800" dist="63500" dir="2700000" algn="tl" rotWithShape="0">
                      <a:srgbClr val="000000"/>
                    </a:outerShdw>
                  </a:effectLst>
                  <a:latin typeface="Helvetica" charset="0"/>
                </a:rPr>
                <a:t>E</a:t>
              </a:r>
              <a:r>
                <a:rPr lang="en-GB" altLang="ja-JP" sz="1400" b="1" dirty="0">
                  <a:solidFill>
                    <a:srgbClr val="FFFFFF"/>
                  </a:solidFill>
                  <a:effectLst>
                    <a:outerShdw blurRad="50800" dist="63500" dir="2700000" algn="tl" rotWithShape="0">
                      <a:srgbClr val="000000"/>
                    </a:outerShdw>
                  </a:effectLst>
                  <a:latin typeface="Helvetica" charset="0"/>
                </a:rPr>
                <a:t>at </a:t>
              </a:r>
              <a:r>
                <a:rPr lang="en-GB" altLang="ja-JP" sz="1400" b="1" u="sng" dirty="0">
                  <a:solidFill>
                    <a:srgbClr val="FFFFFF"/>
                  </a:solidFill>
                  <a:effectLst>
                    <a:outerShdw blurRad="50800" dist="63500" dir="2700000" algn="tl" rotWithShape="0">
                      <a:srgbClr val="000000"/>
                    </a:outerShdw>
                  </a:effectLst>
                  <a:latin typeface="Helvetica" charset="0"/>
                </a:rPr>
                <a:t>P</a:t>
              </a:r>
              <a:r>
                <a:rPr lang="en-GB" altLang="ja-JP" sz="1400" b="1" dirty="0">
                  <a:solidFill>
                    <a:srgbClr val="FFFFFF"/>
                  </a:solidFill>
                  <a:effectLst>
                    <a:outerShdw blurRad="50800" dist="63500" dir="2700000" algn="tl" rotWithShape="0">
                      <a:srgbClr val="000000"/>
                    </a:outerShdw>
                  </a:effectLst>
                  <a:latin typeface="Helvetica" charset="0"/>
                </a:rPr>
                <a:t>ork </a:t>
              </a:r>
              <a:r>
                <a:rPr lang="en-GB" altLang="ja-JP" sz="1400" b="1" u="sng" dirty="0">
                  <a:solidFill>
                    <a:srgbClr val="FFFFFF"/>
                  </a:solidFill>
                  <a:effectLst>
                    <a:outerShdw blurRad="50800" dist="63500" dir="2700000" algn="tl" rotWithShape="0">
                      <a:srgbClr val="000000"/>
                    </a:outerShdw>
                  </a:effectLst>
                  <a:latin typeface="Helvetica" charset="0"/>
                </a:rPr>
                <a:t>C</a:t>
              </a:r>
              <a:r>
                <a:rPr lang="en-GB" altLang="ja-JP" sz="1400" b="1" dirty="0">
                  <a:solidFill>
                    <a:srgbClr val="FFFFFF"/>
                  </a:solidFill>
                  <a:effectLst>
                    <a:outerShdw blurRad="50800" dist="63500" dir="2700000" algn="tl" rotWithShape="0">
                      <a:srgbClr val="000000"/>
                    </a:outerShdw>
                  </a:effectLst>
                  <a:latin typeface="Helvetica" charset="0"/>
                </a:rPr>
                <a:t>hops."</a:t>
              </a:r>
              <a:endParaRPr lang="ar-JO" altLang="ja-JP" sz="1400" b="1" dirty="0">
                <a:solidFill>
                  <a:srgbClr val="FFFFFF"/>
                </a:solidFill>
                <a:effectLst>
                  <a:outerShdw blurRad="50800" dist="63500" dir="2700000" algn="tl" rotWithShape="0">
                    <a:srgbClr val="000000"/>
                  </a:outerShdw>
                </a:effectLst>
                <a:latin typeface="Helvetica" charset="0"/>
              </a:endParaRPr>
            </a:p>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الأمم يأكلون ضلوع الخنزير</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114705" name="Rectangle 2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4706" name="Text Box 2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57368"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sp>
        <p:nvSpPr>
          <p:cNvPr id="114708"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4709"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4710" name="Rectangle 27"/>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57372" name="Line 28"/>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4" name="Group 29"/>
          <p:cNvGrpSpPr>
            <a:grpSpLocks/>
          </p:cNvGrpSpPr>
          <p:nvPr/>
        </p:nvGrpSpPr>
        <p:grpSpPr bwMode="auto">
          <a:xfrm>
            <a:off x="695325" y="3516312"/>
            <a:ext cx="3532188" cy="1336674"/>
            <a:chOff x="438" y="2215"/>
            <a:chExt cx="2225" cy="842"/>
          </a:xfrm>
        </p:grpSpPr>
        <p:grpSp>
          <p:nvGrpSpPr>
            <p:cNvPr id="115746" name="Group 30"/>
            <p:cNvGrpSpPr>
              <a:grpSpLocks/>
            </p:cNvGrpSpPr>
            <p:nvPr/>
          </p:nvGrpSpPr>
          <p:grpSpPr bwMode="auto">
            <a:xfrm>
              <a:off x="438" y="2215"/>
              <a:ext cx="2006" cy="842"/>
              <a:chOff x="438" y="2215"/>
              <a:chExt cx="2006" cy="842"/>
            </a:xfrm>
          </p:grpSpPr>
          <p:sp>
            <p:nvSpPr>
              <p:cNvPr id="114725" name="AutoShape 31"/>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4726" name="Rectangle 32"/>
              <p:cNvSpPr>
                <a:spLocks noChangeArrowheads="1"/>
              </p:cNvSpPr>
              <p:nvPr/>
            </p:nvSpPr>
            <p:spPr bwMode="auto">
              <a:xfrm>
                <a:off x="438" y="2301"/>
                <a:ext cx="200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مرثية أمين صندوق</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00"/>
                    </a:solidFill>
                    <a:effectLst>
                      <a:outerShdw blurRad="50800" dist="63500" dir="2700000" algn="tl" rotWithShape="0">
                        <a:srgbClr val="000000"/>
                      </a:outerShdw>
                    </a:effectLst>
                    <a:latin typeface="Helvetica" charset="0"/>
                  </a:rPr>
                  <a:t>"</a:t>
                </a:r>
                <a:r>
                  <a:rPr lang="en-GB" altLang="ja-JP" sz="1700" b="1" u="sng" dirty="0" err="1">
                    <a:solidFill>
                      <a:srgbClr val="FFFF00"/>
                    </a:solidFill>
                    <a:effectLst>
                      <a:outerShdw blurRad="50800" dist="63500" dir="2700000" algn="tl" rotWithShape="0">
                        <a:srgbClr val="000000"/>
                      </a:outerShdw>
                    </a:effectLst>
                    <a:latin typeface="Helvetica" charset="0"/>
                  </a:rPr>
                  <a:t>TH</a:t>
                </a:r>
                <a:r>
                  <a:rPr lang="en-GB" altLang="ja-JP" sz="1700" b="1" dirty="0" err="1">
                    <a:solidFill>
                      <a:srgbClr val="FFFF00"/>
                    </a:solidFill>
                    <a:effectLst>
                      <a:outerShdw blurRad="50800" dist="63500" dir="2700000" algn="tl" rotWithShape="0">
                        <a:srgbClr val="000000"/>
                      </a:outerShdw>
                    </a:effectLst>
                    <a:latin typeface="Helvetica" charset="0"/>
                  </a:rPr>
                  <a:t>ose</a:t>
                </a:r>
                <a:r>
                  <a:rPr lang="en-GB" altLang="ja-JP" sz="1700" b="1" dirty="0">
                    <a:solidFill>
                      <a:srgbClr val="FFFF00"/>
                    </a:solidFill>
                    <a:effectLst>
                      <a:outerShdw blurRad="50800" dist="63500" dir="2700000" algn="tl" rotWithShape="0">
                        <a:srgbClr val="000000"/>
                      </a:outerShdw>
                    </a:effectLst>
                    <a:latin typeface="Helvetica" charset="0"/>
                  </a:rPr>
                  <a:t> </a:t>
                </a:r>
                <a:r>
                  <a:rPr lang="en-GB" altLang="ja-JP" sz="1700" b="1" u="sng" dirty="0" err="1">
                    <a:solidFill>
                      <a:srgbClr val="FFFF00"/>
                    </a:solidFill>
                    <a:effectLst>
                      <a:outerShdw blurRad="50800" dist="63500" dir="2700000" algn="tl" rotWithShape="0">
                        <a:srgbClr val="000000"/>
                      </a:outerShdw>
                    </a:effectLst>
                    <a:latin typeface="Helvetica" charset="0"/>
                  </a:rPr>
                  <a:t>TIM</a:t>
                </a:r>
                <a:r>
                  <a:rPr lang="en-GB" altLang="ja-JP" sz="1700" b="1" dirty="0" err="1">
                    <a:solidFill>
                      <a:srgbClr val="FFFF00"/>
                    </a:solidFill>
                    <a:effectLst>
                      <a:outerShdw blurRad="50800" dist="63500" dir="2700000" algn="tl" rotWithShape="0">
                        <a:srgbClr val="000000"/>
                      </a:outerShdw>
                    </a:effectLst>
                    <a:latin typeface="Helvetica" charset="0"/>
                  </a:rPr>
                  <a:t>id</a:t>
                </a:r>
                <a:r>
                  <a:rPr lang="en-GB" altLang="ja-JP" sz="1700" b="1" dirty="0">
                    <a:solidFill>
                      <a:srgbClr val="FFFF00"/>
                    </a:solidFill>
                    <a:effectLst>
                      <a:outerShdw blurRad="50800" dist="63500" dir="2700000" algn="tl" rotWithShape="0">
                        <a:srgbClr val="000000"/>
                      </a:outerShdw>
                    </a:effectLst>
                    <a:latin typeface="Helvetica" charset="0"/>
                  </a:rPr>
                  <a:t> </a:t>
                </a:r>
                <a:r>
                  <a:rPr lang="en-GB" altLang="ja-JP" sz="1700" b="1" u="sng" dirty="0" err="1">
                    <a:solidFill>
                      <a:srgbClr val="FFFF00"/>
                    </a:solidFill>
                    <a:effectLst>
                      <a:outerShdw blurRad="50800" dist="63500" dir="2700000" algn="tl" rotWithShape="0">
                        <a:srgbClr val="000000"/>
                      </a:outerShdw>
                    </a:effectLst>
                    <a:latin typeface="Helvetica" charset="0"/>
                  </a:rPr>
                  <a:t>TIT</a:t>
                </a:r>
                <a:r>
                  <a:rPr lang="en-GB" altLang="ja-JP" sz="1700" b="1" dirty="0" err="1">
                    <a:solidFill>
                      <a:srgbClr val="FFFF00"/>
                    </a:solidFill>
                    <a:effectLst>
                      <a:outerShdw blurRad="50800" dist="63500" dir="2700000" algn="tl" rotWithShape="0">
                        <a:srgbClr val="000000"/>
                      </a:outerShdw>
                    </a:effectLst>
                    <a:latin typeface="Helvetica" charset="0"/>
                  </a:rPr>
                  <a:t>hers</a:t>
                </a:r>
                <a:r>
                  <a:rPr lang="en-GB" altLang="ja-JP" sz="1700" b="1" dirty="0">
                    <a:solidFill>
                      <a:srgbClr val="FFFF00"/>
                    </a:solidFill>
                    <a:effectLst>
                      <a:outerShdw blurRad="50800" dist="63500" dir="2700000" algn="tl" rotWithShape="0">
                        <a:srgbClr val="000000"/>
                      </a:outerShdw>
                    </a:effectLst>
                    <a:latin typeface="Helvetica" charset="0"/>
                  </a:rPr>
                  <a:t>."</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Helvetica" charset="0"/>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grpSp>
        <p:nvGrpSpPr>
          <p:cNvPr id="115737" name="Group 34"/>
          <p:cNvGrpSpPr>
            <a:grpSpLocks/>
          </p:cNvGrpSpPr>
          <p:nvPr/>
        </p:nvGrpSpPr>
        <p:grpSpPr bwMode="auto">
          <a:xfrm>
            <a:off x="977900" y="1655763"/>
            <a:ext cx="2892425" cy="996950"/>
            <a:chOff x="616" y="1043"/>
            <a:chExt cx="1822" cy="628"/>
          </a:xfrm>
        </p:grpSpPr>
        <p:sp>
          <p:nvSpPr>
            <p:cNvPr id="114721" name="AutoShape 3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4722" name="Rectangle 36"/>
            <p:cNvSpPr>
              <a:spLocks noChangeArrowheads="1"/>
            </p:cNvSpPr>
            <p:nvPr/>
          </p:nvSpPr>
          <p:spPr bwMode="auto">
            <a:xfrm>
              <a:off x="616" y="1043"/>
              <a:ext cx="1822"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Helvetica" charset="0"/>
                </a:rPr>
                <a:t>"Some ROMANS</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Helvetica" charset="0"/>
                </a:rPr>
                <a:t>have 2 CORS.</a:t>
              </a:r>
              <a:r>
                <a:rPr lang="en-GB" altLang="ja-JP" sz="1700" b="1" dirty="0">
                  <a:solidFill>
                    <a:srgbClr val="FFFFFF"/>
                  </a:solidFill>
                  <a:effectLst>
                    <a:outerShdw blurRad="50800" dist="63500" dir="2700000" algn="tl" rotWithShape="0">
                      <a:srgbClr val="000000"/>
                    </a:outerShdw>
                  </a:effectLst>
                  <a:latin typeface="Helvetica" charset="0"/>
                </a:rPr>
                <a:t>"</a:t>
              </a:r>
              <a:endParaRPr lang="en-GB" sz="1700" b="1" dirty="0">
                <a:solidFill>
                  <a:srgbClr val="FFFFFF"/>
                </a:solidFill>
                <a:effectLst>
                  <a:outerShdw blurRad="50800" dist="63500" dir="2700000" algn="tl" rotWithShape="0">
                    <a:srgbClr val="000000"/>
                  </a:outerShdw>
                </a:effectLst>
                <a:latin typeface="Helvetica" charset="0"/>
              </a:endParaRPr>
            </a:p>
          </p:txBody>
        </p:sp>
      </p:grpSp>
      <p:sp>
        <p:nvSpPr>
          <p:cNvPr id="57381" name="Line 37"/>
          <p:cNvSpPr>
            <a:spLocks noChangeShapeType="1"/>
          </p:cNvSpPr>
          <p:nvPr/>
        </p:nvSpPr>
        <p:spPr bwMode="auto">
          <a:xfrm flipV="1">
            <a:off x="3411538" y="2179638"/>
            <a:ext cx="758825"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4715" name="Rectangle 38"/>
          <p:cNvSpPr>
            <a:spLocks noChangeArrowheads="1"/>
          </p:cNvSpPr>
          <p:nvPr/>
        </p:nvSpPr>
        <p:spPr bwMode="auto">
          <a:xfrm>
            <a:off x="5592763" y="3489325"/>
            <a:ext cx="5715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
        <p:nvSpPr>
          <p:cNvPr id="57383" name="Rectangle 39"/>
          <p:cNvSpPr>
            <a:spLocks noChangeArrowheads="1"/>
          </p:cNvSpPr>
          <p:nvPr/>
        </p:nvSpPr>
        <p:spPr bwMode="auto">
          <a:xfrm>
            <a:off x="0" y="4732338"/>
            <a:ext cx="3848100"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8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4718" name="Text Box 4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4719" name="Text Box 42"/>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54</a:t>
            </a:r>
          </a:p>
        </p:txBody>
      </p:sp>
      <p:sp>
        <p:nvSpPr>
          <p:cNvPr id="114720" name="Text Box 43"/>
          <p:cNvSpPr txBox="1">
            <a:spLocks noChangeArrowheads="1"/>
          </p:cNvSpPr>
          <p:nvPr/>
        </p:nvSpPr>
        <p:spPr bwMode="auto">
          <a:xfrm>
            <a:off x="9581479" y="7348135"/>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7368"/>
                                        </p:tgtEl>
                                        <p:attrNameLst>
                                          <p:attrName>style.visibility</p:attrName>
                                        </p:attrNameLst>
                                      </p:cBhvr>
                                      <p:to>
                                        <p:strVal val="visible"/>
                                      </p:to>
                                    </p:set>
                                    <p:anim calcmode="lin" valueType="num">
                                      <p:cBhvr>
                                        <p:cTn id="7" dur="500" fill="hold"/>
                                        <p:tgtEl>
                                          <p:spTgt spid="57368"/>
                                        </p:tgtEl>
                                        <p:attrNameLst>
                                          <p:attrName>ppt_w</p:attrName>
                                        </p:attrNameLst>
                                      </p:cBhvr>
                                      <p:tavLst>
                                        <p:tav tm="100000">
                                          <p:val>
                                            <p:strVal val="(6*min(ma#ppt_x(#ppt_w*#ppt_h,.3),1)-7.4)/-.7*#ppt_w"/>
                                          </p:val>
                                        </p:tav>
                                        <p:tav>
                                          <p:val>
                                            <p:strVal val="#ppt_w"/>
                                          </p:val>
                                        </p:tav>
                                      </p:tavLst>
                                    </p:anim>
                                    <p:anim calcmode="lin" valueType="num">
                                      <p:cBhvr>
                                        <p:cTn id="8" dur="500" fill="hold"/>
                                        <p:tgtEl>
                                          <p:spTgt spid="57368"/>
                                        </p:tgtEl>
                                        <p:attrNameLst>
                                          <p:attrName>ppt_h</p:attrName>
                                        </p:attrNameLst>
                                      </p:cBhvr>
                                      <p:tavLst>
                                        <p:tav tm="100000">
                                          <p:val>
                                            <p:strVal val="(6*min(ma#ppt_x(#ppt_w*#ppt_h,.3),1)-7.4)/-.7*#ppt_h"/>
                                          </p:val>
                                        </p:tav>
                                        <p:tav>
                                          <p:val>
                                            <p:strVal val="#ppt_h"/>
                                          </p:val>
                                        </p:tav>
                                      </p:tavLst>
                                    </p:anim>
                                    <p:anim calcmode="lin" valueType="num">
                                      <p:cBhvr>
                                        <p:cTn id="9" dur="500" fill="hold"/>
                                        <p:tgtEl>
                                          <p:spTgt spid="57368"/>
                                        </p:tgtEl>
                                        <p:attrNameLst>
                                          <p:attrName>ppt_x</p:attrName>
                                        </p:attrNameLst>
                                      </p:cBhvr>
                                      <p:tavLst>
                                        <p:tav tm="100000">
                                          <p:val>
                                            <p:fltVal val="0.5"/>
                                          </p:val>
                                        </p:tav>
                                        <p:tav>
                                          <p:val>
                                            <p:strVal val="#ppt_x"/>
                                          </p:val>
                                        </p:tav>
                                      </p:tavLst>
                                    </p:anim>
                                    <p:anim calcmode="lin" valueType="num">
                                      <p:cBhvr>
                                        <p:cTn id="10" dur="500" fill="hold"/>
                                        <p:tgtEl>
                                          <p:spTgt spid="57368"/>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strVal val="(6*min(ma#ppt_x(#ppt_w*#ppt_h,.3),1)-7.4)/-.7*#ppt_w"/>
                                          </p:val>
                                        </p:tav>
                                        <p:tav>
                                          <p:val>
                                            <p:strVal val="#ppt_w"/>
                                          </p:val>
                                        </p:tav>
                                      </p:tavLst>
                                    </p:anim>
                                    <p:anim calcmode="lin" valueType="num">
                                      <p:cBhvr>
                                        <p:cTn id="16" dur="500" fill="hold"/>
                                        <p:tgtEl>
                                          <p:spTgt spid="4"/>
                                        </p:tgtEl>
                                        <p:attrNameLst>
                                          <p:attrName>ppt_h</p:attrName>
                                        </p:attrNameLst>
                                      </p:cBhvr>
                                      <p:tavLst>
                                        <p:tav tm="100000">
                                          <p:val>
                                            <p:strVal val="(6*min(ma#ppt_x(#ppt_w*#ppt_h,.3),1)-7.4)/-.7*#ppt_h"/>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strVal val="1+(6*min(ma#ppt_x(#ppt_w*#ppt_h,.3),1)-7.4)/-.7*#ppt_h/2"/>
                                          </p:val>
                                        </p:tav>
                                        <p:tav>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7383">
                                            <p:txEl>
                                              <p:pRg st="0" end="0"/>
                                            </p:txEl>
                                          </p:spTgt>
                                        </p:tgtEl>
                                        <p:attrNameLst>
                                          <p:attrName>style.visibility</p:attrName>
                                        </p:attrNameLst>
                                      </p:cBhvr>
                                      <p:to>
                                        <p:strVal val="visible"/>
                                      </p:to>
                                    </p:set>
                                    <p:animEffect transition="in" filter="box(out)">
                                      <p:cBhvr>
                                        <p:cTn id="22" dur="500"/>
                                        <p:tgtEl>
                                          <p:spTgt spid="57383">
                                            <p:txEl>
                                              <p:pRg st="0" end="0"/>
                                            </p:txEl>
                                          </p:spTgt>
                                        </p:tgtEl>
                                      </p:cBhvr>
                                    </p:animEffect>
                                  </p:childTnLst>
                                </p:cTn>
                              </p:par>
                            </p:childTnLst>
                          </p:cTn>
                        </p:par>
                        <p:par>
                          <p:cTn id="23" fill="hold" nodeType="afterGroup">
                            <p:stCondLst>
                              <p:cond delay="0"/>
                            </p:stCondLst>
                            <p:childTnLst>
                              <p:par>
                                <p:cTn id="24" presetID="4" presetClass="entr" presetSubtype="32" fill="hold" nodeType="afterEffect">
                                  <p:stCondLst>
                                    <p:cond delay="0"/>
                                  </p:stCondLst>
                                  <p:childTnLst>
                                    <p:set>
                                      <p:cBhvr>
                                        <p:cTn id="25" dur="1" fill="hold">
                                          <p:stCondLst>
                                            <p:cond delay="0"/>
                                          </p:stCondLst>
                                        </p:cTn>
                                        <p:tgtEl>
                                          <p:spTgt spid="57383">
                                            <p:txEl>
                                              <p:pRg st="1" end="1"/>
                                            </p:txEl>
                                          </p:spTgt>
                                        </p:tgtEl>
                                        <p:attrNameLst>
                                          <p:attrName>style.visibility</p:attrName>
                                        </p:attrNameLst>
                                      </p:cBhvr>
                                      <p:to>
                                        <p:strVal val="visible"/>
                                      </p:to>
                                    </p:set>
                                    <p:animEffect transition="in" filter="box(out)">
                                      <p:cBhvr>
                                        <p:cTn id="26" dur="500"/>
                                        <p:tgtEl>
                                          <p:spTgt spid="57383">
                                            <p:txEl>
                                              <p:pRg st="1" end="1"/>
                                            </p:txEl>
                                          </p:spTgt>
                                        </p:tgtEl>
                                      </p:cBhvr>
                                    </p:animEffect>
                                  </p:childTnLst>
                                </p:cTn>
                              </p:par>
                            </p:childTnLst>
                          </p:cTn>
                        </p:par>
                        <p:par>
                          <p:cTn id="27" fill="hold" nodeType="afterGroup">
                            <p:stCondLst>
                              <p:cond delay="0"/>
                            </p:stCondLst>
                            <p:childTnLst>
                              <p:par>
                                <p:cTn id="28" presetID="4" presetClass="entr" presetSubtype="32" fill="hold" nodeType="afterEffect">
                                  <p:stCondLst>
                                    <p:cond delay="0"/>
                                  </p:stCondLst>
                                  <p:childTnLst>
                                    <p:set>
                                      <p:cBhvr>
                                        <p:cTn id="29" dur="1" fill="hold">
                                          <p:stCondLst>
                                            <p:cond delay="0"/>
                                          </p:stCondLst>
                                        </p:cTn>
                                        <p:tgtEl>
                                          <p:spTgt spid="57383">
                                            <p:txEl>
                                              <p:pRg st="2" end="2"/>
                                            </p:txEl>
                                          </p:spTgt>
                                        </p:tgtEl>
                                        <p:attrNameLst>
                                          <p:attrName>style.visibility</p:attrName>
                                        </p:attrNameLst>
                                      </p:cBhvr>
                                      <p:to>
                                        <p:strVal val="visible"/>
                                      </p:to>
                                    </p:set>
                                    <p:animEffect transition="in" filter="box(out)">
                                      <p:cBhvr>
                                        <p:cTn id="30" dur="500"/>
                                        <p:tgtEl>
                                          <p:spTgt spid="57383">
                                            <p:txEl>
                                              <p:pRg st="2" end="2"/>
                                            </p:txEl>
                                          </p:spTgt>
                                        </p:tgtEl>
                                      </p:cBhvr>
                                    </p:animEffect>
                                  </p:childTnLst>
                                </p:cTn>
                              </p:par>
                            </p:childTnLst>
                          </p:cTn>
                        </p:par>
                        <p:par>
                          <p:cTn id="31" fill="hold" nodeType="afterGroup">
                            <p:stCondLst>
                              <p:cond delay="0"/>
                            </p:stCondLst>
                            <p:childTnLst>
                              <p:par>
                                <p:cTn id="32" presetID="4" presetClass="entr" presetSubtype="32" fill="hold" nodeType="afterEffect">
                                  <p:stCondLst>
                                    <p:cond delay="0"/>
                                  </p:stCondLst>
                                  <p:childTnLst>
                                    <p:set>
                                      <p:cBhvr>
                                        <p:cTn id="33" dur="1" fill="hold">
                                          <p:stCondLst>
                                            <p:cond delay="0"/>
                                          </p:stCondLst>
                                        </p:cTn>
                                        <p:tgtEl>
                                          <p:spTgt spid="57383">
                                            <p:txEl>
                                              <p:pRg st="3" end="3"/>
                                            </p:txEl>
                                          </p:spTgt>
                                        </p:tgtEl>
                                        <p:attrNameLst>
                                          <p:attrName>style.visibility</p:attrName>
                                        </p:attrNameLst>
                                      </p:cBhvr>
                                      <p:to>
                                        <p:strVal val="visible"/>
                                      </p:to>
                                    </p:set>
                                    <p:animEffect transition="in" filter="box(out)">
                                      <p:cBhvr>
                                        <p:cTn id="34" dur="500"/>
                                        <p:tgtEl>
                                          <p:spTgt spid="57383">
                                            <p:txEl>
                                              <p:pRg st="3" end="3"/>
                                            </p:txEl>
                                          </p:spTgt>
                                        </p:tgtEl>
                                      </p:cBhvr>
                                    </p:animEffect>
                                  </p:childTnLst>
                                </p:cTn>
                              </p:par>
                            </p:childTnLst>
                          </p:cTn>
                        </p:par>
                        <p:par>
                          <p:cTn id="35" fill="hold" nodeType="afterGroup">
                            <p:stCondLst>
                              <p:cond delay="0"/>
                            </p:stCondLst>
                            <p:childTnLst>
                              <p:par>
                                <p:cTn id="36" presetID="4" presetClass="entr" presetSubtype="32" fill="hold" nodeType="afterEffect">
                                  <p:stCondLst>
                                    <p:cond delay="0"/>
                                  </p:stCondLst>
                                  <p:childTnLst>
                                    <p:set>
                                      <p:cBhvr>
                                        <p:cTn id="37" dur="1" fill="hold">
                                          <p:stCondLst>
                                            <p:cond delay="0"/>
                                          </p:stCondLst>
                                        </p:cTn>
                                        <p:tgtEl>
                                          <p:spTgt spid="57383">
                                            <p:txEl>
                                              <p:pRg st="4" end="4"/>
                                            </p:txEl>
                                          </p:spTgt>
                                        </p:tgtEl>
                                        <p:attrNameLst>
                                          <p:attrName>style.visibility</p:attrName>
                                        </p:attrNameLst>
                                      </p:cBhvr>
                                      <p:to>
                                        <p:strVal val="visible"/>
                                      </p:to>
                                    </p:set>
                                    <p:animEffect transition="in" filter="box(out)">
                                      <p:cBhvr>
                                        <p:cTn id="38" dur="500"/>
                                        <p:tgtEl>
                                          <p:spTgt spid="57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16738"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6739"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6740" name="Rectangle 4"/>
          <p:cNvSpPr>
            <a:spLocks noChangeArrowheads="1"/>
          </p:cNvSpPr>
          <p:nvPr/>
        </p:nvSpPr>
        <p:spPr bwMode="auto">
          <a:xfrm>
            <a:off x="5921375" y="2224088"/>
            <a:ext cx="3200400" cy="36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تعاليمه</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الحاسمة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للكنيسة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الأولى</a:t>
            </a:r>
            <a:endParaRPr lang="en-GB"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6741" name="Rectangle 5"/>
          <p:cNvSpPr>
            <a:spLocks noChangeArrowheads="1"/>
          </p:cNvSpPr>
          <p:nvPr/>
        </p:nvSpPr>
        <p:spPr bwMode="auto">
          <a:xfrm>
            <a:off x="4116388"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dirty="0">
              <a:effectLst>
                <a:outerShdw blurRad="50800" dist="63500" dir="2700000" algn="tl" rotWithShape="0">
                  <a:srgbClr val="000000"/>
                </a:outerShdw>
              </a:effectLst>
            </a:endParaRPr>
          </a:p>
        </p:txBody>
      </p:sp>
      <p:sp>
        <p:nvSpPr>
          <p:cNvPr id="5837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837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837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837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17770" name="Group 10"/>
          <p:cNvGrpSpPr>
            <a:grpSpLocks/>
          </p:cNvGrpSpPr>
          <p:nvPr/>
        </p:nvGrpSpPr>
        <p:grpSpPr bwMode="auto">
          <a:xfrm>
            <a:off x="4114800" y="0"/>
            <a:ext cx="1647825" cy="1046163"/>
            <a:chOff x="2562" y="0"/>
            <a:chExt cx="1004" cy="659"/>
          </a:xfrm>
        </p:grpSpPr>
        <p:sp>
          <p:nvSpPr>
            <p:cNvPr id="116782"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solidFill>
                    <a:srgbClr val="FFFFFF"/>
                  </a:solidFill>
                  <a:effectLst>
                    <a:outerShdw blurRad="50800" dist="63500" dir="2700000" algn="tl" rotWithShape="0">
                      <a:srgbClr val="000000"/>
                    </a:outerShdw>
                  </a:effectLst>
                  <a:latin typeface="Helvetica" charset="0"/>
                </a:rPr>
                <a:t>‏</a:t>
              </a:r>
            </a:p>
          </p:txBody>
        </p:sp>
        <p:sp>
          <p:nvSpPr>
            <p:cNvPr id="116783"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6784" name="Rectangle 13"/>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838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838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838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6750" name="Rectangle 17"/>
          <p:cNvSpPr>
            <a:spLocks noChangeArrowheads="1"/>
          </p:cNvSpPr>
          <p:nvPr/>
        </p:nvSpPr>
        <p:spPr bwMode="auto">
          <a:xfrm>
            <a:off x="5903913" y="-434975"/>
            <a:ext cx="3163887" cy="2176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dirty="0">
              <a:solidFill>
                <a:srgbClr val="FFFFFF"/>
              </a:solidFill>
              <a:effectLst>
                <a:outerShdw blurRad="50800" dist="63500" dir="2700000" algn="tl" rotWithShape="0">
                  <a:srgbClr val="000000"/>
                </a:outerShdw>
              </a:effectLst>
              <a:latin typeface="Helvetica" charset="0"/>
            </a:endParaRP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6751" name="Text Box 18"/>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grpSp>
        <p:nvGrpSpPr>
          <p:cNvPr id="117776" name="Group 19"/>
          <p:cNvGrpSpPr>
            <a:grpSpLocks/>
          </p:cNvGrpSpPr>
          <p:nvPr/>
        </p:nvGrpSpPr>
        <p:grpSpPr bwMode="auto">
          <a:xfrm>
            <a:off x="820738" y="2793999"/>
            <a:ext cx="2979737" cy="725488"/>
            <a:chOff x="517" y="1760"/>
            <a:chExt cx="1877" cy="457"/>
          </a:xfrm>
        </p:grpSpPr>
        <p:sp>
          <p:nvSpPr>
            <p:cNvPr id="116780"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6781" name="Rectangle 21"/>
            <p:cNvSpPr>
              <a:spLocks noChangeArrowheads="1"/>
            </p:cNvSpPr>
            <p:nvPr/>
          </p:nvSpPr>
          <p:spPr bwMode="auto">
            <a:xfrm>
              <a:off x="607" y="1808"/>
              <a:ext cx="1690" cy="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Helvetica" charset="0"/>
                </a:rPr>
                <a:t>"</a:t>
              </a:r>
              <a:r>
                <a:rPr lang="en-GB" altLang="ja-JP" sz="1400" b="1" u="sng" dirty="0">
                  <a:solidFill>
                    <a:srgbClr val="FFFFFF"/>
                  </a:solidFill>
                  <a:effectLst>
                    <a:outerShdw blurRad="50800" dist="63500" dir="2700000" algn="tl" rotWithShape="0">
                      <a:srgbClr val="000000"/>
                    </a:outerShdw>
                  </a:effectLst>
                  <a:latin typeface="Helvetica" charset="0"/>
                </a:rPr>
                <a:t>G</a:t>
              </a:r>
              <a:r>
                <a:rPr lang="en-GB" altLang="ja-JP" sz="1400" b="1" dirty="0">
                  <a:solidFill>
                    <a:srgbClr val="FFFFFF"/>
                  </a:solidFill>
                  <a:effectLst>
                    <a:outerShdw blurRad="50800" dist="63500" dir="2700000" algn="tl" rotWithShape="0">
                      <a:srgbClr val="000000"/>
                    </a:outerShdw>
                  </a:effectLst>
                  <a:latin typeface="Helvetica" charset="0"/>
                </a:rPr>
                <a:t>entiles </a:t>
              </a:r>
              <a:r>
                <a:rPr lang="en-GB" altLang="ja-JP" sz="1400" b="1" u="sng" dirty="0">
                  <a:solidFill>
                    <a:srgbClr val="FFFFFF"/>
                  </a:solidFill>
                  <a:effectLst>
                    <a:outerShdw blurRad="50800" dist="63500" dir="2700000" algn="tl" rotWithShape="0">
                      <a:srgbClr val="000000"/>
                    </a:outerShdw>
                  </a:effectLst>
                  <a:latin typeface="Helvetica" charset="0"/>
                </a:rPr>
                <a:t>E</a:t>
              </a:r>
              <a:r>
                <a:rPr lang="en-GB" altLang="ja-JP" sz="1400" b="1" dirty="0">
                  <a:solidFill>
                    <a:srgbClr val="FFFFFF"/>
                  </a:solidFill>
                  <a:effectLst>
                    <a:outerShdw blurRad="50800" dist="63500" dir="2700000" algn="tl" rotWithShape="0">
                      <a:srgbClr val="000000"/>
                    </a:outerShdw>
                  </a:effectLst>
                  <a:latin typeface="Helvetica" charset="0"/>
                </a:rPr>
                <a:t>at </a:t>
              </a:r>
              <a:r>
                <a:rPr lang="en-GB" altLang="ja-JP" sz="1400" b="1" u="sng" dirty="0">
                  <a:solidFill>
                    <a:srgbClr val="FFFFFF"/>
                  </a:solidFill>
                  <a:effectLst>
                    <a:outerShdw blurRad="50800" dist="63500" dir="2700000" algn="tl" rotWithShape="0">
                      <a:srgbClr val="000000"/>
                    </a:outerShdw>
                  </a:effectLst>
                  <a:latin typeface="Helvetica" charset="0"/>
                </a:rPr>
                <a:t>P</a:t>
              </a:r>
              <a:r>
                <a:rPr lang="en-GB" altLang="ja-JP" sz="1400" b="1" dirty="0">
                  <a:solidFill>
                    <a:srgbClr val="FFFFFF"/>
                  </a:solidFill>
                  <a:effectLst>
                    <a:outerShdw blurRad="50800" dist="63500" dir="2700000" algn="tl" rotWithShape="0">
                      <a:srgbClr val="000000"/>
                    </a:outerShdw>
                  </a:effectLst>
                  <a:latin typeface="Helvetica" charset="0"/>
                </a:rPr>
                <a:t>ork </a:t>
              </a:r>
              <a:r>
                <a:rPr lang="en-GB" altLang="ja-JP" sz="1400" b="1" u="sng" dirty="0">
                  <a:solidFill>
                    <a:srgbClr val="FFFFFF"/>
                  </a:solidFill>
                  <a:effectLst>
                    <a:outerShdw blurRad="50800" dist="63500" dir="2700000" algn="tl" rotWithShape="0">
                      <a:srgbClr val="000000"/>
                    </a:outerShdw>
                  </a:effectLst>
                  <a:latin typeface="Helvetica" charset="0"/>
                </a:rPr>
                <a:t>C</a:t>
              </a:r>
              <a:r>
                <a:rPr lang="en-GB" altLang="ja-JP" sz="1400" b="1" dirty="0">
                  <a:solidFill>
                    <a:srgbClr val="FFFFFF"/>
                  </a:solidFill>
                  <a:effectLst>
                    <a:outerShdw blurRad="50800" dist="63500" dir="2700000" algn="tl" rotWithShape="0">
                      <a:srgbClr val="000000"/>
                    </a:outerShdw>
                  </a:effectLst>
                  <a:latin typeface="Helvetica" charset="0"/>
                </a:rPr>
                <a:t>hops."</a:t>
              </a:r>
              <a:endParaRPr lang="ar-JO" altLang="ja-JP" sz="1400" b="1" dirty="0">
                <a:solidFill>
                  <a:srgbClr val="FFFFFF"/>
                </a:solidFill>
                <a:effectLst>
                  <a:outerShdw blurRad="50800" dist="63500" dir="2700000" algn="tl" rotWithShape="0">
                    <a:srgbClr val="000000"/>
                  </a:outerShdw>
                </a:effectLst>
                <a:latin typeface="Helvetica" charset="0"/>
              </a:endParaRPr>
            </a:p>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الأمم يأكلون ضلوع الخنزير</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grpSp>
        <p:nvGrpSpPr>
          <p:cNvPr id="117777" name="Group 22"/>
          <p:cNvGrpSpPr>
            <a:grpSpLocks/>
          </p:cNvGrpSpPr>
          <p:nvPr/>
        </p:nvGrpSpPr>
        <p:grpSpPr bwMode="auto">
          <a:xfrm>
            <a:off x="695325" y="3516312"/>
            <a:ext cx="3184525" cy="1336674"/>
            <a:chOff x="438" y="2215"/>
            <a:chExt cx="2006" cy="842"/>
          </a:xfrm>
        </p:grpSpPr>
        <p:sp>
          <p:nvSpPr>
            <p:cNvPr id="116778" name="AutoShape 23"/>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6779" name="Rectangle 24"/>
            <p:cNvSpPr>
              <a:spLocks noChangeArrowheads="1"/>
            </p:cNvSpPr>
            <p:nvPr/>
          </p:nvSpPr>
          <p:spPr bwMode="auto">
            <a:xfrm>
              <a:off x="438" y="2301"/>
              <a:ext cx="200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مرثية أمين صندوق</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Helvetica" charset="0"/>
                </a:rPr>
                <a:t>"</a:t>
              </a:r>
              <a:r>
                <a:rPr lang="en-GB" altLang="ja-JP" sz="1700" b="1" u="sng" dirty="0" err="1">
                  <a:solidFill>
                    <a:srgbClr val="FFFFFF"/>
                  </a:solidFill>
                  <a:effectLst>
                    <a:outerShdw blurRad="50800" dist="63500" dir="2700000" algn="tl" rotWithShape="0">
                      <a:srgbClr val="000000"/>
                    </a:outerShdw>
                  </a:effectLst>
                  <a:latin typeface="Helvetica" charset="0"/>
                </a:rPr>
                <a:t>TH</a:t>
              </a:r>
              <a:r>
                <a:rPr lang="en-GB" altLang="ja-JP" sz="1700" b="1" dirty="0" err="1">
                  <a:solidFill>
                    <a:srgbClr val="FFFFFF"/>
                  </a:solidFill>
                  <a:effectLst>
                    <a:outerShdw blurRad="50800" dist="63500" dir="2700000" algn="tl" rotWithShape="0">
                      <a:srgbClr val="000000"/>
                    </a:outerShdw>
                  </a:effectLst>
                  <a:latin typeface="Helvetica" charset="0"/>
                </a:rPr>
                <a:t>ose</a:t>
              </a:r>
              <a:r>
                <a:rPr lang="en-GB" altLang="ja-JP" sz="1700" b="1" dirty="0">
                  <a:solidFill>
                    <a:srgbClr val="FFFFFF"/>
                  </a:solidFill>
                  <a:effectLst>
                    <a:outerShdw blurRad="50800" dist="63500" dir="2700000" algn="tl" rotWithShape="0">
                      <a:srgbClr val="000000"/>
                    </a:outerShdw>
                  </a:effectLst>
                  <a:latin typeface="Helvetica" charset="0"/>
                </a:rPr>
                <a:t> </a:t>
              </a:r>
              <a:r>
                <a:rPr lang="en-GB" altLang="ja-JP" sz="1700" b="1" u="sng" dirty="0" err="1">
                  <a:solidFill>
                    <a:srgbClr val="FFFFFF"/>
                  </a:solidFill>
                  <a:effectLst>
                    <a:outerShdw blurRad="50800" dist="63500" dir="2700000" algn="tl" rotWithShape="0">
                      <a:srgbClr val="000000"/>
                    </a:outerShdw>
                  </a:effectLst>
                  <a:latin typeface="Helvetica" charset="0"/>
                </a:rPr>
                <a:t>TIM</a:t>
              </a:r>
              <a:r>
                <a:rPr lang="en-GB" altLang="ja-JP" sz="1700" b="1" dirty="0" err="1">
                  <a:solidFill>
                    <a:srgbClr val="FFFFFF"/>
                  </a:solidFill>
                  <a:effectLst>
                    <a:outerShdw blurRad="50800" dist="63500" dir="2700000" algn="tl" rotWithShape="0">
                      <a:srgbClr val="000000"/>
                    </a:outerShdw>
                  </a:effectLst>
                  <a:latin typeface="Helvetica" charset="0"/>
                </a:rPr>
                <a:t>id</a:t>
              </a:r>
              <a:r>
                <a:rPr lang="en-GB" altLang="ja-JP" sz="1700" b="1" dirty="0">
                  <a:solidFill>
                    <a:srgbClr val="FFFFFF"/>
                  </a:solidFill>
                  <a:effectLst>
                    <a:outerShdw blurRad="50800" dist="63500" dir="2700000" algn="tl" rotWithShape="0">
                      <a:srgbClr val="000000"/>
                    </a:outerShdw>
                  </a:effectLst>
                  <a:latin typeface="Helvetica" charset="0"/>
                </a:rPr>
                <a:t> </a:t>
              </a:r>
              <a:r>
                <a:rPr lang="en-GB" altLang="ja-JP" sz="1700" b="1" u="sng" dirty="0" err="1">
                  <a:solidFill>
                    <a:srgbClr val="FFFFFF"/>
                  </a:solidFill>
                  <a:effectLst>
                    <a:outerShdw blurRad="50800" dist="63500" dir="2700000" algn="tl" rotWithShape="0">
                      <a:srgbClr val="000000"/>
                    </a:outerShdw>
                  </a:effectLst>
                  <a:latin typeface="Helvetica" charset="0"/>
                </a:rPr>
                <a:t>TIT</a:t>
              </a:r>
              <a:r>
                <a:rPr lang="en-GB" altLang="ja-JP" sz="1700" b="1" dirty="0" err="1">
                  <a:solidFill>
                    <a:srgbClr val="FFFFFF"/>
                  </a:solidFill>
                  <a:effectLst>
                    <a:outerShdw blurRad="50800" dist="63500" dir="2700000" algn="tl" rotWithShape="0">
                      <a:srgbClr val="000000"/>
                    </a:outerShdw>
                  </a:effectLst>
                  <a:latin typeface="Helvetica" charset="0"/>
                </a:rPr>
                <a:t>hers</a:t>
              </a:r>
              <a:r>
                <a:rPr lang="en-GB" altLang="ja-JP" sz="1700" b="1" dirty="0">
                  <a:solidFill>
                    <a:srgbClr val="FFFFFF"/>
                  </a:solidFill>
                  <a:effectLst>
                    <a:outerShdw blurRad="50800" dist="63500" dir="2700000" algn="tl" rotWithShape="0">
                      <a:srgbClr val="000000"/>
                    </a:outerShdw>
                  </a:effectLst>
                  <a:latin typeface="Helvetica" charset="0"/>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p:txBody>
        </p:sp>
      </p:grpSp>
      <p:sp>
        <p:nvSpPr>
          <p:cNvPr id="116754" name="Rectangle 25"/>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16755" name="Text Box 26"/>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6756" name="Rectangle 27"/>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6757" name="Rectangle 28"/>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6758" name="Rectangle 29"/>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58398" name="Line 30"/>
          <p:cNvSpPr>
            <a:spLocks noChangeShapeType="1"/>
          </p:cNvSpPr>
          <p:nvPr/>
        </p:nvSpPr>
        <p:spPr bwMode="auto">
          <a:xfrm>
            <a:off x="3603625" y="3049588"/>
            <a:ext cx="758825" cy="1587"/>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8399" name="Line 31"/>
          <p:cNvSpPr>
            <a:spLocks noChangeShapeType="1"/>
          </p:cNvSpPr>
          <p:nvPr/>
        </p:nvSpPr>
        <p:spPr bwMode="auto">
          <a:xfrm>
            <a:off x="3468688" y="4173538"/>
            <a:ext cx="758825" cy="317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5" name="Group 32"/>
          <p:cNvGrpSpPr>
            <a:grpSpLocks/>
          </p:cNvGrpSpPr>
          <p:nvPr/>
        </p:nvGrpSpPr>
        <p:grpSpPr bwMode="auto">
          <a:xfrm>
            <a:off x="708025" y="4700588"/>
            <a:ext cx="3678238" cy="715962"/>
            <a:chOff x="446" y="2961"/>
            <a:chExt cx="2317" cy="451"/>
          </a:xfrm>
        </p:grpSpPr>
        <p:grpSp>
          <p:nvGrpSpPr>
            <p:cNvPr id="117797" name="Group 33"/>
            <p:cNvGrpSpPr>
              <a:grpSpLocks/>
            </p:cNvGrpSpPr>
            <p:nvPr/>
          </p:nvGrpSpPr>
          <p:grpSpPr bwMode="auto">
            <a:xfrm>
              <a:off x="446" y="2961"/>
              <a:ext cx="2006" cy="451"/>
              <a:chOff x="446" y="2961"/>
              <a:chExt cx="2006" cy="451"/>
            </a:xfrm>
          </p:grpSpPr>
          <p:sp>
            <p:nvSpPr>
              <p:cNvPr id="116776" name="AutoShape 34"/>
              <p:cNvSpPr>
                <a:spLocks noChangeArrowheads="1"/>
              </p:cNvSpPr>
              <p:nvPr/>
            </p:nvSpPr>
            <p:spPr bwMode="auto">
              <a:xfrm>
                <a:off x="52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6777" name="Rectangle 35"/>
              <p:cNvSpPr>
                <a:spLocks noChangeArrowheads="1"/>
              </p:cNvSpPr>
              <p:nvPr/>
            </p:nvSpPr>
            <p:spPr bwMode="auto">
              <a:xfrm>
                <a:off x="446" y="3037"/>
                <a:ext cx="2006"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700" b="1" dirty="0">
                    <a:solidFill>
                      <a:srgbClr val="FFFF00"/>
                    </a:solidFill>
                    <a:effectLst>
                      <a:outerShdw blurRad="50800" dist="63500" dir="2700000" algn="tl" rotWithShape="0">
                        <a:srgbClr val="000000"/>
                      </a:outerShdw>
                    </a:effectLst>
                    <a:latin typeface="Helvetica" charset="0"/>
                  </a:rPr>
                  <a:t>"</a:t>
                </a:r>
                <a:r>
                  <a:rPr lang="en-GB" altLang="ja-JP" sz="1700" b="1" dirty="0">
                    <a:solidFill>
                      <a:srgbClr val="FFFF00"/>
                    </a:solidFill>
                    <a:effectLst>
                      <a:outerShdw blurRad="50800" dist="63500" dir="2700000" algn="tl" rotWithShape="0">
                        <a:srgbClr val="000000"/>
                      </a:outerShdw>
                    </a:effectLst>
                    <a:latin typeface="Helvetica" charset="0"/>
                  </a:rPr>
                  <a:t>The end of Paul</a:t>
                </a:r>
                <a:r>
                  <a:rPr lang="fr-FR" altLang="ja-JP" sz="1700" b="1" dirty="0">
                    <a:solidFill>
                      <a:srgbClr val="FFFF00"/>
                    </a:solidFill>
                    <a:effectLst>
                      <a:outerShdw blurRad="50800" dist="63500" dir="2700000" algn="tl" rotWithShape="0">
                        <a:srgbClr val="000000"/>
                      </a:outerShdw>
                    </a:effectLst>
                    <a:latin typeface="Helvetica" charset="0"/>
                  </a:rPr>
                  <a:t>'</a:t>
                </a:r>
                <a:r>
                  <a:rPr lang="en-GB" altLang="ja-JP" sz="1700" b="1" dirty="0">
                    <a:solidFill>
                      <a:srgbClr val="FFFF00"/>
                    </a:solidFill>
                    <a:effectLst>
                      <a:outerShdw blurRad="50800" dist="63500" dir="2700000" algn="tl" rotWithShape="0">
                        <a:srgbClr val="000000"/>
                      </a:outerShdw>
                    </a:effectLst>
                    <a:latin typeface="Helvetica" charset="0"/>
                  </a:rPr>
                  <a:t>s PHILE."</a:t>
                </a:r>
              </a:p>
              <a:p>
                <a:pPr algn="ctr">
                  <a:lnSpc>
                    <a:spcPct val="65000"/>
                  </a:lnSpc>
                  <a:spcBef>
                    <a:spcPts val="1063"/>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00"/>
                  </a:solidFill>
                  <a:effectLst>
                    <a:outerShdw blurRad="50800" dist="63500" dir="2700000" algn="tl" rotWithShape="0">
                      <a:srgbClr val="000000"/>
                    </a:outerShdw>
                  </a:effectLst>
                  <a:latin typeface="Helvetica" charset="0"/>
                </a:endParaRPr>
              </a:p>
            </p:txBody>
          </p:sp>
        </p:grpSp>
        <p:sp>
          <p:nvSpPr>
            <p:cNvPr id="58404" name="Line 36"/>
            <p:cNvSpPr>
              <a:spLocks noChangeShapeType="1"/>
            </p:cNvSpPr>
            <p:nvPr/>
          </p:nvSpPr>
          <p:spPr bwMode="auto">
            <a:xfrm>
              <a:off x="2285" y="3114"/>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sp>
        <p:nvSpPr>
          <p:cNvPr id="58405" name="Rectangle 37"/>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فيلمون</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grpSp>
        <p:nvGrpSpPr>
          <p:cNvPr id="117787" name="Group 38"/>
          <p:cNvGrpSpPr>
            <a:grpSpLocks/>
          </p:cNvGrpSpPr>
          <p:nvPr/>
        </p:nvGrpSpPr>
        <p:grpSpPr bwMode="auto">
          <a:xfrm>
            <a:off x="977900" y="1655763"/>
            <a:ext cx="2892425" cy="996950"/>
            <a:chOff x="616" y="1043"/>
            <a:chExt cx="1822" cy="628"/>
          </a:xfrm>
        </p:grpSpPr>
        <p:sp>
          <p:nvSpPr>
            <p:cNvPr id="116772" name="AutoShape 39"/>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6773" name="Rectangle 40"/>
            <p:cNvSpPr>
              <a:spLocks noChangeArrowheads="1"/>
            </p:cNvSpPr>
            <p:nvPr/>
          </p:nvSpPr>
          <p:spPr bwMode="auto">
            <a:xfrm>
              <a:off x="616" y="1043"/>
              <a:ext cx="1822"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Helvetica" charset="0"/>
                </a:rPr>
                <a:t>"Some ROMANS</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Helvetica" charset="0"/>
                </a:rPr>
                <a:t>have 2 CORS.</a:t>
              </a:r>
              <a:r>
                <a:rPr lang="en-GB" altLang="ja-JP" sz="1700" b="1" dirty="0">
                  <a:solidFill>
                    <a:srgbClr val="FFFFFF"/>
                  </a:solidFill>
                  <a:effectLst>
                    <a:outerShdw blurRad="50800" dist="63500" dir="2700000" algn="tl" rotWithShape="0">
                      <a:srgbClr val="000000"/>
                    </a:outerShdw>
                  </a:effectLst>
                  <a:latin typeface="Helvetica" charset="0"/>
                </a:rPr>
                <a:t>"</a:t>
              </a:r>
              <a:endParaRPr lang="en-GB" sz="1700" b="1" dirty="0">
                <a:solidFill>
                  <a:srgbClr val="FFFFFF"/>
                </a:solidFill>
                <a:effectLst>
                  <a:outerShdw blurRad="50800" dist="63500" dir="2700000" algn="tl" rotWithShape="0">
                    <a:srgbClr val="000000"/>
                  </a:outerShdw>
                </a:effectLst>
                <a:latin typeface="Helvetica" charset="0"/>
              </a:endParaRPr>
            </a:p>
          </p:txBody>
        </p:sp>
      </p:grpSp>
      <p:sp>
        <p:nvSpPr>
          <p:cNvPr id="58409" name="Line 41"/>
          <p:cNvSpPr>
            <a:spLocks noChangeShapeType="1"/>
          </p:cNvSpPr>
          <p:nvPr/>
        </p:nvSpPr>
        <p:spPr bwMode="auto">
          <a:xfrm flipV="1">
            <a:off x="3392488" y="2179638"/>
            <a:ext cx="773112" cy="9525"/>
          </a:xfrm>
          <a:prstGeom prst="line">
            <a:avLst/>
          </a:prstGeom>
          <a:noFill/>
          <a:ln w="57240">
            <a:solidFill>
              <a:srgbClr val="FFFFFF"/>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6765" name="Rectangle 42"/>
          <p:cNvSpPr>
            <a:spLocks noChangeArrowheads="1"/>
          </p:cNvSpPr>
          <p:nvPr/>
        </p:nvSpPr>
        <p:spPr bwMode="auto">
          <a:xfrm>
            <a:off x="5592763" y="4146550"/>
            <a:ext cx="5715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450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7200">
                <a:solidFill>
                  <a:srgbClr val="FC0128"/>
                </a:solidFill>
                <a:effectLst>
                  <a:outerShdw blurRad="50800" dist="63500" dir="2700000" algn="tl" rotWithShape="0">
                    <a:srgbClr val="000000"/>
                  </a:outerShdw>
                </a:effectLst>
                <a:latin typeface="Krone" charset="0"/>
              </a:rPr>
              <a:t>}</a:t>
            </a:r>
          </a:p>
        </p:txBody>
      </p:sp>
      <p:sp>
        <p:nvSpPr>
          <p:cNvPr id="58411" name="Rectangle 43"/>
          <p:cNvSpPr>
            <a:spLocks noChangeArrowheads="1"/>
          </p:cNvSpPr>
          <p:nvPr/>
        </p:nvSpPr>
        <p:spPr bwMode="auto">
          <a:xfrm>
            <a:off x="930275" y="5286375"/>
            <a:ext cx="2886075" cy="1643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فليمون</a:t>
            </a:r>
            <a:endParaRPr lang="en-GB" sz="33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130000"/>
              </a:lnSpc>
              <a:spcBef>
                <a:spcPts val="2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3300" b="1" dirty="0">
              <a:solidFill>
                <a:srgbClr val="FFFFFF"/>
              </a:solidFill>
              <a:effectLst>
                <a:outerShdw blurRad="50800" dist="63500" dir="2700000" algn="tl" rotWithShape="0">
                  <a:srgbClr val="000000"/>
                </a:outerShdw>
              </a:effectLst>
              <a:latin typeface="Helvetica" charset="0"/>
            </a:endParaRPr>
          </a:p>
        </p:txBody>
      </p:sp>
      <p:sp>
        <p:nvSpPr>
          <p:cNvPr id="116768" name="Text Box 4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6769" name="Text Box 46"/>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55</a:t>
            </a:r>
          </a:p>
        </p:txBody>
      </p:sp>
      <p:sp>
        <p:nvSpPr>
          <p:cNvPr id="116770" name="Rectangle 47"/>
          <p:cNvSpPr>
            <a:spLocks noChangeArrowheads="1"/>
          </p:cNvSpPr>
          <p:nvPr/>
        </p:nvSpPr>
        <p:spPr bwMode="auto">
          <a:xfrm>
            <a:off x="3983038" y="1744663"/>
            <a:ext cx="1768475" cy="1049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6771" name="Text Box 48"/>
          <p:cNvSpPr txBox="1">
            <a:spLocks noChangeArrowheads="1"/>
          </p:cNvSpPr>
          <p:nvPr/>
        </p:nvSpPr>
        <p:spPr bwMode="auto">
          <a:xfrm>
            <a:off x="9584654" y="7344960"/>
            <a:ext cx="277566"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8405"/>
                                        </p:tgtEl>
                                        <p:attrNameLst>
                                          <p:attrName>style.visibility</p:attrName>
                                        </p:attrNameLst>
                                      </p:cBhvr>
                                      <p:to>
                                        <p:strVal val="visible"/>
                                      </p:to>
                                    </p:set>
                                    <p:anim calcmode="lin" valueType="num">
                                      <p:cBhvr>
                                        <p:cTn id="7" dur="500" fill="hold"/>
                                        <p:tgtEl>
                                          <p:spTgt spid="58405"/>
                                        </p:tgtEl>
                                        <p:attrNameLst>
                                          <p:attrName>ppt_w</p:attrName>
                                        </p:attrNameLst>
                                      </p:cBhvr>
                                      <p:tavLst>
                                        <p:tav tm="100000">
                                          <p:val>
                                            <p:strVal val="(6*min(ma#ppt_x(#ppt_w*#ppt_h,.3),1)-7.4)/-.7*#ppt_w"/>
                                          </p:val>
                                        </p:tav>
                                        <p:tav>
                                          <p:val>
                                            <p:strVal val="#ppt_w"/>
                                          </p:val>
                                        </p:tav>
                                      </p:tavLst>
                                    </p:anim>
                                    <p:anim calcmode="lin" valueType="num">
                                      <p:cBhvr>
                                        <p:cTn id="8" dur="500" fill="hold"/>
                                        <p:tgtEl>
                                          <p:spTgt spid="58405"/>
                                        </p:tgtEl>
                                        <p:attrNameLst>
                                          <p:attrName>ppt_h</p:attrName>
                                        </p:attrNameLst>
                                      </p:cBhvr>
                                      <p:tavLst>
                                        <p:tav tm="100000">
                                          <p:val>
                                            <p:strVal val="(6*min(ma#ppt_x(#ppt_w*#ppt_h,.3),1)-7.4)/-.7*#ppt_h"/>
                                          </p:val>
                                        </p:tav>
                                        <p:tav>
                                          <p:val>
                                            <p:strVal val="#ppt_h"/>
                                          </p:val>
                                        </p:tav>
                                      </p:tavLst>
                                    </p:anim>
                                    <p:anim calcmode="lin" valueType="num">
                                      <p:cBhvr>
                                        <p:cTn id="9" dur="500" fill="hold"/>
                                        <p:tgtEl>
                                          <p:spTgt spid="58405"/>
                                        </p:tgtEl>
                                        <p:attrNameLst>
                                          <p:attrName>ppt_x</p:attrName>
                                        </p:attrNameLst>
                                      </p:cBhvr>
                                      <p:tavLst>
                                        <p:tav tm="100000">
                                          <p:val>
                                            <p:fltVal val="0.5"/>
                                          </p:val>
                                        </p:tav>
                                        <p:tav>
                                          <p:val>
                                            <p:strVal val="#ppt_x"/>
                                          </p:val>
                                        </p:tav>
                                      </p:tavLst>
                                    </p:anim>
                                    <p:anim calcmode="lin" valueType="num">
                                      <p:cBhvr>
                                        <p:cTn id="10" dur="500" fill="hold"/>
                                        <p:tgtEl>
                                          <p:spTgt spid="58405"/>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100000">
                                          <p:val>
                                            <p:strVal val="(6*min(ma#ppt_x(#ppt_w*#ppt_h,.3),1)-7.4)/-.7*#ppt_w"/>
                                          </p:val>
                                        </p:tav>
                                        <p:tav>
                                          <p:val>
                                            <p:strVal val="#ppt_w"/>
                                          </p:val>
                                        </p:tav>
                                      </p:tavLst>
                                    </p:anim>
                                    <p:anim calcmode="lin" valueType="num">
                                      <p:cBhvr>
                                        <p:cTn id="16" dur="500" fill="hold"/>
                                        <p:tgtEl>
                                          <p:spTgt spid="5"/>
                                        </p:tgtEl>
                                        <p:attrNameLst>
                                          <p:attrName>ppt_h</p:attrName>
                                        </p:attrNameLst>
                                      </p:cBhvr>
                                      <p:tavLst>
                                        <p:tav tm="100000">
                                          <p:val>
                                            <p:strVal val="(6*min(ma#ppt_x(#ppt_w*#ppt_h,.3),1)-7.4)/-.7*#ppt_h"/>
                                          </p:val>
                                        </p:tav>
                                        <p:tav>
                                          <p:val>
                                            <p:strVal val="#ppt_h"/>
                                          </p:val>
                                        </p:tav>
                                      </p:tavLst>
                                    </p:anim>
                                    <p:anim calcmode="lin" valueType="num">
                                      <p:cBhvr>
                                        <p:cTn id="17" dur="500" fill="hold"/>
                                        <p:tgtEl>
                                          <p:spTgt spid="5"/>
                                        </p:tgtEl>
                                        <p:attrNameLst>
                                          <p:attrName>ppt_x</p:attrName>
                                        </p:attrNameLst>
                                      </p:cBhvr>
                                      <p:tavLst>
                                        <p:tav tm="100000">
                                          <p:val>
                                            <p:fltVal val="0.5"/>
                                          </p:val>
                                        </p:tav>
                                        <p:tav>
                                          <p:val>
                                            <p:strVal val="#ppt_x"/>
                                          </p:val>
                                        </p:tav>
                                      </p:tavLst>
                                    </p:anim>
                                    <p:anim calcmode="lin" valueType="num">
                                      <p:cBhvr>
                                        <p:cTn id="18" dur="500" fill="hold"/>
                                        <p:tgtEl>
                                          <p:spTgt spid="5"/>
                                        </p:tgtEl>
                                        <p:attrNameLst>
                                          <p:attrName>ppt_y</p:attrName>
                                        </p:attrNameLst>
                                      </p:cBhvr>
                                      <p:tavLst>
                                        <p:tav tm="100000">
                                          <p:val>
                                            <p:strVal val="1+(6*min(ma#ppt_x(#ppt_w*#ppt_h,.3),1)-7.4)/-.7*#ppt_h/2"/>
                                          </p:val>
                                        </p:tav>
                                        <p:tav>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8411">
                                            <p:txEl>
                                              <p:pRg st="0" end="0"/>
                                            </p:txEl>
                                          </p:spTgt>
                                        </p:tgtEl>
                                        <p:attrNameLst>
                                          <p:attrName>style.visibility</p:attrName>
                                        </p:attrNameLst>
                                      </p:cBhvr>
                                      <p:to>
                                        <p:strVal val="visible"/>
                                      </p:to>
                                    </p:set>
                                    <p:animEffect transition="in" filter="box(out)">
                                      <p:cBhvr>
                                        <p:cTn id="22" dur="500"/>
                                        <p:tgtEl>
                                          <p:spTgt spid="584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18786"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8787" name="Rectangle 3"/>
          <p:cNvSpPr>
            <a:spLocks noChangeArrowheads="1"/>
          </p:cNvSpPr>
          <p:nvPr/>
        </p:nvSpPr>
        <p:spPr bwMode="auto">
          <a:xfrm>
            <a:off x="5921375" y="2224088"/>
            <a:ext cx="3200400" cy="368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تعاليمه</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الحاسمة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للكنيسة</a:t>
            </a:r>
          </a:p>
          <a:p>
            <a:pPr algn="r">
              <a:lnSpc>
                <a:spcPct val="125000"/>
              </a:lnSpc>
              <a:spcBef>
                <a:spcPts val="2250"/>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الأولى</a:t>
            </a:r>
            <a:endParaRPr lang="en-GB" sz="36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8788"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59397"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9398"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9399"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9400"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19817" name="Group 9"/>
          <p:cNvGrpSpPr>
            <a:grpSpLocks/>
          </p:cNvGrpSpPr>
          <p:nvPr/>
        </p:nvGrpSpPr>
        <p:grpSpPr bwMode="auto">
          <a:xfrm>
            <a:off x="4067175" y="0"/>
            <a:ext cx="1647825" cy="1046163"/>
            <a:chOff x="2562" y="0"/>
            <a:chExt cx="1004" cy="659"/>
          </a:xfrm>
        </p:grpSpPr>
        <p:sp>
          <p:nvSpPr>
            <p:cNvPr id="118808" name="Rectangle 10"/>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solidFill>
                    <a:srgbClr val="FFFFFF"/>
                  </a:solidFill>
                  <a:effectLst>
                    <a:outerShdw blurRad="50800" dist="63500" dir="2700000" algn="tl" rotWithShape="0">
                      <a:srgbClr val="000000"/>
                    </a:outerShdw>
                  </a:effectLst>
                  <a:latin typeface="Helvetica" charset="0"/>
                </a:rPr>
                <a:t>‏</a:t>
              </a:r>
            </a:p>
          </p:txBody>
        </p:sp>
        <p:sp>
          <p:nvSpPr>
            <p:cNvPr id="118809"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18810" name="Rectangle 12"/>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59405"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9406"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59407"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18797" name="Rectangle 16"/>
          <p:cNvSpPr>
            <a:spLocks noChangeArrowheads="1"/>
          </p:cNvSpPr>
          <p:nvPr/>
        </p:nvSpPr>
        <p:spPr bwMode="auto">
          <a:xfrm>
            <a:off x="5903913" y="-434975"/>
            <a:ext cx="3163887" cy="2176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dirty="0">
              <a:solidFill>
                <a:srgbClr val="FFFFFF"/>
              </a:solidFill>
              <a:effectLst>
                <a:outerShdw blurRad="50800" dist="63500" dir="2700000" algn="tl" rotWithShape="0">
                  <a:srgbClr val="000000"/>
                </a:outerShdw>
              </a:effectLst>
              <a:latin typeface="Helvetica" charset="0"/>
            </a:endParaRP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6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18798" name="Text Box 17"/>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18799" name="Rectangle 18"/>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p:txBody>
      </p:sp>
      <p:sp>
        <p:nvSpPr>
          <p:cNvPr id="118800" name="Rectangle 19"/>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p:txBody>
      </p:sp>
      <p:sp>
        <p:nvSpPr>
          <p:cNvPr id="118801" name="Rectangle 20"/>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5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p:txBody>
      </p:sp>
      <p:sp>
        <p:nvSpPr>
          <p:cNvPr id="118802" name="Rectangle 21"/>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 </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18803" name="Rectangle 22"/>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فيلمون</a:t>
            </a:r>
            <a:endParaRPr lang="en-GB" sz="14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a:p>
            <a:pPr algn="ctr">
              <a:lnSpc>
                <a:spcPct val="35000"/>
              </a:lnSpc>
              <a:spcBef>
                <a:spcPts val="938"/>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EA18"/>
              </a:solidFill>
              <a:effectLst>
                <a:outerShdw blurRad="50800" dist="63500" dir="2700000" algn="tl" rotWithShape="0">
                  <a:srgbClr val="000000"/>
                </a:outerShdw>
              </a:effectLst>
              <a:latin typeface="Helvetica" charset="0"/>
            </a:endParaRPr>
          </a:p>
        </p:txBody>
      </p:sp>
      <p:sp>
        <p:nvSpPr>
          <p:cNvPr id="59415" name="Rectangle 23"/>
          <p:cNvSpPr>
            <a:spLocks noChangeArrowheads="1"/>
          </p:cNvSpPr>
          <p:nvPr/>
        </p:nvSpPr>
        <p:spPr bwMode="auto">
          <a:xfrm>
            <a:off x="525463" y="1236663"/>
            <a:ext cx="3333750" cy="5510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p>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 </a:t>
            </a:r>
          </a:p>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تشكيلتها</a:t>
            </a:r>
          </a:p>
          <a:p>
            <a:pPr algn="r">
              <a:lnSpc>
                <a:spcPct val="80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الكاملة...</a:t>
            </a:r>
            <a:endParaRPr lang="en-GB" altLang="ja-JP" sz="51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80000"/>
              </a:lnSpc>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5100" b="1" dirty="0">
              <a:solidFill>
                <a:srgbClr val="FFFF00"/>
              </a:solidFill>
              <a:effectLst>
                <a:outerShdw blurRad="50800" dist="63500" dir="2700000" algn="tl" rotWithShape="0">
                  <a:srgbClr val="000000"/>
                </a:outerShdw>
              </a:effectLst>
              <a:latin typeface="Century Schoolbook" charset="0"/>
            </a:endParaRPr>
          </a:p>
        </p:txBody>
      </p:sp>
      <p:sp>
        <p:nvSpPr>
          <p:cNvPr id="59417" name="AutoShape 25"/>
          <p:cNvSpPr>
            <a:spLocks noChangeArrowheads="1"/>
          </p:cNvSpPr>
          <p:nvPr/>
        </p:nvSpPr>
        <p:spPr bwMode="auto">
          <a:xfrm>
            <a:off x="3914775" y="1057275"/>
            <a:ext cx="1884363" cy="4156075"/>
          </a:xfrm>
          <a:prstGeom prst="roundRect">
            <a:avLst>
              <a:gd name="adj" fmla="val 16667"/>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18807" name="Text Box 26"/>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9415"/>
                                        </p:tgtEl>
                                        <p:attrNameLst>
                                          <p:attrName>style.visibility</p:attrName>
                                        </p:attrNameLst>
                                      </p:cBhvr>
                                      <p:to>
                                        <p:strVal val="visible"/>
                                      </p:to>
                                    </p:set>
                                    <p:anim calcmode="lin" valueType="num">
                                      <p:cBhvr>
                                        <p:cTn id="7" dur="500" fill="hold"/>
                                        <p:tgtEl>
                                          <p:spTgt spid="59415"/>
                                        </p:tgtEl>
                                        <p:attrNameLst>
                                          <p:attrName>ppt_x</p:attrName>
                                        </p:attrNameLst>
                                      </p:cBhvr>
                                      <p:tavLst>
                                        <p:tav tm="100000">
                                          <p:val>
                                            <p:strVal val="#ppt_x"/>
                                          </p:val>
                                        </p:tav>
                                        <p:tav>
                                          <p:val>
                                            <p:strVal val="#ppt_x"/>
                                          </p:val>
                                        </p:tav>
                                      </p:tavLst>
                                    </p:anim>
                                    <p:anim calcmode="lin" valueType="num">
                                      <p:cBhvr>
                                        <p:cTn id="8" dur="500" fill="hold"/>
                                        <p:tgtEl>
                                          <p:spTgt spid="59415"/>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500"/>
                            </p:stCondLst>
                            <p:childTnLst>
                              <p:par>
                                <p:cTn id="10" presetID="10" presetClass="entr" fill="hold" grpId="0" nodeType="afterEffect">
                                  <p:stCondLst>
                                    <p:cond delay="0"/>
                                  </p:stCondLst>
                                  <p:childTnLst>
                                    <p:set>
                                      <p:cBhvr>
                                        <p:cTn id="11" dur="1" fill="hold">
                                          <p:stCondLst>
                                            <p:cond delay="0"/>
                                          </p:stCondLst>
                                        </p:cTn>
                                        <p:tgtEl>
                                          <p:spTgt spid="59417"/>
                                        </p:tgtEl>
                                        <p:attrNameLst>
                                          <p:attrName>style.visibility</p:attrName>
                                        </p:attrNameLst>
                                      </p:cBhvr>
                                      <p:to>
                                        <p:strVal val="visible"/>
                                      </p:to>
                                    </p:set>
                                    <p:animEffect transition="in" filter="fade">
                                      <p:cBhvr>
                                        <p:cTn id="12" dur="1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5130800" y="3373438"/>
            <a:ext cx="39862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endParaRPr>
          </a:p>
        </p:txBody>
      </p:sp>
      <p:sp>
        <p:nvSpPr>
          <p:cNvPr id="121858" name="Text Box 2"/>
          <p:cNvSpPr txBox="1">
            <a:spLocks noChangeArrowheads="1"/>
          </p:cNvSpPr>
          <p:nvPr/>
        </p:nvSpPr>
        <p:spPr bwMode="auto">
          <a:xfrm>
            <a:off x="5130800" y="3373438"/>
            <a:ext cx="39862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endParaRPr>
          </a:p>
        </p:txBody>
      </p:sp>
      <p:sp>
        <p:nvSpPr>
          <p:cNvPr id="60420" name="Text Box 4"/>
          <p:cNvSpPr txBox="1">
            <a:spLocks noChangeArrowheads="1"/>
          </p:cNvSpPr>
          <p:nvPr/>
        </p:nvSpPr>
        <p:spPr bwMode="auto">
          <a:xfrm>
            <a:off x="466725" y="1398588"/>
            <a:ext cx="8950325" cy="105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FF"/>
              </a:buClr>
              <a:defRPr/>
            </a:pPr>
            <a:r>
              <a:rPr lang="ar-JO"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اثنتان من الحقائق اللاهوتية الرئيسية لبولس</a:t>
            </a:r>
          </a:p>
          <a:p>
            <a:pPr algn="ctr">
              <a:lnSpc>
                <a:spcPct val="100000"/>
              </a:lnSpc>
              <a:spcBef>
                <a:spcPts val="1500"/>
              </a:spcBef>
              <a:buClr>
                <a:srgbClr val="FFFFFF"/>
              </a:buClr>
              <a:defRPr/>
            </a:pPr>
            <a:r>
              <a:rPr lang="ar-JO" altLang="ja-JP"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أساس الفكر والممارسة المسيحيين</a:t>
            </a:r>
            <a:endParaRPr lang="en-GB"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1" name="Text Box 5"/>
          <p:cNvSpPr txBox="1">
            <a:spLocks noChangeArrowheads="1"/>
          </p:cNvSpPr>
          <p:nvPr/>
        </p:nvSpPr>
        <p:spPr bwMode="auto">
          <a:xfrm>
            <a:off x="1060450" y="2439988"/>
            <a:ext cx="7467600" cy="863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FFFF"/>
              </a:buClr>
              <a:defRPr/>
            </a:pPr>
            <a:r>
              <a:rPr lang="ar-JO" b="1" u="sng"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التبرير</a:t>
            </a:r>
            <a:r>
              <a:rPr lang="ar-JO"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 -- </a:t>
            </a:r>
            <a:r>
              <a:rPr lang="ar-JO"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التحرر من ذنب الخطيئة... </a:t>
            </a:r>
            <a:br>
              <a:rPr lang="en-US"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br>
            <a:r>
              <a:rPr lang="ar-JO"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وينتج</a:t>
            </a:r>
            <a:r>
              <a:rPr lang="ar-JO"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 </a:t>
            </a:r>
            <a:r>
              <a:rPr lang="ar-JO" b="1" u="sng"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الصلاح</a:t>
            </a:r>
            <a:endParaRPr lang="en-GB" b="1" u="sng"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2" name="Text Box 6"/>
          <p:cNvSpPr txBox="1">
            <a:spLocks noChangeArrowheads="1"/>
          </p:cNvSpPr>
          <p:nvPr/>
        </p:nvSpPr>
        <p:spPr bwMode="auto">
          <a:xfrm>
            <a:off x="2187575" y="3421063"/>
            <a:ext cx="5361905"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ar-JO" sz="2000" b="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حدث فوري </a:t>
            </a:r>
            <a:r>
              <a:rPr lang="ar-JO" sz="2000" b="1" dirty="0">
                <a:effectLst>
                  <a:outerShdw blurRad="50800" dist="76200" dir="2700000" algn="tl" rotWithShape="0">
                    <a:srgbClr val="000000"/>
                  </a:outerShdw>
                </a:effectLst>
                <a:latin typeface="Arial" panose="020B0604020202020204" pitchFamily="34" charset="0"/>
                <a:cs typeface="Arial" panose="020B0604020202020204" pitchFamily="34" charset="0"/>
              </a:rPr>
              <a:t>يحصل مرة واحدة!                             </a:t>
            </a:r>
            <a:r>
              <a:rPr lang="en-GB" altLang="ja-JP" sz="2000" b="1" dirty="0">
                <a:solidFill>
                  <a:srgbClr val="FFEA18"/>
                </a:solidFill>
                <a:effectLst>
                  <a:outerShdw blurRad="50800" dist="76200" dir="2700000" algn="tl" rotWithShape="0">
                    <a:srgbClr val="000000"/>
                  </a:outerShdw>
                </a:effectLst>
                <a:latin typeface="Comic Sans MS" charset="0"/>
              </a:rPr>
              <a:t>‏</a:t>
            </a:r>
            <a:endParaRPr lang="en-GB" sz="2000" b="1" dirty="0">
              <a:solidFill>
                <a:srgbClr val="FFEA18"/>
              </a:solidFill>
              <a:effectLst>
                <a:outerShdw blurRad="50800" dist="76200" dir="2700000" algn="tl" rotWithShape="0">
                  <a:srgbClr val="000000"/>
                </a:outerShdw>
              </a:effectLst>
              <a:latin typeface="Comic Sans MS" charset="0"/>
            </a:endParaRPr>
          </a:p>
        </p:txBody>
      </p:sp>
      <p:sp>
        <p:nvSpPr>
          <p:cNvPr id="60423" name="Text Box 7"/>
          <p:cNvSpPr txBox="1">
            <a:spLocks noChangeArrowheads="1"/>
          </p:cNvSpPr>
          <p:nvPr/>
        </p:nvSpPr>
        <p:spPr bwMode="auto">
          <a:xfrm>
            <a:off x="774700" y="4973638"/>
            <a:ext cx="8283575" cy="47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defRPr/>
            </a:pPr>
            <a:r>
              <a:rPr lang="ar-JO" b="1" u="sng"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التقديس</a:t>
            </a:r>
            <a:r>
              <a:rPr lang="ar-JO"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 - - </a:t>
            </a:r>
            <a:r>
              <a:rPr lang="ar-JO"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الانفصال لبعض الاستخدامات المقدسة</a:t>
            </a:r>
            <a:endParaRPr lang="en-GB" sz="2000"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4" name="Text Box 8"/>
          <p:cNvSpPr txBox="1">
            <a:spLocks noChangeArrowheads="1"/>
          </p:cNvSpPr>
          <p:nvPr/>
        </p:nvSpPr>
        <p:spPr bwMode="auto">
          <a:xfrm>
            <a:off x="1816894" y="5552423"/>
            <a:ext cx="548481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ar-JO" sz="2000" b="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عملية نضج </a:t>
            </a:r>
            <a:r>
              <a:rPr lang="ar-JO" sz="2000" b="1" dirty="0">
                <a:effectLst>
                  <a:outerShdw blurRad="50800" dist="76200" dir="2700000" algn="tl" rotWithShape="0">
                    <a:srgbClr val="000000"/>
                  </a:outerShdw>
                </a:effectLst>
                <a:latin typeface="Arial" panose="020B0604020202020204" pitchFamily="34" charset="0"/>
                <a:cs typeface="Arial" panose="020B0604020202020204" pitchFamily="34" charset="0"/>
              </a:rPr>
              <a:t>مستمرة!</a:t>
            </a:r>
            <a:r>
              <a:rPr lang="en-GB" sz="2000" b="1" dirty="0">
                <a:solidFill>
                  <a:srgbClr val="FFEA18"/>
                </a:solidFill>
                <a:effectLst>
                  <a:outerShdw blurRad="50800" dist="76200" dir="2700000" algn="tl" rotWithShape="0">
                    <a:srgbClr val="000000"/>
                  </a:outerShdw>
                </a:effectLst>
                <a:latin typeface="Comic Sans MS" charset="0"/>
              </a:rPr>
              <a:t>‏</a:t>
            </a:r>
          </a:p>
        </p:txBody>
      </p:sp>
      <p:sp>
        <p:nvSpPr>
          <p:cNvPr id="60425" name="Text Box 9"/>
          <p:cNvSpPr txBox="1">
            <a:spLocks noChangeArrowheads="1"/>
          </p:cNvSpPr>
          <p:nvPr/>
        </p:nvSpPr>
        <p:spPr bwMode="auto">
          <a:xfrm>
            <a:off x="1330325" y="4030663"/>
            <a:ext cx="7212013" cy="402087"/>
          </a:xfrm>
          <a:prstGeom prst="rect">
            <a:avLst/>
          </a:prstGeom>
          <a:noFill/>
          <a:ln w="57240">
            <a:solidFill>
              <a:srgbClr val="FC0128"/>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EA18"/>
              </a:buClr>
              <a:defRPr/>
            </a:pPr>
            <a:r>
              <a:rPr lang="ar-JO" sz="2000" b="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تك 15: 6 آمن إبرام بالرب فحسبه له برًا</a:t>
            </a:r>
            <a:endParaRPr lang="en-GB" sz="2000" b="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6" name="Text Box 10"/>
          <p:cNvSpPr txBox="1">
            <a:spLocks noChangeArrowheads="1"/>
          </p:cNvSpPr>
          <p:nvPr/>
        </p:nvSpPr>
        <p:spPr bwMode="auto">
          <a:xfrm>
            <a:off x="1095375" y="6161088"/>
            <a:ext cx="7666038" cy="648308"/>
          </a:xfrm>
          <a:prstGeom prst="rect">
            <a:avLst/>
          </a:prstGeom>
          <a:noFill/>
          <a:ln w="57240">
            <a:solidFill>
              <a:srgbClr val="FC0128"/>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125"/>
              </a:spcBef>
              <a:buClr>
                <a:srgbClr val="FFEA18"/>
              </a:buClr>
              <a:defRPr/>
            </a:pPr>
            <a:r>
              <a:rPr lang="ar-JO" sz="1800" b="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rPr>
              <a:t>1 كو 1: 2 إلى كنيسة الله التي في كورنثوس المقدسين في المسيح يسوع المدعوّين قديسين، مع جميع الذين باسم يسوع المسيح في كل مكان --</a:t>
            </a:r>
            <a:endParaRPr lang="en-GB" sz="1800" b="1" dirty="0">
              <a:solidFill>
                <a:srgbClr val="FFEA18"/>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7" name="Text Box 11"/>
          <p:cNvSpPr txBox="1">
            <a:spLocks noChangeArrowheads="1"/>
          </p:cNvSpPr>
          <p:nvPr/>
        </p:nvSpPr>
        <p:spPr bwMode="auto">
          <a:xfrm>
            <a:off x="1066800" y="7345363"/>
            <a:ext cx="7212013"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defRPr/>
            </a:pPr>
            <a:r>
              <a:rPr lang="en-GB" sz="2000" b="1" dirty="0">
                <a:solidFill>
                  <a:srgbClr val="FFFFFF"/>
                </a:solidFill>
                <a:effectLst>
                  <a:outerShdw blurRad="50800" dist="76200" dir="2700000" algn="tl" rotWithShape="0">
                    <a:srgbClr val="000000"/>
                  </a:outerShdw>
                </a:effectLst>
                <a:latin typeface="Comic Sans MS" charset="0"/>
              </a:rPr>
              <a:t> </a:t>
            </a:r>
            <a:r>
              <a:rPr lang="ar-JO" sz="20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2 كو 15: 17، رو 5: 1- 4</a:t>
            </a:r>
            <a:endParaRPr lang="en-GB" sz="20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8" name="Text Box 12"/>
          <p:cNvSpPr txBox="1">
            <a:spLocks noChangeArrowheads="1"/>
          </p:cNvSpPr>
          <p:nvPr/>
        </p:nvSpPr>
        <p:spPr bwMode="auto">
          <a:xfrm>
            <a:off x="4383088" y="468313"/>
            <a:ext cx="3719512" cy="479425"/>
          </a:xfrm>
          <a:prstGeom prst="rect">
            <a:avLst/>
          </a:prstGeom>
          <a:solidFill>
            <a:srgbClr val="1822CD"/>
          </a:solidFill>
          <a:ln w="38160">
            <a:solidFill>
              <a:srgbClr val="FFFF00"/>
            </a:solidFill>
            <a:miter lim="800000"/>
            <a:headEnd/>
            <a:tailEnd/>
          </a:ln>
          <a:effectLst>
            <a:outerShdw blurRad="63500" dist="17819" dir="2700000"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749"/>
              </a:spcBef>
              <a:buClr>
                <a:srgbClr val="FFFF00"/>
              </a:buClr>
              <a:defRPr/>
            </a:pPr>
            <a:r>
              <a:rPr lang="ar-JO"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مساعدة الدراسة رقم 25</a:t>
            </a:r>
            <a:endParaRPr lang="en-GB"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60429" name="Oval 13"/>
          <p:cNvSpPr>
            <a:spLocks noChangeArrowheads="1"/>
          </p:cNvSpPr>
          <p:nvPr/>
        </p:nvSpPr>
        <p:spPr bwMode="auto">
          <a:xfrm>
            <a:off x="4062413" y="3368675"/>
            <a:ext cx="2184400" cy="508000"/>
          </a:xfrm>
          <a:prstGeom prst="ellipse">
            <a:avLst/>
          </a:prstGeom>
          <a:noFill/>
          <a:ln w="57240">
            <a:solidFill>
              <a:srgbClr val="8DF3FB"/>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76200" dir="2700000" algn="tl" rotWithShape="0">
                  <a:srgbClr val="000000"/>
                </a:outerShdw>
              </a:effectLst>
              <a:latin typeface="Times New Roman" pitchFamily="-112" charset="0"/>
              <a:ea typeface="+mn-ea"/>
              <a:cs typeface="+mn-cs"/>
            </a:endParaRPr>
          </a:p>
        </p:txBody>
      </p:sp>
      <p:sp>
        <p:nvSpPr>
          <p:cNvPr id="60430" name="Oval 14"/>
          <p:cNvSpPr>
            <a:spLocks noChangeArrowheads="1"/>
          </p:cNvSpPr>
          <p:nvPr/>
        </p:nvSpPr>
        <p:spPr bwMode="auto">
          <a:xfrm>
            <a:off x="2341563" y="5468938"/>
            <a:ext cx="2217737" cy="508000"/>
          </a:xfrm>
          <a:prstGeom prst="ellipse">
            <a:avLst/>
          </a:prstGeom>
          <a:noFill/>
          <a:ln w="57240">
            <a:solidFill>
              <a:srgbClr val="8DF3FB"/>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76200" dir="2700000" algn="tl" rotWithShape="0">
                  <a:srgbClr val="000000"/>
                </a:outerShdw>
              </a:effectLst>
              <a:latin typeface="Times New Roman" pitchFamily="-112" charset="0"/>
              <a:ea typeface="+mn-ea"/>
              <a:cs typeface="+mn-cs"/>
            </a:endParaRPr>
          </a:p>
        </p:txBody>
      </p:sp>
      <p:sp>
        <p:nvSpPr>
          <p:cNvPr id="121871"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endParaRPr>
          </a:p>
        </p:txBody>
      </p:sp>
      <p:sp>
        <p:nvSpPr>
          <p:cNvPr id="121872" name="Text Box 16"/>
          <p:cNvSpPr txBox="1">
            <a:spLocks noChangeArrowheads="1"/>
          </p:cNvSpPr>
          <p:nvPr/>
        </p:nvSpPr>
        <p:spPr bwMode="auto">
          <a:xfrm>
            <a:off x="9475788" y="70040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76200" dir="2700000" algn="tl" rotWithShape="0">
                  <a:srgbClr val="000000"/>
                </a:outerShdw>
              </a:effectLst>
            </a:endParaRPr>
          </a:p>
        </p:txBody>
      </p:sp>
      <p:sp>
        <p:nvSpPr>
          <p:cNvPr id="121873" name="Text Box 17"/>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76200" dir="2700000" algn="tl" rotWithShape="0">
                    <a:srgbClr val="000000"/>
                  </a:outerShdw>
                </a:effectLst>
                <a:latin typeface="Comic Sans MS" charset="0"/>
              </a:rPr>
              <a:t>57</a:t>
            </a:r>
          </a:p>
        </p:txBody>
      </p:sp>
      <p:sp>
        <p:nvSpPr>
          <p:cNvPr id="121874" name="Text Box 18"/>
          <p:cNvSpPr txBox="1">
            <a:spLocks noChangeArrowheads="1"/>
          </p:cNvSpPr>
          <p:nvPr/>
        </p:nvSpPr>
        <p:spPr bwMode="auto">
          <a:xfrm>
            <a:off x="956786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76200" dir="2700000" algn="tl" rotWithShape="0">
                    <a:srgbClr val="000000"/>
                  </a:outerShdw>
                </a:effectLst>
                <a:latin typeface="Comic Sans MS" charset="0"/>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fade">
                                      <p:cBhvr>
                                        <p:cTn id="7" dur="10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fade">
                                      <p:cBhvr>
                                        <p:cTn id="17" dur="10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fade">
                                      <p:cBhvr>
                                        <p:cTn id="22" dur="1000"/>
                                        <p:tgtEl>
                                          <p:spTgt spid="60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60425"/>
                                        </p:tgtEl>
                                        <p:attrNameLst>
                                          <p:attrName>style.visibility</p:attrName>
                                        </p:attrNameLst>
                                      </p:cBhvr>
                                      <p:to>
                                        <p:strVal val="visible"/>
                                      </p:to>
                                    </p:set>
                                    <p:animEffect transition="in" filter="fade">
                                      <p:cBhvr>
                                        <p:cTn id="27" dur="1000"/>
                                        <p:tgtEl>
                                          <p:spTgt spid="60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fade">
                                      <p:cBhvr>
                                        <p:cTn id="32" dur="1000"/>
                                        <p:tgtEl>
                                          <p:spTgt spid="604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p:cTn id="36" dur="1" fill="hold">
                                          <p:stCondLst>
                                            <p:cond delay="0"/>
                                          </p:stCondLst>
                                        </p:cTn>
                                        <p:tgtEl>
                                          <p:spTgt spid="60424"/>
                                        </p:tgtEl>
                                        <p:attrNameLst>
                                          <p:attrName>style.visibility</p:attrName>
                                        </p:attrNameLst>
                                      </p:cBhvr>
                                      <p:to>
                                        <p:strVal val="visible"/>
                                      </p:to>
                                    </p:set>
                                    <p:animEffect transition="in" filter="fade">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Effect transition="in" filter="fade">
                                      <p:cBhvr>
                                        <p:cTn id="42" dur="1000"/>
                                        <p:tgtEl>
                                          <p:spTgt spid="60426"/>
                                        </p:tgtEl>
                                      </p:cBhvr>
                                    </p:animEffect>
                                  </p:childTnLst>
                                </p:cTn>
                              </p:par>
                            </p:childTnLst>
                          </p:cTn>
                        </p:par>
                        <p:par>
                          <p:cTn id="43" fill="hold" nodeType="afterGroup">
                            <p:stCondLst>
                              <p:cond delay="0"/>
                            </p:stCondLst>
                            <p:childTnLst>
                              <p:par>
                                <p:cTn id="44" presetID="10" presetClass="entr" fill="hold" nodeType="afterEffect">
                                  <p:stCondLst>
                                    <p:cond delay="0"/>
                                  </p:stCondLst>
                                  <p:childTnLst>
                                    <p:set>
                                      <p:cBhvr>
                                        <p:cTn id="45" dur="1" fill="hold">
                                          <p:stCondLst>
                                            <p:cond delay="0"/>
                                          </p:stCondLst>
                                        </p:cTn>
                                        <p:tgtEl>
                                          <p:spTgt spid="60427"/>
                                        </p:tgtEl>
                                        <p:attrNameLst>
                                          <p:attrName>style.visibility</p:attrName>
                                        </p:attrNameLst>
                                      </p:cBhvr>
                                      <p:to>
                                        <p:strVal val="visible"/>
                                      </p:to>
                                    </p:set>
                                    <p:animEffect transition="in" filter="fade">
                                      <p:cBhvr>
                                        <p:cTn id="46" dur="1000"/>
                                        <p:tgtEl>
                                          <p:spTgt spid="604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0429"/>
                                        </p:tgtEl>
                                        <p:attrNameLst>
                                          <p:attrName>style.visibility</p:attrName>
                                        </p:attrNameLst>
                                      </p:cBhvr>
                                      <p:to>
                                        <p:strVal val="visible"/>
                                      </p:to>
                                    </p:set>
                                    <p:anim calcmode="lin" valueType="num">
                                      <p:cBhvr>
                                        <p:cTn id="51" dur="500" fill="hold"/>
                                        <p:tgtEl>
                                          <p:spTgt spid="60429"/>
                                        </p:tgtEl>
                                        <p:attrNameLst>
                                          <p:attrName>ppt_w</p:attrName>
                                        </p:attrNameLst>
                                      </p:cBhvr>
                                      <p:tavLst>
                                        <p:tav tm="100000">
                                          <p:val>
                                            <p:fltVal val="0"/>
                                          </p:val>
                                        </p:tav>
                                        <p:tav>
                                          <p:val>
                                            <p:strVal val="#ppt_w"/>
                                          </p:val>
                                        </p:tav>
                                      </p:tavLst>
                                    </p:anim>
                                    <p:anim calcmode="lin" valueType="num">
                                      <p:cBhvr>
                                        <p:cTn id="52" dur="500" fill="hold"/>
                                        <p:tgtEl>
                                          <p:spTgt spid="60429"/>
                                        </p:tgtEl>
                                        <p:attrNameLst>
                                          <p:attrName>ppt_h</p:attrName>
                                        </p:attrNameLst>
                                      </p:cBhvr>
                                      <p:tavLst>
                                        <p:tav tm="100000">
                                          <p:val>
                                            <p:fltVal val="0"/>
                                          </p:val>
                                        </p:tav>
                                        <p:tav>
                                          <p:val>
                                            <p:strVal val="#ppt_h"/>
                                          </p:val>
                                        </p:tav>
                                      </p:tavLst>
                                    </p:anim>
                                    <p:anim calcmode="lin" valueType="num">
                                      <p:cBhvr>
                                        <p:cTn id="53" dur="500" fill="hold"/>
                                        <p:tgtEl>
                                          <p:spTgt spid="60429"/>
                                        </p:tgtEl>
                                        <p:attrNameLst>
                                          <p:attrName>ppt_x</p:attrName>
                                        </p:attrNameLst>
                                      </p:cBhvr>
                                      <p:tavLst>
                                        <p:tav tm="100000">
                                          <p:val>
                                            <p:fltVal val="0.5"/>
                                          </p:val>
                                        </p:tav>
                                        <p:tav>
                                          <p:val>
                                            <p:strVal val="#ppt_x"/>
                                          </p:val>
                                        </p:tav>
                                      </p:tavLst>
                                    </p:anim>
                                    <p:anim calcmode="lin" valueType="num">
                                      <p:cBhvr>
                                        <p:cTn id="54" dur="500" fill="hold"/>
                                        <p:tgtEl>
                                          <p:spTgt spid="60429"/>
                                        </p:tgtEl>
                                        <p:attrNameLst>
                                          <p:attrName>ppt_y</p:attrName>
                                        </p:attrNameLst>
                                      </p:cBhvr>
                                      <p:tavLst>
                                        <p:tav tm="100000">
                                          <p:val>
                                            <p:fltVal val="0.5"/>
                                          </p:val>
                                        </p:tav>
                                        <p:tav>
                                          <p:val>
                                            <p:strVal val="#ppt_y"/>
                                          </p:val>
                                        </p:tav>
                                      </p:tavLst>
                                    </p:anim>
                                  </p:childTnLst>
                                </p:cTn>
                              </p:par>
                            </p:childTnLst>
                          </p:cTn>
                        </p:par>
                        <p:par>
                          <p:cTn id="55" fill="hold" nodeType="afterGroup">
                            <p:stCondLst>
                              <p:cond delay="0"/>
                            </p:stCondLst>
                            <p:childTnLst>
                              <p:par>
                                <p:cTn id="56" presetID="23" presetClass="entr" presetSubtype="528" fill="hold" grpId="0" nodeType="afterEffect">
                                  <p:stCondLst>
                                    <p:cond delay="0"/>
                                  </p:stCondLst>
                                  <p:childTnLst>
                                    <p:set>
                                      <p:cBhvr>
                                        <p:cTn id="57" dur="1" fill="hold">
                                          <p:stCondLst>
                                            <p:cond delay="0"/>
                                          </p:stCondLst>
                                        </p:cTn>
                                        <p:tgtEl>
                                          <p:spTgt spid="60430"/>
                                        </p:tgtEl>
                                        <p:attrNameLst>
                                          <p:attrName>style.visibility</p:attrName>
                                        </p:attrNameLst>
                                      </p:cBhvr>
                                      <p:to>
                                        <p:strVal val="visible"/>
                                      </p:to>
                                    </p:set>
                                    <p:anim calcmode="lin" valueType="num">
                                      <p:cBhvr>
                                        <p:cTn id="58" dur="500" fill="hold"/>
                                        <p:tgtEl>
                                          <p:spTgt spid="60430"/>
                                        </p:tgtEl>
                                        <p:attrNameLst>
                                          <p:attrName>ppt_w</p:attrName>
                                        </p:attrNameLst>
                                      </p:cBhvr>
                                      <p:tavLst>
                                        <p:tav tm="100000">
                                          <p:val>
                                            <p:fltVal val="0"/>
                                          </p:val>
                                        </p:tav>
                                        <p:tav>
                                          <p:val>
                                            <p:strVal val="#ppt_w"/>
                                          </p:val>
                                        </p:tav>
                                      </p:tavLst>
                                    </p:anim>
                                    <p:anim calcmode="lin" valueType="num">
                                      <p:cBhvr>
                                        <p:cTn id="59" dur="500" fill="hold"/>
                                        <p:tgtEl>
                                          <p:spTgt spid="60430"/>
                                        </p:tgtEl>
                                        <p:attrNameLst>
                                          <p:attrName>ppt_h</p:attrName>
                                        </p:attrNameLst>
                                      </p:cBhvr>
                                      <p:tavLst>
                                        <p:tav tm="100000">
                                          <p:val>
                                            <p:fltVal val="0"/>
                                          </p:val>
                                        </p:tav>
                                        <p:tav>
                                          <p:val>
                                            <p:strVal val="#ppt_h"/>
                                          </p:val>
                                        </p:tav>
                                      </p:tavLst>
                                    </p:anim>
                                    <p:anim calcmode="lin" valueType="num">
                                      <p:cBhvr>
                                        <p:cTn id="60" dur="500" fill="hold"/>
                                        <p:tgtEl>
                                          <p:spTgt spid="60430"/>
                                        </p:tgtEl>
                                        <p:attrNameLst>
                                          <p:attrName>ppt_x</p:attrName>
                                        </p:attrNameLst>
                                      </p:cBhvr>
                                      <p:tavLst>
                                        <p:tav tm="100000">
                                          <p:val>
                                            <p:fltVal val="0.5"/>
                                          </p:val>
                                        </p:tav>
                                        <p:tav>
                                          <p:val>
                                            <p:strVal val="#ppt_x"/>
                                          </p:val>
                                        </p:tav>
                                      </p:tavLst>
                                    </p:anim>
                                    <p:anim calcmode="lin" valueType="num">
                                      <p:cBhvr>
                                        <p:cTn id="61" dur="500" fill="hold"/>
                                        <p:tgtEl>
                                          <p:spTgt spid="6043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animBg="1"/>
      <p:bldP spid="604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22882"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2883" name="Rectangle 3"/>
          <p:cNvSpPr>
            <a:spLocks noChangeArrowheads="1"/>
          </p:cNvSpPr>
          <p:nvPr/>
        </p:nvSpPr>
        <p:spPr bwMode="auto">
          <a:xfrm>
            <a:off x="4068763" y="1154113"/>
            <a:ext cx="1647825" cy="4475162"/>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61444" name="Line 4"/>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1445" name="Line 5"/>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1446" name="Line 6"/>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1447" name="Line 7"/>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23912" name="Group 8"/>
          <p:cNvGrpSpPr>
            <a:grpSpLocks/>
          </p:cNvGrpSpPr>
          <p:nvPr/>
        </p:nvGrpSpPr>
        <p:grpSpPr bwMode="auto">
          <a:xfrm>
            <a:off x="4067175" y="0"/>
            <a:ext cx="1647825" cy="1046163"/>
            <a:chOff x="2562" y="0"/>
            <a:chExt cx="1004" cy="659"/>
          </a:xfrm>
        </p:grpSpPr>
        <p:sp>
          <p:nvSpPr>
            <p:cNvPr id="122918" name="Rectangle 9"/>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2919" name="Rectangle 10"/>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2920" name="Rectangle 11"/>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61452" name="Line 12"/>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1453" name="Line 13"/>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1454" name="Line 14"/>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22892" name="Rectangle 15"/>
          <p:cNvSpPr>
            <a:spLocks noChangeArrowheads="1"/>
          </p:cNvSpPr>
          <p:nvPr/>
        </p:nvSpPr>
        <p:spPr bwMode="auto">
          <a:xfrm>
            <a:off x="5918200" y="1089025"/>
            <a:ext cx="3163888" cy="411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700" b="1" dirty="0">
              <a:solidFill>
                <a:srgbClr val="FFFFFF"/>
              </a:solidFill>
              <a:effectLst>
                <a:outerShdw blurRad="50800" dist="63500" dir="2700000" algn="tl" rotWithShape="0">
                  <a:srgbClr val="000000"/>
                </a:outerShdw>
              </a:effectLst>
              <a:latin typeface="Helvetica" charset="0"/>
            </a:endParaRP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من</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الآخرين"</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2893" name="Text Box 16"/>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2894" name="Text Box 17"/>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61458" name="Rectangle 18"/>
          <p:cNvSpPr>
            <a:spLocks noChangeArrowheads="1"/>
          </p:cNvSpPr>
          <p:nvPr/>
        </p:nvSpPr>
        <p:spPr bwMode="auto">
          <a:xfrm>
            <a:off x="3983038" y="4865688"/>
            <a:ext cx="1768475" cy="1153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الآخرين</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sp>
        <p:nvSpPr>
          <p:cNvPr id="122896" name="Rectangle 19"/>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2897" name="Rectangle 20"/>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2898" name="Rectangle 21"/>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2899" name="Rectangle 22"/>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2900" name="Rectangle 23"/>
          <p:cNvSpPr>
            <a:spLocks noChangeArrowheads="1"/>
          </p:cNvSpPr>
          <p:nvPr/>
        </p:nvSpPr>
        <p:spPr bwMode="auto">
          <a:xfrm>
            <a:off x="3983038" y="4464050"/>
            <a:ext cx="1789111"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فيلمون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2901" name="Rectangle 24"/>
          <p:cNvSpPr>
            <a:spLocks noChangeArrowheads="1"/>
          </p:cNvSpPr>
          <p:nvPr/>
        </p:nvSpPr>
        <p:spPr bwMode="auto">
          <a:xfrm>
            <a:off x="5973763" y="4040188"/>
            <a:ext cx="3163887" cy="3480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nSpc>
                <a:spcPct val="100000"/>
              </a:lnSpc>
              <a:spcBef>
                <a:spcPts val="268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4300" b="1" dirty="0">
              <a:solidFill>
                <a:srgbClr val="99FF99"/>
              </a:solidFill>
              <a:effectLst>
                <a:outerShdw blurRad="50800" dist="63500" dir="2700000" algn="tl" rotWithShape="0">
                  <a:srgbClr val="000000"/>
                </a:outerShdw>
              </a:effectLst>
              <a:latin typeface="Helvetica" charset="0"/>
            </a:endParaRPr>
          </a:p>
          <a:p>
            <a:pPr algn="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3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p>
          <a:p>
            <a:pPr algn="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3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العامة</a:t>
            </a:r>
          </a:p>
          <a:p>
            <a:pPr algn="r">
              <a:lnSpc>
                <a:spcPct val="100000"/>
              </a:lnSpc>
              <a:spcBef>
                <a:spcPts val="1938"/>
              </a:spcBef>
              <a:buClr>
                <a:srgbClr val="99FF99"/>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43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 </a:t>
            </a:r>
            <a:r>
              <a:rPr lang="ar-JO" sz="31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rPr>
              <a:t>(ليست من بولس)</a:t>
            </a:r>
            <a:endParaRPr lang="en-GB" sz="3100" b="1" dirty="0">
              <a:solidFill>
                <a:srgbClr val="99FF99"/>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nvGrpSpPr>
          <p:cNvPr id="3" name="Group 25"/>
          <p:cNvGrpSpPr>
            <a:grpSpLocks/>
          </p:cNvGrpSpPr>
          <p:nvPr/>
        </p:nvGrpSpPr>
        <p:grpSpPr bwMode="auto">
          <a:xfrm>
            <a:off x="3983038" y="5457824"/>
            <a:ext cx="1768475" cy="2070100"/>
            <a:chOff x="2509" y="3438"/>
            <a:chExt cx="1114" cy="1304"/>
          </a:xfrm>
        </p:grpSpPr>
        <p:sp>
          <p:nvSpPr>
            <p:cNvPr id="122916" name="Rectangle 26"/>
            <p:cNvSpPr>
              <a:spLocks noChangeArrowheads="1"/>
            </p:cNvSpPr>
            <p:nvPr/>
          </p:nvSpPr>
          <p:spPr bwMode="auto">
            <a:xfrm>
              <a:off x="2509" y="3654"/>
              <a:ext cx="1114" cy="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1 بطرس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2 بطرس</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1 يوحنا</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2 يوحنا</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3 يوحنا</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2917" name="Rectangle 27"/>
            <p:cNvSpPr>
              <a:spLocks noChangeArrowheads="1"/>
            </p:cNvSpPr>
            <p:nvPr/>
          </p:nvSpPr>
          <p:spPr bwMode="auto">
            <a:xfrm>
              <a:off x="2509" y="3438"/>
              <a:ext cx="1114" cy="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520" tIns="50760" rIns="101520" bIns="50760">
              <a:spAutoFit/>
            </a:bodyPr>
            <a:lstStyle/>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العبرانيين</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00"/>
                </a:solidFill>
                <a:effectLst>
                  <a:outerShdw blurRad="50800" dist="63500" dir="2700000" algn="tl" rotWithShape="0">
                    <a:srgbClr val="000000"/>
                  </a:outerShdw>
                </a:effectLst>
                <a:latin typeface="Helvetica" charset="0"/>
              </a:endParaRPr>
            </a:p>
          </p:txBody>
        </p:sp>
      </p:grpSp>
      <p:sp>
        <p:nvSpPr>
          <p:cNvPr id="61468" name="Rectangle 28"/>
          <p:cNvSpPr>
            <a:spLocks noChangeArrowheads="1"/>
          </p:cNvSpPr>
          <p:nvPr/>
        </p:nvSpPr>
        <p:spPr bwMode="auto">
          <a:xfrm>
            <a:off x="915988" y="1519238"/>
            <a:ext cx="2886075" cy="396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العبرانيين</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بطرس</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بطرس</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يوحنا</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يوحنا</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3 يوحنا</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60000"/>
              </a:lnSpc>
              <a:spcBef>
                <a:spcPts val="181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a:t>
            </a:r>
            <a:endParaRPr lang="en-GB" sz="29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2905" name="Text Box 30"/>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2906" name="Text Box 31"/>
          <p:cNvSpPr txBox="1">
            <a:spLocks noChangeArrowheads="1"/>
          </p:cNvSpPr>
          <p:nvPr/>
        </p:nvSpPr>
        <p:spPr bwMode="auto">
          <a:xfrm>
            <a:off x="9424988" y="70199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2908" name="Text Box 33"/>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58</a:t>
            </a:r>
          </a:p>
        </p:txBody>
      </p:sp>
      <p:sp>
        <p:nvSpPr>
          <p:cNvPr id="122909" name="Text Box 34"/>
          <p:cNvSpPr txBox="1">
            <a:spLocks noChangeArrowheads="1"/>
          </p:cNvSpPr>
          <p:nvPr/>
        </p:nvSpPr>
        <p:spPr bwMode="auto">
          <a:xfrm>
            <a:off x="9564648" y="7344960"/>
            <a:ext cx="311230" cy="34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3</a:t>
            </a:r>
          </a:p>
        </p:txBody>
      </p:sp>
      <p:sp>
        <p:nvSpPr>
          <p:cNvPr id="61475" name="AutoShape 35"/>
          <p:cNvSpPr>
            <a:spLocks noChangeArrowheads="1"/>
          </p:cNvSpPr>
          <p:nvPr/>
        </p:nvSpPr>
        <p:spPr bwMode="auto">
          <a:xfrm>
            <a:off x="3995738" y="5013325"/>
            <a:ext cx="1897062" cy="2538413"/>
          </a:xfrm>
          <a:prstGeom prst="roundRect">
            <a:avLst>
              <a:gd name="adj" fmla="val 16667"/>
            </a:avLst>
          </a:prstGeom>
          <a:noFill/>
          <a:ln w="57240">
            <a:solidFill>
              <a:srgbClr val="FC012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grpSp>
        <p:nvGrpSpPr>
          <p:cNvPr id="4" name="Group 36"/>
          <p:cNvGrpSpPr>
            <a:grpSpLocks/>
          </p:cNvGrpSpPr>
          <p:nvPr/>
        </p:nvGrpSpPr>
        <p:grpSpPr bwMode="auto">
          <a:xfrm>
            <a:off x="717550" y="5736594"/>
            <a:ext cx="3414713" cy="2051050"/>
            <a:chOff x="512" y="3604"/>
            <a:chExt cx="2151" cy="1292"/>
          </a:xfrm>
        </p:grpSpPr>
        <p:sp>
          <p:nvSpPr>
            <p:cNvPr id="122913" name="AutoShape 37"/>
            <p:cNvSpPr>
              <a:spLocks noChangeArrowheads="1"/>
            </p:cNvSpPr>
            <p:nvPr/>
          </p:nvSpPr>
          <p:spPr bwMode="auto">
            <a:xfrm>
              <a:off x="512" y="3604"/>
              <a:ext cx="1859" cy="1292"/>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2914" name="Rectangle 38"/>
            <p:cNvSpPr>
              <a:spLocks noChangeArrowheads="1"/>
            </p:cNvSpPr>
            <p:nvPr/>
          </p:nvSpPr>
          <p:spPr bwMode="auto">
            <a:xfrm>
              <a:off x="563" y="3656"/>
              <a:ext cx="1815" cy="1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 تلفزيون أورشليم،</a:t>
              </a:r>
              <a:endParaRPr lang="en-GB" altLang="ja-JP"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طاقم الأخبار </a:t>
              </a:r>
              <a:r>
                <a:rPr lang="ar-JO" sz="1600" b="1" dirty="0">
                  <a:effectLst>
                    <a:outerShdw blurRad="50800" dist="63500" dir="2700000" algn="tl" rotWithShape="0">
                      <a:srgbClr val="000000"/>
                    </a:outerShdw>
                  </a:effectLst>
                  <a:latin typeface="Arial" panose="020B0604020202020204" pitchFamily="34" charset="0"/>
                  <a:cs typeface="Arial" panose="020B0604020202020204" pitchFamily="34" charset="0"/>
                </a:rPr>
                <a:t>العبري..</a:t>
              </a:r>
              <a:endParaRPr lang="en-GB" sz="1600" b="1" dirty="0">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8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00"/>
                  </a:solidFill>
                  <a:effectLst>
                    <a:outerShdw blurRad="50800" dist="63500" dir="2700000" algn="tl" rotWithShape="0">
                      <a:srgbClr val="000000"/>
                    </a:outerShdw>
                  </a:effectLst>
                  <a:latin typeface="Helvetica" charset="0"/>
                </a:rPr>
                <a:t>          </a:t>
              </a:r>
              <a:r>
                <a:rPr lang="ar-JO" sz="1400" b="1" dirty="0">
                  <a:solidFill>
                    <a:srgbClr val="FFFF00"/>
                  </a:solidFill>
                  <a:effectLst>
                    <a:outerShdw blurRad="50800" dist="63500" dir="2700000" algn="tl" rotWithShape="0">
                      <a:srgbClr val="000000"/>
                    </a:outerShdw>
                  </a:effectLst>
                  <a:latin typeface="Helvetica" charset="0"/>
                </a:rPr>
                <a:t>                       </a:t>
              </a:r>
              <a:r>
                <a:rPr lang="en-GB" sz="1400" b="1" dirty="0">
                  <a:solidFill>
                    <a:srgbClr val="FFFF00"/>
                  </a:solidFill>
                  <a:effectLst>
                    <a:outerShdw blurRad="50800" dist="63500" dir="2700000" algn="tl" rotWithShape="0">
                      <a:srgbClr val="000000"/>
                    </a:outerShdw>
                  </a:effectLst>
                  <a:latin typeface="Helvetica" charset="0"/>
                </a:rPr>
                <a:t> </a:t>
              </a: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بطرس،                            </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يوحنا،                    </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و                   </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         </a:t>
              </a:r>
              <a:endParaRPr lang="en-GB" sz="14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61479" name="Line 39"/>
            <p:cNvSpPr>
              <a:spLocks noChangeShapeType="1"/>
            </p:cNvSpPr>
            <p:nvPr/>
          </p:nvSpPr>
          <p:spPr bwMode="auto">
            <a:xfrm>
              <a:off x="2185" y="4225"/>
              <a:ext cx="478" cy="1"/>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sp>
        <p:nvSpPr>
          <p:cNvPr id="61480" name="AutoShape 40"/>
          <p:cNvSpPr>
            <a:spLocks noChangeArrowheads="1"/>
          </p:cNvSpPr>
          <p:nvPr/>
        </p:nvSpPr>
        <p:spPr bwMode="auto">
          <a:xfrm>
            <a:off x="725488" y="5735638"/>
            <a:ext cx="3154362" cy="628650"/>
          </a:xfrm>
          <a:prstGeom prst="roundRect">
            <a:avLst>
              <a:gd name="adj" fmla="val 16667"/>
            </a:avLst>
          </a:prstGeom>
          <a:noFill/>
          <a:ln w="38160">
            <a:solidFill>
              <a:srgbClr val="FC0128"/>
            </a:solidFill>
            <a:miter lim="800000"/>
            <a:headEnd/>
            <a:tailEnd/>
          </a:ln>
          <a:effectLst>
            <a:outerShdw blurRad="63500" dist="40186" dir="4303642"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1458"/>
                                        </p:tgtEl>
                                        <p:attrNameLst>
                                          <p:attrName>style.visibility</p:attrName>
                                        </p:attrNameLst>
                                      </p:cBhvr>
                                      <p:to>
                                        <p:strVal val="visible"/>
                                      </p:to>
                                    </p:set>
                                    <p:anim calcmode="lin" valueType="num">
                                      <p:cBhvr>
                                        <p:cTn id="7" dur="500" fill="hold"/>
                                        <p:tgtEl>
                                          <p:spTgt spid="61458"/>
                                        </p:tgtEl>
                                        <p:attrNameLst>
                                          <p:attrName>ppt_w</p:attrName>
                                        </p:attrNameLst>
                                      </p:cBhvr>
                                      <p:tavLst>
                                        <p:tav tm="100000">
                                          <p:val>
                                            <p:strVal val="(6*min(ma#ppt_x(#ppt_w*#ppt_h,.3),1)-7.4)/-.7*#ppt_w"/>
                                          </p:val>
                                        </p:tav>
                                        <p:tav>
                                          <p:val>
                                            <p:strVal val="#ppt_w"/>
                                          </p:val>
                                        </p:tav>
                                      </p:tavLst>
                                    </p:anim>
                                    <p:anim calcmode="lin" valueType="num">
                                      <p:cBhvr>
                                        <p:cTn id="8" dur="500" fill="hold"/>
                                        <p:tgtEl>
                                          <p:spTgt spid="61458"/>
                                        </p:tgtEl>
                                        <p:attrNameLst>
                                          <p:attrName>ppt_h</p:attrName>
                                        </p:attrNameLst>
                                      </p:cBhvr>
                                      <p:tavLst>
                                        <p:tav tm="100000">
                                          <p:val>
                                            <p:strVal val="(6*min(ma#ppt_x(#ppt_w*#ppt_h,.3),1)-7.4)/-.7*#ppt_h"/>
                                          </p:val>
                                        </p:tav>
                                        <p:tav>
                                          <p:val>
                                            <p:strVal val="#ppt_h"/>
                                          </p:val>
                                        </p:tav>
                                      </p:tavLst>
                                    </p:anim>
                                    <p:anim calcmode="lin" valueType="num">
                                      <p:cBhvr>
                                        <p:cTn id="9" dur="500" fill="hold"/>
                                        <p:tgtEl>
                                          <p:spTgt spid="61458"/>
                                        </p:tgtEl>
                                        <p:attrNameLst>
                                          <p:attrName>ppt_x</p:attrName>
                                        </p:attrNameLst>
                                      </p:cBhvr>
                                      <p:tavLst>
                                        <p:tav tm="100000">
                                          <p:val>
                                            <p:fltVal val="0.5"/>
                                          </p:val>
                                        </p:tav>
                                        <p:tav>
                                          <p:val>
                                            <p:strVal val="#ppt_x"/>
                                          </p:val>
                                        </p:tav>
                                      </p:tavLst>
                                    </p:anim>
                                    <p:anim calcmode="lin" valueType="num">
                                      <p:cBhvr>
                                        <p:cTn id="10" dur="500" fill="hold"/>
                                        <p:tgtEl>
                                          <p:spTgt spid="61458"/>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100000">
                                          <p:val>
                                            <p:strVal val="0-#ppt_w/2"/>
                                          </p:val>
                                        </p:tav>
                                        <p:tav>
                                          <p:val>
                                            <p:strVal val="#ppt_x"/>
                                          </p:val>
                                        </p:tav>
                                      </p:tavLst>
                                    </p:anim>
                                    <p:anim calcmode="lin" valueType="num">
                                      <p:cBhvr>
                                        <p:cTn id="16" dur="500" fill="hold"/>
                                        <p:tgtEl>
                                          <p:spTgt spid="4"/>
                                        </p:tgtEl>
                                        <p:attrNameLst>
                                          <p:attrName>ppt_y</p:attrName>
                                        </p:attrNameLst>
                                      </p:cBhvr>
                                      <p:tavLst>
                                        <p:tav tm="100000">
                                          <p:val>
                                            <p:strVal val="#ppt_y"/>
                                          </p:val>
                                        </p:tav>
                                        <p:tav>
                                          <p:val>
                                            <p:strVal val="#ppt_y"/>
                                          </p:val>
                                        </p:tav>
                                      </p:tavLst>
                                    </p:anim>
                                  </p:childTnLst>
                                </p:cTn>
                              </p:par>
                            </p:childTnLst>
                          </p:cTn>
                        </p:par>
                        <p:par>
                          <p:cTn id="17" fill="hold" nodeType="afterGroup">
                            <p:stCondLst>
                              <p:cond delay="0"/>
                            </p:stCondLst>
                            <p:childTnLst>
                              <p:par>
                                <p:cTn id="18" presetID="2" presetClass="entr" presetSubtype="1" fill="hold" grpId="0" nodeType="afterEffect">
                                  <p:stCondLst>
                                    <p:cond delay="0"/>
                                  </p:stCondLst>
                                  <p:childTnLst>
                                    <p:set>
                                      <p:cBhvr>
                                        <p:cTn id="19" dur="1" fill="hold">
                                          <p:stCondLst>
                                            <p:cond delay="0"/>
                                          </p:stCondLst>
                                        </p:cTn>
                                        <p:tgtEl>
                                          <p:spTgt spid="61480"/>
                                        </p:tgtEl>
                                        <p:attrNameLst>
                                          <p:attrName>style.visibility</p:attrName>
                                        </p:attrNameLst>
                                      </p:cBhvr>
                                      <p:to>
                                        <p:strVal val="visible"/>
                                      </p:to>
                                    </p:set>
                                    <p:anim calcmode="lin" valueType="num">
                                      <p:cBhvr>
                                        <p:cTn id="20" dur="500" fill="hold"/>
                                        <p:tgtEl>
                                          <p:spTgt spid="61480"/>
                                        </p:tgtEl>
                                        <p:attrNameLst>
                                          <p:attrName>ppt_x</p:attrName>
                                        </p:attrNameLst>
                                      </p:cBhvr>
                                      <p:tavLst>
                                        <p:tav tm="100000">
                                          <p:val>
                                            <p:strVal val="#ppt_x"/>
                                          </p:val>
                                        </p:tav>
                                        <p:tav>
                                          <p:val>
                                            <p:strVal val="#ppt_x"/>
                                          </p:val>
                                        </p:tav>
                                      </p:tavLst>
                                    </p:anim>
                                    <p:anim calcmode="lin" valueType="num">
                                      <p:cBhvr>
                                        <p:cTn id="21" dur="500" fill="hold"/>
                                        <p:tgtEl>
                                          <p:spTgt spid="61480"/>
                                        </p:tgtEl>
                                        <p:attrNameLst>
                                          <p:attrName>ppt_y</p:attrName>
                                        </p:attrNameLst>
                                      </p:cBhvr>
                                      <p:tavLst>
                                        <p:tav tm="100000">
                                          <p:val>
                                            <p:strVal val="0-#ppt_h/2"/>
                                          </p:val>
                                        </p:tav>
                                        <p:tav>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100000">
                                          <p:val>
                                            <p:strVal val="(6*min(ma#ppt_x(#ppt_w*#ppt_h,.3),1)-7.4)/-.7*#ppt_w"/>
                                          </p:val>
                                        </p:tav>
                                        <p:tav>
                                          <p:val>
                                            <p:strVal val="#ppt_w"/>
                                          </p:val>
                                        </p:tav>
                                      </p:tavLst>
                                    </p:anim>
                                    <p:anim calcmode="lin" valueType="num">
                                      <p:cBhvr>
                                        <p:cTn id="27" dur="500" fill="hold"/>
                                        <p:tgtEl>
                                          <p:spTgt spid="3"/>
                                        </p:tgtEl>
                                        <p:attrNameLst>
                                          <p:attrName>ppt_h</p:attrName>
                                        </p:attrNameLst>
                                      </p:cBhvr>
                                      <p:tavLst>
                                        <p:tav tm="100000">
                                          <p:val>
                                            <p:strVal val="(6*min(ma#ppt_x(#ppt_w*#ppt_h,.3),1)-7.4)/-.7*#ppt_h"/>
                                          </p:val>
                                        </p:tav>
                                        <p:tav>
                                          <p:val>
                                            <p:strVal val="#ppt_h"/>
                                          </p:val>
                                        </p:tav>
                                      </p:tavLst>
                                    </p:anim>
                                    <p:anim calcmode="lin" valueType="num">
                                      <p:cBhvr>
                                        <p:cTn id="28" dur="500" fill="hold"/>
                                        <p:tgtEl>
                                          <p:spTgt spid="3"/>
                                        </p:tgtEl>
                                        <p:attrNameLst>
                                          <p:attrName>ppt_x</p:attrName>
                                        </p:attrNameLst>
                                      </p:cBhvr>
                                      <p:tavLst>
                                        <p:tav tm="100000">
                                          <p:val>
                                            <p:fltVal val="0.5"/>
                                          </p:val>
                                        </p:tav>
                                        <p:tav>
                                          <p:val>
                                            <p:strVal val="#ppt_x"/>
                                          </p:val>
                                        </p:tav>
                                      </p:tavLst>
                                    </p:anim>
                                    <p:anim calcmode="lin" valueType="num">
                                      <p:cBhvr>
                                        <p:cTn id="29" dur="500" fill="hold"/>
                                        <p:tgtEl>
                                          <p:spTgt spid="3"/>
                                        </p:tgtEl>
                                        <p:attrNameLst>
                                          <p:attrName>ppt_y</p:attrName>
                                        </p:attrNameLst>
                                      </p:cBhvr>
                                      <p:tavLst>
                                        <p:tav tm="100000">
                                          <p:val>
                                            <p:strVal val="1+(6*min(ma#ppt_x(#ppt_w*#ppt_h,.3),1)-7.4)/-.7*#ppt_h/2"/>
                                          </p:val>
                                        </p:tav>
                                        <p:tav>
                                          <p:val>
                                            <p:strVal val="#ppt_y"/>
                                          </p:val>
                                        </p:tav>
                                      </p:tavLst>
                                    </p:anim>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61468">
                                            <p:txEl>
                                              <p:pRg st="0" end="0"/>
                                            </p:txEl>
                                          </p:spTgt>
                                        </p:tgtEl>
                                        <p:attrNameLst>
                                          <p:attrName>style.visibility</p:attrName>
                                        </p:attrNameLst>
                                      </p:cBhvr>
                                      <p:to>
                                        <p:strVal val="visible"/>
                                      </p:to>
                                    </p:set>
                                    <p:animEffect transition="in" filter="box(out)">
                                      <p:cBhvr>
                                        <p:cTn id="33" dur="500"/>
                                        <p:tgtEl>
                                          <p:spTgt spid="61468">
                                            <p:txEl>
                                              <p:pRg st="0" end="0"/>
                                            </p:txEl>
                                          </p:spTgt>
                                        </p:tgtEl>
                                      </p:cBhvr>
                                    </p:animEffect>
                                  </p:childTnLst>
                                </p:cTn>
                              </p:par>
                            </p:childTnLst>
                          </p:cTn>
                        </p:par>
                        <p:par>
                          <p:cTn id="34" fill="hold" nodeType="afterGroup">
                            <p:stCondLst>
                              <p:cond delay="0"/>
                            </p:stCondLst>
                            <p:childTnLst>
                              <p:par>
                                <p:cTn id="35" presetID="4" presetClass="entr" presetSubtype="32" fill="hold" nodeType="afterEffect">
                                  <p:stCondLst>
                                    <p:cond delay="0"/>
                                  </p:stCondLst>
                                  <p:childTnLst>
                                    <p:set>
                                      <p:cBhvr>
                                        <p:cTn id="36" dur="1" fill="hold">
                                          <p:stCondLst>
                                            <p:cond delay="0"/>
                                          </p:stCondLst>
                                        </p:cTn>
                                        <p:tgtEl>
                                          <p:spTgt spid="61468">
                                            <p:txEl>
                                              <p:pRg st="1" end="1"/>
                                            </p:txEl>
                                          </p:spTgt>
                                        </p:tgtEl>
                                        <p:attrNameLst>
                                          <p:attrName>style.visibility</p:attrName>
                                        </p:attrNameLst>
                                      </p:cBhvr>
                                      <p:to>
                                        <p:strVal val="visible"/>
                                      </p:to>
                                    </p:set>
                                    <p:animEffect transition="in" filter="box(out)">
                                      <p:cBhvr>
                                        <p:cTn id="37" dur="500"/>
                                        <p:tgtEl>
                                          <p:spTgt spid="61468">
                                            <p:txEl>
                                              <p:pRg st="1" end="1"/>
                                            </p:txEl>
                                          </p:spTgt>
                                        </p:tgtEl>
                                      </p:cBhvr>
                                    </p:animEffect>
                                  </p:childTnLst>
                                </p:cTn>
                              </p:par>
                            </p:childTnLst>
                          </p:cTn>
                        </p:par>
                        <p:par>
                          <p:cTn id="38" fill="hold" nodeType="afterGroup">
                            <p:stCondLst>
                              <p:cond delay="0"/>
                            </p:stCondLst>
                            <p:childTnLst>
                              <p:par>
                                <p:cTn id="39" presetID="4" presetClass="entr" presetSubtype="32" fill="hold" nodeType="afterEffect">
                                  <p:stCondLst>
                                    <p:cond delay="0"/>
                                  </p:stCondLst>
                                  <p:childTnLst>
                                    <p:set>
                                      <p:cBhvr>
                                        <p:cTn id="40" dur="1" fill="hold">
                                          <p:stCondLst>
                                            <p:cond delay="0"/>
                                          </p:stCondLst>
                                        </p:cTn>
                                        <p:tgtEl>
                                          <p:spTgt spid="61468">
                                            <p:txEl>
                                              <p:pRg st="2" end="2"/>
                                            </p:txEl>
                                          </p:spTgt>
                                        </p:tgtEl>
                                        <p:attrNameLst>
                                          <p:attrName>style.visibility</p:attrName>
                                        </p:attrNameLst>
                                      </p:cBhvr>
                                      <p:to>
                                        <p:strVal val="visible"/>
                                      </p:to>
                                    </p:set>
                                    <p:animEffect transition="in" filter="box(out)">
                                      <p:cBhvr>
                                        <p:cTn id="41" dur="500"/>
                                        <p:tgtEl>
                                          <p:spTgt spid="61468">
                                            <p:txEl>
                                              <p:pRg st="2" end="2"/>
                                            </p:txEl>
                                          </p:spTgt>
                                        </p:tgtEl>
                                      </p:cBhvr>
                                    </p:animEffect>
                                  </p:childTnLst>
                                </p:cTn>
                              </p:par>
                            </p:childTnLst>
                          </p:cTn>
                        </p:par>
                        <p:par>
                          <p:cTn id="42" fill="hold" nodeType="afterGroup">
                            <p:stCondLst>
                              <p:cond delay="0"/>
                            </p:stCondLst>
                            <p:childTnLst>
                              <p:par>
                                <p:cTn id="43" presetID="4" presetClass="entr" presetSubtype="32" fill="hold" nodeType="afterEffect">
                                  <p:stCondLst>
                                    <p:cond delay="0"/>
                                  </p:stCondLst>
                                  <p:childTnLst>
                                    <p:set>
                                      <p:cBhvr>
                                        <p:cTn id="44" dur="1" fill="hold">
                                          <p:stCondLst>
                                            <p:cond delay="0"/>
                                          </p:stCondLst>
                                        </p:cTn>
                                        <p:tgtEl>
                                          <p:spTgt spid="61468">
                                            <p:txEl>
                                              <p:pRg st="3" end="3"/>
                                            </p:txEl>
                                          </p:spTgt>
                                        </p:tgtEl>
                                        <p:attrNameLst>
                                          <p:attrName>style.visibility</p:attrName>
                                        </p:attrNameLst>
                                      </p:cBhvr>
                                      <p:to>
                                        <p:strVal val="visible"/>
                                      </p:to>
                                    </p:set>
                                    <p:animEffect transition="in" filter="box(out)">
                                      <p:cBhvr>
                                        <p:cTn id="45" dur="500"/>
                                        <p:tgtEl>
                                          <p:spTgt spid="61468">
                                            <p:txEl>
                                              <p:pRg st="3" end="3"/>
                                            </p:txEl>
                                          </p:spTgt>
                                        </p:tgtEl>
                                      </p:cBhvr>
                                    </p:animEffect>
                                  </p:childTnLst>
                                </p:cTn>
                              </p:par>
                            </p:childTnLst>
                          </p:cTn>
                        </p:par>
                        <p:par>
                          <p:cTn id="46" fill="hold" nodeType="afterGroup">
                            <p:stCondLst>
                              <p:cond delay="0"/>
                            </p:stCondLst>
                            <p:childTnLst>
                              <p:par>
                                <p:cTn id="47" presetID="4" presetClass="entr" presetSubtype="32" fill="hold" nodeType="afterEffect">
                                  <p:stCondLst>
                                    <p:cond delay="0"/>
                                  </p:stCondLst>
                                  <p:childTnLst>
                                    <p:set>
                                      <p:cBhvr>
                                        <p:cTn id="48" dur="1" fill="hold">
                                          <p:stCondLst>
                                            <p:cond delay="0"/>
                                          </p:stCondLst>
                                        </p:cTn>
                                        <p:tgtEl>
                                          <p:spTgt spid="61468">
                                            <p:txEl>
                                              <p:pRg st="4" end="4"/>
                                            </p:txEl>
                                          </p:spTgt>
                                        </p:tgtEl>
                                        <p:attrNameLst>
                                          <p:attrName>style.visibility</p:attrName>
                                        </p:attrNameLst>
                                      </p:cBhvr>
                                      <p:to>
                                        <p:strVal val="visible"/>
                                      </p:to>
                                    </p:set>
                                    <p:animEffect transition="in" filter="box(out)">
                                      <p:cBhvr>
                                        <p:cTn id="49" dur="500"/>
                                        <p:tgtEl>
                                          <p:spTgt spid="61468">
                                            <p:txEl>
                                              <p:pRg st="4" end="4"/>
                                            </p:txEl>
                                          </p:spTgt>
                                        </p:tgtEl>
                                      </p:cBhvr>
                                    </p:animEffect>
                                  </p:childTnLst>
                                </p:cTn>
                              </p:par>
                            </p:childTnLst>
                          </p:cTn>
                        </p:par>
                        <p:par>
                          <p:cTn id="50" fill="hold" nodeType="afterGroup">
                            <p:stCondLst>
                              <p:cond delay="0"/>
                            </p:stCondLst>
                            <p:childTnLst>
                              <p:par>
                                <p:cTn id="51" presetID="4" presetClass="entr" presetSubtype="32" fill="hold" nodeType="afterEffect">
                                  <p:stCondLst>
                                    <p:cond delay="0"/>
                                  </p:stCondLst>
                                  <p:childTnLst>
                                    <p:set>
                                      <p:cBhvr>
                                        <p:cTn id="52" dur="1" fill="hold">
                                          <p:stCondLst>
                                            <p:cond delay="0"/>
                                          </p:stCondLst>
                                        </p:cTn>
                                        <p:tgtEl>
                                          <p:spTgt spid="61468">
                                            <p:txEl>
                                              <p:pRg st="5" end="5"/>
                                            </p:txEl>
                                          </p:spTgt>
                                        </p:tgtEl>
                                        <p:attrNameLst>
                                          <p:attrName>style.visibility</p:attrName>
                                        </p:attrNameLst>
                                      </p:cBhvr>
                                      <p:to>
                                        <p:strVal val="visible"/>
                                      </p:to>
                                    </p:set>
                                    <p:animEffect transition="in" filter="box(out)">
                                      <p:cBhvr>
                                        <p:cTn id="53" dur="500"/>
                                        <p:tgtEl>
                                          <p:spTgt spid="61468">
                                            <p:txEl>
                                              <p:pRg st="5" end="5"/>
                                            </p:txEl>
                                          </p:spTgt>
                                        </p:tgtEl>
                                      </p:cBhvr>
                                    </p:animEffect>
                                  </p:childTnLst>
                                </p:cTn>
                              </p:par>
                            </p:childTnLst>
                          </p:cTn>
                        </p:par>
                        <p:par>
                          <p:cTn id="54" fill="hold" nodeType="afterGroup">
                            <p:stCondLst>
                              <p:cond delay="0"/>
                            </p:stCondLst>
                            <p:childTnLst>
                              <p:par>
                                <p:cTn id="55" presetID="4" presetClass="entr" presetSubtype="32" fill="hold" nodeType="afterEffect">
                                  <p:stCondLst>
                                    <p:cond delay="0"/>
                                  </p:stCondLst>
                                  <p:childTnLst>
                                    <p:set>
                                      <p:cBhvr>
                                        <p:cTn id="56" dur="1" fill="hold">
                                          <p:stCondLst>
                                            <p:cond delay="0"/>
                                          </p:stCondLst>
                                        </p:cTn>
                                        <p:tgtEl>
                                          <p:spTgt spid="61468">
                                            <p:txEl>
                                              <p:pRg st="6" end="6"/>
                                            </p:txEl>
                                          </p:spTgt>
                                        </p:tgtEl>
                                        <p:attrNameLst>
                                          <p:attrName>style.visibility</p:attrName>
                                        </p:attrNameLst>
                                      </p:cBhvr>
                                      <p:to>
                                        <p:strVal val="visible"/>
                                      </p:to>
                                    </p:set>
                                    <p:animEffect transition="in" filter="box(out)">
                                      <p:cBhvr>
                                        <p:cTn id="57" dur="500"/>
                                        <p:tgtEl>
                                          <p:spTgt spid="61468">
                                            <p:txEl>
                                              <p:pRg st="6" end="6"/>
                                            </p:txEl>
                                          </p:spTgt>
                                        </p:tgtEl>
                                      </p:cBhvr>
                                    </p:animEffect>
                                  </p:childTnLst>
                                </p:cTn>
                              </p:par>
                            </p:childTnLst>
                          </p:cTn>
                        </p:par>
                        <p:par>
                          <p:cTn id="58" fill="hold" nodeType="afterGroup">
                            <p:stCondLst>
                              <p:cond delay="0"/>
                            </p:stCondLst>
                            <p:childTnLst>
                              <p:par>
                                <p:cTn id="59" presetID="4" presetClass="entr" presetSubtype="32" fill="hold" nodeType="afterEffect">
                                  <p:stCondLst>
                                    <p:cond delay="0"/>
                                  </p:stCondLst>
                                  <p:childTnLst>
                                    <p:set>
                                      <p:cBhvr>
                                        <p:cTn id="60" dur="1" fill="hold">
                                          <p:stCondLst>
                                            <p:cond delay="0"/>
                                          </p:stCondLst>
                                        </p:cTn>
                                        <p:tgtEl>
                                          <p:spTgt spid="61468">
                                            <p:txEl>
                                              <p:pRg st="7" end="7"/>
                                            </p:txEl>
                                          </p:spTgt>
                                        </p:tgtEl>
                                        <p:attrNameLst>
                                          <p:attrName>style.visibility</p:attrName>
                                        </p:attrNameLst>
                                      </p:cBhvr>
                                      <p:to>
                                        <p:strVal val="visible"/>
                                      </p:to>
                                    </p:set>
                                    <p:animEffect transition="in" filter="box(out)">
                                      <p:cBhvr>
                                        <p:cTn id="61" dur="500"/>
                                        <p:tgtEl>
                                          <p:spTgt spid="61468">
                                            <p:txEl>
                                              <p:pRg st="7" end="7"/>
                                            </p:txEl>
                                          </p:spTgt>
                                        </p:tgtEl>
                                      </p:cBhvr>
                                    </p:animEffect>
                                  </p:childTnLst>
                                </p:cTn>
                              </p:par>
                            </p:childTnLst>
                          </p:cTn>
                        </p:par>
                        <p:par>
                          <p:cTn id="62" fill="hold" nodeType="afterGroup">
                            <p:stCondLst>
                              <p:cond delay="0"/>
                            </p:stCondLst>
                            <p:childTnLst>
                              <p:par>
                                <p:cTn id="63" presetID="2" presetClass="entr" presetSubtype="1" fill="hold" grpId="0" nodeType="afterEffect">
                                  <p:stCondLst>
                                    <p:cond delay="0"/>
                                  </p:stCondLst>
                                  <p:childTnLst>
                                    <p:set>
                                      <p:cBhvr>
                                        <p:cTn id="64" dur="1" fill="hold">
                                          <p:stCondLst>
                                            <p:cond delay="0"/>
                                          </p:stCondLst>
                                        </p:cTn>
                                        <p:tgtEl>
                                          <p:spTgt spid="61475"/>
                                        </p:tgtEl>
                                        <p:attrNameLst>
                                          <p:attrName>style.visibility</p:attrName>
                                        </p:attrNameLst>
                                      </p:cBhvr>
                                      <p:to>
                                        <p:strVal val="visible"/>
                                      </p:to>
                                    </p:set>
                                    <p:anim calcmode="lin" valueType="num">
                                      <p:cBhvr>
                                        <p:cTn id="65" dur="500" fill="hold"/>
                                        <p:tgtEl>
                                          <p:spTgt spid="61475"/>
                                        </p:tgtEl>
                                        <p:attrNameLst>
                                          <p:attrName>ppt_x</p:attrName>
                                        </p:attrNameLst>
                                      </p:cBhvr>
                                      <p:tavLst>
                                        <p:tav tm="100000">
                                          <p:val>
                                            <p:strVal val="#ppt_x"/>
                                          </p:val>
                                        </p:tav>
                                        <p:tav>
                                          <p:val>
                                            <p:strVal val="#ppt_x"/>
                                          </p:val>
                                        </p:tav>
                                      </p:tavLst>
                                    </p:anim>
                                    <p:anim calcmode="lin" valueType="num">
                                      <p:cBhvr>
                                        <p:cTn id="66" dur="500" fill="hold"/>
                                        <p:tgtEl>
                                          <p:spTgt spid="6147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5" grpId="0" animBg="1"/>
      <p:bldP spid="6148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Line 1"/>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24930" name="Rectangle 2"/>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24931" name="Text Box 3"/>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4932" name="Rectangle 4"/>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62469" name="Line 5"/>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470" name="Line 6"/>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471" name="Line 7"/>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472" name="Line 8"/>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25961" name="Group 9"/>
          <p:cNvGrpSpPr>
            <a:grpSpLocks/>
          </p:cNvGrpSpPr>
          <p:nvPr/>
        </p:nvGrpSpPr>
        <p:grpSpPr bwMode="auto">
          <a:xfrm>
            <a:off x="4067175" y="0"/>
            <a:ext cx="1647825" cy="1046163"/>
            <a:chOff x="2562" y="0"/>
            <a:chExt cx="1004" cy="659"/>
          </a:xfrm>
        </p:grpSpPr>
        <p:sp>
          <p:nvSpPr>
            <p:cNvPr id="124983" name="Rectangle 10"/>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r>
                <a:rPr lang="en-GB" sz="1800" b="1" dirty="0">
                  <a:solidFill>
                    <a:srgbClr val="FFFFFF"/>
                  </a:solidFill>
                  <a:effectLst>
                    <a:outerShdw blurRad="50800" dist="63500" dir="2700000" algn="tl" rotWithShape="0">
                      <a:srgbClr val="000000"/>
                    </a:outerShdw>
                  </a:effectLst>
                  <a:latin typeface="Helvetica" charset="0"/>
                </a:rPr>
                <a:t>‏</a:t>
              </a:r>
            </a:p>
          </p:txBody>
        </p:sp>
        <p:sp>
          <p:nvSpPr>
            <p:cNvPr id="124984"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4985" name="Rectangle 12"/>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62477" name="Line 13"/>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478" name="Line 14"/>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479" name="Line 15"/>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24941" name="Rectangle 16"/>
          <p:cNvSpPr>
            <a:spLocks noChangeArrowheads="1"/>
          </p:cNvSpPr>
          <p:nvPr/>
        </p:nvSpPr>
        <p:spPr bwMode="auto">
          <a:xfrm>
            <a:off x="5799138" y="1066800"/>
            <a:ext cx="3492500" cy="6301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المجموعة</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الكاملة</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لرسائل</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العهد</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الجديد</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nvGrpSpPr>
          <p:cNvPr id="125966" name="Group 17"/>
          <p:cNvGrpSpPr>
            <a:grpSpLocks/>
          </p:cNvGrpSpPr>
          <p:nvPr/>
        </p:nvGrpSpPr>
        <p:grpSpPr bwMode="auto">
          <a:xfrm>
            <a:off x="977900" y="1655763"/>
            <a:ext cx="2892425" cy="996950"/>
            <a:chOff x="616" y="1043"/>
            <a:chExt cx="1822" cy="628"/>
          </a:xfrm>
        </p:grpSpPr>
        <p:sp>
          <p:nvSpPr>
            <p:cNvPr id="124981" name="AutoShape 18"/>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4982" name="Rectangle 19"/>
            <p:cNvSpPr>
              <a:spLocks noChangeArrowheads="1"/>
            </p:cNvSpPr>
            <p:nvPr/>
          </p:nvSpPr>
          <p:spPr bwMode="auto">
            <a:xfrm>
              <a:off x="616" y="1043"/>
              <a:ext cx="1822" cy="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Helvetica" charset="0"/>
                </a:rPr>
                <a:t>"Seems most ROMANS</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700" b="1" dirty="0">
                  <a:solidFill>
                    <a:srgbClr val="FFFFFF"/>
                  </a:solidFill>
                  <a:effectLst>
                    <a:outerShdw blurRad="50800" dist="63500" dir="2700000" algn="tl" rotWithShape="0">
                      <a:srgbClr val="000000"/>
                    </a:outerShdw>
                  </a:effectLst>
                  <a:latin typeface="Helvetica" charset="0"/>
                </a:rPr>
                <a:t>have 2 CORS.</a:t>
              </a:r>
              <a:r>
                <a:rPr lang="en-GB" altLang="ja-JP" sz="1700" b="1" dirty="0">
                  <a:solidFill>
                    <a:srgbClr val="FFFFFF"/>
                  </a:solidFill>
                  <a:effectLst>
                    <a:outerShdw blurRad="50800" dist="63500" dir="2700000" algn="tl" rotWithShape="0">
                      <a:srgbClr val="000000"/>
                    </a:outerShdw>
                  </a:effectLst>
                  <a:latin typeface="Helvetica" charset="0"/>
                </a:rPr>
                <a:t>"</a:t>
              </a:r>
              <a:endParaRPr lang="en-GB" sz="1700" b="1" dirty="0">
                <a:solidFill>
                  <a:srgbClr val="FFFFFF"/>
                </a:solidFill>
                <a:effectLst>
                  <a:outerShdw blurRad="50800" dist="63500" dir="2700000" algn="tl" rotWithShape="0">
                    <a:srgbClr val="000000"/>
                  </a:outerShdw>
                </a:effectLst>
                <a:latin typeface="Helvetica" charset="0"/>
              </a:endParaRPr>
            </a:p>
          </p:txBody>
        </p:sp>
      </p:grpSp>
      <p:sp>
        <p:nvSpPr>
          <p:cNvPr id="62484" name="Line 20"/>
          <p:cNvSpPr>
            <a:spLocks noChangeShapeType="1"/>
          </p:cNvSpPr>
          <p:nvPr/>
        </p:nvSpPr>
        <p:spPr bwMode="auto">
          <a:xfrm>
            <a:off x="3411538" y="21875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24944" name="Text Box 21"/>
          <p:cNvSpPr txBox="1">
            <a:spLocks noChangeArrowheads="1"/>
          </p:cNvSpPr>
          <p:nvPr/>
        </p:nvSpPr>
        <p:spPr bwMode="auto">
          <a:xfrm>
            <a:off x="852488" y="288131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grpSp>
        <p:nvGrpSpPr>
          <p:cNvPr id="125969" name="Group 22"/>
          <p:cNvGrpSpPr>
            <a:grpSpLocks/>
          </p:cNvGrpSpPr>
          <p:nvPr/>
        </p:nvGrpSpPr>
        <p:grpSpPr bwMode="auto">
          <a:xfrm>
            <a:off x="820738" y="2793999"/>
            <a:ext cx="2979737" cy="725488"/>
            <a:chOff x="517" y="1760"/>
            <a:chExt cx="1877" cy="457"/>
          </a:xfrm>
        </p:grpSpPr>
        <p:sp>
          <p:nvSpPr>
            <p:cNvPr id="124979" name="AutoShape 23"/>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4980" name="Rectangle 24"/>
            <p:cNvSpPr>
              <a:spLocks noChangeArrowheads="1"/>
            </p:cNvSpPr>
            <p:nvPr/>
          </p:nvSpPr>
          <p:spPr bwMode="auto">
            <a:xfrm>
              <a:off x="607" y="1808"/>
              <a:ext cx="1690" cy="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400" b="1" dirty="0">
                  <a:solidFill>
                    <a:srgbClr val="FFFFFF"/>
                  </a:solidFill>
                  <a:effectLst>
                    <a:outerShdw blurRad="50800" dist="63500" dir="2700000" algn="tl" rotWithShape="0">
                      <a:srgbClr val="000000"/>
                    </a:outerShdw>
                  </a:effectLst>
                  <a:latin typeface="Helvetica" charset="0"/>
                </a:rPr>
                <a:t>"</a:t>
              </a:r>
              <a:r>
                <a:rPr lang="en-GB" altLang="ja-JP" sz="1400" b="1" u="sng" dirty="0">
                  <a:solidFill>
                    <a:srgbClr val="FFFFFF"/>
                  </a:solidFill>
                  <a:effectLst>
                    <a:outerShdw blurRad="50800" dist="63500" dir="2700000" algn="tl" rotWithShape="0">
                      <a:srgbClr val="000000"/>
                    </a:outerShdw>
                  </a:effectLst>
                  <a:latin typeface="Helvetica" charset="0"/>
                </a:rPr>
                <a:t>G</a:t>
              </a:r>
              <a:r>
                <a:rPr lang="en-GB" altLang="ja-JP" sz="1400" b="1" dirty="0">
                  <a:solidFill>
                    <a:srgbClr val="FFFFFF"/>
                  </a:solidFill>
                  <a:effectLst>
                    <a:outerShdw blurRad="50800" dist="63500" dir="2700000" algn="tl" rotWithShape="0">
                      <a:srgbClr val="000000"/>
                    </a:outerShdw>
                  </a:effectLst>
                  <a:latin typeface="Helvetica" charset="0"/>
                </a:rPr>
                <a:t>entiles </a:t>
              </a:r>
              <a:r>
                <a:rPr lang="en-GB" altLang="ja-JP" sz="1400" b="1" u="sng" dirty="0">
                  <a:solidFill>
                    <a:srgbClr val="FFFFFF"/>
                  </a:solidFill>
                  <a:effectLst>
                    <a:outerShdw blurRad="50800" dist="63500" dir="2700000" algn="tl" rotWithShape="0">
                      <a:srgbClr val="000000"/>
                    </a:outerShdw>
                  </a:effectLst>
                  <a:latin typeface="Helvetica" charset="0"/>
                </a:rPr>
                <a:t>E</a:t>
              </a:r>
              <a:r>
                <a:rPr lang="en-GB" altLang="ja-JP" sz="1400" b="1" dirty="0">
                  <a:solidFill>
                    <a:srgbClr val="FFFFFF"/>
                  </a:solidFill>
                  <a:effectLst>
                    <a:outerShdw blurRad="50800" dist="63500" dir="2700000" algn="tl" rotWithShape="0">
                      <a:srgbClr val="000000"/>
                    </a:outerShdw>
                  </a:effectLst>
                  <a:latin typeface="Helvetica" charset="0"/>
                </a:rPr>
                <a:t>at </a:t>
              </a:r>
              <a:r>
                <a:rPr lang="en-GB" altLang="ja-JP" sz="1400" b="1" u="sng" dirty="0">
                  <a:solidFill>
                    <a:srgbClr val="FFFFFF"/>
                  </a:solidFill>
                  <a:effectLst>
                    <a:outerShdw blurRad="50800" dist="63500" dir="2700000" algn="tl" rotWithShape="0">
                      <a:srgbClr val="000000"/>
                    </a:outerShdw>
                  </a:effectLst>
                  <a:latin typeface="Helvetica" charset="0"/>
                </a:rPr>
                <a:t>P</a:t>
              </a:r>
              <a:r>
                <a:rPr lang="en-GB" altLang="ja-JP" sz="1400" b="1" dirty="0">
                  <a:solidFill>
                    <a:srgbClr val="FFFFFF"/>
                  </a:solidFill>
                  <a:effectLst>
                    <a:outerShdw blurRad="50800" dist="63500" dir="2700000" algn="tl" rotWithShape="0">
                      <a:srgbClr val="000000"/>
                    </a:outerShdw>
                  </a:effectLst>
                  <a:latin typeface="Helvetica" charset="0"/>
                </a:rPr>
                <a:t>ork </a:t>
              </a:r>
              <a:r>
                <a:rPr lang="en-GB" altLang="ja-JP" sz="1400" b="1" u="sng" dirty="0">
                  <a:solidFill>
                    <a:srgbClr val="FFFFFF"/>
                  </a:solidFill>
                  <a:effectLst>
                    <a:outerShdw blurRad="50800" dist="63500" dir="2700000" algn="tl" rotWithShape="0">
                      <a:srgbClr val="000000"/>
                    </a:outerShdw>
                  </a:effectLst>
                  <a:latin typeface="Helvetica" charset="0"/>
                </a:rPr>
                <a:t>C</a:t>
              </a:r>
              <a:r>
                <a:rPr lang="en-GB" altLang="ja-JP" sz="1400" b="1" dirty="0">
                  <a:solidFill>
                    <a:srgbClr val="FFFFFF"/>
                  </a:solidFill>
                  <a:effectLst>
                    <a:outerShdw blurRad="50800" dist="63500" dir="2700000" algn="tl" rotWithShape="0">
                      <a:srgbClr val="000000"/>
                    </a:outerShdw>
                  </a:effectLst>
                  <a:latin typeface="Helvetica" charset="0"/>
                </a:rPr>
                <a:t>hops."</a:t>
              </a:r>
              <a:endParaRPr lang="ar-JO" altLang="ja-JP" sz="1400" b="1" dirty="0">
                <a:solidFill>
                  <a:srgbClr val="FFFFFF"/>
                </a:solidFill>
                <a:effectLst>
                  <a:outerShdw blurRad="50800" dist="63500" dir="2700000" algn="tl" rotWithShape="0">
                    <a:srgbClr val="000000"/>
                  </a:outerShdw>
                </a:effectLst>
                <a:latin typeface="Helvetica" charset="0"/>
              </a:endParaRPr>
            </a:p>
            <a:p>
              <a:pPr algn="ctr">
                <a:lnSpc>
                  <a:spcPct val="100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الأمم يأكلون ضلوع الخنزير</a:t>
              </a:r>
            </a:p>
          </p:txBody>
        </p:sp>
      </p:grpSp>
      <p:grpSp>
        <p:nvGrpSpPr>
          <p:cNvPr id="125970" name="Group 25"/>
          <p:cNvGrpSpPr>
            <a:grpSpLocks/>
          </p:cNvGrpSpPr>
          <p:nvPr/>
        </p:nvGrpSpPr>
        <p:grpSpPr bwMode="auto">
          <a:xfrm>
            <a:off x="695325" y="3516312"/>
            <a:ext cx="3184525" cy="1336674"/>
            <a:chOff x="438" y="2215"/>
            <a:chExt cx="2006" cy="842"/>
          </a:xfrm>
        </p:grpSpPr>
        <p:sp>
          <p:nvSpPr>
            <p:cNvPr id="124977" name="AutoShape 26"/>
            <p:cNvSpPr>
              <a:spLocks noChangeArrowheads="1"/>
            </p:cNvSpPr>
            <p:nvPr/>
          </p:nvSpPr>
          <p:spPr bwMode="auto">
            <a:xfrm>
              <a:off x="518" y="2215"/>
              <a:ext cx="1859" cy="711"/>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4978" name="Rectangle 27"/>
            <p:cNvSpPr>
              <a:spLocks noChangeArrowheads="1"/>
            </p:cNvSpPr>
            <p:nvPr/>
          </p:nvSpPr>
          <p:spPr bwMode="auto">
            <a:xfrm>
              <a:off x="438" y="2301"/>
              <a:ext cx="2006"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مرثية أمين صندوق</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altLang="ja-JP" sz="1700" b="1" dirty="0">
                  <a:solidFill>
                    <a:srgbClr val="FFFFFF"/>
                  </a:solidFill>
                  <a:effectLst>
                    <a:outerShdw blurRad="50800" dist="63500" dir="2700000" algn="tl" rotWithShape="0">
                      <a:srgbClr val="000000"/>
                    </a:outerShdw>
                  </a:effectLst>
                  <a:latin typeface="Helvetica" charset="0"/>
                </a:rPr>
                <a:t>"</a:t>
              </a:r>
              <a:r>
                <a:rPr lang="en-GB" altLang="ja-JP" sz="1700" b="1" u="sng" dirty="0" err="1">
                  <a:solidFill>
                    <a:srgbClr val="FFFFFF"/>
                  </a:solidFill>
                  <a:effectLst>
                    <a:outerShdw blurRad="50800" dist="63500" dir="2700000" algn="tl" rotWithShape="0">
                      <a:srgbClr val="000000"/>
                    </a:outerShdw>
                  </a:effectLst>
                  <a:latin typeface="Helvetica" charset="0"/>
                </a:rPr>
                <a:t>TH</a:t>
              </a:r>
              <a:r>
                <a:rPr lang="en-GB" altLang="ja-JP" sz="1700" b="1" dirty="0" err="1">
                  <a:solidFill>
                    <a:srgbClr val="FFFFFF"/>
                  </a:solidFill>
                  <a:effectLst>
                    <a:outerShdw blurRad="50800" dist="63500" dir="2700000" algn="tl" rotWithShape="0">
                      <a:srgbClr val="000000"/>
                    </a:outerShdw>
                  </a:effectLst>
                  <a:latin typeface="Helvetica" charset="0"/>
                </a:rPr>
                <a:t>ose</a:t>
              </a:r>
              <a:r>
                <a:rPr lang="en-GB" altLang="ja-JP" sz="1700" b="1" dirty="0">
                  <a:solidFill>
                    <a:srgbClr val="FFFFFF"/>
                  </a:solidFill>
                  <a:effectLst>
                    <a:outerShdw blurRad="50800" dist="63500" dir="2700000" algn="tl" rotWithShape="0">
                      <a:srgbClr val="000000"/>
                    </a:outerShdw>
                  </a:effectLst>
                  <a:latin typeface="Helvetica" charset="0"/>
                </a:rPr>
                <a:t> </a:t>
              </a:r>
              <a:r>
                <a:rPr lang="en-GB" altLang="ja-JP" sz="1700" b="1" u="sng" dirty="0" err="1">
                  <a:solidFill>
                    <a:srgbClr val="FFFFFF"/>
                  </a:solidFill>
                  <a:effectLst>
                    <a:outerShdw blurRad="50800" dist="63500" dir="2700000" algn="tl" rotWithShape="0">
                      <a:srgbClr val="000000"/>
                    </a:outerShdw>
                  </a:effectLst>
                  <a:latin typeface="Helvetica" charset="0"/>
                </a:rPr>
                <a:t>TIM</a:t>
              </a:r>
              <a:r>
                <a:rPr lang="en-GB" altLang="ja-JP" sz="1700" b="1" dirty="0" err="1">
                  <a:solidFill>
                    <a:srgbClr val="FFFFFF"/>
                  </a:solidFill>
                  <a:effectLst>
                    <a:outerShdw blurRad="50800" dist="63500" dir="2700000" algn="tl" rotWithShape="0">
                      <a:srgbClr val="000000"/>
                    </a:outerShdw>
                  </a:effectLst>
                  <a:latin typeface="Helvetica" charset="0"/>
                </a:rPr>
                <a:t>id</a:t>
              </a:r>
              <a:r>
                <a:rPr lang="en-GB" altLang="ja-JP" sz="1700" b="1" dirty="0">
                  <a:solidFill>
                    <a:srgbClr val="FFFFFF"/>
                  </a:solidFill>
                  <a:effectLst>
                    <a:outerShdw blurRad="50800" dist="63500" dir="2700000" algn="tl" rotWithShape="0">
                      <a:srgbClr val="000000"/>
                    </a:outerShdw>
                  </a:effectLst>
                  <a:latin typeface="Helvetica" charset="0"/>
                </a:rPr>
                <a:t> </a:t>
              </a:r>
              <a:r>
                <a:rPr lang="en-GB" altLang="ja-JP" sz="1700" b="1" u="sng" dirty="0" err="1">
                  <a:solidFill>
                    <a:srgbClr val="FFFFFF"/>
                  </a:solidFill>
                  <a:effectLst>
                    <a:outerShdw blurRad="50800" dist="63500" dir="2700000" algn="tl" rotWithShape="0">
                      <a:srgbClr val="000000"/>
                    </a:outerShdw>
                  </a:effectLst>
                  <a:latin typeface="Helvetica" charset="0"/>
                </a:rPr>
                <a:t>TIT</a:t>
              </a:r>
              <a:r>
                <a:rPr lang="en-GB" altLang="ja-JP" sz="1700" b="1" dirty="0" err="1">
                  <a:solidFill>
                    <a:srgbClr val="FFFFFF"/>
                  </a:solidFill>
                  <a:effectLst>
                    <a:outerShdw blurRad="50800" dist="63500" dir="2700000" algn="tl" rotWithShape="0">
                      <a:srgbClr val="000000"/>
                    </a:outerShdw>
                  </a:effectLst>
                  <a:latin typeface="Helvetica" charset="0"/>
                </a:rPr>
                <a:t>hers</a:t>
              </a:r>
              <a:r>
                <a:rPr lang="en-GB" altLang="ja-JP" sz="1700" b="1" dirty="0">
                  <a:solidFill>
                    <a:srgbClr val="FFFFFF"/>
                  </a:solidFill>
                  <a:effectLst>
                    <a:outerShdw blurRad="50800" dist="63500" dir="2700000" algn="tl" rotWithShape="0">
                      <a:srgbClr val="000000"/>
                    </a:outerShdw>
                  </a:effectLst>
                  <a:latin typeface="Helvetica" charset="0"/>
                </a:rPr>
                <a:t>."</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p:txBody>
        </p:sp>
      </p:grpSp>
      <p:grpSp>
        <p:nvGrpSpPr>
          <p:cNvPr id="125971" name="Group 28"/>
          <p:cNvGrpSpPr>
            <a:grpSpLocks/>
          </p:cNvGrpSpPr>
          <p:nvPr/>
        </p:nvGrpSpPr>
        <p:grpSpPr bwMode="auto">
          <a:xfrm>
            <a:off x="676275" y="4700588"/>
            <a:ext cx="3184525" cy="715962"/>
            <a:chOff x="426" y="2961"/>
            <a:chExt cx="2006" cy="451"/>
          </a:xfrm>
        </p:grpSpPr>
        <p:sp>
          <p:nvSpPr>
            <p:cNvPr id="124975" name="AutoShape 29"/>
            <p:cNvSpPr>
              <a:spLocks noChangeArrowheads="1"/>
            </p:cNvSpPr>
            <p:nvPr/>
          </p:nvSpPr>
          <p:spPr bwMode="auto">
            <a:xfrm>
              <a:off x="50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4976" name="Rectangle 30"/>
            <p:cNvSpPr>
              <a:spLocks noChangeArrowheads="1"/>
            </p:cNvSpPr>
            <p:nvPr/>
          </p:nvSpPr>
          <p:spPr bwMode="auto">
            <a:xfrm>
              <a:off x="426" y="3037"/>
              <a:ext cx="2006" cy="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US" altLang="ja-JP" sz="1700" b="1" dirty="0">
                  <a:solidFill>
                    <a:srgbClr val="FFFFFF"/>
                  </a:solidFill>
                  <a:effectLst>
                    <a:outerShdw blurRad="50800" dist="63500" dir="2700000" algn="tl" rotWithShape="0">
                      <a:srgbClr val="000000"/>
                    </a:outerShdw>
                  </a:effectLst>
                  <a:latin typeface="Helvetica" charset="0"/>
                </a:rPr>
                <a:t>"</a:t>
              </a:r>
              <a:r>
                <a:rPr lang="en-GB" altLang="ja-JP" sz="1700" b="1" dirty="0">
                  <a:solidFill>
                    <a:srgbClr val="FFFFFF"/>
                  </a:solidFill>
                  <a:effectLst>
                    <a:outerShdw blurRad="50800" dist="63500" dir="2700000" algn="tl" rotWithShape="0">
                      <a:srgbClr val="000000"/>
                    </a:outerShdw>
                  </a:effectLst>
                  <a:latin typeface="Helvetica" charset="0"/>
                </a:rPr>
                <a:t>The end of Paul</a:t>
              </a:r>
              <a:r>
                <a:rPr lang="fr-FR" altLang="ja-JP" sz="1700" b="1" dirty="0">
                  <a:solidFill>
                    <a:srgbClr val="FFFFFF"/>
                  </a:solidFill>
                  <a:effectLst>
                    <a:outerShdw blurRad="50800" dist="63500" dir="2700000" algn="tl" rotWithShape="0">
                      <a:srgbClr val="000000"/>
                    </a:outerShdw>
                  </a:effectLst>
                  <a:latin typeface="Helvetica" charset="0"/>
                </a:rPr>
                <a:t>'</a:t>
              </a:r>
              <a:r>
                <a:rPr lang="en-GB" altLang="ja-JP" sz="1700" b="1" dirty="0">
                  <a:solidFill>
                    <a:srgbClr val="FFFFFF"/>
                  </a:solidFill>
                  <a:effectLst>
                    <a:outerShdw blurRad="50800" dist="63500" dir="2700000" algn="tl" rotWithShape="0">
                      <a:srgbClr val="000000"/>
                    </a:outerShdw>
                  </a:effectLst>
                  <a:latin typeface="Helvetica" charset="0"/>
                </a:rPr>
                <a:t>s PHILE."</a:t>
              </a:r>
            </a:p>
            <a:p>
              <a:pPr algn="ctr">
                <a:lnSpc>
                  <a:spcPct val="65000"/>
                </a:lnSpc>
                <a:spcBef>
                  <a:spcPts val="1063"/>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700" b="1" dirty="0">
                <a:solidFill>
                  <a:srgbClr val="FFFFFF"/>
                </a:solidFill>
                <a:effectLst>
                  <a:outerShdw blurRad="50800" dist="63500" dir="2700000" algn="tl" rotWithShape="0">
                    <a:srgbClr val="000000"/>
                  </a:outerShdw>
                </a:effectLst>
                <a:latin typeface="Helvetica" charset="0"/>
              </a:endParaRPr>
            </a:p>
          </p:txBody>
        </p:sp>
      </p:grpSp>
      <p:sp>
        <p:nvSpPr>
          <p:cNvPr id="124948" name="AutoShape 31"/>
          <p:cNvSpPr>
            <a:spLocks noChangeArrowheads="1"/>
          </p:cNvSpPr>
          <p:nvPr/>
        </p:nvSpPr>
        <p:spPr bwMode="auto">
          <a:xfrm>
            <a:off x="812800" y="5581650"/>
            <a:ext cx="2951163" cy="205105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24949" name="Rectangle 32"/>
          <p:cNvSpPr>
            <a:spLocks noChangeArrowheads="1"/>
          </p:cNvSpPr>
          <p:nvPr/>
        </p:nvSpPr>
        <p:spPr bwMode="auto">
          <a:xfrm>
            <a:off x="893763" y="5664200"/>
            <a:ext cx="2881312" cy="18670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altLang="ja-JP"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 في تلفزيون أورشليم</a:t>
            </a:r>
            <a:endParaRPr lang="en-GB" altLang="ja-JP"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8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طاقم الأخبار العبري...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r">
              <a:lnSpc>
                <a:spcPct val="8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بطرس،                                    </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Helvetica" charset="0"/>
              </a:rPr>
              <a:t>                     </a:t>
            </a: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يوحنا،     </a:t>
            </a:r>
            <a:r>
              <a:rPr lang="en-GB" sz="1400" b="1" dirty="0">
                <a:solidFill>
                  <a:srgbClr val="FFFFFF"/>
                </a:solidFill>
                <a:effectLst>
                  <a:outerShdw blurRad="50800" dist="63500" dir="2700000" algn="tl" rotWithShape="0">
                    <a:srgbClr val="000000"/>
                  </a:outerShdw>
                </a:effectLst>
                <a:latin typeface="Helvetica" charset="0"/>
              </a:rPr>
              <a:t> </a:t>
            </a:r>
          </a:p>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400" b="1" dirty="0">
                <a:solidFill>
                  <a:srgbClr val="FFFFFF"/>
                </a:solidFill>
                <a:effectLst>
                  <a:outerShdw blurRad="50800" dist="63500" dir="2700000" algn="tl" rotWithShape="0">
                    <a:srgbClr val="000000"/>
                  </a:outerShdw>
                </a:effectLst>
                <a:latin typeface="Helvetica" charset="0"/>
              </a:rPr>
              <a:t>                        </a:t>
            </a: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و</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nSpc>
                <a:spcPct val="6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            </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4950" name="Rectangle 3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24951" name="Text Box 34"/>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4952" name="Rectangle 35"/>
          <p:cNvSpPr>
            <a:spLocks noChangeArrowheads="1"/>
          </p:cNvSpPr>
          <p:nvPr/>
        </p:nvSpPr>
        <p:spPr bwMode="auto">
          <a:xfrm>
            <a:off x="3983038" y="5800725"/>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بطرس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بطرس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يوحنا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يوحنا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3 يوحنا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4953" name="Rectangle 36"/>
          <p:cNvSpPr>
            <a:spLocks noChangeArrowheads="1"/>
          </p:cNvSpPr>
          <p:nvPr/>
        </p:nvSpPr>
        <p:spPr bwMode="auto">
          <a:xfrm>
            <a:off x="3983038" y="4865688"/>
            <a:ext cx="1768475" cy="1153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الآخرين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4954" name="Rectangle 37"/>
          <p:cNvSpPr>
            <a:spLocks noChangeArrowheads="1"/>
          </p:cNvSpPr>
          <p:nvPr/>
        </p:nvSpPr>
        <p:spPr bwMode="auto">
          <a:xfrm>
            <a:off x="3983038" y="5457825"/>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العبرانيين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4955" name="Rectangle 38"/>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4956" name="Rectangle 39"/>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4957" name="Rectangle 40"/>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4958" name="Rectangle 41"/>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4959" name="Rectangle 42"/>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فيلمون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62507" name="Line 43"/>
          <p:cNvSpPr>
            <a:spLocks noChangeShapeType="1"/>
          </p:cNvSpPr>
          <p:nvPr/>
        </p:nvSpPr>
        <p:spPr bwMode="auto">
          <a:xfrm>
            <a:off x="3603625" y="3049588"/>
            <a:ext cx="758825" cy="1587"/>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508" name="Line 44"/>
          <p:cNvSpPr>
            <a:spLocks noChangeShapeType="1"/>
          </p:cNvSpPr>
          <p:nvPr/>
        </p:nvSpPr>
        <p:spPr bwMode="auto">
          <a:xfrm>
            <a:off x="3468688" y="4173538"/>
            <a:ext cx="758825" cy="3175"/>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509" name="Line 45"/>
          <p:cNvSpPr>
            <a:spLocks noChangeShapeType="1"/>
          </p:cNvSpPr>
          <p:nvPr/>
        </p:nvSpPr>
        <p:spPr bwMode="auto">
          <a:xfrm>
            <a:off x="3595688" y="4943475"/>
            <a:ext cx="758825" cy="1588"/>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510" name="Line 46"/>
          <p:cNvSpPr>
            <a:spLocks noChangeShapeType="1"/>
          </p:cNvSpPr>
          <p:nvPr/>
        </p:nvSpPr>
        <p:spPr bwMode="auto">
          <a:xfrm flipV="1">
            <a:off x="3468688" y="6553200"/>
            <a:ext cx="758825" cy="15875"/>
          </a:xfrm>
          <a:prstGeom prst="line">
            <a:avLst/>
          </a:prstGeom>
          <a:noFill/>
          <a:ln w="57240">
            <a:solidFill>
              <a:srgbClr val="FFFF00"/>
            </a:solidFill>
            <a:miter lim="800000"/>
            <a:headEnd/>
            <a:tailEnd type="triangle" w="med" len="med"/>
          </a:ln>
          <a:effectLst>
            <a:outerShdw blurRad="63500" dist="71785"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2511" name="AutoShape 47"/>
          <p:cNvSpPr>
            <a:spLocks noChangeArrowheads="1"/>
          </p:cNvSpPr>
          <p:nvPr/>
        </p:nvSpPr>
        <p:spPr bwMode="auto">
          <a:xfrm>
            <a:off x="4152900" y="1808163"/>
            <a:ext cx="1433513" cy="852487"/>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62512" name="AutoShape 48"/>
          <p:cNvSpPr>
            <a:spLocks noChangeArrowheads="1"/>
          </p:cNvSpPr>
          <p:nvPr/>
        </p:nvSpPr>
        <p:spPr bwMode="auto">
          <a:xfrm>
            <a:off x="4119563" y="2616200"/>
            <a:ext cx="1433512" cy="882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62513" name="AutoShape 49"/>
          <p:cNvSpPr>
            <a:spLocks noChangeArrowheads="1"/>
          </p:cNvSpPr>
          <p:nvPr/>
        </p:nvSpPr>
        <p:spPr bwMode="auto">
          <a:xfrm>
            <a:off x="4121150" y="3532188"/>
            <a:ext cx="1433513" cy="118110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62514" name="AutoShape 50"/>
          <p:cNvSpPr>
            <a:spLocks noChangeArrowheads="1"/>
          </p:cNvSpPr>
          <p:nvPr/>
        </p:nvSpPr>
        <p:spPr bwMode="auto">
          <a:xfrm>
            <a:off x="4100513" y="4686300"/>
            <a:ext cx="1433512" cy="374650"/>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62515" name="AutoShape 51"/>
          <p:cNvSpPr>
            <a:spLocks noChangeArrowheads="1"/>
          </p:cNvSpPr>
          <p:nvPr/>
        </p:nvSpPr>
        <p:spPr bwMode="auto">
          <a:xfrm>
            <a:off x="4119563" y="5167313"/>
            <a:ext cx="1433512" cy="2360612"/>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24970" name="Text Box 53"/>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4971" name="Text Box 54"/>
          <p:cNvSpPr txBox="1">
            <a:spLocks noChangeArrowheads="1"/>
          </p:cNvSpPr>
          <p:nvPr/>
        </p:nvSpPr>
        <p:spPr bwMode="auto">
          <a:xfrm>
            <a:off x="9456738"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4972" name="Text Box 5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charset="0"/>
              </a:rPr>
              <a:t>©2006 TBBMI</a:t>
            </a:r>
          </a:p>
        </p:txBody>
      </p:sp>
      <p:sp>
        <p:nvSpPr>
          <p:cNvPr id="124973" name="Text Box 56"/>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59</a:t>
            </a:r>
          </a:p>
        </p:txBody>
      </p:sp>
      <p:sp>
        <p:nvSpPr>
          <p:cNvPr id="124974" name="Text Box 57"/>
          <p:cNvSpPr txBox="1">
            <a:spLocks noChangeArrowheads="1"/>
          </p:cNvSpPr>
          <p:nvPr/>
        </p:nvSpPr>
        <p:spPr bwMode="auto">
          <a:xfrm>
            <a:off x="9566275"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clickEffect">
                                  <p:stCondLst>
                                    <p:cond delay="0"/>
                                  </p:stCondLst>
                                  <p:childTnLst>
                                    <p:set>
                                      <p:cBhvr>
                                        <p:cTn id="6" dur="1" fill="hold">
                                          <p:stCondLst>
                                            <p:cond delay="0"/>
                                          </p:stCondLst>
                                        </p:cTn>
                                        <p:tgtEl>
                                          <p:spTgt spid="62511"/>
                                        </p:tgtEl>
                                        <p:attrNameLst>
                                          <p:attrName>style.visibility</p:attrName>
                                        </p:attrNameLst>
                                      </p:cBhvr>
                                      <p:to>
                                        <p:strVal val="visible"/>
                                      </p:to>
                                    </p:set>
                                    <p:animEffect transition="in" filter="fade">
                                      <p:cBhvr>
                                        <p:cTn id="7" dur="1000"/>
                                        <p:tgtEl>
                                          <p:spTgt spid="62511"/>
                                        </p:tgtEl>
                                      </p:cBhvr>
                                    </p:animEffect>
                                  </p:childTnLst>
                                  <p:subTnLst>
                                    <p:set>
                                      <p:cBhvr override="childStyle">
                                        <p:cTn dur="1" fill="hold" display="0" masterRel="nextClick" afterEffect="1"/>
                                        <p:tgtEl>
                                          <p:spTgt spid="6251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grpId="0" nodeType="clickEffect">
                                  <p:stCondLst>
                                    <p:cond delay="0"/>
                                  </p:stCondLst>
                                  <p:childTnLst>
                                    <p:set>
                                      <p:cBhvr>
                                        <p:cTn id="11" dur="1" fill="hold">
                                          <p:stCondLst>
                                            <p:cond delay="0"/>
                                          </p:stCondLst>
                                        </p:cTn>
                                        <p:tgtEl>
                                          <p:spTgt spid="62512"/>
                                        </p:tgtEl>
                                        <p:attrNameLst>
                                          <p:attrName>style.visibility</p:attrName>
                                        </p:attrNameLst>
                                      </p:cBhvr>
                                      <p:to>
                                        <p:strVal val="visible"/>
                                      </p:to>
                                    </p:set>
                                    <p:animEffect transition="in" filter="fade">
                                      <p:cBhvr>
                                        <p:cTn id="12" dur="1000"/>
                                        <p:tgtEl>
                                          <p:spTgt spid="62512"/>
                                        </p:tgtEl>
                                      </p:cBhvr>
                                    </p:animEffect>
                                  </p:childTnLst>
                                  <p:subTnLst>
                                    <p:set>
                                      <p:cBhvr override="childStyle">
                                        <p:cTn dur="1" fill="hold" display="0" masterRel="nextClick" afterEffect="1"/>
                                        <p:tgtEl>
                                          <p:spTgt spid="6251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grpId="0" nodeType="clickEffect">
                                  <p:stCondLst>
                                    <p:cond delay="0"/>
                                  </p:stCondLst>
                                  <p:childTnLst>
                                    <p:set>
                                      <p:cBhvr>
                                        <p:cTn id="16" dur="1" fill="hold">
                                          <p:stCondLst>
                                            <p:cond delay="0"/>
                                          </p:stCondLst>
                                        </p:cTn>
                                        <p:tgtEl>
                                          <p:spTgt spid="62513"/>
                                        </p:tgtEl>
                                        <p:attrNameLst>
                                          <p:attrName>style.visibility</p:attrName>
                                        </p:attrNameLst>
                                      </p:cBhvr>
                                      <p:to>
                                        <p:strVal val="visible"/>
                                      </p:to>
                                    </p:set>
                                    <p:animEffect transition="in" filter="fade">
                                      <p:cBhvr>
                                        <p:cTn id="17" dur="1000"/>
                                        <p:tgtEl>
                                          <p:spTgt spid="62513"/>
                                        </p:tgtEl>
                                      </p:cBhvr>
                                    </p:animEffect>
                                  </p:childTnLst>
                                  <p:subTnLst>
                                    <p:set>
                                      <p:cBhvr override="childStyle">
                                        <p:cTn dur="1" fill="hold" display="0" masterRel="nextClick" afterEffect="1"/>
                                        <p:tgtEl>
                                          <p:spTgt spid="62513"/>
                                        </p:tgtEl>
                                        <p:attrNameLst>
                                          <p:attrName>style.visibility</p:attrName>
                                        </p:attrNameLst>
                                      </p:cBhvr>
                                      <p:to>
                                        <p:strVal val="hidden"/>
                                      </p:to>
                                    </p:set>
                                  </p:sub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grpId="0" nodeType="clickEffect">
                                  <p:stCondLst>
                                    <p:cond delay="0"/>
                                  </p:stCondLst>
                                  <p:childTnLst>
                                    <p:set>
                                      <p:cBhvr>
                                        <p:cTn id="21" dur="1" fill="hold">
                                          <p:stCondLst>
                                            <p:cond delay="0"/>
                                          </p:stCondLst>
                                        </p:cTn>
                                        <p:tgtEl>
                                          <p:spTgt spid="62514"/>
                                        </p:tgtEl>
                                        <p:attrNameLst>
                                          <p:attrName>style.visibility</p:attrName>
                                        </p:attrNameLst>
                                      </p:cBhvr>
                                      <p:to>
                                        <p:strVal val="visible"/>
                                      </p:to>
                                    </p:set>
                                    <p:animEffect transition="in" filter="fade">
                                      <p:cBhvr>
                                        <p:cTn id="22" dur="1000"/>
                                        <p:tgtEl>
                                          <p:spTgt spid="62514"/>
                                        </p:tgtEl>
                                      </p:cBhvr>
                                    </p:animEffect>
                                  </p:childTnLst>
                                  <p:subTnLst>
                                    <p:set>
                                      <p:cBhvr override="childStyle">
                                        <p:cTn dur="1" fill="hold" display="0" masterRel="nextClick" afterEffect="1"/>
                                        <p:tgtEl>
                                          <p:spTgt spid="62514"/>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grpId="0" nodeType="clickEffect">
                                  <p:stCondLst>
                                    <p:cond delay="0"/>
                                  </p:stCondLst>
                                  <p:childTnLst>
                                    <p:set>
                                      <p:cBhvr>
                                        <p:cTn id="26" dur="1" fill="hold">
                                          <p:stCondLst>
                                            <p:cond delay="0"/>
                                          </p:stCondLst>
                                        </p:cTn>
                                        <p:tgtEl>
                                          <p:spTgt spid="62515"/>
                                        </p:tgtEl>
                                        <p:attrNameLst>
                                          <p:attrName>style.visibility</p:attrName>
                                        </p:attrNameLst>
                                      </p:cBhvr>
                                      <p:to>
                                        <p:strVal val="visible"/>
                                      </p:to>
                                    </p:set>
                                    <p:animEffect transition="in" filter="fade">
                                      <p:cBhvr>
                                        <p:cTn id="27" dur="1000"/>
                                        <p:tgtEl>
                                          <p:spTgt spid="62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11" grpId="0" animBg="1"/>
      <p:bldP spid="62512" grpId="0" animBg="1"/>
      <p:bldP spid="62513" grpId="0" animBg="1"/>
      <p:bldP spid="62514" grpId="0" animBg="1"/>
      <p:bldP spid="625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
          <p:cNvGrpSpPr>
            <a:grpSpLocks/>
          </p:cNvGrpSpPr>
          <p:nvPr/>
        </p:nvGrpSpPr>
        <p:grpSpPr bwMode="auto">
          <a:xfrm>
            <a:off x="987425" y="1350963"/>
            <a:ext cx="4257675" cy="5559425"/>
            <a:chOff x="552" y="921"/>
            <a:chExt cx="2682" cy="3502"/>
          </a:xfrm>
        </p:grpSpPr>
        <p:pic>
          <p:nvPicPr>
            <p:cNvPr id="1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7424"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7410"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411" name="Text Box 5"/>
          <p:cNvSpPr txBox="1">
            <a:spLocks noChangeArrowheads="1"/>
          </p:cNvSpPr>
          <p:nvPr/>
        </p:nvSpPr>
        <p:spPr bwMode="auto">
          <a:xfrm>
            <a:off x="9696450" y="3175"/>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7412" name="Text Box 6"/>
          <p:cNvSpPr txBox="1">
            <a:spLocks noChangeArrowheads="1"/>
          </p:cNvSpPr>
          <p:nvPr/>
        </p:nvSpPr>
        <p:spPr bwMode="auto">
          <a:xfrm>
            <a:off x="9696450" y="20638"/>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en-GB" sz="2000">
                <a:solidFill>
                  <a:srgbClr val="FFEA18"/>
                </a:solidFill>
                <a:latin typeface="Comic Sans MS" charset="0"/>
              </a:rPr>
              <a:t> </a:t>
            </a:r>
          </a:p>
        </p:txBody>
      </p:sp>
      <p:sp>
        <p:nvSpPr>
          <p:cNvPr id="17413" name="Text Box 7"/>
          <p:cNvSpPr txBox="1">
            <a:spLocks noChangeArrowheads="1"/>
          </p:cNvSpPr>
          <p:nvPr/>
        </p:nvSpPr>
        <p:spPr bwMode="auto">
          <a:xfrm>
            <a:off x="5969000" y="180498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الأناجيل</a:t>
            </a:r>
            <a:endParaRPr lang="en-GB" sz="3600" b="1" dirty="0">
              <a:solidFill>
                <a:srgbClr val="FFEA18"/>
              </a:solidFill>
              <a:latin typeface="Arial" panose="020B0604020202020204" pitchFamily="34" charset="0"/>
              <a:cs typeface="Arial" panose="020B0604020202020204" pitchFamily="34" charset="0"/>
            </a:endParaRPr>
          </a:p>
        </p:txBody>
      </p:sp>
      <p:sp>
        <p:nvSpPr>
          <p:cNvPr id="17414" name="Text Box 8"/>
          <p:cNvSpPr txBox="1">
            <a:spLocks noChangeArrowheads="1"/>
          </p:cNvSpPr>
          <p:nvPr/>
        </p:nvSpPr>
        <p:spPr bwMode="auto">
          <a:xfrm>
            <a:off x="6464300" y="3252788"/>
            <a:ext cx="21463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أعمال الرسل</a:t>
            </a:r>
            <a:endParaRPr lang="en-GB" sz="3600" b="1" dirty="0">
              <a:solidFill>
                <a:srgbClr val="FFEA18"/>
              </a:solidFill>
              <a:latin typeface="Arial" panose="020B0604020202020204" pitchFamily="34" charset="0"/>
              <a:cs typeface="Arial" panose="020B0604020202020204" pitchFamily="34" charset="0"/>
            </a:endParaRPr>
          </a:p>
        </p:txBody>
      </p:sp>
      <p:sp>
        <p:nvSpPr>
          <p:cNvPr id="17415" name="Text Box 9"/>
          <p:cNvSpPr txBox="1">
            <a:spLocks noChangeArrowheads="1"/>
          </p:cNvSpPr>
          <p:nvPr/>
        </p:nvSpPr>
        <p:spPr bwMode="auto">
          <a:xfrm>
            <a:off x="6032500" y="4702175"/>
            <a:ext cx="30353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الرسائل</a:t>
            </a:r>
            <a:endParaRPr lang="en-GB" sz="4400" b="1" dirty="0">
              <a:solidFill>
                <a:srgbClr val="FFEA18"/>
              </a:solidFill>
              <a:latin typeface="Arial" panose="020B0604020202020204" pitchFamily="34" charset="0"/>
              <a:cs typeface="Arial" panose="020B0604020202020204" pitchFamily="34" charset="0"/>
            </a:endParaRPr>
          </a:p>
        </p:txBody>
      </p:sp>
      <p:sp>
        <p:nvSpPr>
          <p:cNvPr id="17416" name="Text Box 10"/>
          <p:cNvSpPr txBox="1">
            <a:spLocks noChangeArrowheads="1"/>
          </p:cNvSpPr>
          <p:nvPr/>
        </p:nvSpPr>
        <p:spPr bwMode="auto">
          <a:xfrm>
            <a:off x="5867400" y="6149975"/>
            <a:ext cx="33782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سفر الرؤيا</a:t>
            </a:r>
            <a:endParaRPr lang="en-GB" sz="4400" b="1" dirty="0">
              <a:solidFill>
                <a:srgbClr val="FFEA18"/>
              </a:solidFill>
              <a:latin typeface="Arial" panose="020B0604020202020204" pitchFamily="34" charset="0"/>
              <a:cs typeface="Arial" panose="020B0604020202020204" pitchFamily="34" charset="0"/>
            </a:endParaRPr>
          </a:p>
        </p:txBody>
      </p:sp>
      <p:sp>
        <p:nvSpPr>
          <p:cNvPr id="17417" name="Text Box 11"/>
          <p:cNvSpPr txBox="1">
            <a:spLocks noChangeArrowheads="1"/>
          </p:cNvSpPr>
          <p:nvPr/>
        </p:nvSpPr>
        <p:spPr bwMode="auto">
          <a:xfrm>
            <a:off x="8821738" y="7399338"/>
            <a:ext cx="184150" cy="26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418" name="Text Box 12"/>
          <p:cNvSpPr txBox="1">
            <a:spLocks noChangeArrowheads="1"/>
          </p:cNvSpPr>
          <p:nvPr/>
        </p:nvSpPr>
        <p:spPr bwMode="auto">
          <a:xfrm>
            <a:off x="9191625" y="7412038"/>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06</a:t>
            </a:r>
          </a:p>
        </p:txBody>
      </p:sp>
      <p:grpSp>
        <p:nvGrpSpPr>
          <p:cNvPr id="3" name="Group 13"/>
          <p:cNvGrpSpPr>
            <a:grpSpLocks/>
          </p:cNvGrpSpPr>
          <p:nvPr/>
        </p:nvGrpSpPr>
        <p:grpSpPr bwMode="auto">
          <a:xfrm>
            <a:off x="2182813" y="2774950"/>
            <a:ext cx="7437437" cy="1658938"/>
            <a:chOff x="1375" y="1748"/>
            <a:chExt cx="4685" cy="1045"/>
          </a:xfrm>
        </p:grpSpPr>
        <p:sp>
          <p:nvSpPr>
            <p:cNvPr id="8206" name="Oval 14"/>
            <p:cNvSpPr>
              <a:spLocks noChangeArrowheads="1"/>
            </p:cNvSpPr>
            <p:nvPr/>
          </p:nvSpPr>
          <p:spPr bwMode="auto">
            <a:xfrm>
              <a:off x="3444" y="2095"/>
              <a:ext cx="2616" cy="69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8207" name="Line 15"/>
            <p:cNvSpPr>
              <a:spLocks noChangeShapeType="1"/>
            </p:cNvSpPr>
            <p:nvPr/>
          </p:nvSpPr>
          <p:spPr bwMode="auto">
            <a:xfrm flipH="1" flipV="1">
              <a:off x="2063" y="1897"/>
              <a:ext cx="1370" cy="521"/>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8208" name="AutoShape 16"/>
            <p:cNvSpPr>
              <a:spLocks noChangeArrowheads="1"/>
            </p:cNvSpPr>
            <p:nvPr/>
          </p:nvSpPr>
          <p:spPr bwMode="auto">
            <a:xfrm>
              <a:off x="1375" y="1748"/>
              <a:ext cx="692" cy="473"/>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15977" t="17213" r="27527" b="17598"/>
          <a:stretch>
            <a:fillRect/>
          </a:stretch>
        </p:blipFill>
        <p:spPr bwMode="auto">
          <a:xfrm>
            <a:off x="539750" y="1284288"/>
            <a:ext cx="3168650" cy="2536825"/>
          </a:xfrm>
          <a:prstGeom prst="rect">
            <a:avLst/>
          </a:prstGeom>
          <a:noFill/>
          <a:ln w="9525">
            <a:noFill/>
            <a:round/>
            <a:headEnd/>
            <a:tailEnd/>
          </a:ln>
          <a:effectLst>
            <a:outerShdw blurRad="63500" dist="89605" dir="2700000" algn="ctr" rotWithShape="0">
              <a:srgbClr val="000000"/>
            </a:outerShdw>
          </a:effectLst>
        </p:spPr>
      </p:pic>
      <p:sp>
        <p:nvSpPr>
          <p:cNvPr id="126978" name="Line 2"/>
          <p:cNvSpPr>
            <a:spLocks noChangeShapeType="1"/>
          </p:cNvSpPr>
          <p:nvPr/>
        </p:nvSpPr>
        <p:spPr bwMode="auto">
          <a:xfrm flipH="1" flipV="1">
            <a:off x="4676775" y="2036763"/>
            <a:ext cx="546100" cy="342900"/>
          </a:xfrm>
          <a:prstGeom prst="line">
            <a:avLst/>
          </a:prstGeom>
          <a:noFill/>
          <a:ln w="25560">
            <a:solidFill>
              <a:srgbClr val="000000"/>
            </a:solidFill>
            <a:miter lim="800000"/>
            <a:headEnd/>
            <a:tailEnd type="triangle" w="med" len="med"/>
          </a:ln>
          <a:extLst>
            <a:ext uri="{909E8E84-426E-40dd-AFC4-6F175D3DCCD1}">
              <a14:hiddenFill xmlns:a14="http://schemas.microsoft.com/office/drawing/2010/main" xmlns="">
                <a:noFill/>
              </a14:hiddenFill>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126979" name="Rectangle 3"/>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26980" name="Text Box 4"/>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6981" name="Rectangle 5"/>
          <p:cNvSpPr>
            <a:spLocks noChangeArrowheads="1"/>
          </p:cNvSpPr>
          <p:nvPr/>
        </p:nvSpPr>
        <p:spPr bwMode="auto">
          <a:xfrm>
            <a:off x="4068763" y="1154113"/>
            <a:ext cx="16478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63494" name="Line 6"/>
          <p:cNvSpPr>
            <a:spLocks noChangeShapeType="1"/>
          </p:cNvSpPr>
          <p:nvPr/>
        </p:nvSpPr>
        <p:spPr bwMode="auto">
          <a:xfrm>
            <a:off x="4152900" y="18875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3495" name="Line 7"/>
          <p:cNvSpPr>
            <a:spLocks noChangeShapeType="1"/>
          </p:cNvSpPr>
          <p:nvPr/>
        </p:nvSpPr>
        <p:spPr bwMode="auto">
          <a:xfrm>
            <a:off x="4152900" y="3546475"/>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3496"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3497" name="Line 9"/>
          <p:cNvSpPr>
            <a:spLocks noChangeShapeType="1"/>
          </p:cNvSpPr>
          <p:nvPr/>
        </p:nvSpPr>
        <p:spPr bwMode="auto">
          <a:xfrm>
            <a:off x="4148138" y="5122863"/>
            <a:ext cx="1457325" cy="1587"/>
          </a:xfrm>
          <a:prstGeom prst="line">
            <a:avLst/>
          </a:prstGeom>
          <a:noFill/>
          <a:ln w="50760">
            <a:solidFill>
              <a:srgbClr val="FFFFFF"/>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nvGrpSpPr>
          <p:cNvPr id="128010" name="Group 10"/>
          <p:cNvGrpSpPr>
            <a:grpSpLocks/>
          </p:cNvGrpSpPr>
          <p:nvPr/>
        </p:nvGrpSpPr>
        <p:grpSpPr bwMode="auto">
          <a:xfrm>
            <a:off x="4067175" y="0"/>
            <a:ext cx="1647825" cy="1046163"/>
            <a:chOff x="2562" y="0"/>
            <a:chExt cx="1004" cy="659"/>
          </a:xfrm>
        </p:grpSpPr>
        <p:sp>
          <p:nvSpPr>
            <p:cNvPr id="127007" name="Rectangle 11"/>
            <p:cNvSpPr>
              <a:spLocks noChangeArrowheads="1"/>
            </p:cNvSpPr>
            <p:nvPr/>
          </p:nvSpPr>
          <p:spPr bwMode="auto">
            <a:xfrm>
              <a:off x="2649" y="0"/>
              <a:ext cx="862" cy="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gn="ctr">
                <a:lnSpc>
                  <a:spcPct val="100000"/>
                </a:lnSpc>
                <a:spcBef>
                  <a:spcPts val="1125"/>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(21 كتاب)</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7008"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pPr>
                <a:defRPr/>
              </a:pPr>
              <a:endParaRPr lang="en-US">
                <a:effectLst>
                  <a:outerShdw blurRad="50800" dist="63500" dir="2700000" algn="tl" rotWithShape="0">
                    <a:srgbClr val="000000"/>
                  </a:outerShdw>
                </a:effectLst>
              </a:endParaRPr>
            </a:p>
          </p:txBody>
        </p:sp>
        <p:sp>
          <p:nvSpPr>
            <p:cNvPr id="127009" name="Rectangle 13"/>
            <p:cNvSpPr>
              <a:spLocks noChangeArrowheads="1"/>
            </p:cNvSpPr>
            <p:nvPr/>
          </p:nvSpPr>
          <p:spPr bwMode="auto">
            <a:xfrm>
              <a:off x="2615" y="281"/>
              <a:ext cx="892" cy="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520" tIns="50760" rIns="101520" bIns="50760">
              <a:spAutoFit/>
            </a:bodyPr>
            <a:lstStyle/>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قضايا</a:t>
              </a:r>
            </a:p>
            <a:p>
              <a:pPr algn="ctr">
                <a:lnSpc>
                  <a:spcPct val="65000"/>
                </a:lnSpc>
                <a:spcBef>
                  <a:spcPts val="1063"/>
                </a:spcBef>
                <a:buClr>
                  <a:srgbClr val="99FF6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endParaRPr lang="en-GB" sz="1700" b="1" dirty="0">
                <a:solidFill>
                  <a:srgbClr val="99FF66"/>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63502" name="Line 14"/>
          <p:cNvSpPr>
            <a:spLocks noChangeShapeType="1"/>
          </p:cNvSpPr>
          <p:nvPr/>
        </p:nvSpPr>
        <p:spPr bwMode="auto">
          <a:xfrm>
            <a:off x="4152900" y="2584450"/>
            <a:ext cx="1482725" cy="1588"/>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3503"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3504" name="Line 16"/>
          <p:cNvSpPr>
            <a:spLocks noChangeShapeType="1"/>
          </p:cNvSpPr>
          <p:nvPr/>
        </p:nvSpPr>
        <p:spPr bwMode="auto">
          <a:xfrm>
            <a:off x="4464050" y="6062663"/>
            <a:ext cx="865188" cy="1587"/>
          </a:xfrm>
          <a:prstGeom prst="line">
            <a:avLst/>
          </a:prstGeom>
          <a:noFill/>
          <a:ln w="25560">
            <a:solidFill>
              <a:srgbClr val="FFFFFF"/>
            </a:solidFill>
            <a:prstDash val="dash"/>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126990" name="Rectangle 17"/>
          <p:cNvSpPr>
            <a:spLocks noChangeArrowheads="1"/>
          </p:cNvSpPr>
          <p:nvPr/>
        </p:nvSpPr>
        <p:spPr bwMode="auto">
          <a:xfrm>
            <a:off x="5799138" y="1717675"/>
            <a:ext cx="3492500" cy="5206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المجموعة</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الكاملة</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لرسائل</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العهد</a:t>
            </a:r>
          </a:p>
          <a:p>
            <a:pPr algn="r">
              <a:lnSpc>
                <a:spcPct val="100000"/>
              </a:lnSpc>
              <a:spcBef>
                <a:spcPts val="2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الجديد</a:t>
            </a:r>
            <a:endParaRPr lang="en-GB" sz="47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6991" name="Text Box 18"/>
          <p:cNvSpPr txBox="1">
            <a:spLocks noChangeArrowheads="1"/>
          </p:cNvSpPr>
          <p:nvPr/>
        </p:nvSpPr>
        <p:spPr bwMode="auto">
          <a:xfrm>
            <a:off x="776288" y="4805363"/>
            <a:ext cx="2863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6992" name="Rectangle 19"/>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26993" name="Text Box 20"/>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6994" name="Rectangle 21"/>
          <p:cNvSpPr>
            <a:spLocks noChangeArrowheads="1"/>
          </p:cNvSpPr>
          <p:nvPr/>
        </p:nvSpPr>
        <p:spPr bwMode="auto">
          <a:xfrm>
            <a:off x="3983038" y="5800725"/>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بطرس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بطرس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يوحنا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يوحنا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3 يوحنا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26995" name="Rectangle 22"/>
          <p:cNvSpPr>
            <a:spLocks noChangeArrowheads="1"/>
          </p:cNvSpPr>
          <p:nvPr/>
        </p:nvSpPr>
        <p:spPr bwMode="auto">
          <a:xfrm>
            <a:off x="3983038" y="4865688"/>
            <a:ext cx="1768475" cy="1153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الآخرين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6996" name="Rectangle 23"/>
          <p:cNvSpPr>
            <a:spLocks noChangeArrowheads="1"/>
          </p:cNvSpPr>
          <p:nvPr/>
        </p:nvSpPr>
        <p:spPr bwMode="auto">
          <a:xfrm>
            <a:off x="3983038" y="5457825"/>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العبرانيين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6997" name="Rectangle 24"/>
          <p:cNvSpPr>
            <a:spLocks noChangeArrowheads="1"/>
          </p:cNvSpPr>
          <p:nvPr/>
        </p:nvSpPr>
        <p:spPr bwMode="auto">
          <a:xfrm>
            <a:off x="3983038" y="3344863"/>
            <a:ext cx="1768475" cy="1726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تسالونيكي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6998" name="Rectangle 25"/>
          <p:cNvSpPr>
            <a:spLocks noChangeArrowheads="1"/>
          </p:cNvSpPr>
          <p:nvPr/>
        </p:nvSpPr>
        <p:spPr bwMode="auto">
          <a:xfrm>
            <a:off x="3983038" y="2333625"/>
            <a:ext cx="1768475" cy="1344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6999" name="Rectangle 26"/>
          <p:cNvSpPr>
            <a:spLocks noChangeArrowheads="1"/>
          </p:cNvSpPr>
          <p:nvPr/>
        </p:nvSpPr>
        <p:spPr bwMode="auto">
          <a:xfrm>
            <a:off x="3983038" y="1744663"/>
            <a:ext cx="1768475" cy="1006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7000" name="Rectangle 27"/>
          <p:cNvSpPr>
            <a:spLocks noChangeArrowheads="1"/>
          </p:cNvSpPr>
          <p:nvPr/>
        </p:nvSpPr>
        <p:spPr bwMode="auto">
          <a:xfrm>
            <a:off x="3967163" y="1066800"/>
            <a:ext cx="1768475" cy="99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u="sng"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endParaRPr lang="en-GB" sz="1400" b="1" u="sng"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a:t>
            </a: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بولس.</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5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127001" name="Rectangle 28"/>
          <p:cNvSpPr>
            <a:spLocks noChangeArrowheads="1"/>
          </p:cNvSpPr>
          <p:nvPr/>
        </p:nvSpPr>
        <p:spPr bwMode="auto">
          <a:xfrm>
            <a:off x="3983038" y="4464050"/>
            <a:ext cx="1768475" cy="962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فيلمون</a:t>
            </a:r>
            <a:endParaRPr lang="en-GB" sz="14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sz="1400" b="1" dirty="0">
              <a:solidFill>
                <a:srgbClr val="FFFFFF"/>
              </a:solidFill>
              <a:effectLst>
                <a:outerShdw blurRad="50800" dist="63500" dir="2700000" algn="tl" rotWithShape="0">
                  <a:srgbClr val="000000"/>
                </a:outerShdw>
              </a:effectLst>
              <a:latin typeface="Helvetica" charset="0"/>
            </a:endParaRPr>
          </a:p>
        </p:txBody>
      </p:sp>
      <p:sp>
        <p:nvSpPr>
          <p:cNvPr id="63518" name="AutoShape 30"/>
          <p:cNvSpPr>
            <a:spLocks noChangeArrowheads="1"/>
          </p:cNvSpPr>
          <p:nvPr/>
        </p:nvSpPr>
        <p:spPr bwMode="auto">
          <a:xfrm>
            <a:off x="3914775" y="1057275"/>
            <a:ext cx="1884363" cy="6627813"/>
          </a:xfrm>
          <a:prstGeom prst="roundRect">
            <a:avLst>
              <a:gd name="adj" fmla="val 16667"/>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27004" name="Text Box 31"/>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27005" name="Text Box 32"/>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60</a:t>
            </a:r>
          </a:p>
        </p:txBody>
      </p:sp>
      <p:sp>
        <p:nvSpPr>
          <p:cNvPr id="127006" name="Text Box 33"/>
          <p:cNvSpPr txBox="1">
            <a:spLocks noChangeArrowheads="1"/>
          </p:cNvSpPr>
          <p:nvPr/>
        </p:nvSpPr>
        <p:spPr bwMode="auto">
          <a:xfrm>
            <a:off x="1793875" y="4035425"/>
            <a:ext cx="1938338" cy="3195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2250"/>
              </a:spcBef>
              <a:buClr>
                <a:srgbClr val="FFFF00"/>
              </a:buClr>
              <a:defRPr/>
            </a:pPr>
            <a:r>
              <a:rPr lang="ar-JO" sz="3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الرسائل</a:t>
            </a:r>
          </a:p>
          <a:p>
            <a:pPr algn="r">
              <a:lnSpc>
                <a:spcPct val="100000"/>
              </a:lnSpc>
              <a:spcBef>
                <a:spcPts val="2250"/>
              </a:spcBef>
              <a:buClr>
                <a:srgbClr val="FFFF00"/>
              </a:buClr>
              <a:defRPr/>
            </a:pPr>
            <a:r>
              <a:rPr lang="ar-JO" sz="3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المعممة إلى</a:t>
            </a:r>
          </a:p>
          <a:p>
            <a:pPr algn="r">
              <a:lnSpc>
                <a:spcPct val="100000"/>
              </a:lnSpc>
              <a:spcBef>
                <a:spcPts val="2250"/>
              </a:spcBef>
              <a:buClr>
                <a:srgbClr val="FFFF00"/>
              </a:buClr>
              <a:defRPr/>
            </a:pPr>
            <a:r>
              <a:rPr lang="ar-JO" sz="3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الكنيسة</a:t>
            </a:r>
          </a:p>
          <a:p>
            <a:pPr algn="r">
              <a:lnSpc>
                <a:spcPct val="100000"/>
              </a:lnSpc>
              <a:spcBef>
                <a:spcPts val="2250"/>
              </a:spcBef>
              <a:buClr>
                <a:srgbClr val="FFFF00"/>
              </a:buClr>
              <a:defRPr/>
            </a:pPr>
            <a:r>
              <a:rPr lang="ar-JO" sz="36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الأولى</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63518"/>
                                        </p:tgtEl>
                                        <p:attrNameLst>
                                          <p:attrName>style.visibility</p:attrName>
                                        </p:attrNameLst>
                                      </p:cBhvr>
                                      <p:to>
                                        <p:strVal val="visible"/>
                                      </p:to>
                                    </p:set>
                                    <p:animEffect transition="in" filter="fade">
                                      <p:cBhvr>
                                        <p:cTn id="7" dur="1000"/>
                                        <p:tgtEl>
                                          <p:spTgt spid="63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30050" name="Text Box 2"/>
          <p:cNvSpPr txBox="1">
            <a:spLocks noChangeArrowheads="1"/>
          </p:cNvSpPr>
          <p:nvPr/>
        </p:nvSpPr>
        <p:spPr bwMode="auto">
          <a:xfrm>
            <a:off x="5734050" y="3373438"/>
            <a:ext cx="35655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4515" name="Rectangle 3"/>
          <p:cNvSpPr>
            <a:spLocks noChangeArrowheads="1"/>
          </p:cNvSpPr>
          <p:nvPr/>
        </p:nvSpPr>
        <p:spPr bwMode="auto">
          <a:xfrm>
            <a:off x="1463675" y="1738313"/>
            <a:ext cx="7162800" cy="517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8000" b="1" dirty="0">
                <a:solidFill>
                  <a:srgbClr val="FF0000"/>
                </a:solidFill>
                <a:latin typeface="Arial" panose="020B0604020202020204" pitchFamily="34" charset="0"/>
                <a:cs typeface="Arial" panose="020B0604020202020204" pitchFamily="34" charset="0"/>
              </a:rPr>
              <a:t>ماذا عن</a:t>
            </a:r>
          </a:p>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8000" b="1" dirty="0">
                <a:solidFill>
                  <a:srgbClr val="FF0000"/>
                </a:solidFill>
                <a:latin typeface="Arial" panose="020B0604020202020204" pitchFamily="34" charset="0"/>
                <a:cs typeface="Arial" panose="020B0604020202020204" pitchFamily="34" charset="0"/>
              </a:rPr>
              <a:t>الأفكار وراء</a:t>
            </a:r>
          </a:p>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8000" b="1" dirty="0">
                <a:solidFill>
                  <a:srgbClr val="FF0000"/>
                </a:solidFill>
                <a:latin typeface="Arial" panose="020B0604020202020204" pitchFamily="34" charset="0"/>
                <a:cs typeface="Arial" panose="020B0604020202020204" pitchFamily="34" charset="0"/>
              </a:rPr>
              <a:t>الرسائل؟</a:t>
            </a:r>
            <a:endParaRPr lang="en-GB" sz="8000" b="1" dirty="0">
              <a:solidFill>
                <a:srgbClr val="FF0000"/>
              </a:solidFill>
              <a:latin typeface="Arial" panose="020B0604020202020204" pitchFamily="34" charset="0"/>
              <a:cs typeface="Arial" panose="020B0604020202020204" pitchFamily="34" charset="0"/>
            </a:endParaRPr>
          </a:p>
        </p:txBody>
      </p:sp>
      <p:sp>
        <p:nvSpPr>
          <p:cNvPr id="130052" name="Text Box 4"/>
          <p:cNvSpPr txBox="1">
            <a:spLocks noChangeArrowheads="1"/>
          </p:cNvSpPr>
          <p:nvPr/>
        </p:nvSpPr>
        <p:spPr bwMode="auto">
          <a:xfrm>
            <a:off x="1636713" y="1133475"/>
            <a:ext cx="8181975" cy="385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20000"/>
              </a:lnSpc>
            </a:pPr>
            <a:r>
              <a:rPr lang="en-GB" sz="1600" b="1">
                <a:solidFill>
                  <a:srgbClr val="000000"/>
                </a:solidFill>
                <a:latin typeface="Helvetica" charset="0"/>
                <a:cs typeface="Times New Roman" charset="0"/>
              </a:rPr>
              <a:t>                               </a:t>
            </a:r>
          </a:p>
        </p:txBody>
      </p:sp>
      <p:sp>
        <p:nvSpPr>
          <p:cNvPr id="130053" name="Text Box 6"/>
          <p:cNvSpPr txBox="1">
            <a:spLocks noChangeArrowheads="1"/>
          </p:cNvSpPr>
          <p:nvPr/>
        </p:nvSpPr>
        <p:spPr bwMode="auto">
          <a:xfrm>
            <a:off x="8821738" y="74120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30054" name="Text Box 7"/>
          <p:cNvSpPr txBox="1">
            <a:spLocks noChangeArrowheads="1"/>
          </p:cNvSpPr>
          <p:nvPr/>
        </p:nvSpPr>
        <p:spPr bwMode="auto">
          <a:xfrm>
            <a:off x="9264650"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61</a:t>
            </a:r>
          </a:p>
        </p:txBody>
      </p:sp>
      <p:sp>
        <p:nvSpPr>
          <p:cNvPr id="64520" name="Rectangle 8"/>
          <p:cNvSpPr>
            <a:spLocks noChangeArrowheads="1"/>
          </p:cNvSpPr>
          <p:nvPr/>
        </p:nvSpPr>
        <p:spPr bwMode="auto">
          <a:xfrm>
            <a:off x="1447800" y="1066800"/>
            <a:ext cx="7851776" cy="5173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308" tIns="50654" rIns="101308" bIns="50654">
            <a:spAutoFit/>
          </a:bodyPr>
          <a:lstStyle/>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8000" b="1" dirty="0">
                <a:solidFill>
                  <a:srgbClr val="FFFF00"/>
                </a:solidFill>
                <a:latin typeface="Arial" panose="020B0604020202020204" pitchFamily="34" charset="0"/>
                <a:cs typeface="Arial" panose="020B0604020202020204" pitchFamily="34" charset="0"/>
              </a:rPr>
              <a:t>لماذا تمت</a:t>
            </a:r>
          </a:p>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8000" b="1" dirty="0">
                <a:solidFill>
                  <a:srgbClr val="FFFF00"/>
                </a:solidFill>
                <a:latin typeface="Arial" panose="020B0604020202020204" pitchFamily="34" charset="0"/>
                <a:cs typeface="Arial" panose="020B0604020202020204" pitchFamily="34" charset="0"/>
              </a:rPr>
              <a:t>كتابتها...في</a:t>
            </a:r>
          </a:p>
          <a:p>
            <a:pPr algn="ctr">
              <a:lnSpc>
                <a:spcPct val="105000"/>
              </a:lnSpc>
              <a:spcBef>
                <a:spcPts val="5000"/>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8000" b="1" dirty="0">
                <a:solidFill>
                  <a:srgbClr val="FFFF00"/>
                </a:solidFill>
                <a:latin typeface="Arial" panose="020B0604020202020204" pitchFamily="34" charset="0"/>
                <a:cs typeface="Arial" panose="020B0604020202020204" pitchFamily="34" charset="0"/>
              </a:rPr>
              <a:t>المركز الأول؟</a:t>
            </a:r>
          </a:p>
        </p:txBody>
      </p:sp>
      <p:sp>
        <p:nvSpPr>
          <p:cNvPr id="130056" name="Text Box 9"/>
          <p:cNvSpPr txBox="1">
            <a:spLocks noChangeArrowheads="1"/>
          </p:cNvSpPr>
          <p:nvPr/>
        </p:nvSpPr>
        <p:spPr bwMode="auto">
          <a:xfrm>
            <a:off x="9572625" y="7348538"/>
            <a:ext cx="30797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1000"/>
                                        <p:tgtEl>
                                          <p:spTgt spid="64515"/>
                                        </p:tgtEl>
                                      </p:cBhvr>
                                    </p:animEffect>
                                  </p:childTnLst>
                                  <p:subTnLst>
                                    <p:set>
                                      <p:cBhvr override="childStyle">
                                        <p:cTn dur="1" fill="hold" display="0" masterRel="nextClick" afterEffect="1"/>
                                        <p:tgtEl>
                                          <p:spTgt spid="645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4520"/>
                                        </p:tgtEl>
                                        <p:attrNameLst>
                                          <p:attrName>style.visibility</p:attrName>
                                        </p:attrNameLst>
                                      </p:cBhvr>
                                      <p:to>
                                        <p:strVal val="visible"/>
                                      </p:to>
                                    </p:set>
                                    <p:animEffect transition="in" filter="fade">
                                      <p:cBhvr>
                                        <p:cTn id="12" dur="10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860425" y="3319463"/>
            <a:ext cx="8378825" cy="2082800"/>
            <a:chOff x="542" y="2091"/>
            <a:chExt cx="5278" cy="1312"/>
          </a:xfrm>
        </p:grpSpPr>
        <p:sp>
          <p:nvSpPr>
            <p:cNvPr id="65538"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5539"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sp>
          <p:nvSpPr>
            <p:cNvPr id="65540"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effectLst>
                  <a:outerShdw blurRad="50800" dist="63500" dir="2700000" algn="tl" rotWithShape="0">
                    <a:srgbClr val="000000"/>
                  </a:outerShdw>
                </a:effectLst>
                <a:latin typeface="Times New Roman" pitchFamily="-108" charset="0"/>
                <a:ea typeface="+mn-ea"/>
                <a:cs typeface="+mn-cs"/>
              </a:endParaRPr>
            </a:p>
          </p:txBody>
        </p:sp>
      </p:grpSp>
      <p:sp>
        <p:nvSpPr>
          <p:cNvPr id="131074" name="Rectangle 5"/>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pPr>
              <a:defRPr/>
            </a:pPr>
            <a:endParaRPr lang="en-US">
              <a:effectLst>
                <a:outerShdw blurRad="50800" dist="63500" dir="2700000" algn="tl" rotWithShape="0">
                  <a:srgbClr val="000000"/>
                </a:outerShdw>
              </a:effectLst>
            </a:endParaRPr>
          </a:p>
        </p:txBody>
      </p:sp>
      <p:sp>
        <p:nvSpPr>
          <p:cNvPr id="131075" name="Line 6"/>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pPr>
              <a:defRPr/>
            </a:pPr>
            <a:endParaRPr lang="en-US">
              <a:effectLst>
                <a:outerShdw blurRad="50800" dist="63500" dir="2700000" algn="tl" rotWithShape="0">
                  <a:srgbClr val="000000"/>
                </a:outerShdw>
              </a:effectLst>
            </a:endParaRPr>
          </a:p>
        </p:txBody>
      </p:sp>
      <p:sp>
        <p:nvSpPr>
          <p:cNvPr id="65544" name="Text Box 8"/>
          <p:cNvSpPr txBox="1">
            <a:spLocks noChangeArrowheads="1"/>
          </p:cNvSpPr>
          <p:nvPr/>
        </p:nvSpPr>
        <p:spPr bwMode="auto">
          <a:xfrm>
            <a:off x="4789488" y="288925"/>
            <a:ext cx="3946525"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500"/>
              </a:spcBef>
              <a:buClr>
                <a:srgbClr val="FFFF00"/>
              </a:buClr>
              <a:defRPr/>
            </a:pPr>
            <a:r>
              <a:rPr lang="ar-JO"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مساعدة الدراسة رقم 26</a:t>
            </a:r>
            <a:endParaRPr lang="en-GB"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31078" name="Text Box 9"/>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65546" name="Text Box 10"/>
          <p:cNvSpPr txBox="1">
            <a:spLocks noChangeArrowheads="1"/>
          </p:cNvSpPr>
          <p:nvPr/>
        </p:nvSpPr>
        <p:spPr bwMode="auto">
          <a:xfrm>
            <a:off x="1462088" y="1498600"/>
            <a:ext cx="7116762" cy="479425"/>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en-US"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 </a:t>
            </a:r>
            <a:r>
              <a:rPr lang="ar-JO"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 </a:t>
            </a:r>
            <a:r>
              <a:rPr lang="en-US"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LETTERS </a:t>
            </a:r>
            <a:r>
              <a:rPr lang="ar-JO"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هي رسائل</a:t>
            </a:r>
            <a:r>
              <a:rPr lang="en-US"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EPISTLES</a:t>
            </a:r>
            <a:r>
              <a:rPr lang="ar-JO"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 الرسائل </a:t>
            </a:r>
            <a:endParaRPr lang="en-GB"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65547" name="Text Box 11"/>
          <p:cNvSpPr txBox="1">
            <a:spLocks noChangeArrowheads="1"/>
          </p:cNvSpPr>
          <p:nvPr/>
        </p:nvSpPr>
        <p:spPr bwMode="auto">
          <a:xfrm>
            <a:off x="2106613" y="2438400"/>
            <a:ext cx="5816600" cy="53181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800" b="1" dirty="0">
                <a:solidFill>
                  <a:srgbClr val="FFFFFF"/>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rPr>
              <a:t>من قسمين...</a:t>
            </a:r>
            <a:endParaRPr lang="en-GB" sz="2800" b="1" dirty="0">
              <a:solidFill>
                <a:srgbClr val="FFFFFF"/>
              </a:solidFill>
              <a:effectLst>
                <a:outerShdw blurRad="50800" dist="63500" dir="2700000" algn="tl" rotWithShape="0">
                  <a:srgbClr val="000000"/>
                </a:outerShdw>
              </a:effectLst>
              <a:latin typeface="Arial" panose="020B0604020202020204" pitchFamily="34" charset="0"/>
              <a:ea typeface="+mn-ea"/>
              <a:cs typeface="Arial" panose="020B0604020202020204" pitchFamily="34" charset="0"/>
            </a:endParaRPr>
          </a:p>
        </p:txBody>
      </p:sp>
      <p:grpSp>
        <p:nvGrpSpPr>
          <p:cNvPr id="3" name="Group 12"/>
          <p:cNvGrpSpPr>
            <a:grpSpLocks/>
          </p:cNvGrpSpPr>
          <p:nvPr/>
        </p:nvGrpSpPr>
        <p:grpSpPr bwMode="auto">
          <a:xfrm>
            <a:off x="2274888" y="3321050"/>
            <a:ext cx="5559425" cy="1803400"/>
            <a:chOff x="1433" y="2092"/>
            <a:chExt cx="3502" cy="1136"/>
          </a:xfrm>
        </p:grpSpPr>
        <p:sp>
          <p:nvSpPr>
            <p:cNvPr id="65549" name="AutoShape 13"/>
            <p:cNvSpPr>
              <a:spLocks noChangeArrowheads="1"/>
            </p:cNvSpPr>
            <p:nvPr/>
          </p:nvSpPr>
          <p:spPr bwMode="auto">
            <a:xfrm>
              <a:off x="1433" y="2092"/>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31095" name="Text Box 14"/>
            <p:cNvSpPr txBox="1">
              <a:spLocks noChangeArrowheads="1"/>
            </p:cNvSpPr>
            <p:nvPr/>
          </p:nvSpPr>
          <p:spPr bwMode="auto">
            <a:xfrm>
              <a:off x="1734" y="2164"/>
              <a:ext cx="2824" cy="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00"/>
                </a:buClr>
                <a:defRPr/>
              </a:pPr>
              <a:r>
                <a:rPr lang="ar-SA" sz="4800" b="1" dirty="0">
                  <a:solidFill>
                    <a:srgbClr val="FFFF00"/>
                  </a:solidFill>
                  <a:effectLst>
                    <a:outerShdw blurRad="50800" dist="63500" dir="2700000" algn="tl" rotWithShape="0">
                      <a:srgbClr val="000000"/>
                    </a:outerShdw>
                  </a:effectLst>
                  <a:latin typeface="Helvetica" charset="0"/>
                </a:rPr>
                <a:t>تدعى الرسائل البولسيّة</a:t>
              </a:r>
              <a:endParaRPr lang="en-GB" sz="4800" b="1" dirty="0">
                <a:solidFill>
                  <a:srgbClr val="FFFF00"/>
                </a:solidFill>
                <a:effectLst>
                  <a:outerShdw blurRad="50800" dist="63500" dir="2700000" algn="tl" rotWithShape="0">
                    <a:srgbClr val="000000"/>
                  </a:outerShdw>
                </a:effectLst>
                <a:latin typeface="Helvetica" charset="0"/>
              </a:endParaRPr>
            </a:p>
          </p:txBody>
        </p:sp>
      </p:grpSp>
      <p:grpSp>
        <p:nvGrpSpPr>
          <p:cNvPr id="4" name="Group 15"/>
          <p:cNvGrpSpPr>
            <a:grpSpLocks/>
          </p:cNvGrpSpPr>
          <p:nvPr/>
        </p:nvGrpSpPr>
        <p:grpSpPr bwMode="auto">
          <a:xfrm>
            <a:off x="2449593" y="3460751"/>
            <a:ext cx="5559425" cy="1803400"/>
            <a:chOff x="1529" y="2188"/>
            <a:chExt cx="3502" cy="1136"/>
          </a:xfrm>
        </p:grpSpPr>
        <p:sp>
          <p:nvSpPr>
            <p:cNvPr id="65552" name="AutoShape 16"/>
            <p:cNvSpPr>
              <a:spLocks noChangeArrowheads="1"/>
            </p:cNvSpPr>
            <p:nvPr/>
          </p:nvSpPr>
          <p:spPr bwMode="auto">
            <a:xfrm>
              <a:off x="1529" y="2188"/>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31093" name="Text Box 17"/>
            <p:cNvSpPr txBox="1">
              <a:spLocks noChangeArrowheads="1"/>
            </p:cNvSpPr>
            <p:nvPr/>
          </p:nvSpPr>
          <p:spPr bwMode="auto">
            <a:xfrm>
              <a:off x="1830" y="2260"/>
              <a:ext cx="2824"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00"/>
                </a:buClr>
                <a:defRPr/>
              </a:pPr>
              <a:r>
                <a:rPr lang="ar-JO" sz="48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كتبها بولس</a:t>
              </a:r>
            </a:p>
          </p:txBody>
        </p:sp>
      </p:grpSp>
      <p:grpSp>
        <p:nvGrpSpPr>
          <p:cNvPr id="5" name="Group 18"/>
          <p:cNvGrpSpPr>
            <a:grpSpLocks/>
          </p:cNvGrpSpPr>
          <p:nvPr/>
        </p:nvGrpSpPr>
        <p:grpSpPr bwMode="auto">
          <a:xfrm>
            <a:off x="600075" y="5684838"/>
            <a:ext cx="8596313" cy="1166812"/>
            <a:chOff x="378" y="3581"/>
            <a:chExt cx="5415" cy="735"/>
          </a:xfrm>
        </p:grpSpPr>
        <p:sp>
          <p:nvSpPr>
            <p:cNvPr id="65555" name="AutoShape 19"/>
            <p:cNvSpPr>
              <a:spLocks noChangeArrowheads="1"/>
            </p:cNvSpPr>
            <p:nvPr/>
          </p:nvSpPr>
          <p:spPr bwMode="auto">
            <a:xfrm>
              <a:off x="689" y="3581"/>
              <a:ext cx="4904" cy="735"/>
            </a:xfrm>
            <a:prstGeom prst="roundRect">
              <a:avLst>
                <a:gd name="adj" fmla="val 16667"/>
              </a:avLst>
            </a:prstGeom>
            <a:gradFill rotWithShape="0">
              <a:gsLst>
                <a:gs pos="0">
                  <a:srgbClr val="215310"/>
                </a:gs>
                <a:gs pos="50000">
                  <a:srgbClr val="15370A"/>
                </a:gs>
                <a:gs pos="100000">
                  <a:srgbClr val="215310"/>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31091" name="Text Box 20"/>
            <p:cNvSpPr txBox="1">
              <a:spLocks noChangeArrowheads="1"/>
            </p:cNvSpPr>
            <p:nvPr/>
          </p:nvSpPr>
          <p:spPr bwMode="auto">
            <a:xfrm>
              <a:off x="378" y="3675"/>
              <a:ext cx="54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defRPr/>
              </a:pPr>
              <a:r>
                <a:rPr lang="ar-SA" sz="4800" b="1" dirty="0">
                  <a:solidFill>
                    <a:srgbClr val="FFFFFF"/>
                  </a:solidFill>
                  <a:effectLst>
                    <a:outerShdw blurRad="50800" dist="63500" dir="2700000" algn="tl" rotWithShape="0">
                      <a:srgbClr val="000000"/>
                    </a:outerShdw>
                  </a:effectLst>
                  <a:latin typeface="Helvetica" charset="0"/>
                </a:rPr>
                <a:t>والرسائل العامّة</a:t>
              </a:r>
              <a:endParaRPr lang="en-GB" sz="4800" b="1" dirty="0">
                <a:solidFill>
                  <a:srgbClr val="FFFFFF"/>
                </a:solidFill>
                <a:effectLst>
                  <a:outerShdw blurRad="50800" dist="63500" dir="2700000" algn="tl" rotWithShape="0">
                    <a:srgbClr val="000000"/>
                  </a:outerShdw>
                </a:effectLst>
                <a:latin typeface="Helvetica" charset="0"/>
              </a:endParaRPr>
            </a:p>
          </p:txBody>
        </p:sp>
      </p:grpSp>
      <p:grpSp>
        <p:nvGrpSpPr>
          <p:cNvPr id="6" name="Group 21"/>
          <p:cNvGrpSpPr>
            <a:grpSpLocks/>
          </p:cNvGrpSpPr>
          <p:nvPr/>
        </p:nvGrpSpPr>
        <p:grpSpPr bwMode="auto">
          <a:xfrm>
            <a:off x="936705" y="5529264"/>
            <a:ext cx="8596313" cy="1935162"/>
            <a:chOff x="576" y="3491"/>
            <a:chExt cx="5415" cy="1219"/>
          </a:xfrm>
        </p:grpSpPr>
        <p:sp>
          <p:nvSpPr>
            <p:cNvPr id="65558" name="AutoShape 22"/>
            <p:cNvSpPr>
              <a:spLocks noChangeArrowheads="1"/>
            </p:cNvSpPr>
            <p:nvPr/>
          </p:nvSpPr>
          <p:spPr bwMode="auto">
            <a:xfrm>
              <a:off x="823" y="3491"/>
              <a:ext cx="4904" cy="1219"/>
            </a:xfrm>
            <a:prstGeom prst="roundRect">
              <a:avLst>
                <a:gd name="adj" fmla="val 16667"/>
              </a:avLst>
            </a:prstGeom>
            <a:gradFill rotWithShape="0">
              <a:gsLst>
                <a:gs pos="0">
                  <a:srgbClr val="215310"/>
                </a:gs>
                <a:gs pos="46000">
                  <a:srgbClr val="003E00"/>
                </a:gs>
                <a:gs pos="100000">
                  <a:srgbClr val="215310"/>
                </a:gs>
              </a:gsLst>
              <a:lin ang="5400000" scaled="1"/>
            </a:gradFill>
            <a:ln w="38160">
              <a:solidFill>
                <a:srgbClr val="000000"/>
              </a:solidFill>
              <a:miter lim="800000"/>
              <a:headEnd/>
              <a:tailEnd/>
            </a:ln>
            <a:effectLst>
              <a:outerShdw blurRad="63500" dist="17819" dir="2700000" algn="ctr" rotWithShape="0">
                <a:srgbClr val="919191"/>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31089" name="Text Box 23"/>
            <p:cNvSpPr txBox="1">
              <a:spLocks noChangeArrowheads="1"/>
            </p:cNvSpPr>
            <p:nvPr/>
          </p:nvSpPr>
          <p:spPr bwMode="auto">
            <a:xfrm>
              <a:off x="576" y="3718"/>
              <a:ext cx="5415" cy="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3000"/>
                </a:spcBef>
                <a:buClr>
                  <a:srgbClr val="FFFFFF"/>
                </a:buClr>
                <a:defRPr/>
              </a:pPr>
              <a:r>
                <a:rPr lang="ar-JO" sz="4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رسائل "من الآخرين"</a:t>
              </a:r>
            </a:p>
          </p:txBody>
        </p:sp>
      </p:grpSp>
      <p:sp>
        <p:nvSpPr>
          <p:cNvPr id="131085" name="Text Box 24"/>
          <p:cNvSpPr txBox="1">
            <a:spLocks noChangeArrowheads="1"/>
          </p:cNvSpPr>
          <p:nvPr/>
        </p:nvSpPr>
        <p:spPr bwMode="auto">
          <a:xfrm>
            <a:off x="9358313" y="683895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31086" name="Text Box 25"/>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62</a:t>
            </a:r>
          </a:p>
        </p:txBody>
      </p:sp>
      <p:sp>
        <p:nvSpPr>
          <p:cNvPr id="131087" name="Text Box 26"/>
          <p:cNvSpPr txBox="1">
            <a:spLocks noChangeArrowheads="1"/>
          </p:cNvSpPr>
          <p:nvPr/>
        </p:nvSpPr>
        <p:spPr bwMode="auto">
          <a:xfrm>
            <a:off x="956151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100000">
                                          <p:val>
                                            <p:strVal val="1+#ppt_w/2"/>
                                          </p:val>
                                        </p:tav>
                                        <p:tav>
                                          <p:val>
                                            <p:strVal val="#ppt_x"/>
                                          </p:val>
                                        </p:tav>
                                      </p:tavLst>
                                    </p:anim>
                                    <p:anim calcmode="lin" valueType="num">
                                      <p:cBhvr>
                                        <p:cTn id="8" dur="500" fill="hold"/>
                                        <p:tgtEl>
                                          <p:spTgt spid="65544"/>
                                        </p:tgtEl>
                                        <p:attrNameLst>
                                          <p:attrName>ppt_y</p:attrName>
                                        </p:attrNameLst>
                                      </p:cBhvr>
                                      <p:tavLst>
                                        <p:tav tm="100000">
                                          <p:val>
                                            <p:strVal val="#ppt_y"/>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46"/>
                                        </p:tgtEl>
                                        <p:attrNameLst>
                                          <p:attrName>style.visibility</p:attrName>
                                        </p:attrNameLst>
                                      </p:cBhvr>
                                      <p:to>
                                        <p:strVal val="visible"/>
                                      </p:to>
                                    </p:set>
                                    <p:anim calcmode="lin" valueType="num">
                                      <p:cBhvr>
                                        <p:cTn id="13" dur="500" fill="hold"/>
                                        <p:tgtEl>
                                          <p:spTgt spid="65546"/>
                                        </p:tgtEl>
                                        <p:attrNameLst>
                                          <p:attrName>ppt_x</p:attrName>
                                        </p:attrNameLst>
                                      </p:cBhvr>
                                      <p:tavLst>
                                        <p:tav tm="100000">
                                          <p:val>
                                            <p:strVal val="0-#ppt_w/2"/>
                                          </p:val>
                                        </p:tav>
                                        <p:tav>
                                          <p:val>
                                            <p:strVal val="#ppt_x"/>
                                          </p:val>
                                        </p:tav>
                                      </p:tavLst>
                                    </p:anim>
                                    <p:anim calcmode="lin" valueType="num">
                                      <p:cBhvr>
                                        <p:cTn id="14" dur="500" fill="hold"/>
                                        <p:tgtEl>
                                          <p:spTgt spid="65546"/>
                                        </p:tgtEl>
                                        <p:attrNameLst>
                                          <p:attrName>ppt_y</p:attrName>
                                        </p:attrNameLst>
                                      </p:cBhvr>
                                      <p:tavLst>
                                        <p:tav tm="100000">
                                          <p:val>
                                            <p:strVal val="#ppt_y"/>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65547"/>
                                        </p:tgtEl>
                                        <p:attrNameLst>
                                          <p:attrName>style.visibility</p:attrName>
                                        </p:attrNameLst>
                                      </p:cBhvr>
                                      <p:to>
                                        <p:strVal val="visible"/>
                                      </p:to>
                                    </p:set>
                                    <p:anim calcmode="lin" valueType="num">
                                      <p:cBhvr>
                                        <p:cTn id="19" dur="500" fill="hold"/>
                                        <p:tgtEl>
                                          <p:spTgt spid="65547"/>
                                        </p:tgtEl>
                                        <p:attrNameLst>
                                          <p:attrName>ppt_x</p:attrName>
                                        </p:attrNameLst>
                                      </p:cBhvr>
                                      <p:tavLst>
                                        <p:tav tm="100000">
                                          <p:val>
                                            <p:strVal val="0-#ppt_w/2"/>
                                          </p:val>
                                        </p:tav>
                                        <p:tav>
                                          <p:val>
                                            <p:strVal val="#ppt_x"/>
                                          </p:val>
                                        </p:tav>
                                      </p:tavLst>
                                    </p:anim>
                                    <p:anim calcmode="lin" valueType="num">
                                      <p:cBhvr>
                                        <p:cTn id="20" dur="500" fill="hold"/>
                                        <p:tgtEl>
                                          <p:spTgt spid="65547"/>
                                        </p:tgtEl>
                                        <p:attrNameLst>
                                          <p:attrName>ppt_y</p:attrName>
                                        </p:attrNameLst>
                                      </p:cBhvr>
                                      <p:tavLst>
                                        <p:tav tm="100000">
                                          <p:val>
                                            <p:strVal val="#ppt_y"/>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par>
                          <p:cTn id="26" fill="hold" nodeType="afterGroup">
                            <p:stCondLst>
                              <p:cond delay="0"/>
                            </p:stCondLst>
                            <p:childTnLst>
                              <p:par>
                                <p:cTn id="27" presetID="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ppt_x</p:attrName>
                                        </p:attrNameLst>
                                      </p:cBhvr>
                                      <p:tavLst>
                                        <p:tav tm="100000">
                                          <p:val>
                                            <p:strVal val="0-#ppt_w/2"/>
                                          </p:val>
                                        </p:tav>
                                        <p:tav>
                                          <p:val>
                                            <p:strVal val="#ppt_x"/>
                                          </p:val>
                                        </p:tav>
                                      </p:tavLst>
                                    </p:anim>
                                    <p:anim calcmode="lin" valueType="num">
                                      <p:cBhvr>
                                        <p:cTn id="30" dur="500" fill="hold"/>
                                        <p:tgtEl>
                                          <p:spTgt spid="3"/>
                                        </p:tgtEl>
                                        <p:attrNameLst>
                                          <p:attrName>ppt_y</p:attrName>
                                        </p:attrNameLst>
                                      </p:cBhvr>
                                      <p:tavLst>
                                        <p:tav tm="100000">
                                          <p:val>
                                            <p:strVal val="#ppt_y"/>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100000">
                                          <p:val>
                                            <p:strVal val="0-#ppt_w/2"/>
                                          </p:val>
                                        </p:tav>
                                        <p:tav>
                                          <p:val>
                                            <p:strVal val="#ppt_x"/>
                                          </p:val>
                                        </p:tav>
                                      </p:tavLst>
                                    </p:anim>
                                    <p:anim calcmode="lin" valueType="num">
                                      <p:cBhvr>
                                        <p:cTn id="36" dur="500" fill="hold"/>
                                        <p:tgtEl>
                                          <p:spTgt spid="5"/>
                                        </p:tgtEl>
                                        <p:attrNameLst>
                                          <p:attrName>ppt_y</p:attrName>
                                        </p:attrNameLst>
                                      </p:cBhvr>
                                      <p:tavLst>
                                        <p:tav tm="100000">
                                          <p:val>
                                            <p:strVal val="#ppt_y"/>
                                          </p:val>
                                        </p:tav>
                                        <p:tav>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ppt_w</p:attrName>
                                        </p:attrNameLst>
                                      </p:cBhvr>
                                      <p:tavLst>
                                        <p:tav tm="100000">
                                          <p:val>
                                            <p:strVal val="2/3*#ppt_w"/>
                                          </p:val>
                                        </p:tav>
                                        <p:tav>
                                          <p:val>
                                            <p:strVal val="#ppt_w"/>
                                          </p:val>
                                        </p:tav>
                                      </p:tavLst>
                                    </p:anim>
                                    <p:anim calcmode="lin" valueType="num">
                                      <p:cBhvr>
                                        <p:cTn id="42" dur="500" fill="hold"/>
                                        <p:tgtEl>
                                          <p:spTgt spid="4"/>
                                        </p:tgtEl>
                                        <p:attrNameLst>
                                          <p:attrName>ppt_h</p:attrName>
                                        </p:attrNameLst>
                                      </p:cBhvr>
                                      <p:tavLst>
                                        <p:tav tm="100000">
                                          <p:val>
                                            <p:strVal val="2/3*#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272"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100000">
                                          <p:val>
                                            <p:strVal val="2/3*#ppt_w"/>
                                          </p:val>
                                        </p:tav>
                                        <p:tav>
                                          <p:val>
                                            <p:strVal val="#ppt_w"/>
                                          </p:val>
                                        </p:tav>
                                      </p:tavLst>
                                    </p:anim>
                                    <p:anim calcmode="lin" valueType="num">
                                      <p:cBhvr>
                                        <p:cTn id="48" dur="500" fill="hold"/>
                                        <p:tgtEl>
                                          <p:spTgt spid="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4145" name="Group 1"/>
          <p:cNvGrpSpPr>
            <a:grpSpLocks/>
          </p:cNvGrpSpPr>
          <p:nvPr/>
        </p:nvGrpSpPr>
        <p:grpSpPr bwMode="auto">
          <a:xfrm>
            <a:off x="860425" y="3319463"/>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66565" name="Text Box 5"/>
          <p:cNvSpPr txBox="1">
            <a:spLocks noChangeArrowheads="1"/>
          </p:cNvSpPr>
          <p:nvPr/>
        </p:nvSpPr>
        <p:spPr bwMode="auto">
          <a:xfrm>
            <a:off x="1144588" y="4249738"/>
            <a:ext cx="7637462"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أفسس 1: 3</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مبارك الله أبو ربنا يسوع المسيح الذي باركنا بكل بركة روحيّة في السماويات في المسيح.</a:t>
            </a:r>
            <a:endParaRPr lang="en-GB" b="1" dirty="0">
              <a:solidFill>
                <a:srgbClr val="FFFFFF"/>
              </a:solidFill>
              <a:latin typeface="Arial" panose="020B0604020202020204" pitchFamily="34" charset="0"/>
              <a:cs typeface="Arial" panose="020B0604020202020204" pitchFamily="34" charset="0"/>
            </a:endParaRPr>
          </a:p>
        </p:txBody>
      </p:sp>
      <p:sp>
        <p:nvSpPr>
          <p:cNvPr id="66566" name="Text Box 6"/>
          <p:cNvSpPr txBox="1">
            <a:spLocks noChangeArrowheads="1"/>
          </p:cNvSpPr>
          <p:nvPr/>
        </p:nvSpPr>
        <p:spPr bwMode="auto">
          <a:xfrm>
            <a:off x="1319802" y="4027488"/>
            <a:ext cx="7093773"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2 كورنثوس 12: 9</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فقال لي تكفيك نعمتي لأن قوّتي في الضعف تكمل. فبكل سرور أفتخر بالحري في ضعفاتي لكي تحل عليّ قوّة المسيح.</a:t>
            </a:r>
            <a:endParaRPr lang="en-GB" b="1" dirty="0">
              <a:solidFill>
                <a:srgbClr val="FFFFFF"/>
              </a:solidFill>
              <a:latin typeface="Arial" panose="020B0604020202020204" pitchFamily="34" charset="0"/>
              <a:cs typeface="Arial" panose="020B0604020202020204" pitchFamily="34" charset="0"/>
            </a:endParaRPr>
          </a:p>
        </p:txBody>
      </p:sp>
      <p:sp>
        <p:nvSpPr>
          <p:cNvPr id="66567" name="Text Box 7"/>
          <p:cNvSpPr txBox="1">
            <a:spLocks noChangeArrowheads="1"/>
          </p:cNvSpPr>
          <p:nvPr/>
        </p:nvSpPr>
        <p:spPr bwMode="auto">
          <a:xfrm>
            <a:off x="2016126" y="3990975"/>
            <a:ext cx="6897686"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1 كورنثوس 1: 2</a:t>
            </a:r>
            <a:endParaRPr lang="ar-JO" b="1" dirty="0">
              <a:solidFill>
                <a:srgbClr val="FFFFFF"/>
              </a:solidFill>
              <a:latin typeface="Arial Rounded MT Bold"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إلى كنيسة الله التي في كورنثوس المقدسين في المسيح يسوع المدعوّين قديسين مع جميع الذين يدعون باسم ربنا يسوع المسيح في كل مكان لهم ولنا.</a:t>
            </a:r>
            <a:endParaRPr lang="en-GB" b="1" dirty="0">
              <a:solidFill>
                <a:srgbClr val="FFFFFF"/>
              </a:solidFill>
              <a:latin typeface="Arial" panose="020B0604020202020204" pitchFamily="34" charset="0"/>
              <a:cs typeface="Arial" panose="020B0604020202020204" pitchFamily="34" charset="0"/>
            </a:endParaRPr>
          </a:p>
        </p:txBody>
      </p:sp>
      <p:sp>
        <p:nvSpPr>
          <p:cNvPr id="134149" name="Line 8"/>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sp>
        <p:nvSpPr>
          <p:cNvPr id="134150" name="Text Box 10"/>
          <p:cNvSpPr txBox="1">
            <a:spLocks noChangeArrowheads="1"/>
          </p:cNvSpPr>
          <p:nvPr/>
        </p:nvSpPr>
        <p:spPr bwMode="auto">
          <a:xfrm>
            <a:off x="3427413" y="177800"/>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6571" name="Text Box 11"/>
          <p:cNvSpPr txBox="1">
            <a:spLocks noChangeArrowheads="1"/>
          </p:cNvSpPr>
          <p:nvPr/>
        </p:nvSpPr>
        <p:spPr bwMode="auto">
          <a:xfrm>
            <a:off x="2510508" y="4249738"/>
            <a:ext cx="5434929"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رومية 1: 17</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لأن فيه معلن برّ الله بإيمان لإيمان كما هو مكتوب أما البار فبالإيمان يحيا.</a:t>
            </a:r>
            <a:endParaRPr lang="en-GB" b="1" dirty="0">
              <a:solidFill>
                <a:srgbClr val="FFFFFF"/>
              </a:solidFill>
              <a:latin typeface="Arial" panose="020B0604020202020204" pitchFamily="34" charset="0"/>
              <a:cs typeface="Arial" panose="020B0604020202020204" pitchFamily="34" charset="0"/>
            </a:endParaRPr>
          </a:p>
        </p:txBody>
      </p:sp>
      <p:sp>
        <p:nvSpPr>
          <p:cNvPr id="66572" name="Text Box 12"/>
          <p:cNvSpPr txBox="1">
            <a:spLocks noChangeArrowheads="1"/>
          </p:cNvSpPr>
          <p:nvPr/>
        </p:nvSpPr>
        <p:spPr bwMode="auto">
          <a:xfrm>
            <a:off x="1444126" y="4484688"/>
            <a:ext cx="7213600" cy="863751"/>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كولوسي 2: 10</a:t>
            </a:r>
            <a:endParaRPr lang="ar-JO" b="1" dirty="0">
              <a:solidFill>
                <a:srgbClr val="FFFFFF"/>
              </a:solidFill>
              <a:latin typeface="Arial Rounded MT Bold"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وأنتم مملوؤون فيه الذي هو رأس كل رياسة وسلطان.</a:t>
            </a:r>
            <a:endParaRPr lang="en-GB" b="1" dirty="0">
              <a:solidFill>
                <a:srgbClr val="FFFFFF"/>
              </a:solidFill>
              <a:latin typeface="Arial" panose="020B0604020202020204" pitchFamily="34" charset="0"/>
              <a:cs typeface="Arial" panose="020B0604020202020204" pitchFamily="34" charset="0"/>
            </a:endParaRPr>
          </a:p>
        </p:txBody>
      </p:sp>
      <p:sp>
        <p:nvSpPr>
          <p:cNvPr id="66573" name="Text Box 13"/>
          <p:cNvSpPr txBox="1">
            <a:spLocks noChangeArrowheads="1"/>
          </p:cNvSpPr>
          <p:nvPr/>
        </p:nvSpPr>
        <p:spPr bwMode="auto">
          <a:xfrm>
            <a:off x="1644824" y="4678363"/>
            <a:ext cx="6376813" cy="956084"/>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800" b="1" dirty="0">
                <a:solidFill>
                  <a:srgbClr val="FFFFFF"/>
                </a:solidFill>
                <a:latin typeface="Arial" panose="020B0604020202020204" pitchFamily="34" charset="0"/>
                <a:ea typeface="+mn-ea"/>
                <a:cs typeface="Arial" panose="020B0604020202020204" pitchFamily="34" charset="0"/>
              </a:rPr>
              <a:t>فيليبي 4: 4</a:t>
            </a:r>
            <a:endParaRPr lang="en-GB" sz="2800" b="1" dirty="0">
              <a:solidFill>
                <a:srgbClr val="FFFFFF"/>
              </a:solidFill>
              <a:latin typeface="Arial" panose="020B0604020202020204" pitchFamily="34" charset="0"/>
              <a:ea typeface="+mn-ea"/>
              <a:cs typeface="Arial" panose="020B0604020202020204" pitchFamily="34" charset="0"/>
            </a:endParaRP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800" b="1" dirty="0">
                <a:solidFill>
                  <a:srgbClr val="FFFFFF"/>
                </a:solidFill>
                <a:latin typeface="Arial" panose="020B0604020202020204" pitchFamily="34" charset="0"/>
                <a:ea typeface="+mn-ea"/>
                <a:cs typeface="Arial" panose="020B0604020202020204" pitchFamily="34" charset="0"/>
              </a:rPr>
              <a:t>أفرحوا في الرب كل حين وأقول أيضًا أفرحوا!</a:t>
            </a:r>
            <a:endParaRPr lang="en-GB" sz="2800" b="1" dirty="0">
              <a:solidFill>
                <a:srgbClr val="FFFFFF"/>
              </a:solidFill>
              <a:latin typeface="Arial" panose="020B0604020202020204" pitchFamily="34" charset="0"/>
              <a:ea typeface="+mn-ea"/>
              <a:cs typeface="Arial" panose="020B0604020202020204" pitchFamily="34" charset="0"/>
            </a:endParaRPr>
          </a:p>
        </p:txBody>
      </p:sp>
      <p:sp>
        <p:nvSpPr>
          <p:cNvPr id="66574" name="Text Box 14"/>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ar-JO" sz="2000" b="1" dirty="0">
                <a:solidFill>
                  <a:srgbClr val="FFFFFF"/>
                </a:solidFill>
                <a:latin typeface="Arial" panose="020B0604020202020204" pitchFamily="34" charset="0"/>
                <a:cs typeface="Arial" panose="020B0604020202020204" pitchFamily="34" charset="0"/>
              </a:rPr>
              <a:t>أولاً: رسائل من بولس</a:t>
            </a:r>
            <a:endParaRPr lang="en-GB" sz="2000" b="1" dirty="0">
              <a:solidFill>
                <a:srgbClr val="FFFFFF"/>
              </a:solidFill>
              <a:latin typeface="Arial" panose="020B0604020202020204" pitchFamily="34" charset="0"/>
              <a:cs typeface="Arial" panose="020B0604020202020204" pitchFamily="34" charset="0"/>
            </a:endParaRPr>
          </a:p>
        </p:txBody>
      </p:sp>
      <p:grpSp>
        <p:nvGrpSpPr>
          <p:cNvPr id="3" name="Group 15"/>
          <p:cNvGrpSpPr>
            <a:grpSpLocks/>
          </p:cNvGrpSpPr>
          <p:nvPr/>
        </p:nvGrpSpPr>
        <p:grpSpPr bwMode="auto">
          <a:xfrm>
            <a:off x="654050" y="1349375"/>
            <a:ext cx="1431925" cy="1866900"/>
            <a:chOff x="412" y="850"/>
            <a:chExt cx="902" cy="1176"/>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93" name="Text Box 17"/>
            <p:cNvSpPr txBox="1">
              <a:spLocks noChangeArrowheads="1"/>
            </p:cNvSpPr>
            <p:nvPr/>
          </p:nvSpPr>
          <p:spPr bwMode="auto">
            <a:xfrm>
              <a:off x="470" y="873"/>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رومية</a:t>
              </a:r>
              <a:endParaRPr lang="en-GB" sz="1200" b="1" dirty="0">
                <a:solidFill>
                  <a:srgbClr val="FFFF00"/>
                </a:solidFill>
                <a:latin typeface="Arial" panose="020B0604020202020204" pitchFamily="34" charset="0"/>
                <a:cs typeface="Arial" panose="020B0604020202020204" pitchFamily="34" charset="0"/>
              </a:endParaRPr>
            </a:p>
          </p:txBody>
        </p:sp>
        <p:sp>
          <p:nvSpPr>
            <p:cNvPr id="134194" name="Text Box 18"/>
            <p:cNvSpPr txBox="1">
              <a:spLocks noChangeArrowheads="1"/>
            </p:cNvSpPr>
            <p:nvPr/>
          </p:nvSpPr>
          <p:spPr bwMode="auto">
            <a:xfrm>
              <a:off x="537" y="1047"/>
              <a:ext cx="59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التبرير</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بالإيمان</a:t>
              </a:r>
              <a:endParaRPr lang="en-GB" sz="1400" b="1" dirty="0">
                <a:solidFill>
                  <a:srgbClr val="FFFF00"/>
                </a:solidFill>
                <a:latin typeface="Arial" panose="020B0604020202020204" pitchFamily="34" charset="0"/>
                <a:cs typeface="Arial" panose="020B0604020202020204" pitchFamily="34" charset="0"/>
              </a:endParaRPr>
            </a:p>
          </p:txBody>
        </p:sp>
        <p:sp>
          <p:nvSpPr>
            <p:cNvPr id="134195" name="Text Box 19"/>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17</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4" name="Group 20"/>
          <p:cNvGrpSpPr>
            <a:grpSpLocks/>
          </p:cNvGrpSpPr>
          <p:nvPr/>
        </p:nvGrpSpPr>
        <p:grpSpPr bwMode="auto">
          <a:xfrm>
            <a:off x="5497513" y="1362075"/>
            <a:ext cx="1431925" cy="1844675"/>
            <a:chOff x="3463" y="858"/>
            <a:chExt cx="902" cy="1162"/>
          </a:xfrm>
        </p:grpSpPr>
        <p:sp>
          <p:nvSpPr>
            <p:cNvPr id="66581" name="AutoShape 21"/>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89" name="Text Box 22"/>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أفسس</a:t>
              </a:r>
              <a:endParaRPr lang="en-GB" sz="1200" b="1" dirty="0">
                <a:solidFill>
                  <a:srgbClr val="FFFF00"/>
                </a:solidFill>
                <a:latin typeface="Arial" panose="020B0604020202020204" pitchFamily="34" charset="0"/>
                <a:cs typeface="Arial" panose="020B0604020202020204" pitchFamily="34" charset="0"/>
              </a:endParaRPr>
            </a:p>
          </p:txBody>
        </p:sp>
        <p:sp>
          <p:nvSpPr>
            <p:cNvPr id="134190" name="Text Box 23"/>
            <p:cNvSpPr txBox="1">
              <a:spLocks noChangeArrowheads="1"/>
            </p:cNvSpPr>
            <p:nvPr/>
          </p:nvSpPr>
          <p:spPr bwMode="auto">
            <a:xfrm>
              <a:off x="3506" y="105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dirty="0">
                  <a:solidFill>
                    <a:srgbClr val="FFFFFF"/>
                  </a:solidFill>
                  <a:latin typeface="Helvetica" charset="0"/>
                </a:rPr>
                <a:t> </a:t>
              </a:r>
              <a:r>
                <a:rPr lang="ar-JO" sz="1400" b="1" dirty="0">
                  <a:solidFill>
                    <a:srgbClr val="FFFFFF"/>
                  </a:solidFill>
                  <a:latin typeface="Arial" panose="020B0604020202020204" pitchFamily="34" charset="0"/>
                  <a:cs typeface="Arial" panose="020B0604020202020204" pitchFamily="34" charset="0"/>
                </a:rPr>
                <a:t>موقف</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ومسيرة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المؤمن</a:t>
              </a:r>
              <a:endParaRPr lang="en-GB" sz="1400" b="1" dirty="0">
                <a:solidFill>
                  <a:srgbClr val="FFFFFF"/>
                </a:solidFill>
                <a:latin typeface="Arial" panose="020B0604020202020204" pitchFamily="34" charset="0"/>
                <a:cs typeface="Arial" panose="020B0604020202020204" pitchFamily="34" charset="0"/>
              </a:endParaRPr>
            </a:p>
          </p:txBody>
        </p:sp>
        <p:sp>
          <p:nvSpPr>
            <p:cNvPr id="134191" name="Text Box 24"/>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5" name="Group 25"/>
          <p:cNvGrpSpPr>
            <a:grpSpLocks/>
          </p:cNvGrpSpPr>
          <p:nvPr/>
        </p:nvGrpSpPr>
        <p:grpSpPr bwMode="auto">
          <a:xfrm>
            <a:off x="6756400" y="1354138"/>
            <a:ext cx="1431925" cy="1857375"/>
            <a:chOff x="4256" y="853"/>
            <a:chExt cx="902" cy="1170"/>
          </a:xfrm>
        </p:grpSpPr>
        <p:sp>
          <p:nvSpPr>
            <p:cNvPr id="66586" name="AutoShape 26"/>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85" name="Text Box 27"/>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فيليبي</a:t>
              </a:r>
              <a:endParaRPr lang="en-GB" sz="1200" b="1" dirty="0">
                <a:solidFill>
                  <a:srgbClr val="FFFF00"/>
                </a:solidFill>
                <a:latin typeface="Arial" panose="020B0604020202020204" pitchFamily="34" charset="0"/>
                <a:cs typeface="Arial" panose="020B0604020202020204" pitchFamily="34" charset="0"/>
              </a:endParaRPr>
            </a:p>
          </p:txBody>
        </p:sp>
        <p:sp>
          <p:nvSpPr>
            <p:cNvPr id="134186" name="Text Box 28"/>
            <p:cNvSpPr txBox="1">
              <a:spLocks noChangeArrowheads="1"/>
            </p:cNvSpPr>
            <p:nvPr/>
          </p:nvSpPr>
          <p:spPr bwMode="auto">
            <a:xfrm>
              <a:off x="4292" y="105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فرحنا</a:t>
              </a:r>
              <a:endParaRPr lang="en-GB" sz="1400" b="1" dirty="0">
                <a:solidFill>
                  <a:srgbClr val="FFFFFF"/>
                </a:solidFill>
                <a:latin typeface="Arial" panose="020B0604020202020204" pitchFamily="34" charset="0"/>
                <a:cs typeface="Arial" panose="020B0604020202020204" pitchFamily="34" charset="0"/>
              </a:endParaRPr>
            </a:p>
          </p:txBody>
        </p:sp>
        <p:sp>
          <p:nvSpPr>
            <p:cNvPr id="134187" name="Text Box 29"/>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4: 4</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6" name="Group 30"/>
          <p:cNvGrpSpPr>
            <a:grpSpLocks/>
          </p:cNvGrpSpPr>
          <p:nvPr/>
        </p:nvGrpSpPr>
        <p:grpSpPr bwMode="auto">
          <a:xfrm>
            <a:off x="3049588" y="1354138"/>
            <a:ext cx="1431925" cy="1857375"/>
            <a:chOff x="1921" y="853"/>
            <a:chExt cx="902" cy="1170"/>
          </a:xfrm>
        </p:grpSpPr>
        <p:sp>
          <p:nvSpPr>
            <p:cNvPr id="66591" name="AutoShape 31"/>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81" name="Text Box 32"/>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كو</a:t>
              </a:r>
              <a:endParaRPr lang="en-GB" sz="1200" b="1" dirty="0">
                <a:solidFill>
                  <a:srgbClr val="FFFF00"/>
                </a:solidFill>
                <a:latin typeface="Arial" panose="020B0604020202020204" pitchFamily="34" charset="0"/>
                <a:cs typeface="Arial" panose="020B0604020202020204" pitchFamily="34" charset="0"/>
              </a:endParaRPr>
            </a:p>
          </p:txBody>
        </p:sp>
        <p:sp>
          <p:nvSpPr>
            <p:cNvPr id="134182" name="Text Box 33"/>
            <p:cNvSpPr txBox="1">
              <a:spLocks noChangeArrowheads="1"/>
            </p:cNvSpPr>
            <p:nvPr/>
          </p:nvSpPr>
          <p:spPr bwMode="auto">
            <a:xfrm>
              <a:off x="1984" y="1052"/>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أصالة رسولية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بولس</a:t>
              </a:r>
              <a:endParaRPr lang="en-GB" sz="1400" b="1" dirty="0">
                <a:solidFill>
                  <a:srgbClr val="FFFFFF"/>
                </a:solidFill>
                <a:latin typeface="Arial" panose="020B0604020202020204" pitchFamily="34" charset="0"/>
                <a:cs typeface="Arial" panose="020B0604020202020204" pitchFamily="34" charset="0"/>
              </a:endParaRPr>
            </a:p>
          </p:txBody>
        </p:sp>
        <p:sp>
          <p:nvSpPr>
            <p:cNvPr id="134183" name="Text Box 34"/>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12: 9</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7" name="Group 35"/>
          <p:cNvGrpSpPr>
            <a:grpSpLocks/>
          </p:cNvGrpSpPr>
          <p:nvPr/>
        </p:nvGrpSpPr>
        <p:grpSpPr bwMode="auto">
          <a:xfrm>
            <a:off x="4295775" y="1352550"/>
            <a:ext cx="1431925" cy="1854200"/>
            <a:chOff x="2706" y="852"/>
            <a:chExt cx="902" cy="1168"/>
          </a:xfrm>
        </p:grpSpPr>
        <p:sp>
          <p:nvSpPr>
            <p:cNvPr id="66596" name="AutoShape 36"/>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77" name="Text Box 37"/>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غلاطية</a:t>
              </a:r>
              <a:endParaRPr lang="en-GB" sz="1200" b="1" dirty="0">
                <a:solidFill>
                  <a:srgbClr val="FFFF00"/>
                </a:solidFill>
                <a:latin typeface="Arial" panose="020B0604020202020204" pitchFamily="34" charset="0"/>
                <a:cs typeface="Arial" panose="020B0604020202020204" pitchFamily="34" charset="0"/>
              </a:endParaRPr>
            </a:p>
          </p:txBody>
        </p:sp>
        <p:sp>
          <p:nvSpPr>
            <p:cNvPr id="134178" name="Text Box 38"/>
            <p:cNvSpPr txBox="1">
              <a:spLocks noChangeArrowheads="1"/>
            </p:cNvSpPr>
            <p:nvPr/>
          </p:nvSpPr>
          <p:spPr bwMode="auto">
            <a:xfrm>
              <a:off x="2850" y="1048"/>
              <a:ext cx="54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قوة</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النعمة</a:t>
              </a:r>
              <a:endParaRPr lang="en-GB" sz="1400" b="1" dirty="0">
                <a:solidFill>
                  <a:srgbClr val="FFFF00"/>
                </a:solidFill>
                <a:latin typeface="Arial" panose="020B0604020202020204" pitchFamily="34" charset="0"/>
                <a:cs typeface="Arial" panose="020B0604020202020204" pitchFamily="34" charset="0"/>
              </a:endParaRPr>
            </a:p>
          </p:txBody>
        </p:sp>
        <p:sp>
          <p:nvSpPr>
            <p:cNvPr id="134179" name="Text Box 39"/>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3: 2</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8" name="Group 40"/>
          <p:cNvGrpSpPr>
            <a:grpSpLocks/>
          </p:cNvGrpSpPr>
          <p:nvPr/>
        </p:nvGrpSpPr>
        <p:grpSpPr bwMode="auto">
          <a:xfrm>
            <a:off x="1833563" y="1358900"/>
            <a:ext cx="1431925" cy="1865313"/>
            <a:chOff x="1155" y="856"/>
            <a:chExt cx="902" cy="1175"/>
          </a:xfrm>
        </p:grpSpPr>
        <p:sp>
          <p:nvSpPr>
            <p:cNvPr id="66601" name="AutoShape 41"/>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73" name="Text Box 42"/>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كو</a:t>
              </a:r>
              <a:endParaRPr lang="en-GB" sz="1200" b="1" dirty="0">
                <a:solidFill>
                  <a:srgbClr val="FFFF00"/>
                </a:solidFill>
                <a:latin typeface="Arial" panose="020B0604020202020204" pitchFamily="34" charset="0"/>
                <a:cs typeface="Arial" panose="020B0604020202020204" pitchFamily="34" charset="0"/>
              </a:endParaRPr>
            </a:p>
          </p:txBody>
        </p:sp>
        <p:sp>
          <p:nvSpPr>
            <p:cNvPr id="134174" name="Text Box 43"/>
            <p:cNvSpPr txBox="1">
              <a:spLocks noChangeArrowheads="1"/>
            </p:cNvSpPr>
            <p:nvPr/>
          </p:nvSpPr>
          <p:spPr bwMode="auto">
            <a:xfrm>
              <a:off x="1211" y="1044"/>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السلوك المسيحي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الكنيسة</a:t>
              </a:r>
              <a:endParaRPr lang="en-GB" sz="1400" b="1" dirty="0">
                <a:solidFill>
                  <a:srgbClr val="FFFFFF"/>
                </a:solidFill>
                <a:latin typeface="Arial" panose="020B0604020202020204" pitchFamily="34" charset="0"/>
                <a:cs typeface="Arial" panose="020B0604020202020204" pitchFamily="34" charset="0"/>
              </a:endParaRPr>
            </a:p>
          </p:txBody>
        </p:sp>
        <p:sp>
          <p:nvSpPr>
            <p:cNvPr id="134175" name="Text Box 44"/>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2</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9" name="Group 45"/>
          <p:cNvGrpSpPr>
            <a:grpSpLocks/>
          </p:cNvGrpSpPr>
          <p:nvPr/>
        </p:nvGrpSpPr>
        <p:grpSpPr bwMode="auto">
          <a:xfrm>
            <a:off x="7947025" y="1366838"/>
            <a:ext cx="1431925" cy="1843087"/>
            <a:chOff x="5006" y="861"/>
            <a:chExt cx="902" cy="1161"/>
          </a:xfrm>
        </p:grpSpPr>
        <p:sp>
          <p:nvSpPr>
            <p:cNvPr id="66606" name="AutoShape 46"/>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4169" name="Text Box 47"/>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كولوسي</a:t>
              </a:r>
              <a:endParaRPr lang="en-GB" sz="1200" b="1" dirty="0">
                <a:solidFill>
                  <a:srgbClr val="FFFF00"/>
                </a:solidFill>
                <a:latin typeface="Arial" panose="020B0604020202020204" pitchFamily="34" charset="0"/>
                <a:cs typeface="Arial" panose="020B0604020202020204" pitchFamily="34" charset="0"/>
              </a:endParaRPr>
            </a:p>
          </p:txBody>
        </p:sp>
        <p:sp>
          <p:nvSpPr>
            <p:cNvPr id="134170" name="Text Box 48"/>
            <p:cNvSpPr txBox="1">
              <a:spLocks noChangeArrowheads="1"/>
            </p:cNvSpPr>
            <p:nvPr/>
          </p:nvSpPr>
          <p:spPr bwMode="auto">
            <a:xfrm>
              <a:off x="5053" y="1057"/>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كافٍ تمامًا</a:t>
              </a:r>
              <a:endParaRPr lang="en-GB" sz="1400" b="1" dirty="0">
                <a:solidFill>
                  <a:srgbClr val="FFFFFF"/>
                </a:solidFill>
                <a:latin typeface="Arial" panose="020B0604020202020204" pitchFamily="34" charset="0"/>
                <a:cs typeface="Arial" panose="020B0604020202020204" pitchFamily="34" charset="0"/>
              </a:endParaRPr>
            </a:p>
          </p:txBody>
        </p:sp>
        <p:sp>
          <p:nvSpPr>
            <p:cNvPr id="134171" name="Text Box 49"/>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10</a:t>
              </a:r>
              <a:endParaRPr lang="en-GB" sz="1800" b="1" dirty="0">
                <a:solidFill>
                  <a:srgbClr val="FFFF00"/>
                </a:solidFill>
                <a:latin typeface="Arial" panose="020B0604020202020204" pitchFamily="34" charset="0"/>
                <a:cs typeface="Arial" panose="020B0604020202020204" pitchFamily="34" charset="0"/>
              </a:endParaRPr>
            </a:p>
          </p:txBody>
        </p:sp>
      </p:grpSp>
      <p:sp>
        <p:nvSpPr>
          <p:cNvPr id="66610" name="Text Box 50"/>
          <p:cNvSpPr txBox="1">
            <a:spLocks noChangeArrowheads="1"/>
          </p:cNvSpPr>
          <p:nvPr/>
        </p:nvSpPr>
        <p:spPr bwMode="auto">
          <a:xfrm>
            <a:off x="1833562" y="4484688"/>
            <a:ext cx="6580013"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غلاطية 3: 2</a:t>
            </a:r>
            <a:br>
              <a:rPr lang="en-GB" b="1" dirty="0">
                <a:solidFill>
                  <a:srgbClr val="FFFFFF"/>
                </a:solidFill>
                <a:latin typeface="Arial Rounded MT Bold" charset="0"/>
              </a:rPr>
            </a:br>
            <a:r>
              <a:rPr lang="ar-JO" b="1" dirty="0">
                <a:solidFill>
                  <a:srgbClr val="FFFFFF"/>
                </a:solidFill>
                <a:latin typeface="Arial" panose="020B0604020202020204" pitchFamily="34" charset="0"/>
                <a:cs typeface="Arial" panose="020B0604020202020204" pitchFamily="34" charset="0"/>
              </a:rPr>
              <a:t>أريد أن أتعلم منكم هذا فقط أ بأعمال الناموس اخذتم الروح أم بخبر الإيمان؟</a:t>
            </a:r>
            <a:endParaRPr lang="en-GB" b="1" dirty="0">
              <a:solidFill>
                <a:srgbClr val="FFFFFF"/>
              </a:solidFill>
              <a:latin typeface="Arial" panose="020B0604020202020204" pitchFamily="34" charset="0"/>
              <a:cs typeface="Arial" panose="020B0604020202020204" pitchFamily="34" charset="0"/>
            </a:endParaRPr>
          </a:p>
        </p:txBody>
      </p:sp>
      <p:sp>
        <p:nvSpPr>
          <p:cNvPr id="66611" name="Oval 51"/>
          <p:cNvSpPr>
            <a:spLocks noChangeArrowheads="1"/>
          </p:cNvSpPr>
          <p:nvPr/>
        </p:nvSpPr>
        <p:spPr bwMode="auto">
          <a:xfrm>
            <a:off x="657225" y="1654175"/>
            <a:ext cx="1404938" cy="982663"/>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66612" name="Oval 52"/>
          <p:cNvSpPr>
            <a:spLocks noChangeArrowheads="1"/>
          </p:cNvSpPr>
          <p:nvPr/>
        </p:nvSpPr>
        <p:spPr bwMode="auto">
          <a:xfrm>
            <a:off x="4237038" y="1654175"/>
            <a:ext cx="1404937" cy="982663"/>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4165" name="Text Box 53"/>
          <p:cNvSpPr txBox="1">
            <a:spLocks noChangeArrowheads="1"/>
          </p:cNvSpPr>
          <p:nvPr/>
        </p:nvSpPr>
        <p:spPr bwMode="auto">
          <a:xfrm>
            <a:off x="9431338" y="68675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34166" name="Text Box 54"/>
          <p:cNvSpPr txBox="1">
            <a:spLocks noChangeArrowheads="1"/>
          </p:cNvSpPr>
          <p:nvPr/>
        </p:nvSpPr>
        <p:spPr bwMode="auto">
          <a:xfrm>
            <a:off x="9262081"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63</a:t>
            </a:r>
          </a:p>
        </p:txBody>
      </p:sp>
      <p:sp>
        <p:nvSpPr>
          <p:cNvPr id="134167" name="Text Box 55"/>
          <p:cNvSpPr txBox="1">
            <a:spLocks noChangeArrowheads="1"/>
          </p:cNvSpPr>
          <p:nvPr/>
        </p:nvSpPr>
        <p:spPr bwMode="auto">
          <a:xfrm>
            <a:off x="956786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6574"/>
                                        </p:tgtEl>
                                        <p:attrNameLst>
                                          <p:attrName>style.visibility</p:attrName>
                                        </p:attrNameLst>
                                      </p:cBhvr>
                                      <p:to>
                                        <p:strVal val="visible"/>
                                      </p:to>
                                    </p:set>
                                    <p:anim calcmode="lin" valueType="num">
                                      <p:cBhvr>
                                        <p:cTn id="7" dur="500" fill="hold"/>
                                        <p:tgtEl>
                                          <p:spTgt spid="66574"/>
                                        </p:tgtEl>
                                        <p:attrNameLst>
                                          <p:attrName>ppt_w</p:attrName>
                                        </p:attrNameLst>
                                      </p:cBhvr>
                                      <p:tavLst>
                                        <p:tav tm="0">
                                          <p:val>
                                            <p:fltVal val="0"/>
                                          </p:val>
                                        </p:tav>
                                        <p:tav tm="100000">
                                          <p:val>
                                            <p:strVal val="#ppt_w"/>
                                          </p:val>
                                        </p:tav>
                                      </p:tavLst>
                                    </p:anim>
                                    <p:anim calcmode="lin" valueType="num">
                                      <p:cBhvr>
                                        <p:cTn id="8" dur="500" fill="hold"/>
                                        <p:tgtEl>
                                          <p:spTgt spid="66574"/>
                                        </p:tgtEl>
                                        <p:attrNameLst>
                                          <p:attrName>ppt_h</p:attrName>
                                        </p:attrNameLst>
                                      </p:cBhvr>
                                      <p:tavLst>
                                        <p:tav tm="0">
                                          <p:val>
                                            <p:fltVal val="0"/>
                                          </p:val>
                                        </p:tav>
                                        <p:tav tm="100000">
                                          <p:val>
                                            <p:strVal val="#ppt_h"/>
                                          </p:val>
                                        </p:tav>
                                      </p:tavLst>
                                    </p:anim>
                                    <p:anim calcmode="lin" valueType="num">
                                      <p:cBhvr>
                                        <p:cTn id="9" dur="500" fill="hold"/>
                                        <p:tgtEl>
                                          <p:spTgt spid="66574"/>
                                        </p:tgtEl>
                                        <p:attrNameLst>
                                          <p:attrName>ppt_x</p:attrName>
                                        </p:attrNameLst>
                                      </p:cBhvr>
                                      <p:tavLst>
                                        <p:tav tm="0">
                                          <p:val>
                                            <p:fltVal val="0.5"/>
                                          </p:val>
                                        </p:tav>
                                        <p:tav tm="100000">
                                          <p:val>
                                            <p:strVal val="#ppt_x"/>
                                          </p:val>
                                        </p:tav>
                                      </p:tavLst>
                                    </p:anim>
                                    <p:anim calcmode="lin" valueType="num">
                                      <p:cBhvr>
                                        <p:cTn id="10" dur="500" fill="hold"/>
                                        <p:tgtEl>
                                          <p:spTgt spid="6657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p:val>
                                            <p:strVal val="#ppt_w"/>
                                          </p:val>
                                        </p:tav>
                                      </p:tavLst>
                                    </p:anim>
                                    <p:anim calcmode="lin" valueType="num">
                                      <p:cBhvr>
                                        <p:cTn id="16" dur="500" fill="hold"/>
                                        <p:tgtEl>
                                          <p:spTgt spid="3"/>
                                        </p:tgtEl>
                                        <p:attrNameLst>
                                          <p:attrName>ppt_h</p:attrName>
                                        </p:attrNameLst>
                                      </p:cBhvr>
                                      <p:tavLst>
                                        <p:tav tm="100000">
                                          <p:val>
                                            <p:fltVal val="0"/>
                                          </p:val>
                                        </p:tav>
                                        <p:tav>
                                          <p:val>
                                            <p:strVal val="#ppt_h"/>
                                          </p:val>
                                        </p:tav>
                                      </p:tavLst>
                                    </p:anim>
                                    <p:anim calcmode="lin" valueType="num">
                                      <p:cBhvr>
                                        <p:cTn id="17" dur="500" fill="hold"/>
                                        <p:tgtEl>
                                          <p:spTgt spid="3"/>
                                        </p:tgtEl>
                                        <p:attrNameLst>
                                          <p:attrName>ppt_x</p:attrName>
                                        </p:attrNameLst>
                                      </p:cBhvr>
                                      <p:tavLst>
                                        <p:tav tm="100000">
                                          <p:val>
                                            <p:fltVal val="0.5"/>
                                          </p:val>
                                        </p:tav>
                                        <p:tav>
                                          <p:val>
                                            <p:strVal val="#ppt_x"/>
                                          </p:val>
                                        </p:tav>
                                      </p:tavLst>
                                    </p:anim>
                                    <p:anim calcmode="lin" valueType="num">
                                      <p:cBhvr>
                                        <p:cTn id="18" dur="500" fill="hold"/>
                                        <p:tgtEl>
                                          <p:spTgt spid="3"/>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6611"/>
                                        </p:tgtEl>
                                        <p:attrNameLst>
                                          <p:attrName>style.visibility</p:attrName>
                                        </p:attrNameLst>
                                      </p:cBhvr>
                                      <p:to>
                                        <p:strVal val="visible"/>
                                      </p:to>
                                    </p:set>
                                    <p:anim calcmode="lin" valueType="num">
                                      <p:cBhvr>
                                        <p:cTn id="22" dur="500" fill="hold"/>
                                        <p:tgtEl>
                                          <p:spTgt spid="66611"/>
                                        </p:tgtEl>
                                        <p:attrNameLst>
                                          <p:attrName>ppt_w</p:attrName>
                                        </p:attrNameLst>
                                      </p:cBhvr>
                                      <p:tavLst>
                                        <p:tav tm="100000">
                                          <p:val>
                                            <p:fltVal val="0"/>
                                          </p:val>
                                        </p:tav>
                                        <p:tav>
                                          <p:val>
                                            <p:strVal val="#ppt_w"/>
                                          </p:val>
                                        </p:tav>
                                      </p:tavLst>
                                    </p:anim>
                                    <p:anim calcmode="lin" valueType="num">
                                      <p:cBhvr>
                                        <p:cTn id="23" dur="500" fill="hold"/>
                                        <p:tgtEl>
                                          <p:spTgt spid="66611"/>
                                        </p:tgtEl>
                                        <p:attrNameLst>
                                          <p:attrName>ppt_h</p:attrName>
                                        </p:attrNameLst>
                                      </p:cBhvr>
                                      <p:tavLst>
                                        <p:tav tm="100000">
                                          <p:val>
                                            <p:fltVal val="0"/>
                                          </p:val>
                                        </p:tav>
                                        <p:tav>
                                          <p:val>
                                            <p:strVal val="#ppt_h"/>
                                          </p:val>
                                        </p:tav>
                                      </p:tavLst>
                                    </p:anim>
                                    <p:anim calcmode="lin" valueType="num">
                                      <p:cBhvr>
                                        <p:cTn id="24" dur="500" fill="hold"/>
                                        <p:tgtEl>
                                          <p:spTgt spid="66611"/>
                                        </p:tgtEl>
                                        <p:attrNameLst>
                                          <p:attrName>ppt_x</p:attrName>
                                        </p:attrNameLst>
                                      </p:cBhvr>
                                      <p:tavLst>
                                        <p:tav tm="100000">
                                          <p:val>
                                            <p:fltVal val="0.5"/>
                                          </p:val>
                                        </p:tav>
                                        <p:tav>
                                          <p:val>
                                            <p:strVal val="#ppt_x"/>
                                          </p:val>
                                        </p:tav>
                                      </p:tavLst>
                                    </p:anim>
                                    <p:anim calcmode="lin" valueType="num">
                                      <p:cBhvr>
                                        <p:cTn id="25" dur="500" fill="hold"/>
                                        <p:tgtEl>
                                          <p:spTgt spid="66611"/>
                                        </p:tgtEl>
                                        <p:attrNameLst>
                                          <p:attrName>ppt_y</p:attrName>
                                        </p:attrNameLst>
                                      </p:cBhvr>
                                      <p:tavLst>
                                        <p:tav tm="100000">
                                          <p:val>
                                            <p:fltVal val="0.5"/>
                                          </p:val>
                                        </p:tav>
                                        <p:tav>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6571"/>
                                        </p:tgtEl>
                                        <p:attrNameLst>
                                          <p:attrName>style.visibility</p:attrName>
                                        </p:attrNameLst>
                                      </p:cBhvr>
                                      <p:to>
                                        <p:strVal val="visible"/>
                                      </p:to>
                                    </p:set>
                                    <p:anim calcmode="lin" valueType="num">
                                      <p:cBhvr>
                                        <p:cTn id="29" dur="500" fill="hold"/>
                                        <p:tgtEl>
                                          <p:spTgt spid="66571"/>
                                        </p:tgtEl>
                                        <p:attrNameLst>
                                          <p:attrName>ppt_w</p:attrName>
                                        </p:attrNameLst>
                                      </p:cBhvr>
                                      <p:tavLst>
                                        <p:tav tm="100000">
                                          <p:val>
                                            <p:strVal val="2/3*#ppt_w"/>
                                          </p:val>
                                        </p:tav>
                                        <p:tav>
                                          <p:val>
                                            <p:strVal val="#ppt_w"/>
                                          </p:val>
                                        </p:tav>
                                      </p:tavLst>
                                    </p:anim>
                                    <p:anim calcmode="lin" valueType="num">
                                      <p:cBhvr>
                                        <p:cTn id="30" dur="500" fill="hold"/>
                                        <p:tgtEl>
                                          <p:spTgt spid="6657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71"/>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100000">
                                          <p:val>
                                            <p:fltVal val="0"/>
                                          </p:val>
                                        </p:tav>
                                        <p:tav>
                                          <p:val>
                                            <p:strVal val="#ppt_w"/>
                                          </p:val>
                                        </p:tav>
                                      </p:tavLst>
                                    </p:anim>
                                    <p:anim calcmode="lin" valueType="num">
                                      <p:cBhvr>
                                        <p:cTn id="36" dur="500" fill="hold"/>
                                        <p:tgtEl>
                                          <p:spTgt spid="8"/>
                                        </p:tgtEl>
                                        <p:attrNameLst>
                                          <p:attrName>ppt_h</p:attrName>
                                        </p:attrNameLst>
                                      </p:cBhvr>
                                      <p:tavLst>
                                        <p:tav tm="100000">
                                          <p:val>
                                            <p:fltVal val="0"/>
                                          </p:val>
                                        </p:tav>
                                        <p:tav>
                                          <p:val>
                                            <p:strVal val="#ppt_h"/>
                                          </p:val>
                                        </p:tav>
                                      </p:tavLst>
                                    </p:anim>
                                    <p:anim calcmode="lin" valueType="num">
                                      <p:cBhvr>
                                        <p:cTn id="37" dur="500" fill="hold"/>
                                        <p:tgtEl>
                                          <p:spTgt spid="8"/>
                                        </p:tgtEl>
                                        <p:attrNameLst>
                                          <p:attrName>ppt_x</p:attrName>
                                        </p:attrNameLst>
                                      </p:cBhvr>
                                      <p:tavLst>
                                        <p:tav tm="100000">
                                          <p:val>
                                            <p:fltVal val="0.5"/>
                                          </p:val>
                                        </p:tav>
                                        <p:tav>
                                          <p:val>
                                            <p:strVal val="#ppt_x"/>
                                          </p:val>
                                        </p:tav>
                                      </p:tavLst>
                                    </p:anim>
                                    <p:anim calcmode="lin" valueType="num">
                                      <p:cBhvr>
                                        <p:cTn id="38" dur="500" fill="hold"/>
                                        <p:tgtEl>
                                          <p:spTgt spid="8"/>
                                        </p:tgtEl>
                                        <p:attrNameLst>
                                          <p:attrName>ppt_y</p:attrName>
                                        </p:attrNameLst>
                                      </p:cBhvr>
                                      <p:tavLst>
                                        <p:tav tm="100000">
                                          <p:val>
                                            <p:fltVal val="0.5"/>
                                          </p:val>
                                        </p:tav>
                                        <p:tav>
                                          <p:val>
                                            <p:strVal val="#ppt_y"/>
                                          </p:val>
                                        </p:tav>
                                      </p:tavLst>
                                    </p:anim>
                                  </p:childTnLst>
                                </p:cTn>
                              </p:par>
                            </p:childTnLst>
                          </p:cTn>
                        </p:par>
                        <p:par>
                          <p:cTn id="39" fill="hold" nodeType="afterGroup">
                            <p:stCondLst>
                              <p:cond delay="0"/>
                            </p:stCondLst>
                            <p:childTnLst>
                              <p:par>
                                <p:cTn id="40" presetID="23" presetClass="entr" presetSubtype="272" fill="hold" nodeType="afterEffect">
                                  <p:stCondLst>
                                    <p:cond delay="0"/>
                                  </p:stCondLst>
                                  <p:childTnLst>
                                    <p:set>
                                      <p:cBhvr>
                                        <p:cTn id="41" dur="1" fill="hold">
                                          <p:stCondLst>
                                            <p:cond delay="0"/>
                                          </p:stCondLst>
                                        </p:cTn>
                                        <p:tgtEl>
                                          <p:spTgt spid="66567"/>
                                        </p:tgtEl>
                                        <p:attrNameLst>
                                          <p:attrName>style.visibility</p:attrName>
                                        </p:attrNameLst>
                                      </p:cBhvr>
                                      <p:to>
                                        <p:strVal val="visible"/>
                                      </p:to>
                                    </p:set>
                                    <p:anim calcmode="lin" valueType="num">
                                      <p:cBhvr>
                                        <p:cTn id="42" dur="500" fill="hold"/>
                                        <p:tgtEl>
                                          <p:spTgt spid="66567"/>
                                        </p:tgtEl>
                                        <p:attrNameLst>
                                          <p:attrName>ppt_w</p:attrName>
                                        </p:attrNameLst>
                                      </p:cBhvr>
                                      <p:tavLst>
                                        <p:tav tm="100000">
                                          <p:val>
                                            <p:strVal val="2/3*#ppt_w"/>
                                          </p:val>
                                        </p:tav>
                                        <p:tav>
                                          <p:val>
                                            <p:strVal val="#ppt_w"/>
                                          </p:val>
                                        </p:tav>
                                      </p:tavLst>
                                    </p:anim>
                                    <p:anim calcmode="lin" valueType="num">
                                      <p:cBhvr>
                                        <p:cTn id="43" dur="500" fill="hold"/>
                                        <p:tgtEl>
                                          <p:spTgt spid="66567"/>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67"/>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100000">
                                          <p:val>
                                            <p:fltVal val="0"/>
                                          </p:val>
                                        </p:tav>
                                        <p:tav>
                                          <p:val>
                                            <p:strVal val="#ppt_w"/>
                                          </p:val>
                                        </p:tav>
                                      </p:tavLst>
                                    </p:anim>
                                    <p:anim calcmode="lin" valueType="num">
                                      <p:cBhvr>
                                        <p:cTn id="49" dur="500" fill="hold"/>
                                        <p:tgtEl>
                                          <p:spTgt spid="6"/>
                                        </p:tgtEl>
                                        <p:attrNameLst>
                                          <p:attrName>ppt_h</p:attrName>
                                        </p:attrNameLst>
                                      </p:cBhvr>
                                      <p:tavLst>
                                        <p:tav tm="100000">
                                          <p:val>
                                            <p:fltVal val="0"/>
                                          </p:val>
                                        </p:tav>
                                        <p:tav>
                                          <p:val>
                                            <p:strVal val="#ppt_h"/>
                                          </p:val>
                                        </p:tav>
                                      </p:tavLst>
                                    </p:anim>
                                    <p:anim calcmode="lin" valueType="num">
                                      <p:cBhvr>
                                        <p:cTn id="50" dur="500" fill="hold"/>
                                        <p:tgtEl>
                                          <p:spTgt spid="6"/>
                                        </p:tgtEl>
                                        <p:attrNameLst>
                                          <p:attrName>ppt_x</p:attrName>
                                        </p:attrNameLst>
                                      </p:cBhvr>
                                      <p:tavLst>
                                        <p:tav tm="100000">
                                          <p:val>
                                            <p:fltVal val="0.5"/>
                                          </p:val>
                                        </p:tav>
                                        <p:tav>
                                          <p:val>
                                            <p:strVal val="#ppt_x"/>
                                          </p:val>
                                        </p:tav>
                                      </p:tavLst>
                                    </p:anim>
                                    <p:anim calcmode="lin" valueType="num">
                                      <p:cBhvr>
                                        <p:cTn id="51" dur="500" fill="hold"/>
                                        <p:tgtEl>
                                          <p:spTgt spid="6"/>
                                        </p:tgtEl>
                                        <p:attrNameLst>
                                          <p:attrName>ppt_y</p:attrName>
                                        </p:attrNameLst>
                                      </p:cBhvr>
                                      <p:tavLst>
                                        <p:tav tm="100000">
                                          <p:val>
                                            <p:fltVal val="0.5"/>
                                          </p:val>
                                        </p:tav>
                                        <p:tav>
                                          <p:val>
                                            <p:strVal val="#ppt_y"/>
                                          </p:val>
                                        </p:tav>
                                      </p:tavLst>
                                    </p:anim>
                                  </p:childTnLst>
                                </p:cTn>
                              </p:par>
                            </p:childTnLst>
                          </p:cTn>
                        </p:par>
                        <p:par>
                          <p:cTn id="52" fill="hold" nodeType="afterGroup">
                            <p:stCondLst>
                              <p:cond delay="0"/>
                            </p:stCondLst>
                            <p:childTnLst>
                              <p:par>
                                <p:cTn id="53" presetID="23" presetClass="entr" presetSubtype="272" fill="hold" nodeType="afterEffect">
                                  <p:stCondLst>
                                    <p:cond delay="0"/>
                                  </p:stCondLst>
                                  <p:childTnLst>
                                    <p:set>
                                      <p:cBhvr>
                                        <p:cTn id="54" dur="1" fill="hold">
                                          <p:stCondLst>
                                            <p:cond delay="0"/>
                                          </p:stCondLst>
                                        </p:cTn>
                                        <p:tgtEl>
                                          <p:spTgt spid="66566"/>
                                        </p:tgtEl>
                                        <p:attrNameLst>
                                          <p:attrName>style.visibility</p:attrName>
                                        </p:attrNameLst>
                                      </p:cBhvr>
                                      <p:to>
                                        <p:strVal val="visible"/>
                                      </p:to>
                                    </p:set>
                                    <p:anim calcmode="lin" valueType="num">
                                      <p:cBhvr>
                                        <p:cTn id="55" dur="500" fill="hold"/>
                                        <p:tgtEl>
                                          <p:spTgt spid="66566"/>
                                        </p:tgtEl>
                                        <p:attrNameLst>
                                          <p:attrName>ppt_w</p:attrName>
                                        </p:attrNameLst>
                                      </p:cBhvr>
                                      <p:tavLst>
                                        <p:tav tm="100000">
                                          <p:val>
                                            <p:strVal val="2/3*#ppt_w"/>
                                          </p:val>
                                        </p:tav>
                                        <p:tav>
                                          <p:val>
                                            <p:strVal val="#ppt_w"/>
                                          </p:val>
                                        </p:tav>
                                      </p:tavLst>
                                    </p:anim>
                                    <p:anim calcmode="lin" valueType="num">
                                      <p:cBhvr>
                                        <p:cTn id="56" dur="500" fill="hold"/>
                                        <p:tgtEl>
                                          <p:spTgt spid="66566"/>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66"/>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528"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100000">
                                          <p:val>
                                            <p:fltVal val="0"/>
                                          </p:val>
                                        </p:tav>
                                        <p:tav>
                                          <p:val>
                                            <p:strVal val="#ppt_w"/>
                                          </p:val>
                                        </p:tav>
                                      </p:tavLst>
                                    </p:anim>
                                    <p:anim calcmode="lin" valueType="num">
                                      <p:cBhvr>
                                        <p:cTn id="62" dur="500" fill="hold"/>
                                        <p:tgtEl>
                                          <p:spTgt spid="7"/>
                                        </p:tgtEl>
                                        <p:attrNameLst>
                                          <p:attrName>ppt_h</p:attrName>
                                        </p:attrNameLst>
                                      </p:cBhvr>
                                      <p:tavLst>
                                        <p:tav tm="100000">
                                          <p:val>
                                            <p:fltVal val="0"/>
                                          </p:val>
                                        </p:tav>
                                        <p:tav>
                                          <p:val>
                                            <p:strVal val="#ppt_h"/>
                                          </p:val>
                                        </p:tav>
                                      </p:tavLst>
                                    </p:anim>
                                    <p:anim calcmode="lin" valueType="num">
                                      <p:cBhvr>
                                        <p:cTn id="63" dur="500" fill="hold"/>
                                        <p:tgtEl>
                                          <p:spTgt spid="7"/>
                                        </p:tgtEl>
                                        <p:attrNameLst>
                                          <p:attrName>ppt_x</p:attrName>
                                        </p:attrNameLst>
                                      </p:cBhvr>
                                      <p:tavLst>
                                        <p:tav tm="100000">
                                          <p:val>
                                            <p:fltVal val="0.5"/>
                                          </p:val>
                                        </p:tav>
                                        <p:tav>
                                          <p:val>
                                            <p:strVal val="#ppt_x"/>
                                          </p:val>
                                        </p:tav>
                                      </p:tavLst>
                                    </p:anim>
                                    <p:anim calcmode="lin" valueType="num">
                                      <p:cBhvr>
                                        <p:cTn id="64" dur="500" fill="hold"/>
                                        <p:tgtEl>
                                          <p:spTgt spid="7"/>
                                        </p:tgtEl>
                                        <p:attrNameLst>
                                          <p:attrName>ppt_y</p:attrName>
                                        </p:attrNameLst>
                                      </p:cBhvr>
                                      <p:tavLst>
                                        <p:tav tm="100000">
                                          <p:val>
                                            <p:fltVal val="0.5"/>
                                          </p:val>
                                        </p:tav>
                                        <p:tav>
                                          <p:val>
                                            <p:strVal val="#ppt_y"/>
                                          </p:val>
                                        </p:tav>
                                      </p:tavLst>
                                    </p:anim>
                                  </p:childTnLst>
                                </p:cTn>
                              </p:par>
                            </p:childTnLst>
                          </p:cTn>
                        </p:par>
                        <p:par>
                          <p:cTn id="65" fill="hold" nodeType="afterGroup">
                            <p:stCondLst>
                              <p:cond delay="0"/>
                            </p:stCondLst>
                            <p:childTnLst>
                              <p:par>
                                <p:cTn id="66" presetID="23" presetClass="entr" presetSubtype="528" fill="hold" grpId="0" nodeType="afterEffect">
                                  <p:stCondLst>
                                    <p:cond delay="0"/>
                                  </p:stCondLst>
                                  <p:childTnLst>
                                    <p:set>
                                      <p:cBhvr>
                                        <p:cTn id="67" dur="1" fill="hold">
                                          <p:stCondLst>
                                            <p:cond delay="0"/>
                                          </p:stCondLst>
                                        </p:cTn>
                                        <p:tgtEl>
                                          <p:spTgt spid="66612"/>
                                        </p:tgtEl>
                                        <p:attrNameLst>
                                          <p:attrName>style.visibility</p:attrName>
                                        </p:attrNameLst>
                                      </p:cBhvr>
                                      <p:to>
                                        <p:strVal val="visible"/>
                                      </p:to>
                                    </p:set>
                                    <p:anim calcmode="lin" valueType="num">
                                      <p:cBhvr>
                                        <p:cTn id="68" dur="500" fill="hold"/>
                                        <p:tgtEl>
                                          <p:spTgt spid="66612"/>
                                        </p:tgtEl>
                                        <p:attrNameLst>
                                          <p:attrName>ppt_w</p:attrName>
                                        </p:attrNameLst>
                                      </p:cBhvr>
                                      <p:tavLst>
                                        <p:tav tm="100000">
                                          <p:val>
                                            <p:fltVal val="0"/>
                                          </p:val>
                                        </p:tav>
                                        <p:tav>
                                          <p:val>
                                            <p:strVal val="#ppt_w"/>
                                          </p:val>
                                        </p:tav>
                                      </p:tavLst>
                                    </p:anim>
                                    <p:anim calcmode="lin" valueType="num">
                                      <p:cBhvr>
                                        <p:cTn id="69" dur="500" fill="hold"/>
                                        <p:tgtEl>
                                          <p:spTgt spid="66612"/>
                                        </p:tgtEl>
                                        <p:attrNameLst>
                                          <p:attrName>ppt_h</p:attrName>
                                        </p:attrNameLst>
                                      </p:cBhvr>
                                      <p:tavLst>
                                        <p:tav tm="100000">
                                          <p:val>
                                            <p:fltVal val="0"/>
                                          </p:val>
                                        </p:tav>
                                        <p:tav>
                                          <p:val>
                                            <p:strVal val="#ppt_h"/>
                                          </p:val>
                                        </p:tav>
                                      </p:tavLst>
                                    </p:anim>
                                    <p:anim calcmode="lin" valueType="num">
                                      <p:cBhvr>
                                        <p:cTn id="70" dur="500" fill="hold"/>
                                        <p:tgtEl>
                                          <p:spTgt spid="66612"/>
                                        </p:tgtEl>
                                        <p:attrNameLst>
                                          <p:attrName>ppt_x</p:attrName>
                                        </p:attrNameLst>
                                      </p:cBhvr>
                                      <p:tavLst>
                                        <p:tav tm="100000">
                                          <p:val>
                                            <p:fltVal val="0.5"/>
                                          </p:val>
                                        </p:tav>
                                        <p:tav>
                                          <p:val>
                                            <p:strVal val="#ppt_x"/>
                                          </p:val>
                                        </p:tav>
                                      </p:tavLst>
                                    </p:anim>
                                    <p:anim calcmode="lin" valueType="num">
                                      <p:cBhvr>
                                        <p:cTn id="71" dur="500" fill="hold"/>
                                        <p:tgtEl>
                                          <p:spTgt spid="66612"/>
                                        </p:tgtEl>
                                        <p:attrNameLst>
                                          <p:attrName>ppt_y</p:attrName>
                                        </p:attrNameLst>
                                      </p:cBhvr>
                                      <p:tavLst>
                                        <p:tav tm="100000">
                                          <p:val>
                                            <p:fltVal val="0.5"/>
                                          </p:val>
                                        </p:tav>
                                        <p:tav>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6610"/>
                                        </p:tgtEl>
                                        <p:attrNameLst>
                                          <p:attrName>style.visibility</p:attrName>
                                        </p:attrNameLst>
                                      </p:cBhvr>
                                      <p:to>
                                        <p:strVal val="visible"/>
                                      </p:to>
                                    </p:set>
                                    <p:anim calcmode="lin" valueType="num">
                                      <p:cBhvr>
                                        <p:cTn id="75" dur="500" fill="hold"/>
                                        <p:tgtEl>
                                          <p:spTgt spid="66610"/>
                                        </p:tgtEl>
                                        <p:attrNameLst>
                                          <p:attrName>ppt_w</p:attrName>
                                        </p:attrNameLst>
                                      </p:cBhvr>
                                      <p:tavLst>
                                        <p:tav tm="100000">
                                          <p:val>
                                            <p:strVal val="2/3*#ppt_w"/>
                                          </p:val>
                                        </p:tav>
                                        <p:tav>
                                          <p:val>
                                            <p:strVal val="#ppt_w"/>
                                          </p:val>
                                        </p:tav>
                                      </p:tavLst>
                                    </p:anim>
                                    <p:anim calcmode="lin" valueType="num">
                                      <p:cBhvr>
                                        <p:cTn id="76" dur="500" fill="hold"/>
                                        <p:tgtEl>
                                          <p:spTgt spid="6661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610"/>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500" fill="hold"/>
                                        <p:tgtEl>
                                          <p:spTgt spid="4"/>
                                        </p:tgtEl>
                                        <p:attrNameLst>
                                          <p:attrName>ppt_w</p:attrName>
                                        </p:attrNameLst>
                                      </p:cBhvr>
                                      <p:tavLst>
                                        <p:tav tm="100000">
                                          <p:val>
                                            <p:fltVal val="0"/>
                                          </p:val>
                                        </p:tav>
                                        <p:tav>
                                          <p:val>
                                            <p:strVal val="#ppt_w"/>
                                          </p:val>
                                        </p:tav>
                                      </p:tavLst>
                                    </p:anim>
                                    <p:anim calcmode="lin" valueType="num">
                                      <p:cBhvr>
                                        <p:cTn id="82" dur="500" fill="hold"/>
                                        <p:tgtEl>
                                          <p:spTgt spid="4"/>
                                        </p:tgtEl>
                                        <p:attrNameLst>
                                          <p:attrName>ppt_h</p:attrName>
                                        </p:attrNameLst>
                                      </p:cBhvr>
                                      <p:tavLst>
                                        <p:tav tm="100000">
                                          <p:val>
                                            <p:fltVal val="0"/>
                                          </p:val>
                                        </p:tav>
                                        <p:tav>
                                          <p:val>
                                            <p:strVal val="#ppt_h"/>
                                          </p:val>
                                        </p:tav>
                                      </p:tavLst>
                                    </p:anim>
                                    <p:anim calcmode="lin" valueType="num">
                                      <p:cBhvr>
                                        <p:cTn id="83" dur="500" fill="hold"/>
                                        <p:tgtEl>
                                          <p:spTgt spid="4"/>
                                        </p:tgtEl>
                                        <p:attrNameLst>
                                          <p:attrName>ppt_x</p:attrName>
                                        </p:attrNameLst>
                                      </p:cBhvr>
                                      <p:tavLst>
                                        <p:tav tm="100000">
                                          <p:val>
                                            <p:fltVal val="0.5"/>
                                          </p:val>
                                        </p:tav>
                                        <p:tav>
                                          <p:val>
                                            <p:strVal val="#ppt_x"/>
                                          </p:val>
                                        </p:tav>
                                      </p:tavLst>
                                    </p:anim>
                                    <p:anim calcmode="lin" valueType="num">
                                      <p:cBhvr>
                                        <p:cTn id="84" dur="500" fill="hold"/>
                                        <p:tgtEl>
                                          <p:spTgt spid="4"/>
                                        </p:tgtEl>
                                        <p:attrNameLst>
                                          <p:attrName>ppt_y</p:attrName>
                                        </p:attrNameLst>
                                      </p:cBhvr>
                                      <p:tavLst>
                                        <p:tav tm="100000">
                                          <p:val>
                                            <p:fltVal val="0.5"/>
                                          </p:val>
                                        </p:tav>
                                        <p:tav>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6565"/>
                                        </p:tgtEl>
                                        <p:attrNameLst>
                                          <p:attrName>style.visibility</p:attrName>
                                        </p:attrNameLst>
                                      </p:cBhvr>
                                      <p:to>
                                        <p:strVal val="visible"/>
                                      </p:to>
                                    </p:set>
                                    <p:anim calcmode="lin" valueType="num">
                                      <p:cBhvr>
                                        <p:cTn id="88" dur="500" fill="hold"/>
                                        <p:tgtEl>
                                          <p:spTgt spid="66565"/>
                                        </p:tgtEl>
                                        <p:attrNameLst>
                                          <p:attrName>ppt_w</p:attrName>
                                        </p:attrNameLst>
                                      </p:cBhvr>
                                      <p:tavLst>
                                        <p:tav tm="100000">
                                          <p:val>
                                            <p:strVal val="2/3*#ppt_w"/>
                                          </p:val>
                                        </p:tav>
                                        <p:tav>
                                          <p:val>
                                            <p:strVal val="#ppt_w"/>
                                          </p:val>
                                        </p:tav>
                                      </p:tavLst>
                                    </p:anim>
                                    <p:anim calcmode="lin" valueType="num">
                                      <p:cBhvr>
                                        <p:cTn id="89" dur="500" fill="hold"/>
                                        <p:tgtEl>
                                          <p:spTgt spid="6656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65"/>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100000">
                                          <p:val>
                                            <p:fltVal val="0"/>
                                          </p:val>
                                        </p:tav>
                                        <p:tav>
                                          <p:val>
                                            <p:strVal val="#ppt_w"/>
                                          </p:val>
                                        </p:tav>
                                      </p:tavLst>
                                    </p:anim>
                                    <p:anim calcmode="lin" valueType="num">
                                      <p:cBhvr>
                                        <p:cTn id="95" dur="500" fill="hold"/>
                                        <p:tgtEl>
                                          <p:spTgt spid="5"/>
                                        </p:tgtEl>
                                        <p:attrNameLst>
                                          <p:attrName>ppt_h</p:attrName>
                                        </p:attrNameLst>
                                      </p:cBhvr>
                                      <p:tavLst>
                                        <p:tav tm="100000">
                                          <p:val>
                                            <p:fltVal val="0"/>
                                          </p:val>
                                        </p:tav>
                                        <p:tav>
                                          <p:val>
                                            <p:strVal val="#ppt_h"/>
                                          </p:val>
                                        </p:tav>
                                      </p:tavLst>
                                    </p:anim>
                                    <p:anim calcmode="lin" valueType="num">
                                      <p:cBhvr>
                                        <p:cTn id="96" dur="500" fill="hold"/>
                                        <p:tgtEl>
                                          <p:spTgt spid="5"/>
                                        </p:tgtEl>
                                        <p:attrNameLst>
                                          <p:attrName>ppt_x</p:attrName>
                                        </p:attrNameLst>
                                      </p:cBhvr>
                                      <p:tavLst>
                                        <p:tav tm="100000">
                                          <p:val>
                                            <p:fltVal val="0.5"/>
                                          </p:val>
                                        </p:tav>
                                        <p:tav>
                                          <p:val>
                                            <p:strVal val="#ppt_x"/>
                                          </p:val>
                                        </p:tav>
                                      </p:tavLst>
                                    </p:anim>
                                    <p:anim calcmode="lin" valueType="num">
                                      <p:cBhvr>
                                        <p:cTn id="97" dur="500" fill="hold"/>
                                        <p:tgtEl>
                                          <p:spTgt spid="5"/>
                                        </p:tgtEl>
                                        <p:attrNameLst>
                                          <p:attrName>ppt_y</p:attrName>
                                        </p:attrNameLst>
                                      </p:cBhvr>
                                      <p:tavLst>
                                        <p:tav tm="100000">
                                          <p:val>
                                            <p:fltVal val="0.5"/>
                                          </p:val>
                                        </p:tav>
                                        <p:tav>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6573"/>
                                        </p:tgtEl>
                                        <p:attrNameLst>
                                          <p:attrName>style.visibility</p:attrName>
                                        </p:attrNameLst>
                                      </p:cBhvr>
                                      <p:to>
                                        <p:strVal val="visible"/>
                                      </p:to>
                                    </p:set>
                                    <p:anim calcmode="lin" valueType="num">
                                      <p:cBhvr>
                                        <p:cTn id="101" dur="500" fill="hold"/>
                                        <p:tgtEl>
                                          <p:spTgt spid="66573"/>
                                        </p:tgtEl>
                                        <p:attrNameLst>
                                          <p:attrName>ppt_w</p:attrName>
                                        </p:attrNameLst>
                                      </p:cBhvr>
                                      <p:tavLst>
                                        <p:tav tm="100000">
                                          <p:val>
                                            <p:strVal val="2/3*#ppt_w"/>
                                          </p:val>
                                        </p:tav>
                                        <p:tav>
                                          <p:val>
                                            <p:strVal val="#ppt_w"/>
                                          </p:val>
                                        </p:tav>
                                      </p:tavLst>
                                    </p:anim>
                                    <p:anim calcmode="lin" valueType="num">
                                      <p:cBhvr>
                                        <p:cTn id="102" dur="500" fill="hold"/>
                                        <p:tgtEl>
                                          <p:spTgt spid="6657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6573"/>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500" fill="hold"/>
                                        <p:tgtEl>
                                          <p:spTgt spid="9"/>
                                        </p:tgtEl>
                                        <p:attrNameLst>
                                          <p:attrName>ppt_w</p:attrName>
                                        </p:attrNameLst>
                                      </p:cBhvr>
                                      <p:tavLst>
                                        <p:tav tm="100000">
                                          <p:val>
                                            <p:fltVal val="0"/>
                                          </p:val>
                                        </p:tav>
                                        <p:tav>
                                          <p:val>
                                            <p:strVal val="#ppt_w"/>
                                          </p:val>
                                        </p:tav>
                                      </p:tavLst>
                                    </p:anim>
                                    <p:anim calcmode="lin" valueType="num">
                                      <p:cBhvr>
                                        <p:cTn id="108" dur="500" fill="hold"/>
                                        <p:tgtEl>
                                          <p:spTgt spid="9"/>
                                        </p:tgtEl>
                                        <p:attrNameLst>
                                          <p:attrName>ppt_h</p:attrName>
                                        </p:attrNameLst>
                                      </p:cBhvr>
                                      <p:tavLst>
                                        <p:tav tm="100000">
                                          <p:val>
                                            <p:fltVal val="0"/>
                                          </p:val>
                                        </p:tav>
                                        <p:tav>
                                          <p:val>
                                            <p:strVal val="#ppt_h"/>
                                          </p:val>
                                        </p:tav>
                                      </p:tavLst>
                                    </p:anim>
                                    <p:anim calcmode="lin" valueType="num">
                                      <p:cBhvr>
                                        <p:cTn id="109" dur="500" fill="hold"/>
                                        <p:tgtEl>
                                          <p:spTgt spid="9"/>
                                        </p:tgtEl>
                                        <p:attrNameLst>
                                          <p:attrName>ppt_x</p:attrName>
                                        </p:attrNameLst>
                                      </p:cBhvr>
                                      <p:tavLst>
                                        <p:tav tm="100000">
                                          <p:val>
                                            <p:fltVal val="0.5"/>
                                          </p:val>
                                        </p:tav>
                                        <p:tav>
                                          <p:val>
                                            <p:strVal val="#ppt_x"/>
                                          </p:val>
                                        </p:tav>
                                      </p:tavLst>
                                    </p:anim>
                                    <p:anim calcmode="lin" valueType="num">
                                      <p:cBhvr>
                                        <p:cTn id="110" dur="500" fill="hold"/>
                                        <p:tgtEl>
                                          <p:spTgt spid="9"/>
                                        </p:tgtEl>
                                        <p:attrNameLst>
                                          <p:attrName>ppt_y</p:attrName>
                                        </p:attrNameLst>
                                      </p:cBhvr>
                                      <p:tavLst>
                                        <p:tav tm="100000">
                                          <p:val>
                                            <p:fltVal val="0.5"/>
                                          </p:val>
                                        </p:tav>
                                        <p:tav>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6572"/>
                                        </p:tgtEl>
                                        <p:attrNameLst>
                                          <p:attrName>style.visibility</p:attrName>
                                        </p:attrNameLst>
                                      </p:cBhvr>
                                      <p:to>
                                        <p:strVal val="visible"/>
                                      </p:to>
                                    </p:set>
                                    <p:anim calcmode="lin" valueType="num">
                                      <p:cBhvr>
                                        <p:cTn id="114" dur="500" fill="hold"/>
                                        <p:tgtEl>
                                          <p:spTgt spid="66572"/>
                                        </p:tgtEl>
                                        <p:attrNameLst>
                                          <p:attrName>ppt_w</p:attrName>
                                        </p:attrNameLst>
                                      </p:cBhvr>
                                      <p:tavLst>
                                        <p:tav tm="100000">
                                          <p:val>
                                            <p:strVal val="2/3*#ppt_w"/>
                                          </p:val>
                                        </p:tav>
                                        <p:tav>
                                          <p:val>
                                            <p:strVal val="#ppt_w"/>
                                          </p:val>
                                        </p:tav>
                                      </p:tavLst>
                                    </p:anim>
                                    <p:anim calcmode="lin" valueType="num">
                                      <p:cBhvr>
                                        <p:cTn id="115" dur="500" fill="hold"/>
                                        <p:tgtEl>
                                          <p:spTgt spid="6657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1" grpId="0" animBg="1"/>
      <p:bldP spid="666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1"/>
          <p:cNvGrpSpPr>
            <a:grpSpLocks/>
          </p:cNvGrpSpPr>
          <p:nvPr/>
        </p:nvGrpSpPr>
        <p:grpSpPr bwMode="auto">
          <a:xfrm>
            <a:off x="835025" y="3319463"/>
            <a:ext cx="8378825" cy="2082800"/>
            <a:chOff x="526" y="2091"/>
            <a:chExt cx="5278" cy="1312"/>
          </a:xfrm>
        </p:grpSpPr>
        <p:sp>
          <p:nvSpPr>
            <p:cNvPr id="67586" name="Line 2"/>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7587" name="Line 3"/>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7588" name="Line 4"/>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136194" name="Rectangle 5"/>
          <p:cNvSpPr>
            <a:spLocks noChangeArrowheads="1"/>
          </p:cNvSpPr>
          <p:nvPr/>
        </p:nvSpPr>
        <p:spPr bwMode="auto">
          <a:xfrm>
            <a:off x="169863" y="7450138"/>
            <a:ext cx="1454150"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36195" name="Line 6"/>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grpSp>
        <p:nvGrpSpPr>
          <p:cNvPr id="136196" name="Group 8"/>
          <p:cNvGrpSpPr>
            <a:grpSpLocks/>
          </p:cNvGrpSpPr>
          <p:nvPr/>
        </p:nvGrpSpPr>
        <p:grpSpPr bwMode="auto">
          <a:xfrm>
            <a:off x="654050" y="1349375"/>
            <a:ext cx="1431925" cy="1866900"/>
            <a:chOff x="412" y="850"/>
            <a:chExt cx="902" cy="1176"/>
          </a:xfrm>
        </p:grpSpPr>
        <p:sp>
          <p:nvSpPr>
            <p:cNvPr id="67593" name="AutoShape 9"/>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74" name="Text Box 10"/>
            <p:cNvSpPr txBox="1">
              <a:spLocks noChangeArrowheads="1"/>
            </p:cNvSpPr>
            <p:nvPr/>
          </p:nvSpPr>
          <p:spPr bwMode="auto">
            <a:xfrm>
              <a:off x="470" y="873"/>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رومية</a:t>
              </a:r>
              <a:endParaRPr lang="en-GB" sz="1200" b="1" dirty="0">
                <a:solidFill>
                  <a:srgbClr val="FFFF00"/>
                </a:solidFill>
                <a:latin typeface="Arial" panose="020B0604020202020204" pitchFamily="34" charset="0"/>
                <a:cs typeface="Arial" panose="020B0604020202020204" pitchFamily="34" charset="0"/>
              </a:endParaRPr>
            </a:p>
          </p:txBody>
        </p:sp>
        <p:sp>
          <p:nvSpPr>
            <p:cNvPr id="136275" name="Text Box 11"/>
            <p:cNvSpPr txBox="1">
              <a:spLocks noChangeArrowheads="1"/>
            </p:cNvSpPr>
            <p:nvPr/>
          </p:nvSpPr>
          <p:spPr bwMode="auto">
            <a:xfrm>
              <a:off x="537" y="1047"/>
              <a:ext cx="635"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التبرير</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بالإيمان</a:t>
              </a:r>
            </a:p>
          </p:txBody>
        </p:sp>
        <p:sp>
          <p:nvSpPr>
            <p:cNvPr id="136276" name="Text Box 12"/>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17</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36197" name="Group 13"/>
          <p:cNvGrpSpPr>
            <a:grpSpLocks/>
          </p:cNvGrpSpPr>
          <p:nvPr/>
        </p:nvGrpSpPr>
        <p:grpSpPr bwMode="auto">
          <a:xfrm>
            <a:off x="5497513" y="1362075"/>
            <a:ext cx="1431925" cy="1844675"/>
            <a:chOff x="3463" y="858"/>
            <a:chExt cx="902" cy="1162"/>
          </a:xfrm>
        </p:grpSpPr>
        <p:sp>
          <p:nvSpPr>
            <p:cNvPr id="67598" name="AutoShape 14"/>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70" name="Text Box 15"/>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أفسس</a:t>
              </a:r>
              <a:endParaRPr lang="en-GB" sz="1200" b="1" dirty="0">
                <a:solidFill>
                  <a:srgbClr val="FFFF00"/>
                </a:solidFill>
                <a:latin typeface="Arial" panose="020B0604020202020204" pitchFamily="34" charset="0"/>
                <a:cs typeface="Arial" panose="020B0604020202020204" pitchFamily="34" charset="0"/>
              </a:endParaRPr>
            </a:p>
          </p:txBody>
        </p:sp>
        <p:sp>
          <p:nvSpPr>
            <p:cNvPr id="136271" name="Text Box 16"/>
            <p:cNvSpPr txBox="1">
              <a:spLocks noChangeArrowheads="1"/>
            </p:cNvSpPr>
            <p:nvPr/>
          </p:nvSpPr>
          <p:spPr bwMode="auto">
            <a:xfrm>
              <a:off x="3506" y="105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dirty="0">
                  <a:solidFill>
                    <a:srgbClr val="FFFFFF"/>
                  </a:solidFill>
                  <a:latin typeface="Helvetica" charset="0"/>
                </a:rPr>
                <a:t> </a:t>
              </a:r>
              <a:r>
                <a:rPr lang="ar-JO" sz="1400" b="1" dirty="0">
                  <a:solidFill>
                    <a:srgbClr val="FFFFFF"/>
                  </a:solidFill>
                  <a:latin typeface="Arial" panose="020B0604020202020204" pitchFamily="34" charset="0"/>
                  <a:cs typeface="Arial" panose="020B0604020202020204" pitchFamily="34" charset="0"/>
                </a:rPr>
                <a:t>موقف</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ومسيرة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المؤمن</a:t>
              </a:r>
              <a:endParaRPr lang="en-GB" sz="1400" b="1" dirty="0">
                <a:solidFill>
                  <a:srgbClr val="FFFFFF"/>
                </a:solidFill>
                <a:latin typeface="Arial" panose="020B0604020202020204" pitchFamily="34" charset="0"/>
                <a:cs typeface="Arial" panose="020B0604020202020204" pitchFamily="34" charset="0"/>
              </a:endParaRPr>
            </a:p>
          </p:txBody>
        </p:sp>
        <p:sp>
          <p:nvSpPr>
            <p:cNvPr id="136272" name="Text Box 17"/>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36198" name="Group 18"/>
          <p:cNvGrpSpPr>
            <a:grpSpLocks/>
          </p:cNvGrpSpPr>
          <p:nvPr/>
        </p:nvGrpSpPr>
        <p:grpSpPr bwMode="auto">
          <a:xfrm>
            <a:off x="6756400" y="1354138"/>
            <a:ext cx="1431925" cy="1857375"/>
            <a:chOff x="4256" y="853"/>
            <a:chExt cx="902" cy="1170"/>
          </a:xfrm>
        </p:grpSpPr>
        <p:sp>
          <p:nvSpPr>
            <p:cNvPr id="67603" name="AutoShape 19"/>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66" name="Text Box 20"/>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فيليبي</a:t>
              </a:r>
              <a:endParaRPr lang="en-GB" sz="1200" b="1" dirty="0">
                <a:solidFill>
                  <a:srgbClr val="FFFF00"/>
                </a:solidFill>
                <a:latin typeface="Arial" panose="020B0604020202020204" pitchFamily="34" charset="0"/>
                <a:cs typeface="Arial" panose="020B0604020202020204" pitchFamily="34" charset="0"/>
              </a:endParaRPr>
            </a:p>
          </p:txBody>
        </p:sp>
        <p:sp>
          <p:nvSpPr>
            <p:cNvPr id="136267" name="Text Box 21"/>
            <p:cNvSpPr txBox="1">
              <a:spLocks noChangeArrowheads="1"/>
            </p:cNvSpPr>
            <p:nvPr/>
          </p:nvSpPr>
          <p:spPr bwMode="auto">
            <a:xfrm>
              <a:off x="4393" y="1053"/>
              <a:ext cx="5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فرحنا</a:t>
              </a:r>
              <a:endParaRPr lang="en-GB" sz="1400" b="1" dirty="0">
                <a:solidFill>
                  <a:srgbClr val="FFFFFF"/>
                </a:solidFill>
                <a:latin typeface="Arial" panose="020B0604020202020204" pitchFamily="34" charset="0"/>
                <a:cs typeface="Arial" panose="020B0604020202020204" pitchFamily="34" charset="0"/>
              </a:endParaRPr>
            </a:p>
          </p:txBody>
        </p:sp>
        <p:sp>
          <p:nvSpPr>
            <p:cNvPr id="136268" name="Text Box 22"/>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4: 4</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36199" name="Group 23"/>
          <p:cNvGrpSpPr>
            <a:grpSpLocks/>
          </p:cNvGrpSpPr>
          <p:nvPr/>
        </p:nvGrpSpPr>
        <p:grpSpPr bwMode="auto">
          <a:xfrm>
            <a:off x="3049588" y="1354138"/>
            <a:ext cx="1431925" cy="1857375"/>
            <a:chOff x="1921" y="853"/>
            <a:chExt cx="902" cy="1170"/>
          </a:xfrm>
        </p:grpSpPr>
        <p:sp>
          <p:nvSpPr>
            <p:cNvPr id="67608" name="AutoShape 24"/>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62" name="Text Box 25"/>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كو</a:t>
              </a:r>
              <a:endParaRPr lang="en-GB" sz="1200" b="1" dirty="0">
                <a:solidFill>
                  <a:srgbClr val="FFFF00"/>
                </a:solidFill>
                <a:latin typeface="Arial" panose="020B0604020202020204" pitchFamily="34" charset="0"/>
                <a:cs typeface="Arial" panose="020B0604020202020204" pitchFamily="34" charset="0"/>
              </a:endParaRPr>
            </a:p>
          </p:txBody>
        </p:sp>
        <p:sp>
          <p:nvSpPr>
            <p:cNvPr id="136263" name="Text Box 26"/>
            <p:cNvSpPr txBox="1">
              <a:spLocks noChangeArrowheads="1"/>
            </p:cNvSpPr>
            <p:nvPr/>
          </p:nvSpPr>
          <p:spPr bwMode="auto">
            <a:xfrm>
              <a:off x="1984" y="1052"/>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أصالة رسولية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بولس</a:t>
              </a:r>
              <a:endParaRPr lang="en-GB" sz="1400" b="1" dirty="0">
                <a:solidFill>
                  <a:srgbClr val="FFFFFF"/>
                </a:solidFill>
                <a:latin typeface="Arial" panose="020B0604020202020204" pitchFamily="34" charset="0"/>
                <a:cs typeface="Arial" panose="020B0604020202020204" pitchFamily="34" charset="0"/>
              </a:endParaRPr>
            </a:p>
          </p:txBody>
        </p:sp>
        <p:sp>
          <p:nvSpPr>
            <p:cNvPr id="136264" name="Text Box 27"/>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12: 9</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36200" name="Group 28"/>
          <p:cNvGrpSpPr>
            <a:grpSpLocks/>
          </p:cNvGrpSpPr>
          <p:nvPr/>
        </p:nvGrpSpPr>
        <p:grpSpPr bwMode="auto">
          <a:xfrm>
            <a:off x="4295775" y="1352550"/>
            <a:ext cx="1431925" cy="1854200"/>
            <a:chOff x="2706" y="852"/>
            <a:chExt cx="902" cy="1168"/>
          </a:xfrm>
        </p:grpSpPr>
        <p:sp>
          <p:nvSpPr>
            <p:cNvPr id="67613" name="AutoShape 29"/>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58" name="Text Box 30"/>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غلاطية</a:t>
              </a:r>
              <a:endParaRPr lang="en-GB" sz="1200" b="1" dirty="0">
                <a:solidFill>
                  <a:srgbClr val="FFFF00"/>
                </a:solidFill>
                <a:latin typeface="Arial" panose="020B0604020202020204" pitchFamily="34" charset="0"/>
                <a:cs typeface="Arial" panose="020B0604020202020204" pitchFamily="34" charset="0"/>
              </a:endParaRPr>
            </a:p>
          </p:txBody>
        </p:sp>
        <p:sp>
          <p:nvSpPr>
            <p:cNvPr id="136259" name="Text Box 31"/>
            <p:cNvSpPr txBox="1">
              <a:spLocks noChangeArrowheads="1"/>
            </p:cNvSpPr>
            <p:nvPr/>
          </p:nvSpPr>
          <p:spPr bwMode="auto">
            <a:xfrm>
              <a:off x="2805" y="1048"/>
              <a:ext cx="681"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قوة</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النعمة</a:t>
              </a:r>
              <a:endParaRPr lang="en-GB" sz="1400" b="1" dirty="0">
                <a:solidFill>
                  <a:srgbClr val="FFFF00"/>
                </a:solidFill>
                <a:latin typeface="Arial" panose="020B0604020202020204" pitchFamily="34" charset="0"/>
                <a:cs typeface="Arial" panose="020B0604020202020204" pitchFamily="34" charset="0"/>
              </a:endParaRPr>
            </a:p>
          </p:txBody>
        </p:sp>
        <p:sp>
          <p:nvSpPr>
            <p:cNvPr id="136260" name="Text Box 32"/>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3: 2</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36201" name="Group 33"/>
          <p:cNvGrpSpPr>
            <a:grpSpLocks/>
          </p:cNvGrpSpPr>
          <p:nvPr/>
        </p:nvGrpSpPr>
        <p:grpSpPr bwMode="auto">
          <a:xfrm>
            <a:off x="1833563" y="1358900"/>
            <a:ext cx="1431925" cy="1865313"/>
            <a:chOff x="1155" y="856"/>
            <a:chExt cx="902" cy="1175"/>
          </a:xfrm>
        </p:grpSpPr>
        <p:sp>
          <p:nvSpPr>
            <p:cNvPr id="67618" name="AutoShape 34"/>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54" name="Text Box 35"/>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كو</a:t>
              </a:r>
              <a:endParaRPr lang="en-GB" sz="1200" b="1" dirty="0">
                <a:solidFill>
                  <a:srgbClr val="FFFF00"/>
                </a:solidFill>
                <a:latin typeface="Arial" panose="020B0604020202020204" pitchFamily="34" charset="0"/>
                <a:cs typeface="Arial" panose="020B0604020202020204" pitchFamily="34" charset="0"/>
              </a:endParaRPr>
            </a:p>
          </p:txBody>
        </p:sp>
        <p:sp>
          <p:nvSpPr>
            <p:cNvPr id="136255" name="Text Box 36"/>
            <p:cNvSpPr txBox="1">
              <a:spLocks noChangeArrowheads="1"/>
            </p:cNvSpPr>
            <p:nvPr/>
          </p:nvSpPr>
          <p:spPr bwMode="auto">
            <a:xfrm>
              <a:off x="1211" y="1044"/>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السلوك المسيحي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الكنيسة</a:t>
              </a:r>
              <a:endParaRPr lang="en-GB" sz="1400" b="1" dirty="0">
                <a:solidFill>
                  <a:srgbClr val="FFFFFF"/>
                </a:solidFill>
                <a:latin typeface="Arial" panose="020B0604020202020204" pitchFamily="34" charset="0"/>
                <a:cs typeface="Arial" panose="020B0604020202020204" pitchFamily="34" charset="0"/>
              </a:endParaRPr>
            </a:p>
          </p:txBody>
        </p:sp>
        <p:sp>
          <p:nvSpPr>
            <p:cNvPr id="136256" name="Text Box 37"/>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2</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36202" name="Group 38"/>
          <p:cNvGrpSpPr>
            <a:grpSpLocks/>
          </p:cNvGrpSpPr>
          <p:nvPr/>
        </p:nvGrpSpPr>
        <p:grpSpPr bwMode="auto">
          <a:xfrm>
            <a:off x="7947025" y="1366838"/>
            <a:ext cx="1431925" cy="1843087"/>
            <a:chOff x="5006" y="861"/>
            <a:chExt cx="902" cy="1161"/>
          </a:xfrm>
        </p:grpSpPr>
        <p:sp>
          <p:nvSpPr>
            <p:cNvPr id="67623" name="AutoShape 39"/>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50" name="Text Box 40"/>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كولوسي</a:t>
              </a:r>
              <a:endParaRPr lang="en-GB" sz="1200" b="1" dirty="0">
                <a:solidFill>
                  <a:srgbClr val="FFFF00"/>
                </a:solidFill>
                <a:latin typeface="Arial" panose="020B0604020202020204" pitchFamily="34" charset="0"/>
                <a:cs typeface="Arial" panose="020B0604020202020204" pitchFamily="34" charset="0"/>
              </a:endParaRPr>
            </a:p>
          </p:txBody>
        </p:sp>
        <p:sp>
          <p:nvSpPr>
            <p:cNvPr id="136251" name="Text Box 41"/>
            <p:cNvSpPr txBox="1">
              <a:spLocks noChangeArrowheads="1"/>
            </p:cNvSpPr>
            <p:nvPr/>
          </p:nvSpPr>
          <p:spPr bwMode="auto">
            <a:xfrm>
              <a:off x="5053" y="1057"/>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كافٍ تمامًا</a:t>
              </a:r>
              <a:endParaRPr lang="en-GB" sz="1400" b="1" dirty="0">
                <a:solidFill>
                  <a:srgbClr val="FFFFFF"/>
                </a:solidFill>
                <a:latin typeface="Arial" panose="020B0604020202020204" pitchFamily="34" charset="0"/>
                <a:cs typeface="Arial" panose="020B0604020202020204" pitchFamily="34" charset="0"/>
              </a:endParaRPr>
            </a:p>
          </p:txBody>
        </p:sp>
        <p:sp>
          <p:nvSpPr>
            <p:cNvPr id="136252" name="Text Box 42"/>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10</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0" name="Group 43"/>
          <p:cNvGrpSpPr>
            <a:grpSpLocks/>
          </p:cNvGrpSpPr>
          <p:nvPr/>
        </p:nvGrpSpPr>
        <p:grpSpPr bwMode="auto">
          <a:xfrm>
            <a:off x="631825" y="3497263"/>
            <a:ext cx="1431925" cy="1844675"/>
            <a:chOff x="398" y="2203"/>
            <a:chExt cx="902" cy="1162"/>
          </a:xfrm>
        </p:grpSpPr>
        <p:sp>
          <p:nvSpPr>
            <p:cNvPr id="67628" name="AutoShape 4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46" name="Text Box 45"/>
            <p:cNvSpPr txBox="1">
              <a:spLocks noChangeArrowheads="1"/>
            </p:cNvSpPr>
            <p:nvPr/>
          </p:nvSpPr>
          <p:spPr bwMode="auto">
            <a:xfrm>
              <a:off x="459" y="222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تس</a:t>
              </a:r>
              <a:endParaRPr lang="en-GB" sz="1200" b="1" dirty="0">
                <a:solidFill>
                  <a:srgbClr val="FFFF00"/>
                </a:solidFill>
                <a:latin typeface="Arial" panose="020B0604020202020204" pitchFamily="34" charset="0"/>
                <a:cs typeface="Arial" panose="020B0604020202020204" pitchFamily="34" charset="0"/>
              </a:endParaRPr>
            </a:p>
          </p:txBody>
        </p:sp>
        <p:sp>
          <p:nvSpPr>
            <p:cNvPr id="136247" name="Text Box 46"/>
            <p:cNvSpPr txBox="1">
              <a:spLocks noChangeArrowheads="1"/>
            </p:cNvSpPr>
            <p:nvPr/>
          </p:nvSpPr>
          <p:spPr bwMode="auto">
            <a:xfrm>
              <a:off x="464" y="2473"/>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أحداث</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الأيام الأخيرة</a:t>
              </a:r>
              <a:endParaRPr lang="en-GB" sz="1400" b="1" dirty="0">
                <a:solidFill>
                  <a:srgbClr val="FFFFFF"/>
                </a:solidFill>
                <a:latin typeface="Arial" panose="020B0604020202020204" pitchFamily="34" charset="0"/>
                <a:cs typeface="Arial" panose="020B0604020202020204" pitchFamily="34" charset="0"/>
              </a:endParaRPr>
            </a:p>
          </p:txBody>
        </p:sp>
        <p:sp>
          <p:nvSpPr>
            <p:cNvPr id="136248" name="Text Box 47"/>
            <p:cNvSpPr txBox="1">
              <a:spLocks noChangeArrowheads="1"/>
            </p:cNvSpPr>
            <p:nvPr/>
          </p:nvSpPr>
          <p:spPr bwMode="auto">
            <a:xfrm>
              <a:off x="398"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10</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1" name="Group 48"/>
          <p:cNvGrpSpPr>
            <a:grpSpLocks/>
          </p:cNvGrpSpPr>
          <p:nvPr/>
        </p:nvGrpSpPr>
        <p:grpSpPr bwMode="auto">
          <a:xfrm>
            <a:off x="1824038" y="3506788"/>
            <a:ext cx="1431925" cy="1838325"/>
            <a:chOff x="1149" y="2209"/>
            <a:chExt cx="902" cy="1158"/>
          </a:xfrm>
        </p:grpSpPr>
        <p:sp>
          <p:nvSpPr>
            <p:cNvPr id="67633" name="AutoShape 4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42" name="Text Box 50"/>
            <p:cNvSpPr txBox="1">
              <a:spLocks noChangeArrowheads="1"/>
            </p:cNvSpPr>
            <p:nvPr/>
          </p:nvSpPr>
          <p:spPr bwMode="auto">
            <a:xfrm>
              <a:off x="1211"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تس</a:t>
              </a:r>
              <a:endParaRPr lang="en-GB" sz="1200" b="1" dirty="0">
                <a:solidFill>
                  <a:srgbClr val="FFFF00"/>
                </a:solidFill>
                <a:latin typeface="Arial" panose="020B0604020202020204" pitchFamily="34" charset="0"/>
                <a:cs typeface="Arial" panose="020B0604020202020204" pitchFamily="34" charset="0"/>
              </a:endParaRPr>
            </a:p>
          </p:txBody>
        </p:sp>
        <p:sp>
          <p:nvSpPr>
            <p:cNvPr id="136243" name="Text Box 51"/>
            <p:cNvSpPr txBox="1">
              <a:spLocks noChangeArrowheads="1"/>
            </p:cNvSpPr>
            <p:nvPr/>
          </p:nvSpPr>
          <p:spPr bwMode="auto">
            <a:xfrm>
              <a:off x="1205" y="2436"/>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مجيء </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يوم الرب</a:t>
              </a:r>
              <a:endParaRPr lang="en-GB" sz="1400" b="1" dirty="0">
                <a:solidFill>
                  <a:srgbClr val="FFFFFF"/>
                </a:solidFill>
                <a:latin typeface="Arial" panose="020B0604020202020204" pitchFamily="34" charset="0"/>
                <a:cs typeface="Arial" panose="020B0604020202020204" pitchFamily="34" charset="0"/>
              </a:endParaRPr>
            </a:p>
          </p:txBody>
        </p:sp>
        <p:sp>
          <p:nvSpPr>
            <p:cNvPr id="136244" name="Text Box 52"/>
            <p:cNvSpPr txBox="1">
              <a:spLocks noChangeArrowheads="1"/>
            </p:cNvSpPr>
            <p:nvPr/>
          </p:nvSpPr>
          <p:spPr bwMode="auto">
            <a:xfrm>
              <a:off x="1149" y="312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6</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2" name="Group 53"/>
          <p:cNvGrpSpPr>
            <a:grpSpLocks/>
          </p:cNvGrpSpPr>
          <p:nvPr/>
        </p:nvGrpSpPr>
        <p:grpSpPr bwMode="auto">
          <a:xfrm>
            <a:off x="3079750" y="3487738"/>
            <a:ext cx="1431925" cy="1835150"/>
            <a:chOff x="1940" y="2197"/>
            <a:chExt cx="902" cy="1156"/>
          </a:xfrm>
        </p:grpSpPr>
        <p:sp>
          <p:nvSpPr>
            <p:cNvPr id="67638" name="AutoShape 54"/>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38" name="Text Box 55"/>
            <p:cNvSpPr txBox="1">
              <a:spLocks noChangeArrowheads="1"/>
            </p:cNvSpPr>
            <p:nvPr/>
          </p:nvSpPr>
          <p:spPr bwMode="auto">
            <a:xfrm>
              <a:off x="2034" y="2403"/>
              <a:ext cx="681"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الترتيب</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الصحيح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في الكنيسة</a:t>
              </a:r>
              <a:endParaRPr lang="en-GB" sz="1400" b="1" dirty="0">
                <a:solidFill>
                  <a:srgbClr val="FFFFFF"/>
                </a:solidFill>
                <a:latin typeface="Arial" panose="020B0604020202020204" pitchFamily="34" charset="0"/>
                <a:cs typeface="Arial" panose="020B0604020202020204" pitchFamily="34" charset="0"/>
              </a:endParaRPr>
            </a:p>
          </p:txBody>
        </p:sp>
        <p:sp>
          <p:nvSpPr>
            <p:cNvPr id="136239" name="Text Box 56"/>
            <p:cNvSpPr txBox="1">
              <a:spLocks noChangeArrowheads="1"/>
            </p:cNvSpPr>
            <p:nvPr/>
          </p:nvSpPr>
          <p:spPr bwMode="auto">
            <a:xfrm>
              <a:off x="1992" y="22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تيموثاوس</a:t>
              </a:r>
              <a:endParaRPr lang="en-GB" sz="1200" b="1" dirty="0">
                <a:solidFill>
                  <a:srgbClr val="FFFF00"/>
                </a:solidFill>
                <a:latin typeface="Arial" panose="020B0604020202020204" pitchFamily="34" charset="0"/>
                <a:cs typeface="Arial" panose="020B0604020202020204" pitchFamily="34" charset="0"/>
              </a:endParaRPr>
            </a:p>
          </p:txBody>
        </p:sp>
        <p:sp>
          <p:nvSpPr>
            <p:cNvPr id="136240" name="Text Box 57"/>
            <p:cNvSpPr txBox="1">
              <a:spLocks noChangeArrowheads="1"/>
            </p:cNvSpPr>
            <p:nvPr/>
          </p:nvSpPr>
          <p:spPr bwMode="auto">
            <a:xfrm>
              <a:off x="1940" y="311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8</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3" name="Group 58"/>
          <p:cNvGrpSpPr>
            <a:grpSpLocks/>
          </p:cNvGrpSpPr>
          <p:nvPr/>
        </p:nvGrpSpPr>
        <p:grpSpPr bwMode="auto">
          <a:xfrm>
            <a:off x="4294188" y="3487738"/>
            <a:ext cx="1431925" cy="1855787"/>
            <a:chOff x="2705" y="2197"/>
            <a:chExt cx="902" cy="1169"/>
          </a:xfrm>
        </p:grpSpPr>
        <p:sp>
          <p:nvSpPr>
            <p:cNvPr id="67643" name="AutoShape 5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34" name="Text Box 60"/>
            <p:cNvSpPr txBox="1">
              <a:spLocks noChangeArrowheads="1"/>
            </p:cNvSpPr>
            <p:nvPr/>
          </p:nvSpPr>
          <p:spPr bwMode="auto">
            <a:xfrm>
              <a:off x="272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تيموثاوس</a:t>
              </a:r>
              <a:endParaRPr lang="en-GB" sz="1200" b="1" dirty="0">
                <a:solidFill>
                  <a:srgbClr val="FFFF00"/>
                </a:solidFill>
                <a:latin typeface="Arial" panose="020B0604020202020204" pitchFamily="34" charset="0"/>
                <a:cs typeface="Arial" panose="020B0604020202020204" pitchFamily="34" charset="0"/>
              </a:endParaRPr>
            </a:p>
          </p:txBody>
        </p:sp>
        <p:sp>
          <p:nvSpPr>
            <p:cNvPr id="136235" name="Text Box 61"/>
            <p:cNvSpPr txBox="1">
              <a:spLocks noChangeArrowheads="1"/>
            </p:cNvSpPr>
            <p:nvPr/>
          </p:nvSpPr>
          <p:spPr bwMode="auto">
            <a:xfrm>
              <a:off x="2753" y="2361"/>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حافظ على</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الإنجيل؛</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بشّر به</a:t>
              </a:r>
              <a:endParaRPr lang="en-GB" sz="1400" b="1" dirty="0">
                <a:solidFill>
                  <a:srgbClr val="FFFFFF"/>
                </a:solidFill>
                <a:latin typeface="Arial" panose="020B0604020202020204" pitchFamily="34" charset="0"/>
                <a:cs typeface="Arial" panose="020B0604020202020204" pitchFamily="34" charset="0"/>
              </a:endParaRPr>
            </a:p>
          </p:txBody>
        </p:sp>
        <p:sp>
          <p:nvSpPr>
            <p:cNvPr id="136236" name="Text Box 62"/>
            <p:cNvSpPr txBox="1">
              <a:spLocks noChangeArrowheads="1"/>
            </p:cNvSpPr>
            <p:nvPr/>
          </p:nvSpPr>
          <p:spPr bwMode="auto">
            <a:xfrm>
              <a:off x="2705" y="312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13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 name="Group 63"/>
          <p:cNvGrpSpPr>
            <a:grpSpLocks/>
          </p:cNvGrpSpPr>
          <p:nvPr/>
        </p:nvGrpSpPr>
        <p:grpSpPr bwMode="auto">
          <a:xfrm>
            <a:off x="5513388" y="3509963"/>
            <a:ext cx="1431925" cy="1831975"/>
            <a:chOff x="3473" y="2211"/>
            <a:chExt cx="902" cy="1154"/>
          </a:xfrm>
        </p:grpSpPr>
        <p:sp>
          <p:nvSpPr>
            <p:cNvPr id="67648" name="AutoShape 6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panose="020B0604020202020204" pitchFamily="34" charset="0"/>
                <a:ea typeface="+mn-ea"/>
                <a:cs typeface="Arial" panose="020B0604020202020204" pitchFamily="34" charset="0"/>
              </a:endParaRPr>
            </a:p>
          </p:txBody>
        </p:sp>
        <p:sp>
          <p:nvSpPr>
            <p:cNvPr id="136230" name="Text Box 65"/>
            <p:cNvSpPr txBox="1">
              <a:spLocks noChangeArrowheads="1"/>
            </p:cNvSpPr>
            <p:nvPr/>
          </p:nvSpPr>
          <p:spPr bwMode="auto">
            <a:xfrm>
              <a:off x="349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تيطس</a:t>
              </a:r>
              <a:endParaRPr lang="en-GB" sz="1200" b="1" dirty="0">
                <a:solidFill>
                  <a:srgbClr val="FFFF00"/>
                </a:solidFill>
                <a:latin typeface="Arial" panose="020B0604020202020204" pitchFamily="34" charset="0"/>
                <a:cs typeface="Arial" panose="020B0604020202020204" pitchFamily="34" charset="0"/>
              </a:endParaRPr>
            </a:p>
          </p:txBody>
        </p:sp>
        <p:sp>
          <p:nvSpPr>
            <p:cNvPr id="136231" name="Text Box 66"/>
            <p:cNvSpPr txBox="1">
              <a:spLocks noChangeArrowheads="1"/>
            </p:cNvSpPr>
            <p:nvPr/>
          </p:nvSpPr>
          <p:spPr bwMode="auto">
            <a:xfrm>
              <a:off x="3607" y="2403"/>
              <a:ext cx="65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مؤهلات</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الشيوخ</a:t>
              </a:r>
              <a:endParaRPr lang="en-GB" sz="1400" b="1" dirty="0">
                <a:solidFill>
                  <a:srgbClr val="FFFF00"/>
                </a:solidFill>
                <a:latin typeface="Arial" panose="020B0604020202020204" pitchFamily="34" charset="0"/>
                <a:cs typeface="Arial" panose="020B0604020202020204" pitchFamily="34" charset="0"/>
              </a:endParaRPr>
            </a:p>
          </p:txBody>
        </p:sp>
        <p:sp>
          <p:nvSpPr>
            <p:cNvPr id="136232" name="Text Box 67"/>
            <p:cNvSpPr txBox="1">
              <a:spLocks noChangeArrowheads="1"/>
            </p:cNvSpPr>
            <p:nvPr/>
          </p:nvSpPr>
          <p:spPr bwMode="auto">
            <a:xfrm>
              <a:off x="3473"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2: 1- 2</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5" name="Group 68"/>
          <p:cNvGrpSpPr>
            <a:grpSpLocks/>
          </p:cNvGrpSpPr>
          <p:nvPr/>
        </p:nvGrpSpPr>
        <p:grpSpPr bwMode="auto">
          <a:xfrm>
            <a:off x="6742113" y="3519488"/>
            <a:ext cx="1431925" cy="1827212"/>
            <a:chOff x="4247" y="2217"/>
            <a:chExt cx="902" cy="1151"/>
          </a:xfrm>
        </p:grpSpPr>
        <p:sp>
          <p:nvSpPr>
            <p:cNvPr id="67653" name="AutoShape 6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6226" name="Text Box 70"/>
            <p:cNvSpPr txBox="1">
              <a:spLocks noChangeArrowheads="1"/>
            </p:cNvSpPr>
            <p:nvPr/>
          </p:nvSpPr>
          <p:spPr bwMode="auto">
            <a:xfrm>
              <a:off x="4292" y="2241"/>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فليمون</a:t>
              </a:r>
              <a:endParaRPr lang="en-GB" sz="1200" b="1" dirty="0">
                <a:solidFill>
                  <a:srgbClr val="FFFF00"/>
                </a:solidFill>
                <a:latin typeface="Arial" panose="020B0604020202020204" pitchFamily="34" charset="0"/>
                <a:cs typeface="Arial" panose="020B0604020202020204" pitchFamily="34" charset="0"/>
              </a:endParaRPr>
            </a:p>
          </p:txBody>
        </p:sp>
        <p:sp>
          <p:nvSpPr>
            <p:cNvPr id="136227" name="Text Box 71"/>
            <p:cNvSpPr txBox="1">
              <a:spLocks noChangeArrowheads="1"/>
            </p:cNvSpPr>
            <p:nvPr/>
          </p:nvSpPr>
          <p:spPr bwMode="auto">
            <a:xfrm>
              <a:off x="4294" y="2430"/>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قبول</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الآخرين في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endParaRPr lang="en-GB" sz="1400" b="1" dirty="0">
                <a:solidFill>
                  <a:srgbClr val="FFFFFF"/>
                </a:solidFill>
                <a:latin typeface="Arial" panose="020B0604020202020204" pitchFamily="34" charset="0"/>
                <a:cs typeface="Arial" panose="020B0604020202020204" pitchFamily="34" charset="0"/>
              </a:endParaRPr>
            </a:p>
          </p:txBody>
        </p:sp>
        <p:sp>
          <p:nvSpPr>
            <p:cNvPr id="136228" name="Text Box 72"/>
            <p:cNvSpPr txBox="1">
              <a:spLocks noChangeArrowheads="1"/>
            </p:cNvSpPr>
            <p:nvPr/>
          </p:nvSpPr>
          <p:spPr bwMode="auto">
            <a:xfrm>
              <a:off x="4247" y="31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Helvetica" charset="0"/>
                </a:rPr>
                <a:t>17 - 18</a:t>
              </a:r>
              <a:endParaRPr lang="en-GB" sz="1800" b="1" dirty="0">
                <a:solidFill>
                  <a:srgbClr val="FFFF00"/>
                </a:solidFill>
                <a:latin typeface="Helvetica" charset="0"/>
              </a:endParaRPr>
            </a:p>
          </p:txBody>
        </p:sp>
      </p:grpSp>
      <p:sp>
        <p:nvSpPr>
          <p:cNvPr id="136209" name="Text Box 73"/>
          <p:cNvSpPr txBox="1">
            <a:spLocks noChangeArrowheads="1"/>
          </p:cNvSpPr>
          <p:nvPr/>
        </p:nvSpPr>
        <p:spPr bwMode="auto">
          <a:xfrm>
            <a:off x="5110163" y="250825"/>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67658" name="Text Box 74"/>
          <p:cNvSpPr txBox="1">
            <a:spLocks noChangeArrowheads="1"/>
          </p:cNvSpPr>
          <p:nvPr/>
        </p:nvSpPr>
        <p:spPr bwMode="auto">
          <a:xfrm>
            <a:off x="1479550" y="5773738"/>
            <a:ext cx="6790010"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2 تيموثاوس 1: 13</a:t>
            </a:r>
            <a:endParaRPr lang="ar-JO" b="1" dirty="0">
              <a:solidFill>
                <a:srgbClr val="FFFFFF"/>
              </a:solidFill>
              <a:latin typeface="Arial Rounded MT Bold"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تمسّك بصورة الكلام الصحيح الذي سمعته مني في الإيمان والمحبة التي في المسيح يسوع.</a:t>
            </a:r>
            <a:endParaRPr lang="en-GB" b="1" dirty="0">
              <a:solidFill>
                <a:srgbClr val="FFFFFF"/>
              </a:solidFill>
              <a:latin typeface="Arial" panose="020B0604020202020204" pitchFamily="34" charset="0"/>
              <a:cs typeface="Arial" panose="020B0604020202020204" pitchFamily="34" charset="0"/>
            </a:endParaRPr>
          </a:p>
        </p:txBody>
      </p:sp>
      <p:sp>
        <p:nvSpPr>
          <p:cNvPr id="67659" name="Text Box 75"/>
          <p:cNvSpPr txBox="1">
            <a:spLocks noChangeArrowheads="1"/>
          </p:cNvSpPr>
          <p:nvPr/>
        </p:nvSpPr>
        <p:spPr bwMode="auto">
          <a:xfrm>
            <a:off x="1062782" y="5829300"/>
            <a:ext cx="6950917"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b="1" dirty="0">
                <a:solidFill>
                  <a:srgbClr val="FFFFFF"/>
                </a:solidFill>
                <a:latin typeface="Arial" panose="020B0604020202020204" pitchFamily="34" charset="0"/>
                <a:ea typeface="+mn-ea"/>
                <a:cs typeface="Arial" panose="020B0604020202020204" pitchFamily="34" charset="0"/>
              </a:rPr>
              <a:t>تيطس 2: 1- 2</a:t>
            </a:r>
            <a:endParaRPr lang="en-GB" b="1" dirty="0">
              <a:solidFill>
                <a:srgbClr val="FFFFFF"/>
              </a:solidFill>
              <a:latin typeface="Arial" panose="020B0604020202020204" pitchFamily="34" charset="0"/>
              <a:ea typeface="+mn-ea"/>
              <a:cs typeface="Arial" panose="020B0604020202020204" pitchFamily="34" charset="0"/>
            </a:endParaRP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b="1" dirty="0">
                <a:solidFill>
                  <a:srgbClr val="FFFFFF"/>
                </a:solidFill>
                <a:latin typeface="Arial" panose="020B0604020202020204" pitchFamily="34" charset="0"/>
                <a:ea typeface="+mn-ea"/>
                <a:cs typeface="Arial" panose="020B0604020202020204" pitchFamily="34" charset="0"/>
              </a:rPr>
              <a:t>وأما أنت فتكلم بما يليق بالتعليم الصحيح. أن يكون الأشياخ صاحين ذوي وقار متعقلين أصحاء في الإيمان والمحبة والصبر.</a:t>
            </a:r>
            <a:endParaRPr lang="en-GB" b="1" dirty="0">
              <a:solidFill>
                <a:srgbClr val="FFFFFF"/>
              </a:solidFill>
              <a:latin typeface="Arial" panose="020B0604020202020204" pitchFamily="34" charset="0"/>
              <a:ea typeface="+mn-ea"/>
              <a:cs typeface="Arial" panose="020B0604020202020204" pitchFamily="34" charset="0"/>
            </a:endParaRPr>
          </a:p>
        </p:txBody>
      </p:sp>
      <p:sp>
        <p:nvSpPr>
          <p:cNvPr id="67660" name="Text Box 76"/>
          <p:cNvSpPr txBox="1">
            <a:spLocks noChangeArrowheads="1"/>
          </p:cNvSpPr>
          <p:nvPr/>
        </p:nvSpPr>
        <p:spPr bwMode="auto">
          <a:xfrm>
            <a:off x="948480" y="5807076"/>
            <a:ext cx="6760419"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1 تسالونيكي 1: 10</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وتنتظروا ابنه من السماء الذي أقامه من الأموات يسوع الذي ينقذنا من الغضب الآتي.</a:t>
            </a:r>
            <a:endParaRPr lang="en-GB" b="1" dirty="0">
              <a:solidFill>
                <a:srgbClr val="FFFFFF"/>
              </a:solidFill>
              <a:latin typeface="Arial" panose="020B0604020202020204" pitchFamily="34" charset="0"/>
              <a:cs typeface="Arial" panose="020B0604020202020204" pitchFamily="34" charset="0"/>
            </a:endParaRPr>
          </a:p>
        </p:txBody>
      </p:sp>
      <p:sp>
        <p:nvSpPr>
          <p:cNvPr id="67661" name="Text Box 77"/>
          <p:cNvSpPr txBox="1">
            <a:spLocks noChangeArrowheads="1"/>
          </p:cNvSpPr>
          <p:nvPr/>
        </p:nvSpPr>
        <p:spPr bwMode="auto">
          <a:xfrm>
            <a:off x="631824" y="5591175"/>
            <a:ext cx="7277101" cy="1633193"/>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2 تسالونيكي 1: 6- 7</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إذ هو عادل عند الله أن الذين يضايقونكم يجازيهم ضيقًا. وأياكم الذين تتضايقون راحة معنا عند استعلان الرب يسوع من السماء مع ملائكة قوته.</a:t>
            </a:r>
            <a:endParaRPr lang="en-GB" b="1" dirty="0">
              <a:solidFill>
                <a:srgbClr val="FFFFFF"/>
              </a:solidFill>
              <a:latin typeface="Arial" panose="020B0604020202020204" pitchFamily="34" charset="0"/>
              <a:cs typeface="Arial" panose="020B0604020202020204" pitchFamily="34" charset="0"/>
            </a:endParaRPr>
          </a:p>
        </p:txBody>
      </p:sp>
      <p:sp>
        <p:nvSpPr>
          <p:cNvPr id="67662" name="Text Box 78"/>
          <p:cNvSpPr txBox="1">
            <a:spLocks noChangeArrowheads="1"/>
          </p:cNvSpPr>
          <p:nvPr/>
        </p:nvSpPr>
        <p:spPr bwMode="auto">
          <a:xfrm>
            <a:off x="1223687" y="5791200"/>
            <a:ext cx="6790011"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1 تيموثاوس 2: 8</a:t>
            </a:r>
            <a:endParaRPr lang="ar-JO" b="1" dirty="0">
              <a:solidFill>
                <a:srgbClr val="FFFFFF"/>
              </a:solidFill>
              <a:latin typeface="Arial Rounded MT Bold"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فأريد أن يصلي الرجال في كل مكان رافعين أيادي طاهرة بدون غضب ولا جدال.</a:t>
            </a:r>
            <a:endParaRPr lang="en-GB" b="1" dirty="0">
              <a:solidFill>
                <a:srgbClr val="FFFFFF"/>
              </a:solidFill>
              <a:latin typeface="Arial" panose="020B0604020202020204" pitchFamily="34" charset="0"/>
              <a:cs typeface="Arial" panose="020B0604020202020204" pitchFamily="34" charset="0"/>
            </a:endParaRPr>
          </a:p>
        </p:txBody>
      </p:sp>
      <p:sp>
        <p:nvSpPr>
          <p:cNvPr id="67663" name="Text Box 79"/>
          <p:cNvSpPr txBox="1">
            <a:spLocks noChangeArrowheads="1"/>
          </p:cNvSpPr>
          <p:nvPr/>
        </p:nvSpPr>
        <p:spPr bwMode="auto">
          <a:xfrm>
            <a:off x="1356792" y="5819775"/>
            <a:ext cx="7477920" cy="1248472"/>
          </a:xfrm>
          <a:prstGeom prst="rect">
            <a:avLst/>
          </a:prstGeom>
          <a:solidFill>
            <a:srgbClr val="000080"/>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b="1" dirty="0">
                <a:solidFill>
                  <a:srgbClr val="FFFFFF"/>
                </a:solidFill>
                <a:latin typeface="Arial" panose="020B0604020202020204" pitchFamily="34" charset="0"/>
                <a:ea typeface="+mn-ea"/>
                <a:cs typeface="Arial" panose="020B0604020202020204" pitchFamily="34" charset="0"/>
              </a:rPr>
              <a:t>فليمون 17- 18</a:t>
            </a:r>
            <a:endParaRPr lang="en-GB" b="1" dirty="0">
              <a:solidFill>
                <a:srgbClr val="FFFFFF"/>
              </a:solidFill>
              <a:latin typeface="Arial" panose="020B0604020202020204" pitchFamily="34" charset="0"/>
              <a:ea typeface="+mn-ea"/>
              <a:cs typeface="Arial" panose="020B0604020202020204" pitchFamily="34" charset="0"/>
            </a:endParaRP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b="1" dirty="0">
                <a:solidFill>
                  <a:srgbClr val="FFFFFF"/>
                </a:solidFill>
                <a:latin typeface="Arial" panose="020B0604020202020204" pitchFamily="34" charset="0"/>
                <a:ea typeface="+mn-ea"/>
                <a:cs typeface="Arial" panose="020B0604020202020204" pitchFamily="34" charset="0"/>
              </a:rPr>
              <a:t>فإن كنت تحسبني شريكًا فاقبله نظيري. ثم إن كان قد ظلمك بشيء أو لك عليه دينٌ فاحسب ذلك عليّ.</a:t>
            </a:r>
            <a:endParaRPr lang="en-GB" b="1" dirty="0">
              <a:solidFill>
                <a:srgbClr val="FFFFFF"/>
              </a:solidFill>
              <a:latin typeface="Arial" panose="020B0604020202020204" pitchFamily="34" charset="0"/>
              <a:ea typeface="+mn-ea"/>
              <a:cs typeface="Arial" panose="020B0604020202020204" pitchFamily="34" charset="0"/>
            </a:endParaRPr>
          </a:p>
        </p:txBody>
      </p:sp>
      <p:sp>
        <p:nvSpPr>
          <p:cNvPr id="67664" name="Oval 80"/>
          <p:cNvSpPr>
            <a:spLocks noChangeArrowheads="1"/>
          </p:cNvSpPr>
          <p:nvPr/>
        </p:nvSpPr>
        <p:spPr bwMode="auto">
          <a:xfrm>
            <a:off x="5540210" y="3776663"/>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67665" name="Oval 81"/>
          <p:cNvSpPr>
            <a:spLocks noChangeArrowheads="1"/>
          </p:cNvSpPr>
          <p:nvPr/>
        </p:nvSpPr>
        <p:spPr bwMode="auto">
          <a:xfrm>
            <a:off x="642938" y="1582738"/>
            <a:ext cx="1404937"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67666" name="Oval 82"/>
          <p:cNvSpPr>
            <a:spLocks noChangeArrowheads="1"/>
          </p:cNvSpPr>
          <p:nvPr/>
        </p:nvSpPr>
        <p:spPr bwMode="auto">
          <a:xfrm>
            <a:off x="4311650" y="1582738"/>
            <a:ext cx="1404938" cy="9826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6219" name="Text Box 83"/>
          <p:cNvSpPr txBox="1">
            <a:spLocks noChangeArrowheads="1"/>
          </p:cNvSpPr>
          <p:nvPr/>
        </p:nvSpPr>
        <p:spPr bwMode="auto">
          <a:xfrm>
            <a:off x="9453563" y="69596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36221" name="Text Box 8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36222" name="Text Box 86"/>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64</a:t>
            </a:r>
          </a:p>
        </p:txBody>
      </p:sp>
      <p:sp>
        <p:nvSpPr>
          <p:cNvPr id="136223" name="Text Box 87"/>
          <p:cNvSpPr txBox="1">
            <a:spLocks noChangeArrowheads="1"/>
          </p:cNvSpPr>
          <p:nvPr/>
        </p:nvSpPr>
        <p:spPr bwMode="auto">
          <a:xfrm>
            <a:off x="9566275"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5</a:t>
            </a:r>
          </a:p>
        </p:txBody>
      </p:sp>
      <p:sp>
        <p:nvSpPr>
          <p:cNvPr id="136224" name="Text Box 88"/>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ar-JO" sz="2000" b="1" dirty="0">
                <a:solidFill>
                  <a:srgbClr val="FFFFFF"/>
                </a:solidFill>
                <a:latin typeface="Arial" panose="020B0604020202020204" pitchFamily="34" charset="0"/>
                <a:cs typeface="Arial" panose="020B0604020202020204" pitchFamily="34" charset="0"/>
              </a:rPr>
              <a:t>أولاً: رسائل من بولس</a:t>
            </a:r>
            <a:endParaRPr lang="en-GB"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100000">
                                          <p:val>
                                            <p:fltVal val="0"/>
                                          </p:val>
                                        </p:tav>
                                        <p:tav>
                                          <p:val>
                                            <p:strVal val="#ppt_w"/>
                                          </p:val>
                                        </p:tav>
                                      </p:tavLst>
                                    </p:anim>
                                    <p:anim calcmode="lin" valueType="num">
                                      <p:cBhvr>
                                        <p:cTn id="8" dur="500" fill="hold"/>
                                        <p:tgtEl>
                                          <p:spTgt spid="10"/>
                                        </p:tgtEl>
                                        <p:attrNameLst>
                                          <p:attrName>ppt_h</p:attrName>
                                        </p:attrNameLst>
                                      </p:cBhvr>
                                      <p:tavLst>
                                        <p:tav tm="100000">
                                          <p:val>
                                            <p:fltVal val="0"/>
                                          </p:val>
                                        </p:tav>
                                        <p:tav>
                                          <p:val>
                                            <p:strVal val="#ppt_h"/>
                                          </p:val>
                                        </p:tav>
                                      </p:tavLst>
                                    </p:anim>
                                    <p:anim calcmode="lin" valueType="num">
                                      <p:cBhvr>
                                        <p:cTn id="9" dur="500" fill="hold"/>
                                        <p:tgtEl>
                                          <p:spTgt spid="10"/>
                                        </p:tgtEl>
                                        <p:attrNameLst>
                                          <p:attrName>ppt_x</p:attrName>
                                        </p:attrNameLst>
                                      </p:cBhvr>
                                      <p:tavLst>
                                        <p:tav tm="100000">
                                          <p:val>
                                            <p:fltVal val="0.5"/>
                                          </p:val>
                                        </p:tav>
                                        <p:tav>
                                          <p:val>
                                            <p:strVal val="#ppt_x"/>
                                          </p:val>
                                        </p:tav>
                                      </p:tavLst>
                                    </p:anim>
                                    <p:anim calcmode="lin" valueType="num">
                                      <p:cBhvr>
                                        <p:cTn id="10" dur="500" fill="hold"/>
                                        <p:tgtEl>
                                          <p:spTgt spid="10"/>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67660"/>
                                        </p:tgtEl>
                                        <p:attrNameLst>
                                          <p:attrName>style.visibility</p:attrName>
                                        </p:attrNameLst>
                                      </p:cBhvr>
                                      <p:to>
                                        <p:strVal val="visible"/>
                                      </p:to>
                                    </p:set>
                                    <p:anim calcmode="lin" valueType="num">
                                      <p:cBhvr>
                                        <p:cTn id="14" dur="500" fill="hold"/>
                                        <p:tgtEl>
                                          <p:spTgt spid="67660"/>
                                        </p:tgtEl>
                                        <p:attrNameLst>
                                          <p:attrName>ppt_w</p:attrName>
                                        </p:attrNameLst>
                                      </p:cBhvr>
                                      <p:tavLst>
                                        <p:tav tm="100000">
                                          <p:val>
                                            <p:strVal val="2/3*#ppt_w"/>
                                          </p:val>
                                        </p:tav>
                                        <p:tav>
                                          <p:val>
                                            <p:strVal val="#ppt_w"/>
                                          </p:val>
                                        </p:tav>
                                      </p:tavLst>
                                    </p:anim>
                                    <p:anim calcmode="lin" valueType="num">
                                      <p:cBhvr>
                                        <p:cTn id="15" dur="500" fill="hold"/>
                                        <p:tgtEl>
                                          <p:spTgt spid="6766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60"/>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100000">
                                          <p:val>
                                            <p:fltVal val="0"/>
                                          </p:val>
                                        </p:tav>
                                        <p:tav>
                                          <p:val>
                                            <p:strVal val="#ppt_w"/>
                                          </p:val>
                                        </p:tav>
                                      </p:tavLst>
                                    </p:anim>
                                    <p:anim calcmode="lin" valueType="num">
                                      <p:cBhvr>
                                        <p:cTn id="21" dur="500" fill="hold"/>
                                        <p:tgtEl>
                                          <p:spTgt spid="11"/>
                                        </p:tgtEl>
                                        <p:attrNameLst>
                                          <p:attrName>ppt_h</p:attrName>
                                        </p:attrNameLst>
                                      </p:cBhvr>
                                      <p:tavLst>
                                        <p:tav tm="100000">
                                          <p:val>
                                            <p:fltVal val="0"/>
                                          </p:val>
                                        </p:tav>
                                        <p:tav>
                                          <p:val>
                                            <p:strVal val="#ppt_h"/>
                                          </p:val>
                                        </p:tav>
                                      </p:tavLst>
                                    </p:anim>
                                    <p:anim calcmode="lin" valueType="num">
                                      <p:cBhvr>
                                        <p:cTn id="22" dur="500" fill="hold"/>
                                        <p:tgtEl>
                                          <p:spTgt spid="11"/>
                                        </p:tgtEl>
                                        <p:attrNameLst>
                                          <p:attrName>ppt_x</p:attrName>
                                        </p:attrNameLst>
                                      </p:cBhvr>
                                      <p:tavLst>
                                        <p:tav tm="100000">
                                          <p:val>
                                            <p:fltVal val="0.5"/>
                                          </p:val>
                                        </p:tav>
                                        <p:tav>
                                          <p:val>
                                            <p:strVal val="#ppt_x"/>
                                          </p:val>
                                        </p:tav>
                                      </p:tavLst>
                                    </p:anim>
                                    <p:anim calcmode="lin" valueType="num">
                                      <p:cBhvr>
                                        <p:cTn id="23" dur="500" fill="hold"/>
                                        <p:tgtEl>
                                          <p:spTgt spid="11"/>
                                        </p:tgtEl>
                                        <p:attrNameLst>
                                          <p:attrName>ppt_y</p:attrName>
                                        </p:attrNameLst>
                                      </p:cBhvr>
                                      <p:tavLst>
                                        <p:tav tm="100000">
                                          <p:val>
                                            <p:fltVal val="0.5"/>
                                          </p:val>
                                        </p:tav>
                                        <p:tav>
                                          <p:val>
                                            <p:strVal val="#ppt_y"/>
                                          </p:val>
                                        </p:tav>
                                      </p:tavLst>
                                    </p:anim>
                                  </p:childTnLst>
                                </p:cTn>
                              </p:par>
                            </p:childTnLst>
                          </p:cTn>
                        </p:par>
                        <p:par>
                          <p:cTn id="24" fill="hold" nodeType="afterGroup">
                            <p:stCondLst>
                              <p:cond delay="0"/>
                            </p:stCondLst>
                            <p:childTnLst>
                              <p:par>
                                <p:cTn id="25" presetID="23" presetClass="entr" presetSubtype="272" fill="hold" nodeType="afterEffect">
                                  <p:stCondLst>
                                    <p:cond delay="0"/>
                                  </p:stCondLst>
                                  <p:childTnLst>
                                    <p:set>
                                      <p:cBhvr>
                                        <p:cTn id="26" dur="1" fill="hold">
                                          <p:stCondLst>
                                            <p:cond delay="0"/>
                                          </p:stCondLst>
                                        </p:cTn>
                                        <p:tgtEl>
                                          <p:spTgt spid="67661"/>
                                        </p:tgtEl>
                                        <p:attrNameLst>
                                          <p:attrName>style.visibility</p:attrName>
                                        </p:attrNameLst>
                                      </p:cBhvr>
                                      <p:to>
                                        <p:strVal val="visible"/>
                                      </p:to>
                                    </p:set>
                                    <p:anim calcmode="lin" valueType="num">
                                      <p:cBhvr>
                                        <p:cTn id="27" dur="500" fill="hold"/>
                                        <p:tgtEl>
                                          <p:spTgt spid="67661"/>
                                        </p:tgtEl>
                                        <p:attrNameLst>
                                          <p:attrName>ppt_w</p:attrName>
                                        </p:attrNameLst>
                                      </p:cBhvr>
                                      <p:tavLst>
                                        <p:tav tm="100000">
                                          <p:val>
                                            <p:strVal val="2/3*#ppt_w"/>
                                          </p:val>
                                        </p:tav>
                                        <p:tav>
                                          <p:val>
                                            <p:strVal val="#ppt_w"/>
                                          </p:val>
                                        </p:tav>
                                      </p:tavLst>
                                    </p:anim>
                                    <p:anim calcmode="lin" valueType="num">
                                      <p:cBhvr>
                                        <p:cTn id="28" dur="500" fill="hold"/>
                                        <p:tgtEl>
                                          <p:spTgt spid="6766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61"/>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100000">
                                          <p:val>
                                            <p:fltVal val="0"/>
                                          </p:val>
                                        </p:tav>
                                        <p:tav>
                                          <p:val>
                                            <p:strVal val="#ppt_w"/>
                                          </p:val>
                                        </p:tav>
                                      </p:tavLst>
                                    </p:anim>
                                    <p:anim calcmode="lin" valueType="num">
                                      <p:cBhvr>
                                        <p:cTn id="34" dur="500" fill="hold"/>
                                        <p:tgtEl>
                                          <p:spTgt spid="12"/>
                                        </p:tgtEl>
                                        <p:attrNameLst>
                                          <p:attrName>ppt_h</p:attrName>
                                        </p:attrNameLst>
                                      </p:cBhvr>
                                      <p:tavLst>
                                        <p:tav tm="100000">
                                          <p:val>
                                            <p:fltVal val="0"/>
                                          </p:val>
                                        </p:tav>
                                        <p:tav>
                                          <p:val>
                                            <p:strVal val="#ppt_h"/>
                                          </p:val>
                                        </p:tav>
                                      </p:tavLst>
                                    </p:anim>
                                    <p:anim calcmode="lin" valueType="num">
                                      <p:cBhvr>
                                        <p:cTn id="35" dur="500" fill="hold"/>
                                        <p:tgtEl>
                                          <p:spTgt spid="12"/>
                                        </p:tgtEl>
                                        <p:attrNameLst>
                                          <p:attrName>ppt_x</p:attrName>
                                        </p:attrNameLst>
                                      </p:cBhvr>
                                      <p:tavLst>
                                        <p:tav tm="100000">
                                          <p:val>
                                            <p:fltVal val="0.5"/>
                                          </p:val>
                                        </p:tav>
                                        <p:tav>
                                          <p:val>
                                            <p:strVal val="#ppt_x"/>
                                          </p:val>
                                        </p:tav>
                                      </p:tavLst>
                                    </p:anim>
                                    <p:anim calcmode="lin" valueType="num">
                                      <p:cBhvr>
                                        <p:cTn id="36" dur="500" fill="hold"/>
                                        <p:tgtEl>
                                          <p:spTgt spid="12"/>
                                        </p:tgtEl>
                                        <p:attrNameLst>
                                          <p:attrName>ppt_y</p:attrName>
                                        </p:attrNameLst>
                                      </p:cBhvr>
                                      <p:tavLst>
                                        <p:tav tm="100000">
                                          <p:val>
                                            <p:fltVal val="0.5"/>
                                          </p:val>
                                        </p:tav>
                                        <p:tav>
                                          <p:val>
                                            <p:strVal val="#ppt_y"/>
                                          </p:val>
                                        </p:tav>
                                      </p:tavLst>
                                    </p:anim>
                                  </p:childTnLst>
                                </p:cTn>
                              </p:par>
                            </p:childTnLst>
                          </p:cTn>
                        </p:par>
                        <p:par>
                          <p:cTn id="37" fill="hold" nodeType="afterGroup">
                            <p:stCondLst>
                              <p:cond delay="0"/>
                            </p:stCondLst>
                            <p:childTnLst>
                              <p:par>
                                <p:cTn id="38" presetID="23" presetClass="entr" presetSubtype="272" fill="hold" nodeType="afterEffect">
                                  <p:stCondLst>
                                    <p:cond delay="0"/>
                                  </p:stCondLst>
                                  <p:childTnLst>
                                    <p:set>
                                      <p:cBhvr>
                                        <p:cTn id="39" dur="1" fill="hold">
                                          <p:stCondLst>
                                            <p:cond delay="0"/>
                                          </p:stCondLst>
                                        </p:cTn>
                                        <p:tgtEl>
                                          <p:spTgt spid="67662"/>
                                        </p:tgtEl>
                                        <p:attrNameLst>
                                          <p:attrName>style.visibility</p:attrName>
                                        </p:attrNameLst>
                                      </p:cBhvr>
                                      <p:to>
                                        <p:strVal val="visible"/>
                                      </p:to>
                                    </p:set>
                                    <p:anim calcmode="lin" valueType="num">
                                      <p:cBhvr>
                                        <p:cTn id="40" dur="500" fill="hold"/>
                                        <p:tgtEl>
                                          <p:spTgt spid="67662"/>
                                        </p:tgtEl>
                                        <p:attrNameLst>
                                          <p:attrName>ppt_w</p:attrName>
                                        </p:attrNameLst>
                                      </p:cBhvr>
                                      <p:tavLst>
                                        <p:tav tm="100000">
                                          <p:val>
                                            <p:strVal val="2/3*#ppt_w"/>
                                          </p:val>
                                        </p:tav>
                                        <p:tav>
                                          <p:val>
                                            <p:strVal val="#ppt_w"/>
                                          </p:val>
                                        </p:tav>
                                      </p:tavLst>
                                    </p:anim>
                                    <p:anim calcmode="lin" valueType="num">
                                      <p:cBhvr>
                                        <p:cTn id="41" dur="500" fill="hold"/>
                                        <p:tgtEl>
                                          <p:spTgt spid="6766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6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100000">
                                          <p:val>
                                            <p:fltVal val="0"/>
                                          </p:val>
                                        </p:tav>
                                        <p:tav>
                                          <p:val>
                                            <p:strVal val="#ppt_w"/>
                                          </p:val>
                                        </p:tav>
                                      </p:tavLst>
                                    </p:anim>
                                    <p:anim calcmode="lin" valueType="num">
                                      <p:cBhvr>
                                        <p:cTn id="47" dur="500" fill="hold"/>
                                        <p:tgtEl>
                                          <p:spTgt spid="13"/>
                                        </p:tgtEl>
                                        <p:attrNameLst>
                                          <p:attrName>ppt_h</p:attrName>
                                        </p:attrNameLst>
                                      </p:cBhvr>
                                      <p:tavLst>
                                        <p:tav tm="100000">
                                          <p:val>
                                            <p:fltVal val="0"/>
                                          </p:val>
                                        </p:tav>
                                        <p:tav>
                                          <p:val>
                                            <p:strVal val="#ppt_h"/>
                                          </p:val>
                                        </p:tav>
                                      </p:tavLst>
                                    </p:anim>
                                    <p:anim calcmode="lin" valueType="num">
                                      <p:cBhvr>
                                        <p:cTn id="48" dur="500" fill="hold"/>
                                        <p:tgtEl>
                                          <p:spTgt spid="13"/>
                                        </p:tgtEl>
                                        <p:attrNameLst>
                                          <p:attrName>ppt_x</p:attrName>
                                        </p:attrNameLst>
                                      </p:cBhvr>
                                      <p:tavLst>
                                        <p:tav tm="100000">
                                          <p:val>
                                            <p:fltVal val="0.5"/>
                                          </p:val>
                                        </p:tav>
                                        <p:tav>
                                          <p:val>
                                            <p:strVal val="#ppt_x"/>
                                          </p:val>
                                        </p:tav>
                                      </p:tavLst>
                                    </p:anim>
                                    <p:anim calcmode="lin" valueType="num">
                                      <p:cBhvr>
                                        <p:cTn id="49" dur="500" fill="hold"/>
                                        <p:tgtEl>
                                          <p:spTgt spid="13"/>
                                        </p:tgtEl>
                                        <p:attrNameLst>
                                          <p:attrName>ppt_y</p:attrName>
                                        </p:attrNameLst>
                                      </p:cBhvr>
                                      <p:tavLst>
                                        <p:tav tm="100000">
                                          <p:val>
                                            <p:fltVal val="0.5"/>
                                          </p:val>
                                        </p:tav>
                                        <p:tav>
                                          <p:val>
                                            <p:strVal val="#ppt_y"/>
                                          </p:val>
                                        </p:tav>
                                      </p:tavLst>
                                    </p:anim>
                                  </p:childTnLst>
                                </p:cTn>
                              </p:par>
                            </p:childTnLst>
                          </p:cTn>
                        </p:par>
                        <p:par>
                          <p:cTn id="50" fill="hold" nodeType="afterGroup">
                            <p:stCondLst>
                              <p:cond delay="0"/>
                            </p:stCondLst>
                            <p:childTnLst>
                              <p:par>
                                <p:cTn id="51" presetID="23" presetClass="entr" presetSubtype="272" fill="hold" nodeType="afterEffect">
                                  <p:stCondLst>
                                    <p:cond delay="0"/>
                                  </p:stCondLst>
                                  <p:childTnLst>
                                    <p:set>
                                      <p:cBhvr>
                                        <p:cTn id="52" dur="1" fill="hold">
                                          <p:stCondLst>
                                            <p:cond delay="0"/>
                                          </p:stCondLst>
                                        </p:cTn>
                                        <p:tgtEl>
                                          <p:spTgt spid="67658"/>
                                        </p:tgtEl>
                                        <p:attrNameLst>
                                          <p:attrName>style.visibility</p:attrName>
                                        </p:attrNameLst>
                                      </p:cBhvr>
                                      <p:to>
                                        <p:strVal val="visible"/>
                                      </p:to>
                                    </p:set>
                                    <p:anim calcmode="lin" valueType="num">
                                      <p:cBhvr>
                                        <p:cTn id="53" dur="500" fill="hold"/>
                                        <p:tgtEl>
                                          <p:spTgt spid="67658"/>
                                        </p:tgtEl>
                                        <p:attrNameLst>
                                          <p:attrName>ppt_w</p:attrName>
                                        </p:attrNameLst>
                                      </p:cBhvr>
                                      <p:tavLst>
                                        <p:tav tm="100000">
                                          <p:val>
                                            <p:strVal val="2/3*#ppt_w"/>
                                          </p:val>
                                        </p:tav>
                                        <p:tav>
                                          <p:val>
                                            <p:strVal val="#ppt_w"/>
                                          </p:val>
                                        </p:tav>
                                      </p:tavLst>
                                    </p:anim>
                                    <p:anim calcmode="lin" valueType="num">
                                      <p:cBhvr>
                                        <p:cTn id="54" dur="500" fill="hold"/>
                                        <p:tgtEl>
                                          <p:spTgt spid="67658"/>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5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100000">
                                          <p:val>
                                            <p:fltVal val="0"/>
                                          </p:val>
                                        </p:tav>
                                        <p:tav>
                                          <p:val>
                                            <p:strVal val="#ppt_w"/>
                                          </p:val>
                                        </p:tav>
                                      </p:tavLst>
                                    </p:anim>
                                    <p:anim calcmode="lin" valueType="num">
                                      <p:cBhvr>
                                        <p:cTn id="60" dur="500" fill="hold"/>
                                        <p:tgtEl>
                                          <p:spTgt spid="14"/>
                                        </p:tgtEl>
                                        <p:attrNameLst>
                                          <p:attrName>ppt_h</p:attrName>
                                        </p:attrNameLst>
                                      </p:cBhvr>
                                      <p:tavLst>
                                        <p:tav tm="100000">
                                          <p:val>
                                            <p:fltVal val="0"/>
                                          </p:val>
                                        </p:tav>
                                        <p:tav>
                                          <p:val>
                                            <p:strVal val="#ppt_h"/>
                                          </p:val>
                                        </p:tav>
                                      </p:tavLst>
                                    </p:anim>
                                    <p:anim calcmode="lin" valueType="num">
                                      <p:cBhvr>
                                        <p:cTn id="61" dur="500" fill="hold"/>
                                        <p:tgtEl>
                                          <p:spTgt spid="14"/>
                                        </p:tgtEl>
                                        <p:attrNameLst>
                                          <p:attrName>ppt_x</p:attrName>
                                        </p:attrNameLst>
                                      </p:cBhvr>
                                      <p:tavLst>
                                        <p:tav tm="100000">
                                          <p:val>
                                            <p:fltVal val="0.5"/>
                                          </p:val>
                                        </p:tav>
                                        <p:tav>
                                          <p:val>
                                            <p:strVal val="#ppt_x"/>
                                          </p:val>
                                        </p:tav>
                                      </p:tavLst>
                                    </p:anim>
                                    <p:anim calcmode="lin" valueType="num">
                                      <p:cBhvr>
                                        <p:cTn id="62" dur="500" fill="hold"/>
                                        <p:tgtEl>
                                          <p:spTgt spid="14"/>
                                        </p:tgtEl>
                                        <p:attrNameLst>
                                          <p:attrName>ppt_y</p:attrName>
                                        </p:attrNameLst>
                                      </p:cBhvr>
                                      <p:tavLst>
                                        <p:tav tm="100000">
                                          <p:val>
                                            <p:fltVal val="0.5"/>
                                          </p:val>
                                        </p:tav>
                                        <p:tav>
                                          <p:val>
                                            <p:strVal val="#ppt_y"/>
                                          </p:val>
                                        </p:tav>
                                      </p:tavLst>
                                    </p:anim>
                                  </p:childTnLst>
                                </p:cTn>
                              </p:par>
                            </p:childTnLst>
                          </p:cTn>
                        </p:par>
                        <p:par>
                          <p:cTn id="63" fill="hold" nodeType="afterGroup">
                            <p:stCondLst>
                              <p:cond delay="0"/>
                            </p:stCondLst>
                            <p:childTnLst>
                              <p:par>
                                <p:cTn id="64" presetID="23" presetClass="entr" presetSubtype="528" fill="hold" grpId="0" nodeType="afterEffect">
                                  <p:stCondLst>
                                    <p:cond delay="0"/>
                                  </p:stCondLst>
                                  <p:childTnLst>
                                    <p:set>
                                      <p:cBhvr>
                                        <p:cTn id="65" dur="1" fill="hold">
                                          <p:stCondLst>
                                            <p:cond delay="0"/>
                                          </p:stCondLst>
                                        </p:cTn>
                                        <p:tgtEl>
                                          <p:spTgt spid="67664"/>
                                        </p:tgtEl>
                                        <p:attrNameLst>
                                          <p:attrName>style.visibility</p:attrName>
                                        </p:attrNameLst>
                                      </p:cBhvr>
                                      <p:to>
                                        <p:strVal val="visible"/>
                                      </p:to>
                                    </p:set>
                                    <p:anim calcmode="lin" valueType="num">
                                      <p:cBhvr>
                                        <p:cTn id="66" dur="500" fill="hold"/>
                                        <p:tgtEl>
                                          <p:spTgt spid="67664"/>
                                        </p:tgtEl>
                                        <p:attrNameLst>
                                          <p:attrName>ppt_w</p:attrName>
                                        </p:attrNameLst>
                                      </p:cBhvr>
                                      <p:tavLst>
                                        <p:tav tm="100000">
                                          <p:val>
                                            <p:fltVal val="0"/>
                                          </p:val>
                                        </p:tav>
                                        <p:tav>
                                          <p:val>
                                            <p:strVal val="#ppt_w"/>
                                          </p:val>
                                        </p:tav>
                                      </p:tavLst>
                                    </p:anim>
                                    <p:anim calcmode="lin" valueType="num">
                                      <p:cBhvr>
                                        <p:cTn id="67" dur="500" fill="hold"/>
                                        <p:tgtEl>
                                          <p:spTgt spid="67664"/>
                                        </p:tgtEl>
                                        <p:attrNameLst>
                                          <p:attrName>ppt_h</p:attrName>
                                        </p:attrNameLst>
                                      </p:cBhvr>
                                      <p:tavLst>
                                        <p:tav tm="100000">
                                          <p:val>
                                            <p:fltVal val="0"/>
                                          </p:val>
                                        </p:tav>
                                        <p:tav>
                                          <p:val>
                                            <p:strVal val="#ppt_h"/>
                                          </p:val>
                                        </p:tav>
                                      </p:tavLst>
                                    </p:anim>
                                    <p:anim calcmode="lin" valueType="num">
                                      <p:cBhvr>
                                        <p:cTn id="68" dur="500" fill="hold"/>
                                        <p:tgtEl>
                                          <p:spTgt spid="67664"/>
                                        </p:tgtEl>
                                        <p:attrNameLst>
                                          <p:attrName>ppt_x</p:attrName>
                                        </p:attrNameLst>
                                      </p:cBhvr>
                                      <p:tavLst>
                                        <p:tav tm="100000">
                                          <p:val>
                                            <p:fltVal val="0.5"/>
                                          </p:val>
                                        </p:tav>
                                        <p:tav>
                                          <p:val>
                                            <p:strVal val="#ppt_x"/>
                                          </p:val>
                                        </p:tav>
                                      </p:tavLst>
                                    </p:anim>
                                    <p:anim calcmode="lin" valueType="num">
                                      <p:cBhvr>
                                        <p:cTn id="69" dur="500" fill="hold"/>
                                        <p:tgtEl>
                                          <p:spTgt spid="67664"/>
                                        </p:tgtEl>
                                        <p:attrNameLst>
                                          <p:attrName>ppt_y</p:attrName>
                                        </p:attrNameLst>
                                      </p:cBhvr>
                                      <p:tavLst>
                                        <p:tav tm="100000">
                                          <p:val>
                                            <p:fltVal val="0.5"/>
                                          </p:val>
                                        </p:tav>
                                        <p:tav>
                                          <p:val>
                                            <p:strVal val="#ppt_y"/>
                                          </p:val>
                                        </p:tav>
                                      </p:tavLst>
                                    </p:anim>
                                  </p:childTnLst>
                                </p:cTn>
                              </p:par>
                            </p:childTnLst>
                          </p:cTn>
                        </p:par>
                        <p:par>
                          <p:cTn id="70" fill="hold" nodeType="afterGroup">
                            <p:stCondLst>
                              <p:cond delay="0"/>
                            </p:stCondLst>
                            <p:childTnLst>
                              <p:par>
                                <p:cTn id="71" presetID="23" presetClass="entr" presetSubtype="272" fill="hold" nodeType="afterEffect">
                                  <p:stCondLst>
                                    <p:cond delay="0"/>
                                  </p:stCondLst>
                                  <p:childTnLst>
                                    <p:set>
                                      <p:cBhvr>
                                        <p:cTn id="72" dur="1" fill="hold">
                                          <p:stCondLst>
                                            <p:cond delay="0"/>
                                          </p:stCondLst>
                                        </p:cTn>
                                        <p:tgtEl>
                                          <p:spTgt spid="67659"/>
                                        </p:tgtEl>
                                        <p:attrNameLst>
                                          <p:attrName>style.visibility</p:attrName>
                                        </p:attrNameLst>
                                      </p:cBhvr>
                                      <p:to>
                                        <p:strVal val="visible"/>
                                      </p:to>
                                    </p:set>
                                    <p:anim calcmode="lin" valueType="num">
                                      <p:cBhvr>
                                        <p:cTn id="73" dur="500" fill="hold"/>
                                        <p:tgtEl>
                                          <p:spTgt spid="67659"/>
                                        </p:tgtEl>
                                        <p:attrNameLst>
                                          <p:attrName>ppt_w</p:attrName>
                                        </p:attrNameLst>
                                      </p:cBhvr>
                                      <p:tavLst>
                                        <p:tav tm="100000">
                                          <p:val>
                                            <p:strVal val="2/3*#ppt_w"/>
                                          </p:val>
                                        </p:tav>
                                        <p:tav>
                                          <p:val>
                                            <p:strVal val="#ppt_w"/>
                                          </p:val>
                                        </p:tav>
                                      </p:tavLst>
                                    </p:anim>
                                    <p:anim calcmode="lin" valueType="num">
                                      <p:cBhvr>
                                        <p:cTn id="74" dur="500" fill="hold"/>
                                        <p:tgtEl>
                                          <p:spTgt spid="67659"/>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7659"/>
                                        </p:tgtEl>
                                        <p:attrNameLst>
                                          <p:attrName>style.visibility</p:attrName>
                                        </p:attrNameLst>
                                      </p:cBhvr>
                                      <p:to>
                                        <p:strVal val="hidden"/>
                                      </p:to>
                                    </p:set>
                                  </p:sub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100000">
                                          <p:val>
                                            <p:fltVal val="0"/>
                                          </p:val>
                                        </p:tav>
                                        <p:tav>
                                          <p:val>
                                            <p:strVal val="#ppt_w"/>
                                          </p:val>
                                        </p:tav>
                                      </p:tavLst>
                                    </p:anim>
                                    <p:anim calcmode="lin" valueType="num">
                                      <p:cBhvr>
                                        <p:cTn id="80" dur="500" fill="hold"/>
                                        <p:tgtEl>
                                          <p:spTgt spid="15"/>
                                        </p:tgtEl>
                                        <p:attrNameLst>
                                          <p:attrName>ppt_h</p:attrName>
                                        </p:attrNameLst>
                                      </p:cBhvr>
                                      <p:tavLst>
                                        <p:tav tm="100000">
                                          <p:val>
                                            <p:fltVal val="0"/>
                                          </p:val>
                                        </p:tav>
                                        <p:tav>
                                          <p:val>
                                            <p:strVal val="#ppt_h"/>
                                          </p:val>
                                        </p:tav>
                                      </p:tavLst>
                                    </p:anim>
                                    <p:anim calcmode="lin" valueType="num">
                                      <p:cBhvr>
                                        <p:cTn id="81" dur="500" fill="hold"/>
                                        <p:tgtEl>
                                          <p:spTgt spid="15"/>
                                        </p:tgtEl>
                                        <p:attrNameLst>
                                          <p:attrName>ppt_x</p:attrName>
                                        </p:attrNameLst>
                                      </p:cBhvr>
                                      <p:tavLst>
                                        <p:tav tm="100000">
                                          <p:val>
                                            <p:fltVal val="0.5"/>
                                          </p:val>
                                        </p:tav>
                                        <p:tav>
                                          <p:val>
                                            <p:strVal val="#ppt_x"/>
                                          </p:val>
                                        </p:tav>
                                      </p:tavLst>
                                    </p:anim>
                                    <p:anim calcmode="lin" valueType="num">
                                      <p:cBhvr>
                                        <p:cTn id="82" dur="500" fill="hold"/>
                                        <p:tgtEl>
                                          <p:spTgt spid="15"/>
                                        </p:tgtEl>
                                        <p:attrNameLst>
                                          <p:attrName>ppt_y</p:attrName>
                                        </p:attrNameLst>
                                      </p:cBhvr>
                                      <p:tavLst>
                                        <p:tav tm="100000">
                                          <p:val>
                                            <p:fltVal val="0.5"/>
                                          </p:val>
                                        </p:tav>
                                        <p:tav>
                                          <p:val>
                                            <p:strVal val="#ppt_y"/>
                                          </p:val>
                                        </p:tav>
                                      </p:tavLst>
                                    </p:anim>
                                  </p:childTnLst>
                                </p:cTn>
                              </p:par>
                            </p:childTnLst>
                          </p:cTn>
                        </p:par>
                        <p:par>
                          <p:cTn id="83" fill="hold" nodeType="afterGroup">
                            <p:stCondLst>
                              <p:cond delay="0"/>
                            </p:stCondLst>
                            <p:childTnLst>
                              <p:par>
                                <p:cTn id="84" presetID="23" presetClass="entr" presetSubtype="272" fill="hold" nodeType="afterEffect">
                                  <p:stCondLst>
                                    <p:cond delay="0"/>
                                  </p:stCondLst>
                                  <p:childTnLst>
                                    <p:set>
                                      <p:cBhvr>
                                        <p:cTn id="85" dur="1" fill="hold">
                                          <p:stCondLst>
                                            <p:cond delay="0"/>
                                          </p:stCondLst>
                                        </p:cTn>
                                        <p:tgtEl>
                                          <p:spTgt spid="67663"/>
                                        </p:tgtEl>
                                        <p:attrNameLst>
                                          <p:attrName>style.visibility</p:attrName>
                                        </p:attrNameLst>
                                      </p:cBhvr>
                                      <p:to>
                                        <p:strVal val="visible"/>
                                      </p:to>
                                    </p:set>
                                    <p:anim calcmode="lin" valueType="num">
                                      <p:cBhvr>
                                        <p:cTn id="86" dur="500" fill="hold"/>
                                        <p:tgtEl>
                                          <p:spTgt spid="67663"/>
                                        </p:tgtEl>
                                        <p:attrNameLst>
                                          <p:attrName>ppt_w</p:attrName>
                                        </p:attrNameLst>
                                      </p:cBhvr>
                                      <p:tavLst>
                                        <p:tav tm="100000">
                                          <p:val>
                                            <p:strVal val="2/3*#ppt_w"/>
                                          </p:val>
                                        </p:tav>
                                        <p:tav>
                                          <p:val>
                                            <p:strVal val="#ppt_w"/>
                                          </p:val>
                                        </p:tav>
                                      </p:tavLst>
                                    </p:anim>
                                    <p:anim calcmode="lin" valueType="num">
                                      <p:cBhvr>
                                        <p:cTn id="87" dur="500" fill="hold"/>
                                        <p:tgtEl>
                                          <p:spTgt spid="6766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 name="Group 8">
            <a:extLst>
              <a:ext uri="{FF2B5EF4-FFF2-40B4-BE49-F238E27FC236}">
                <a16:creationId xmlns:a16="http://schemas.microsoft.com/office/drawing/2014/main" id="{3EE3DBF6-47FC-CF9D-204C-C0746728AC88}"/>
              </a:ext>
            </a:extLst>
          </p:cNvPr>
          <p:cNvGrpSpPr>
            <a:grpSpLocks/>
          </p:cNvGrpSpPr>
          <p:nvPr/>
        </p:nvGrpSpPr>
        <p:grpSpPr bwMode="auto">
          <a:xfrm>
            <a:off x="654050" y="1349375"/>
            <a:ext cx="1431925" cy="1866900"/>
            <a:chOff x="412" y="850"/>
            <a:chExt cx="902" cy="1176"/>
          </a:xfrm>
        </p:grpSpPr>
        <p:sp>
          <p:nvSpPr>
            <p:cNvPr id="137" name="AutoShape 9">
              <a:extLst>
                <a:ext uri="{FF2B5EF4-FFF2-40B4-BE49-F238E27FC236}">
                  <a16:creationId xmlns:a16="http://schemas.microsoft.com/office/drawing/2014/main" id="{CBBB2149-667B-895E-3AA1-457C10BE820E}"/>
                </a:ext>
              </a:extLst>
            </p:cNvPr>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 name="Text Box 10">
              <a:extLst>
                <a:ext uri="{FF2B5EF4-FFF2-40B4-BE49-F238E27FC236}">
                  <a16:creationId xmlns:a16="http://schemas.microsoft.com/office/drawing/2014/main" id="{41E03F84-2944-F0D5-03BD-CBCB043FD070}"/>
                </a:ext>
              </a:extLst>
            </p:cNvPr>
            <p:cNvSpPr txBox="1">
              <a:spLocks noChangeArrowheads="1"/>
            </p:cNvSpPr>
            <p:nvPr/>
          </p:nvSpPr>
          <p:spPr bwMode="auto">
            <a:xfrm>
              <a:off x="470" y="873"/>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رومية</a:t>
              </a:r>
              <a:endParaRPr lang="en-GB" sz="1200" b="1" dirty="0">
                <a:solidFill>
                  <a:srgbClr val="FFFF00"/>
                </a:solidFill>
                <a:latin typeface="Arial" panose="020B0604020202020204" pitchFamily="34" charset="0"/>
                <a:cs typeface="Arial" panose="020B0604020202020204" pitchFamily="34" charset="0"/>
              </a:endParaRPr>
            </a:p>
          </p:txBody>
        </p:sp>
        <p:sp>
          <p:nvSpPr>
            <p:cNvPr id="139" name="Text Box 11">
              <a:extLst>
                <a:ext uri="{FF2B5EF4-FFF2-40B4-BE49-F238E27FC236}">
                  <a16:creationId xmlns:a16="http://schemas.microsoft.com/office/drawing/2014/main" id="{A290459D-915F-D0A3-64F9-0344F65AC842}"/>
                </a:ext>
              </a:extLst>
            </p:cNvPr>
            <p:cNvSpPr txBox="1">
              <a:spLocks noChangeArrowheads="1"/>
            </p:cNvSpPr>
            <p:nvPr/>
          </p:nvSpPr>
          <p:spPr bwMode="auto">
            <a:xfrm>
              <a:off x="537" y="1047"/>
              <a:ext cx="635"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التبرير</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بالإيمان</a:t>
              </a:r>
            </a:p>
          </p:txBody>
        </p:sp>
        <p:sp>
          <p:nvSpPr>
            <p:cNvPr id="140" name="Text Box 12">
              <a:extLst>
                <a:ext uri="{FF2B5EF4-FFF2-40B4-BE49-F238E27FC236}">
                  <a16:creationId xmlns:a16="http://schemas.microsoft.com/office/drawing/2014/main" id="{91A1367F-BB83-201B-181C-E60BBB85235D}"/>
                </a:ext>
              </a:extLst>
            </p:cNvPr>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17</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41" name="Group 13">
            <a:extLst>
              <a:ext uri="{FF2B5EF4-FFF2-40B4-BE49-F238E27FC236}">
                <a16:creationId xmlns:a16="http://schemas.microsoft.com/office/drawing/2014/main" id="{B2464124-D2B1-DCE4-2B76-10136825854A}"/>
              </a:ext>
            </a:extLst>
          </p:cNvPr>
          <p:cNvGrpSpPr>
            <a:grpSpLocks/>
          </p:cNvGrpSpPr>
          <p:nvPr/>
        </p:nvGrpSpPr>
        <p:grpSpPr bwMode="auto">
          <a:xfrm>
            <a:off x="5497513" y="1362075"/>
            <a:ext cx="1431925" cy="1844675"/>
            <a:chOff x="3463" y="858"/>
            <a:chExt cx="902" cy="1162"/>
          </a:xfrm>
        </p:grpSpPr>
        <p:sp>
          <p:nvSpPr>
            <p:cNvPr id="142" name="AutoShape 14">
              <a:extLst>
                <a:ext uri="{FF2B5EF4-FFF2-40B4-BE49-F238E27FC236}">
                  <a16:creationId xmlns:a16="http://schemas.microsoft.com/office/drawing/2014/main" id="{537469BD-F057-BB88-A3AD-90F205A8819B}"/>
                </a:ext>
              </a:extLst>
            </p:cNvPr>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3" name="Text Box 15">
              <a:extLst>
                <a:ext uri="{FF2B5EF4-FFF2-40B4-BE49-F238E27FC236}">
                  <a16:creationId xmlns:a16="http://schemas.microsoft.com/office/drawing/2014/main" id="{4F7FC3B7-C31A-D1F9-1882-AF52212B437A}"/>
                </a:ext>
              </a:extLst>
            </p:cNvPr>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أفسس</a:t>
              </a:r>
              <a:endParaRPr lang="en-GB" sz="1200" b="1" dirty="0">
                <a:solidFill>
                  <a:srgbClr val="FFFF00"/>
                </a:solidFill>
                <a:latin typeface="Arial" panose="020B0604020202020204" pitchFamily="34" charset="0"/>
                <a:cs typeface="Arial" panose="020B0604020202020204" pitchFamily="34" charset="0"/>
              </a:endParaRPr>
            </a:p>
          </p:txBody>
        </p:sp>
        <p:sp>
          <p:nvSpPr>
            <p:cNvPr id="144" name="Text Box 16">
              <a:extLst>
                <a:ext uri="{FF2B5EF4-FFF2-40B4-BE49-F238E27FC236}">
                  <a16:creationId xmlns:a16="http://schemas.microsoft.com/office/drawing/2014/main" id="{F8B672F9-0956-F585-A3F4-074662D16407}"/>
                </a:ext>
              </a:extLst>
            </p:cNvPr>
            <p:cNvSpPr txBox="1">
              <a:spLocks noChangeArrowheads="1"/>
            </p:cNvSpPr>
            <p:nvPr/>
          </p:nvSpPr>
          <p:spPr bwMode="auto">
            <a:xfrm>
              <a:off x="3506" y="105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dirty="0">
                  <a:solidFill>
                    <a:srgbClr val="FFFFFF"/>
                  </a:solidFill>
                  <a:latin typeface="Helvetica" charset="0"/>
                </a:rPr>
                <a:t> </a:t>
              </a:r>
              <a:r>
                <a:rPr lang="ar-JO" sz="1400" b="1" dirty="0">
                  <a:solidFill>
                    <a:srgbClr val="FFFFFF"/>
                  </a:solidFill>
                  <a:latin typeface="Arial" panose="020B0604020202020204" pitchFamily="34" charset="0"/>
                  <a:cs typeface="Arial" panose="020B0604020202020204" pitchFamily="34" charset="0"/>
                </a:rPr>
                <a:t>موقف</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ومسيرة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المؤمن</a:t>
              </a:r>
              <a:endParaRPr lang="en-GB" sz="1400" b="1" dirty="0">
                <a:solidFill>
                  <a:srgbClr val="FFFFFF"/>
                </a:solidFill>
                <a:latin typeface="Arial" panose="020B0604020202020204" pitchFamily="34" charset="0"/>
                <a:cs typeface="Arial" panose="020B0604020202020204" pitchFamily="34" charset="0"/>
              </a:endParaRPr>
            </a:p>
          </p:txBody>
        </p:sp>
        <p:sp>
          <p:nvSpPr>
            <p:cNvPr id="145" name="Text Box 17">
              <a:extLst>
                <a:ext uri="{FF2B5EF4-FFF2-40B4-BE49-F238E27FC236}">
                  <a16:creationId xmlns:a16="http://schemas.microsoft.com/office/drawing/2014/main" id="{BC8312E9-0BE6-08E9-7474-ACA6E499C26A}"/>
                </a:ext>
              </a:extLst>
            </p:cNvPr>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6" name="Group 18">
            <a:extLst>
              <a:ext uri="{FF2B5EF4-FFF2-40B4-BE49-F238E27FC236}">
                <a16:creationId xmlns:a16="http://schemas.microsoft.com/office/drawing/2014/main" id="{82AC42BE-49BD-3039-E41E-EFCB7737F042}"/>
              </a:ext>
            </a:extLst>
          </p:cNvPr>
          <p:cNvGrpSpPr>
            <a:grpSpLocks/>
          </p:cNvGrpSpPr>
          <p:nvPr/>
        </p:nvGrpSpPr>
        <p:grpSpPr bwMode="auto">
          <a:xfrm>
            <a:off x="6756400" y="1354138"/>
            <a:ext cx="1431925" cy="1857375"/>
            <a:chOff x="4256" y="853"/>
            <a:chExt cx="902" cy="1170"/>
          </a:xfrm>
        </p:grpSpPr>
        <p:sp>
          <p:nvSpPr>
            <p:cNvPr id="147" name="AutoShape 19">
              <a:extLst>
                <a:ext uri="{FF2B5EF4-FFF2-40B4-BE49-F238E27FC236}">
                  <a16:creationId xmlns:a16="http://schemas.microsoft.com/office/drawing/2014/main" id="{FB2C1D59-40A0-A93D-E65E-3B1BF23B0255}"/>
                </a:ext>
              </a:extLst>
            </p:cNvPr>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8" name="Text Box 20">
              <a:extLst>
                <a:ext uri="{FF2B5EF4-FFF2-40B4-BE49-F238E27FC236}">
                  <a16:creationId xmlns:a16="http://schemas.microsoft.com/office/drawing/2014/main" id="{59B2B677-EC9B-54C6-D72D-A754051DC039}"/>
                </a:ext>
              </a:extLst>
            </p:cNvPr>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فيليبي</a:t>
              </a:r>
              <a:endParaRPr lang="en-GB" sz="1200" b="1" dirty="0">
                <a:solidFill>
                  <a:srgbClr val="FFFF00"/>
                </a:solidFill>
                <a:latin typeface="Arial" panose="020B0604020202020204" pitchFamily="34" charset="0"/>
                <a:cs typeface="Arial" panose="020B0604020202020204" pitchFamily="34" charset="0"/>
              </a:endParaRPr>
            </a:p>
          </p:txBody>
        </p:sp>
        <p:sp>
          <p:nvSpPr>
            <p:cNvPr id="149" name="Text Box 21">
              <a:extLst>
                <a:ext uri="{FF2B5EF4-FFF2-40B4-BE49-F238E27FC236}">
                  <a16:creationId xmlns:a16="http://schemas.microsoft.com/office/drawing/2014/main" id="{1589BBA0-5115-7724-DD6F-90A541A7A537}"/>
                </a:ext>
              </a:extLst>
            </p:cNvPr>
            <p:cNvSpPr txBox="1">
              <a:spLocks noChangeArrowheads="1"/>
            </p:cNvSpPr>
            <p:nvPr/>
          </p:nvSpPr>
          <p:spPr bwMode="auto">
            <a:xfrm>
              <a:off x="4393" y="1053"/>
              <a:ext cx="5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فرحنا</a:t>
              </a:r>
              <a:endParaRPr lang="en-GB" sz="1400" b="1" dirty="0">
                <a:solidFill>
                  <a:srgbClr val="FFFFFF"/>
                </a:solidFill>
                <a:latin typeface="Arial" panose="020B0604020202020204" pitchFamily="34" charset="0"/>
                <a:cs typeface="Arial" panose="020B0604020202020204" pitchFamily="34" charset="0"/>
              </a:endParaRPr>
            </a:p>
          </p:txBody>
        </p:sp>
        <p:sp>
          <p:nvSpPr>
            <p:cNvPr id="150" name="Text Box 22">
              <a:extLst>
                <a:ext uri="{FF2B5EF4-FFF2-40B4-BE49-F238E27FC236}">
                  <a16:creationId xmlns:a16="http://schemas.microsoft.com/office/drawing/2014/main" id="{533BE0F8-7422-8CFF-9CCF-C7CC0A1C0879}"/>
                </a:ext>
              </a:extLst>
            </p:cNvPr>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4: 4</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51" name="Group 23">
            <a:extLst>
              <a:ext uri="{FF2B5EF4-FFF2-40B4-BE49-F238E27FC236}">
                <a16:creationId xmlns:a16="http://schemas.microsoft.com/office/drawing/2014/main" id="{47A7B3F6-9F52-BFBF-84DC-9615AB4A8A7B}"/>
              </a:ext>
            </a:extLst>
          </p:cNvPr>
          <p:cNvGrpSpPr>
            <a:grpSpLocks/>
          </p:cNvGrpSpPr>
          <p:nvPr/>
        </p:nvGrpSpPr>
        <p:grpSpPr bwMode="auto">
          <a:xfrm>
            <a:off x="3049588" y="1354138"/>
            <a:ext cx="1431925" cy="1857375"/>
            <a:chOff x="1921" y="853"/>
            <a:chExt cx="902" cy="1170"/>
          </a:xfrm>
        </p:grpSpPr>
        <p:sp>
          <p:nvSpPr>
            <p:cNvPr id="152" name="AutoShape 24">
              <a:extLst>
                <a:ext uri="{FF2B5EF4-FFF2-40B4-BE49-F238E27FC236}">
                  <a16:creationId xmlns:a16="http://schemas.microsoft.com/office/drawing/2014/main" id="{D9BCB81C-4DB5-225D-C94F-ABD042971CDF}"/>
                </a:ext>
              </a:extLst>
            </p:cNvPr>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53" name="Text Box 25">
              <a:extLst>
                <a:ext uri="{FF2B5EF4-FFF2-40B4-BE49-F238E27FC236}">
                  <a16:creationId xmlns:a16="http://schemas.microsoft.com/office/drawing/2014/main" id="{9DF14007-CF8D-FD6D-FB07-47D6D7E5853E}"/>
                </a:ext>
              </a:extLst>
            </p:cNvPr>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كو</a:t>
              </a:r>
              <a:endParaRPr lang="en-GB" sz="1200" b="1" dirty="0">
                <a:solidFill>
                  <a:srgbClr val="FFFF00"/>
                </a:solidFill>
                <a:latin typeface="Arial" panose="020B0604020202020204" pitchFamily="34" charset="0"/>
                <a:cs typeface="Arial" panose="020B0604020202020204" pitchFamily="34" charset="0"/>
              </a:endParaRPr>
            </a:p>
          </p:txBody>
        </p:sp>
        <p:sp>
          <p:nvSpPr>
            <p:cNvPr id="154" name="Text Box 26">
              <a:extLst>
                <a:ext uri="{FF2B5EF4-FFF2-40B4-BE49-F238E27FC236}">
                  <a16:creationId xmlns:a16="http://schemas.microsoft.com/office/drawing/2014/main" id="{CC62F9F1-E290-8715-1B9F-76EE1650723C}"/>
                </a:ext>
              </a:extLst>
            </p:cNvPr>
            <p:cNvSpPr txBox="1">
              <a:spLocks noChangeArrowheads="1"/>
            </p:cNvSpPr>
            <p:nvPr/>
          </p:nvSpPr>
          <p:spPr bwMode="auto">
            <a:xfrm>
              <a:off x="1984" y="1052"/>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أصالة رسولية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بولس</a:t>
              </a:r>
              <a:endParaRPr lang="en-GB" sz="1400" b="1" dirty="0">
                <a:solidFill>
                  <a:srgbClr val="FFFFFF"/>
                </a:solidFill>
                <a:latin typeface="Arial" panose="020B0604020202020204" pitchFamily="34" charset="0"/>
                <a:cs typeface="Arial" panose="020B0604020202020204" pitchFamily="34" charset="0"/>
              </a:endParaRPr>
            </a:p>
          </p:txBody>
        </p:sp>
        <p:sp>
          <p:nvSpPr>
            <p:cNvPr id="155" name="Text Box 27">
              <a:extLst>
                <a:ext uri="{FF2B5EF4-FFF2-40B4-BE49-F238E27FC236}">
                  <a16:creationId xmlns:a16="http://schemas.microsoft.com/office/drawing/2014/main" id="{67FE11A6-BC22-3C15-EA0F-5FFDFC10A07A}"/>
                </a:ext>
              </a:extLst>
            </p:cNvPr>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12: 9</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56" name="Group 28">
            <a:extLst>
              <a:ext uri="{FF2B5EF4-FFF2-40B4-BE49-F238E27FC236}">
                <a16:creationId xmlns:a16="http://schemas.microsoft.com/office/drawing/2014/main" id="{8F91E141-8206-D291-C972-CD1BD81769EC}"/>
              </a:ext>
            </a:extLst>
          </p:cNvPr>
          <p:cNvGrpSpPr>
            <a:grpSpLocks/>
          </p:cNvGrpSpPr>
          <p:nvPr/>
        </p:nvGrpSpPr>
        <p:grpSpPr bwMode="auto">
          <a:xfrm>
            <a:off x="4295775" y="1352550"/>
            <a:ext cx="1431925" cy="1854200"/>
            <a:chOff x="2706" y="852"/>
            <a:chExt cx="902" cy="1168"/>
          </a:xfrm>
        </p:grpSpPr>
        <p:sp>
          <p:nvSpPr>
            <p:cNvPr id="157" name="AutoShape 29">
              <a:extLst>
                <a:ext uri="{FF2B5EF4-FFF2-40B4-BE49-F238E27FC236}">
                  <a16:creationId xmlns:a16="http://schemas.microsoft.com/office/drawing/2014/main" id="{38CF11B1-1CCE-FBBA-2B2E-D2A4E2F5806D}"/>
                </a:ext>
              </a:extLst>
            </p:cNvPr>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58" name="Text Box 30">
              <a:extLst>
                <a:ext uri="{FF2B5EF4-FFF2-40B4-BE49-F238E27FC236}">
                  <a16:creationId xmlns:a16="http://schemas.microsoft.com/office/drawing/2014/main" id="{618F98B0-89CA-22C4-0557-12B0620A42BC}"/>
                </a:ext>
              </a:extLst>
            </p:cNvPr>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غلاطية</a:t>
              </a:r>
              <a:endParaRPr lang="en-GB" sz="1200" b="1" dirty="0">
                <a:solidFill>
                  <a:srgbClr val="FFFF00"/>
                </a:solidFill>
                <a:latin typeface="Arial" panose="020B0604020202020204" pitchFamily="34" charset="0"/>
                <a:cs typeface="Arial" panose="020B0604020202020204" pitchFamily="34" charset="0"/>
              </a:endParaRPr>
            </a:p>
          </p:txBody>
        </p:sp>
        <p:sp>
          <p:nvSpPr>
            <p:cNvPr id="159" name="Text Box 31">
              <a:extLst>
                <a:ext uri="{FF2B5EF4-FFF2-40B4-BE49-F238E27FC236}">
                  <a16:creationId xmlns:a16="http://schemas.microsoft.com/office/drawing/2014/main" id="{034F1F6E-D850-09D7-6EE2-192BD5CA4D20}"/>
                </a:ext>
              </a:extLst>
            </p:cNvPr>
            <p:cNvSpPr txBox="1">
              <a:spLocks noChangeArrowheads="1"/>
            </p:cNvSpPr>
            <p:nvPr/>
          </p:nvSpPr>
          <p:spPr bwMode="auto">
            <a:xfrm>
              <a:off x="2805" y="1048"/>
              <a:ext cx="681"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قوة</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النعمة</a:t>
              </a:r>
              <a:endParaRPr lang="en-GB" sz="1400" b="1" dirty="0">
                <a:solidFill>
                  <a:srgbClr val="FFFF00"/>
                </a:solidFill>
                <a:latin typeface="Arial" panose="020B0604020202020204" pitchFamily="34" charset="0"/>
                <a:cs typeface="Arial" panose="020B0604020202020204" pitchFamily="34" charset="0"/>
              </a:endParaRPr>
            </a:p>
          </p:txBody>
        </p:sp>
        <p:sp>
          <p:nvSpPr>
            <p:cNvPr id="160" name="Text Box 32">
              <a:extLst>
                <a:ext uri="{FF2B5EF4-FFF2-40B4-BE49-F238E27FC236}">
                  <a16:creationId xmlns:a16="http://schemas.microsoft.com/office/drawing/2014/main" id="{5FCF74FF-0727-0B5A-7628-C64003F0C1B3}"/>
                </a:ext>
              </a:extLst>
            </p:cNvPr>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3: 2</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61" name="Group 33">
            <a:extLst>
              <a:ext uri="{FF2B5EF4-FFF2-40B4-BE49-F238E27FC236}">
                <a16:creationId xmlns:a16="http://schemas.microsoft.com/office/drawing/2014/main" id="{4937C19E-6618-9524-CB37-B62241536A28}"/>
              </a:ext>
            </a:extLst>
          </p:cNvPr>
          <p:cNvGrpSpPr>
            <a:grpSpLocks/>
          </p:cNvGrpSpPr>
          <p:nvPr/>
        </p:nvGrpSpPr>
        <p:grpSpPr bwMode="auto">
          <a:xfrm>
            <a:off x="1833563" y="1358900"/>
            <a:ext cx="1431925" cy="1865313"/>
            <a:chOff x="1155" y="856"/>
            <a:chExt cx="902" cy="1175"/>
          </a:xfrm>
        </p:grpSpPr>
        <p:sp>
          <p:nvSpPr>
            <p:cNvPr id="162" name="AutoShape 34">
              <a:extLst>
                <a:ext uri="{FF2B5EF4-FFF2-40B4-BE49-F238E27FC236}">
                  <a16:creationId xmlns:a16="http://schemas.microsoft.com/office/drawing/2014/main" id="{A1031997-36F7-876B-FD3D-6B64E5F14E3C}"/>
                </a:ext>
              </a:extLst>
            </p:cNvPr>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63" name="Text Box 35">
              <a:extLst>
                <a:ext uri="{FF2B5EF4-FFF2-40B4-BE49-F238E27FC236}">
                  <a16:creationId xmlns:a16="http://schemas.microsoft.com/office/drawing/2014/main" id="{55465BA0-DC8A-8310-98D4-AE3A89BA0D68}"/>
                </a:ext>
              </a:extLst>
            </p:cNvPr>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كو</a:t>
              </a:r>
              <a:endParaRPr lang="en-GB" sz="1200" b="1" dirty="0">
                <a:solidFill>
                  <a:srgbClr val="FFFF00"/>
                </a:solidFill>
                <a:latin typeface="Arial" panose="020B0604020202020204" pitchFamily="34" charset="0"/>
                <a:cs typeface="Arial" panose="020B0604020202020204" pitchFamily="34" charset="0"/>
              </a:endParaRPr>
            </a:p>
          </p:txBody>
        </p:sp>
        <p:sp>
          <p:nvSpPr>
            <p:cNvPr id="164" name="Text Box 36">
              <a:extLst>
                <a:ext uri="{FF2B5EF4-FFF2-40B4-BE49-F238E27FC236}">
                  <a16:creationId xmlns:a16="http://schemas.microsoft.com/office/drawing/2014/main" id="{D79F6E03-87EA-4219-2CD3-8F70A2041C13}"/>
                </a:ext>
              </a:extLst>
            </p:cNvPr>
            <p:cNvSpPr txBox="1">
              <a:spLocks noChangeArrowheads="1"/>
            </p:cNvSpPr>
            <p:nvPr/>
          </p:nvSpPr>
          <p:spPr bwMode="auto">
            <a:xfrm>
              <a:off x="1211" y="1044"/>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السلوك المسيحي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الكنيسة</a:t>
              </a:r>
              <a:endParaRPr lang="en-GB" sz="1400" b="1" dirty="0">
                <a:solidFill>
                  <a:srgbClr val="FFFFFF"/>
                </a:solidFill>
                <a:latin typeface="Arial" panose="020B0604020202020204" pitchFamily="34" charset="0"/>
                <a:cs typeface="Arial" panose="020B0604020202020204" pitchFamily="34" charset="0"/>
              </a:endParaRPr>
            </a:p>
          </p:txBody>
        </p:sp>
        <p:sp>
          <p:nvSpPr>
            <p:cNvPr id="165" name="Text Box 37">
              <a:extLst>
                <a:ext uri="{FF2B5EF4-FFF2-40B4-BE49-F238E27FC236}">
                  <a16:creationId xmlns:a16="http://schemas.microsoft.com/office/drawing/2014/main" id="{17CFF0AD-A1A5-3D32-6003-0267A210D8C7}"/>
                </a:ext>
              </a:extLst>
            </p:cNvPr>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2</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66" name="Group 38">
            <a:extLst>
              <a:ext uri="{FF2B5EF4-FFF2-40B4-BE49-F238E27FC236}">
                <a16:creationId xmlns:a16="http://schemas.microsoft.com/office/drawing/2014/main" id="{8B6DD2F7-EE73-BF72-8D75-1EE983FD61EE}"/>
              </a:ext>
            </a:extLst>
          </p:cNvPr>
          <p:cNvGrpSpPr>
            <a:grpSpLocks/>
          </p:cNvGrpSpPr>
          <p:nvPr/>
        </p:nvGrpSpPr>
        <p:grpSpPr bwMode="auto">
          <a:xfrm>
            <a:off x="7947025" y="1366838"/>
            <a:ext cx="1431925" cy="1843087"/>
            <a:chOff x="5006" y="861"/>
            <a:chExt cx="902" cy="1161"/>
          </a:xfrm>
        </p:grpSpPr>
        <p:sp>
          <p:nvSpPr>
            <p:cNvPr id="167" name="AutoShape 39">
              <a:extLst>
                <a:ext uri="{FF2B5EF4-FFF2-40B4-BE49-F238E27FC236}">
                  <a16:creationId xmlns:a16="http://schemas.microsoft.com/office/drawing/2014/main" id="{EF3FD2FD-B364-9BBC-8CE4-0C1C93CD7CD0}"/>
                </a:ext>
              </a:extLst>
            </p:cNvPr>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68" name="Text Box 40">
              <a:extLst>
                <a:ext uri="{FF2B5EF4-FFF2-40B4-BE49-F238E27FC236}">
                  <a16:creationId xmlns:a16="http://schemas.microsoft.com/office/drawing/2014/main" id="{31587E6F-ACD8-03A0-44F6-28C2FD918192}"/>
                </a:ext>
              </a:extLst>
            </p:cNvPr>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كولوسي</a:t>
              </a:r>
              <a:endParaRPr lang="en-GB" sz="1200" b="1" dirty="0">
                <a:solidFill>
                  <a:srgbClr val="FFFF00"/>
                </a:solidFill>
                <a:latin typeface="Arial" panose="020B0604020202020204" pitchFamily="34" charset="0"/>
                <a:cs typeface="Arial" panose="020B0604020202020204" pitchFamily="34" charset="0"/>
              </a:endParaRPr>
            </a:p>
          </p:txBody>
        </p:sp>
        <p:sp>
          <p:nvSpPr>
            <p:cNvPr id="169" name="Text Box 41">
              <a:extLst>
                <a:ext uri="{FF2B5EF4-FFF2-40B4-BE49-F238E27FC236}">
                  <a16:creationId xmlns:a16="http://schemas.microsoft.com/office/drawing/2014/main" id="{2FAD4599-E7A9-3714-6F4D-9FFC70B3ADF9}"/>
                </a:ext>
              </a:extLst>
            </p:cNvPr>
            <p:cNvSpPr txBox="1">
              <a:spLocks noChangeArrowheads="1"/>
            </p:cNvSpPr>
            <p:nvPr/>
          </p:nvSpPr>
          <p:spPr bwMode="auto">
            <a:xfrm>
              <a:off x="5053" y="1057"/>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كافٍ تمامًا</a:t>
              </a:r>
              <a:endParaRPr lang="en-GB" sz="1400" b="1" dirty="0">
                <a:solidFill>
                  <a:srgbClr val="FFFFFF"/>
                </a:solidFill>
                <a:latin typeface="Arial" panose="020B0604020202020204" pitchFamily="34" charset="0"/>
                <a:cs typeface="Arial" panose="020B0604020202020204" pitchFamily="34" charset="0"/>
              </a:endParaRPr>
            </a:p>
          </p:txBody>
        </p:sp>
        <p:sp>
          <p:nvSpPr>
            <p:cNvPr id="170" name="Text Box 42">
              <a:extLst>
                <a:ext uri="{FF2B5EF4-FFF2-40B4-BE49-F238E27FC236}">
                  <a16:creationId xmlns:a16="http://schemas.microsoft.com/office/drawing/2014/main" id="{73543CFB-2B38-4265-F832-E1F28C359E36}"/>
                </a:ext>
              </a:extLst>
            </p:cNvPr>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10</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71" name="Group 43">
            <a:extLst>
              <a:ext uri="{FF2B5EF4-FFF2-40B4-BE49-F238E27FC236}">
                <a16:creationId xmlns:a16="http://schemas.microsoft.com/office/drawing/2014/main" id="{0E5F899A-5DBE-FEE2-873B-AE5AF5D71AE8}"/>
              </a:ext>
            </a:extLst>
          </p:cNvPr>
          <p:cNvGrpSpPr>
            <a:grpSpLocks/>
          </p:cNvGrpSpPr>
          <p:nvPr/>
        </p:nvGrpSpPr>
        <p:grpSpPr bwMode="auto">
          <a:xfrm>
            <a:off x="631825" y="3497263"/>
            <a:ext cx="1431925" cy="1844675"/>
            <a:chOff x="398" y="2203"/>
            <a:chExt cx="902" cy="1162"/>
          </a:xfrm>
        </p:grpSpPr>
        <p:sp>
          <p:nvSpPr>
            <p:cNvPr id="172" name="AutoShape 44">
              <a:extLst>
                <a:ext uri="{FF2B5EF4-FFF2-40B4-BE49-F238E27FC236}">
                  <a16:creationId xmlns:a16="http://schemas.microsoft.com/office/drawing/2014/main" id="{424E1DF6-791B-B361-A6CF-942A269D649E}"/>
                </a:ext>
              </a:extLst>
            </p:cNvPr>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73" name="Text Box 45">
              <a:extLst>
                <a:ext uri="{FF2B5EF4-FFF2-40B4-BE49-F238E27FC236}">
                  <a16:creationId xmlns:a16="http://schemas.microsoft.com/office/drawing/2014/main" id="{8B214016-C191-E091-5145-9CC8B8911DA2}"/>
                </a:ext>
              </a:extLst>
            </p:cNvPr>
            <p:cNvSpPr txBox="1">
              <a:spLocks noChangeArrowheads="1"/>
            </p:cNvSpPr>
            <p:nvPr/>
          </p:nvSpPr>
          <p:spPr bwMode="auto">
            <a:xfrm>
              <a:off x="459" y="222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تس</a:t>
              </a:r>
              <a:endParaRPr lang="en-GB" sz="1200" b="1" dirty="0">
                <a:solidFill>
                  <a:srgbClr val="FFFF00"/>
                </a:solidFill>
                <a:latin typeface="Arial" panose="020B0604020202020204" pitchFamily="34" charset="0"/>
                <a:cs typeface="Arial" panose="020B0604020202020204" pitchFamily="34" charset="0"/>
              </a:endParaRPr>
            </a:p>
          </p:txBody>
        </p:sp>
        <p:sp>
          <p:nvSpPr>
            <p:cNvPr id="174" name="Text Box 46">
              <a:extLst>
                <a:ext uri="{FF2B5EF4-FFF2-40B4-BE49-F238E27FC236}">
                  <a16:creationId xmlns:a16="http://schemas.microsoft.com/office/drawing/2014/main" id="{B732EC4F-FF35-E1D6-E2B2-F1EC13D4B62D}"/>
                </a:ext>
              </a:extLst>
            </p:cNvPr>
            <p:cNvSpPr txBox="1">
              <a:spLocks noChangeArrowheads="1"/>
            </p:cNvSpPr>
            <p:nvPr/>
          </p:nvSpPr>
          <p:spPr bwMode="auto">
            <a:xfrm>
              <a:off x="464" y="2473"/>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أحداث</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الأيام الأخيرة</a:t>
              </a:r>
              <a:endParaRPr lang="en-GB" sz="1400" b="1" dirty="0">
                <a:solidFill>
                  <a:srgbClr val="FFFFFF"/>
                </a:solidFill>
                <a:latin typeface="Arial" panose="020B0604020202020204" pitchFamily="34" charset="0"/>
                <a:cs typeface="Arial" panose="020B0604020202020204" pitchFamily="34" charset="0"/>
              </a:endParaRPr>
            </a:p>
          </p:txBody>
        </p:sp>
        <p:sp>
          <p:nvSpPr>
            <p:cNvPr id="175" name="Text Box 47">
              <a:extLst>
                <a:ext uri="{FF2B5EF4-FFF2-40B4-BE49-F238E27FC236}">
                  <a16:creationId xmlns:a16="http://schemas.microsoft.com/office/drawing/2014/main" id="{075EFE49-1C45-3C67-B715-EF812DFA1B4B}"/>
                </a:ext>
              </a:extLst>
            </p:cNvPr>
            <p:cNvSpPr txBox="1">
              <a:spLocks noChangeArrowheads="1"/>
            </p:cNvSpPr>
            <p:nvPr/>
          </p:nvSpPr>
          <p:spPr bwMode="auto">
            <a:xfrm>
              <a:off x="398"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10</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76" name="Group 48">
            <a:extLst>
              <a:ext uri="{FF2B5EF4-FFF2-40B4-BE49-F238E27FC236}">
                <a16:creationId xmlns:a16="http://schemas.microsoft.com/office/drawing/2014/main" id="{8947C274-C089-11FD-82AE-411353DF3C4F}"/>
              </a:ext>
            </a:extLst>
          </p:cNvPr>
          <p:cNvGrpSpPr>
            <a:grpSpLocks/>
          </p:cNvGrpSpPr>
          <p:nvPr/>
        </p:nvGrpSpPr>
        <p:grpSpPr bwMode="auto">
          <a:xfrm>
            <a:off x="1824038" y="3506788"/>
            <a:ext cx="1431925" cy="1838325"/>
            <a:chOff x="1149" y="2209"/>
            <a:chExt cx="902" cy="1158"/>
          </a:xfrm>
        </p:grpSpPr>
        <p:sp>
          <p:nvSpPr>
            <p:cNvPr id="177" name="AutoShape 49">
              <a:extLst>
                <a:ext uri="{FF2B5EF4-FFF2-40B4-BE49-F238E27FC236}">
                  <a16:creationId xmlns:a16="http://schemas.microsoft.com/office/drawing/2014/main" id="{730D92E2-03F5-AEF4-3D8E-C7AA34B50A80}"/>
                </a:ext>
              </a:extLst>
            </p:cNvPr>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78" name="Text Box 50">
              <a:extLst>
                <a:ext uri="{FF2B5EF4-FFF2-40B4-BE49-F238E27FC236}">
                  <a16:creationId xmlns:a16="http://schemas.microsoft.com/office/drawing/2014/main" id="{BF016C43-2B83-10DE-4D88-66A58286F4AE}"/>
                </a:ext>
              </a:extLst>
            </p:cNvPr>
            <p:cNvSpPr txBox="1">
              <a:spLocks noChangeArrowheads="1"/>
            </p:cNvSpPr>
            <p:nvPr/>
          </p:nvSpPr>
          <p:spPr bwMode="auto">
            <a:xfrm>
              <a:off x="1211"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تس</a:t>
              </a:r>
              <a:endParaRPr lang="en-GB" sz="1200" b="1" dirty="0">
                <a:solidFill>
                  <a:srgbClr val="FFFF00"/>
                </a:solidFill>
                <a:latin typeface="Arial" panose="020B0604020202020204" pitchFamily="34" charset="0"/>
                <a:cs typeface="Arial" panose="020B0604020202020204" pitchFamily="34" charset="0"/>
              </a:endParaRPr>
            </a:p>
          </p:txBody>
        </p:sp>
        <p:sp>
          <p:nvSpPr>
            <p:cNvPr id="179" name="Text Box 51">
              <a:extLst>
                <a:ext uri="{FF2B5EF4-FFF2-40B4-BE49-F238E27FC236}">
                  <a16:creationId xmlns:a16="http://schemas.microsoft.com/office/drawing/2014/main" id="{818FCD38-A9B1-AAD3-A78F-1220B87A885A}"/>
                </a:ext>
              </a:extLst>
            </p:cNvPr>
            <p:cNvSpPr txBox="1">
              <a:spLocks noChangeArrowheads="1"/>
            </p:cNvSpPr>
            <p:nvPr/>
          </p:nvSpPr>
          <p:spPr bwMode="auto">
            <a:xfrm>
              <a:off x="1205" y="2436"/>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مجيء </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يوم الرب</a:t>
              </a:r>
              <a:endParaRPr lang="en-GB" sz="1400" b="1" dirty="0">
                <a:solidFill>
                  <a:srgbClr val="FFFFFF"/>
                </a:solidFill>
                <a:latin typeface="Arial" panose="020B0604020202020204" pitchFamily="34" charset="0"/>
                <a:cs typeface="Arial" panose="020B0604020202020204" pitchFamily="34" charset="0"/>
              </a:endParaRPr>
            </a:p>
          </p:txBody>
        </p:sp>
        <p:sp>
          <p:nvSpPr>
            <p:cNvPr id="180" name="Text Box 52">
              <a:extLst>
                <a:ext uri="{FF2B5EF4-FFF2-40B4-BE49-F238E27FC236}">
                  <a16:creationId xmlns:a16="http://schemas.microsoft.com/office/drawing/2014/main" id="{251BB4A2-90ED-EACB-EF28-4EB8E3977923}"/>
                </a:ext>
              </a:extLst>
            </p:cNvPr>
            <p:cNvSpPr txBox="1">
              <a:spLocks noChangeArrowheads="1"/>
            </p:cNvSpPr>
            <p:nvPr/>
          </p:nvSpPr>
          <p:spPr bwMode="auto">
            <a:xfrm>
              <a:off x="1149" y="312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6</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81" name="Group 53">
            <a:extLst>
              <a:ext uri="{FF2B5EF4-FFF2-40B4-BE49-F238E27FC236}">
                <a16:creationId xmlns:a16="http://schemas.microsoft.com/office/drawing/2014/main" id="{71E0745F-D35F-9CF1-9975-17086BC18ACA}"/>
              </a:ext>
            </a:extLst>
          </p:cNvPr>
          <p:cNvGrpSpPr>
            <a:grpSpLocks/>
          </p:cNvGrpSpPr>
          <p:nvPr/>
        </p:nvGrpSpPr>
        <p:grpSpPr bwMode="auto">
          <a:xfrm>
            <a:off x="3079750" y="3487738"/>
            <a:ext cx="1431925" cy="1835150"/>
            <a:chOff x="1940" y="2197"/>
            <a:chExt cx="902" cy="1156"/>
          </a:xfrm>
        </p:grpSpPr>
        <p:sp>
          <p:nvSpPr>
            <p:cNvPr id="182" name="AutoShape 54">
              <a:extLst>
                <a:ext uri="{FF2B5EF4-FFF2-40B4-BE49-F238E27FC236}">
                  <a16:creationId xmlns:a16="http://schemas.microsoft.com/office/drawing/2014/main" id="{8F39863D-75BC-A1A9-03B1-8A27A5653E03}"/>
                </a:ext>
              </a:extLst>
            </p:cNvPr>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83" name="Text Box 55">
              <a:extLst>
                <a:ext uri="{FF2B5EF4-FFF2-40B4-BE49-F238E27FC236}">
                  <a16:creationId xmlns:a16="http://schemas.microsoft.com/office/drawing/2014/main" id="{45B7E000-A52C-22EA-F41D-AC22BA3C06F4}"/>
                </a:ext>
              </a:extLst>
            </p:cNvPr>
            <p:cNvSpPr txBox="1">
              <a:spLocks noChangeArrowheads="1"/>
            </p:cNvSpPr>
            <p:nvPr/>
          </p:nvSpPr>
          <p:spPr bwMode="auto">
            <a:xfrm>
              <a:off x="2034" y="2403"/>
              <a:ext cx="681"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الترتيب</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الصحيح</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في الكنيسة</a:t>
              </a:r>
              <a:endParaRPr lang="en-GB" sz="1400" b="1" dirty="0">
                <a:solidFill>
                  <a:srgbClr val="FFFFFF"/>
                </a:solidFill>
                <a:latin typeface="Arial" panose="020B0604020202020204" pitchFamily="34" charset="0"/>
                <a:cs typeface="Arial" panose="020B0604020202020204" pitchFamily="34" charset="0"/>
              </a:endParaRPr>
            </a:p>
          </p:txBody>
        </p:sp>
        <p:sp>
          <p:nvSpPr>
            <p:cNvPr id="184" name="Text Box 56">
              <a:extLst>
                <a:ext uri="{FF2B5EF4-FFF2-40B4-BE49-F238E27FC236}">
                  <a16:creationId xmlns:a16="http://schemas.microsoft.com/office/drawing/2014/main" id="{57197720-D5B8-93B2-6575-297B32AD8AA5}"/>
                </a:ext>
              </a:extLst>
            </p:cNvPr>
            <p:cNvSpPr txBox="1">
              <a:spLocks noChangeArrowheads="1"/>
            </p:cNvSpPr>
            <p:nvPr/>
          </p:nvSpPr>
          <p:spPr bwMode="auto">
            <a:xfrm>
              <a:off x="1992" y="22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تيموثاوس</a:t>
              </a:r>
              <a:endParaRPr lang="en-GB" sz="1200" b="1" dirty="0">
                <a:solidFill>
                  <a:srgbClr val="FFFF00"/>
                </a:solidFill>
                <a:latin typeface="Arial" panose="020B0604020202020204" pitchFamily="34" charset="0"/>
                <a:cs typeface="Arial" panose="020B0604020202020204" pitchFamily="34" charset="0"/>
              </a:endParaRPr>
            </a:p>
          </p:txBody>
        </p:sp>
        <p:sp>
          <p:nvSpPr>
            <p:cNvPr id="185" name="Text Box 57">
              <a:extLst>
                <a:ext uri="{FF2B5EF4-FFF2-40B4-BE49-F238E27FC236}">
                  <a16:creationId xmlns:a16="http://schemas.microsoft.com/office/drawing/2014/main" id="{D4733FF5-B052-E412-1D52-A5F216BB0881}"/>
                </a:ext>
              </a:extLst>
            </p:cNvPr>
            <p:cNvSpPr txBox="1">
              <a:spLocks noChangeArrowheads="1"/>
            </p:cNvSpPr>
            <p:nvPr/>
          </p:nvSpPr>
          <p:spPr bwMode="auto">
            <a:xfrm>
              <a:off x="1940" y="311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8</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86" name="Group 58">
            <a:extLst>
              <a:ext uri="{FF2B5EF4-FFF2-40B4-BE49-F238E27FC236}">
                <a16:creationId xmlns:a16="http://schemas.microsoft.com/office/drawing/2014/main" id="{69DD610E-0F03-911C-B1B6-4464DBCB7A62}"/>
              </a:ext>
            </a:extLst>
          </p:cNvPr>
          <p:cNvGrpSpPr>
            <a:grpSpLocks/>
          </p:cNvGrpSpPr>
          <p:nvPr/>
        </p:nvGrpSpPr>
        <p:grpSpPr bwMode="auto">
          <a:xfrm>
            <a:off x="4294188" y="3487738"/>
            <a:ext cx="1431925" cy="1855787"/>
            <a:chOff x="2705" y="2197"/>
            <a:chExt cx="902" cy="1169"/>
          </a:xfrm>
        </p:grpSpPr>
        <p:sp>
          <p:nvSpPr>
            <p:cNvPr id="187" name="AutoShape 59">
              <a:extLst>
                <a:ext uri="{FF2B5EF4-FFF2-40B4-BE49-F238E27FC236}">
                  <a16:creationId xmlns:a16="http://schemas.microsoft.com/office/drawing/2014/main" id="{EFA77D7F-A69B-0E41-80EF-D1A6A6B5260B}"/>
                </a:ext>
              </a:extLst>
            </p:cNvPr>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88" name="Text Box 60">
              <a:extLst>
                <a:ext uri="{FF2B5EF4-FFF2-40B4-BE49-F238E27FC236}">
                  <a16:creationId xmlns:a16="http://schemas.microsoft.com/office/drawing/2014/main" id="{E066C4BE-CAAE-7A2B-4339-74BA53383142}"/>
                </a:ext>
              </a:extLst>
            </p:cNvPr>
            <p:cNvSpPr txBox="1">
              <a:spLocks noChangeArrowheads="1"/>
            </p:cNvSpPr>
            <p:nvPr/>
          </p:nvSpPr>
          <p:spPr bwMode="auto">
            <a:xfrm>
              <a:off x="272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تيموثاوس</a:t>
              </a:r>
              <a:endParaRPr lang="en-GB" sz="1200" b="1" dirty="0">
                <a:solidFill>
                  <a:srgbClr val="FFFF00"/>
                </a:solidFill>
                <a:latin typeface="Arial" panose="020B0604020202020204" pitchFamily="34" charset="0"/>
                <a:cs typeface="Arial" panose="020B0604020202020204" pitchFamily="34" charset="0"/>
              </a:endParaRPr>
            </a:p>
          </p:txBody>
        </p:sp>
        <p:sp>
          <p:nvSpPr>
            <p:cNvPr id="189" name="Text Box 61">
              <a:extLst>
                <a:ext uri="{FF2B5EF4-FFF2-40B4-BE49-F238E27FC236}">
                  <a16:creationId xmlns:a16="http://schemas.microsoft.com/office/drawing/2014/main" id="{10F5C3D6-3078-2C86-4F20-A396FA2D7E4E}"/>
                </a:ext>
              </a:extLst>
            </p:cNvPr>
            <p:cNvSpPr txBox="1">
              <a:spLocks noChangeArrowheads="1"/>
            </p:cNvSpPr>
            <p:nvPr/>
          </p:nvSpPr>
          <p:spPr bwMode="auto">
            <a:xfrm>
              <a:off x="2753" y="2361"/>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حافظ على</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الإنجيل؛</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بشّر به</a:t>
              </a:r>
              <a:endParaRPr lang="en-GB" sz="1400" b="1" dirty="0">
                <a:solidFill>
                  <a:srgbClr val="FFFFFF"/>
                </a:solidFill>
                <a:latin typeface="Arial" panose="020B0604020202020204" pitchFamily="34" charset="0"/>
                <a:cs typeface="Arial" panose="020B0604020202020204" pitchFamily="34" charset="0"/>
              </a:endParaRPr>
            </a:p>
          </p:txBody>
        </p:sp>
        <p:sp>
          <p:nvSpPr>
            <p:cNvPr id="190" name="Text Box 62">
              <a:extLst>
                <a:ext uri="{FF2B5EF4-FFF2-40B4-BE49-F238E27FC236}">
                  <a16:creationId xmlns:a16="http://schemas.microsoft.com/office/drawing/2014/main" id="{1BF75BD7-A293-1159-1B43-968B65B63E63}"/>
                </a:ext>
              </a:extLst>
            </p:cNvPr>
            <p:cNvSpPr txBox="1">
              <a:spLocks noChangeArrowheads="1"/>
            </p:cNvSpPr>
            <p:nvPr/>
          </p:nvSpPr>
          <p:spPr bwMode="auto">
            <a:xfrm>
              <a:off x="2705" y="312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13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91" name="Group 63">
            <a:extLst>
              <a:ext uri="{FF2B5EF4-FFF2-40B4-BE49-F238E27FC236}">
                <a16:creationId xmlns:a16="http://schemas.microsoft.com/office/drawing/2014/main" id="{40226DD5-A08D-2F1E-759A-4A2A3D03F974}"/>
              </a:ext>
            </a:extLst>
          </p:cNvPr>
          <p:cNvGrpSpPr>
            <a:grpSpLocks/>
          </p:cNvGrpSpPr>
          <p:nvPr/>
        </p:nvGrpSpPr>
        <p:grpSpPr bwMode="auto">
          <a:xfrm>
            <a:off x="5513388" y="3509963"/>
            <a:ext cx="1431925" cy="1831975"/>
            <a:chOff x="3473" y="2211"/>
            <a:chExt cx="902" cy="1154"/>
          </a:xfrm>
        </p:grpSpPr>
        <p:sp>
          <p:nvSpPr>
            <p:cNvPr id="192" name="AutoShape 64">
              <a:extLst>
                <a:ext uri="{FF2B5EF4-FFF2-40B4-BE49-F238E27FC236}">
                  <a16:creationId xmlns:a16="http://schemas.microsoft.com/office/drawing/2014/main" id="{8E9D474C-C507-79B1-E654-1517AF882AE2}"/>
                </a:ext>
              </a:extLst>
            </p:cNvPr>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Arial" panose="020B0604020202020204" pitchFamily="34" charset="0"/>
                <a:ea typeface="+mn-ea"/>
                <a:cs typeface="Arial" panose="020B0604020202020204" pitchFamily="34" charset="0"/>
              </a:endParaRPr>
            </a:p>
          </p:txBody>
        </p:sp>
        <p:sp>
          <p:nvSpPr>
            <p:cNvPr id="193" name="Text Box 65">
              <a:extLst>
                <a:ext uri="{FF2B5EF4-FFF2-40B4-BE49-F238E27FC236}">
                  <a16:creationId xmlns:a16="http://schemas.microsoft.com/office/drawing/2014/main" id="{8361BFAE-E427-0946-A906-A719DCBB9D2A}"/>
                </a:ext>
              </a:extLst>
            </p:cNvPr>
            <p:cNvSpPr txBox="1">
              <a:spLocks noChangeArrowheads="1"/>
            </p:cNvSpPr>
            <p:nvPr/>
          </p:nvSpPr>
          <p:spPr bwMode="auto">
            <a:xfrm>
              <a:off x="349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تيطس</a:t>
              </a:r>
              <a:endParaRPr lang="en-GB" sz="1200" b="1" dirty="0">
                <a:solidFill>
                  <a:srgbClr val="FFFF00"/>
                </a:solidFill>
                <a:latin typeface="Arial" panose="020B0604020202020204" pitchFamily="34" charset="0"/>
                <a:cs typeface="Arial" panose="020B0604020202020204" pitchFamily="34" charset="0"/>
              </a:endParaRPr>
            </a:p>
          </p:txBody>
        </p:sp>
        <p:sp>
          <p:nvSpPr>
            <p:cNvPr id="194" name="Text Box 66">
              <a:extLst>
                <a:ext uri="{FF2B5EF4-FFF2-40B4-BE49-F238E27FC236}">
                  <a16:creationId xmlns:a16="http://schemas.microsoft.com/office/drawing/2014/main" id="{6EE74AF2-4834-C28E-D9B8-42F4FF13E664}"/>
                </a:ext>
              </a:extLst>
            </p:cNvPr>
            <p:cNvSpPr txBox="1">
              <a:spLocks noChangeArrowheads="1"/>
            </p:cNvSpPr>
            <p:nvPr/>
          </p:nvSpPr>
          <p:spPr bwMode="auto">
            <a:xfrm>
              <a:off x="3607" y="2403"/>
              <a:ext cx="65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مؤهلات</a:t>
              </a:r>
            </a:p>
            <a:p>
              <a:pPr algn="ctr">
                <a:lnSpc>
                  <a:spcPct val="100000"/>
                </a:lnSpc>
                <a:spcBef>
                  <a:spcPts val="875"/>
                </a:spcBef>
                <a:buClr>
                  <a:srgbClr val="FFFFFF"/>
                </a:buClr>
              </a:pPr>
              <a:r>
                <a:rPr lang="ar-JO" sz="1400" b="1" dirty="0">
                  <a:solidFill>
                    <a:srgbClr val="FFFF00"/>
                  </a:solidFill>
                  <a:latin typeface="Arial" panose="020B0604020202020204" pitchFamily="34" charset="0"/>
                  <a:cs typeface="Arial" panose="020B0604020202020204" pitchFamily="34" charset="0"/>
                </a:rPr>
                <a:t>الشيوخ</a:t>
              </a:r>
              <a:endParaRPr lang="en-GB" sz="1400" b="1" dirty="0">
                <a:solidFill>
                  <a:srgbClr val="FFFF00"/>
                </a:solidFill>
                <a:latin typeface="Arial" panose="020B0604020202020204" pitchFamily="34" charset="0"/>
                <a:cs typeface="Arial" panose="020B0604020202020204" pitchFamily="34" charset="0"/>
              </a:endParaRPr>
            </a:p>
          </p:txBody>
        </p:sp>
        <p:sp>
          <p:nvSpPr>
            <p:cNvPr id="195" name="Text Box 67">
              <a:extLst>
                <a:ext uri="{FF2B5EF4-FFF2-40B4-BE49-F238E27FC236}">
                  <a16:creationId xmlns:a16="http://schemas.microsoft.com/office/drawing/2014/main" id="{ACED967D-64D6-0E00-F67C-55C723004453}"/>
                </a:ext>
              </a:extLst>
            </p:cNvPr>
            <p:cNvSpPr txBox="1">
              <a:spLocks noChangeArrowheads="1"/>
            </p:cNvSpPr>
            <p:nvPr/>
          </p:nvSpPr>
          <p:spPr bwMode="auto">
            <a:xfrm>
              <a:off x="3473"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2: 1- 2</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96" name="Group 68">
            <a:extLst>
              <a:ext uri="{FF2B5EF4-FFF2-40B4-BE49-F238E27FC236}">
                <a16:creationId xmlns:a16="http://schemas.microsoft.com/office/drawing/2014/main" id="{01E772FE-E8EC-CD86-DAB7-5AACECF81A41}"/>
              </a:ext>
            </a:extLst>
          </p:cNvPr>
          <p:cNvGrpSpPr>
            <a:grpSpLocks/>
          </p:cNvGrpSpPr>
          <p:nvPr/>
        </p:nvGrpSpPr>
        <p:grpSpPr bwMode="auto">
          <a:xfrm>
            <a:off x="6742113" y="3519488"/>
            <a:ext cx="1431925" cy="1827212"/>
            <a:chOff x="4247" y="2217"/>
            <a:chExt cx="902" cy="1151"/>
          </a:xfrm>
        </p:grpSpPr>
        <p:sp>
          <p:nvSpPr>
            <p:cNvPr id="197" name="AutoShape 69">
              <a:extLst>
                <a:ext uri="{FF2B5EF4-FFF2-40B4-BE49-F238E27FC236}">
                  <a16:creationId xmlns:a16="http://schemas.microsoft.com/office/drawing/2014/main" id="{0161BD75-08A6-0377-F6F4-F932B4190415}"/>
                </a:ext>
              </a:extLst>
            </p:cNvPr>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98" name="Text Box 70">
              <a:extLst>
                <a:ext uri="{FF2B5EF4-FFF2-40B4-BE49-F238E27FC236}">
                  <a16:creationId xmlns:a16="http://schemas.microsoft.com/office/drawing/2014/main" id="{70825373-A41B-D7BE-17A1-DF25C21F5187}"/>
                </a:ext>
              </a:extLst>
            </p:cNvPr>
            <p:cNvSpPr txBox="1">
              <a:spLocks noChangeArrowheads="1"/>
            </p:cNvSpPr>
            <p:nvPr/>
          </p:nvSpPr>
          <p:spPr bwMode="auto">
            <a:xfrm>
              <a:off x="4292" y="2241"/>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فليمون</a:t>
              </a:r>
              <a:endParaRPr lang="en-GB" sz="1200" b="1" dirty="0">
                <a:solidFill>
                  <a:srgbClr val="FFFF00"/>
                </a:solidFill>
                <a:latin typeface="Arial" panose="020B0604020202020204" pitchFamily="34" charset="0"/>
                <a:cs typeface="Arial" panose="020B0604020202020204" pitchFamily="34" charset="0"/>
              </a:endParaRPr>
            </a:p>
          </p:txBody>
        </p:sp>
        <p:sp>
          <p:nvSpPr>
            <p:cNvPr id="199" name="Text Box 71">
              <a:extLst>
                <a:ext uri="{FF2B5EF4-FFF2-40B4-BE49-F238E27FC236}">
                  <a16:creationId xmlns:a16="http://schemas.microsoft.com/office/drawing/2014/main" id="{E711116A-BDBA-2153-CFF5-7ADB1EA31E0B}"/>
                </a:ext>
              </a:extLst>
            </p:cNvPr>
            <p:cNvSpPr txBox="1">
              <a:spLocks noChangeArrowheads="1"/>
            </p:cNvSpPr>
            <p:nvPr/>
          </p:nvSpPr>
          <p:spPr bwMode="auto">
            <a:xfrm>
              <a:off x="4294" y="2430"/>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قبول</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الآخرين في</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المسيح</a:t>
              </a:r>
              <a:endParaRPr lang="en-GB" sz="1400" b="1" dirty="0">
                <a:solidFill>
                  <a:srgbClr val="FFFFFF"/>
                </a:solidFill>
                <a:latin typeface="Arial" panose="020B0604020202020204" pitchFamily="34" charset="0"/>
                <a:cs typeface="Arial" panose="020B0604020202020204" pitchFamily="34" charset="0"/>
              </a:endParaRPr>
            </a:p>
          </p:txBody>
        </p:sp>
        <p:sp>
          <p:nvSpPr>
            <p:cNvPr id="200" name="Text Box 72">
              <a:extLst>
                <a:ext uri="{FF2B5EF4-FFF2-40B4-BE49-F238E27FC236}">
                  <a16:creationId xmlns:a16="http://schemas.microsoft.com/office/drawing/2014/main" id="{3C48DB59-73A7-27C8-2964-D1C6B6AC4AFE}"/>
                </a:ext>
              </a:extLst>
            </p:cNvPr>
            <p:cNvSpPr txBox="1">
              <a:spLocks noChangeArrowheads="1"/>
            </p:cNvSpPr>
            <p:nvPr/>
          </p:nvSpPr>
          <p:spPr bwMode="auto">
            <a:xfrm>
              <a:off x="4247" y="31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Helvetica" charset="0"/>
                </a:rPr>
                <a:t>17 - 18</a:t>
              </a:r>
              <a:endParaRPr lang="en-GB" sz="1800" b="1" dirty="0">
                <a:solidFill>
                  <a:srgbClr val="FFFF00"/>
                </a:solidFill>
                <a:latin typeface="Helvetica" charset="0"/>
              </a:endParaRPr>
            </a:p>
          </p:txBody>
        </p:sp>
      </p:grpSp>
      <p:sp>
        <p:nvSpPr>
          <p:cNvPr id="138241" name="Text Box 1"/>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ar-JO" sz="2000" b="1" dirty="0">
                <a:solidFill>
                  <a:srgbClr val="FFFFFF"/>
                </a:solidFill>
                <a:latin typeface="Arial" panose="020B0604020202020204" pitchFamily="34" charset="0"/>
                <a:cs typeface="Arial" panose="020B0604020202020204" pitchFamily="34" charset="0"/>
              </a:rPr>
              <a:t>أولاً: رسائل من بولس</a:t>
            </a:r>
            <a:endParaRPr lang="en-GB" sz="2000" b="1" dirty="0">
              <a:solidFill>
                <a:srgbClr val="FFFFFF"/>
              </a:solidFill>
              <a:latin typeface="Arial" panose="020B0604020202020204" pitchFamily="34" charset="0"/>
              <a:cs typeface="Arial" panose="020B0604020202020204" pitchFamily="34" charset="0"/>
            </a:endParaRPr>
          </a:p>
        </p:txBody>
      </p:sp>
      <p:grpSp>
        <p:nvGrpSpPr>
          <p:cNvPr id="2" name="Group 2"/>
          <p:cNvGrpSpPr>
            <a:grpSpLocks/>
          </p:cNvGrpSpPr>
          <p:nvPr/>
        </p:nvGrpSpPr>
        <p:grpSpPr bwMode="auto">
          <a:xfrm>
            <a:off x="8062913" y="3546475"/>
            <a:ext cx="1431925" cy="1820863"/>
            <a:chOff x="5079" y="2234"/>
            <a:chExt cx="902" cy="1147"/>
          </a:xfrm>
        </p:grpSpPr>
        <p:sp>
          <p:nvSpPr>
            <p:cNvPr id="68611" name="AutoShape 3"/>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372" name="Text Box 4"/>
            <p:cNvSpPr txBox="1">
              <a:spLocks noChangeArrowheads="1"/>
            </p:cNvSpPr>
            <p:nvPr/>
          </p:nvSpPr>
          <p:spPr bwMode="auto">
            <a:xfrm>
              <a:off x="5114" y="226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العبرانيين</a:t>
              </a:r>
              <a:endParaRPr lang="en-GB" sz="1200" b="1" dirty="0">
                <a:solidFill>
                  <a:srgbClr val="FFFF00"/>
                </a:solidFill>
                <a:latin typeface="Arial" panose="020B0604020202020204" pitchFamily="34" charset="0"/>
                <a:cs typeface="Arial" panose="020B0604020202020204" pitchFamily="34" charset="0"/>
              </a:endParaRPr>
            </a:p>
          </p:txBody>
        </p:sp>
        <p:sp>
          <p:nvSpPr>
            <p:cNvPr id="138373" name="Text Box 5"/>
            <p:cNvSpPr txBox="1">
              <a:spLocks noChangeArrowheads="1"/>
            </p:cNvSpPr>
            <p:nvPr/>
          </p:nvSpPr>
          <p:spPr bwMode="auto">
            <a:xfrm>
              <a:off x="5124" y="2450"/>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يسوع المسيح:</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السامي،</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والكافي</a:t>
              </a:r>
              <a:endParaRPr lang="en-GB" sz="1400" b="1" dirty="0">
                <a:solidFill>
                  <a:srgbClr val="FC0128"/>
                </a:solidFill>
                <a:latin typeface="Arial" panose="020B0604020202020204" pitchFamily="34" charset="0"/>
                <a:cs typeface="Arial" panose="020B0604020202020204" pitchFamily="34" charset="0"/>
              </a:endParaRPr>
            </a:p>
          </p:txBody>
        </p:sp>
        <p:sp>
          <p:nvSpPr>
            <p:cNvPr id="138374" name="Text Box 6"/>
            <p:cNvSpPr txBox="1">
              <a:spLocks noChangeArrowheads="1"/>
            </p:cNvSpPr>
            <p:nvPr/>
          </p:nvSpPr>
          <p:spPr bwMode="auto">
            <a:xfrm>
              <a:off x="5079" y="313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4</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38243" name="Group 7"/>
          <p:cNvGrpSpPr>
            <a:grpSpLocks/>
          </p:cNvGrpSpPr>
          <p:nvPr/>
        </p:nvGrpSpPr>
        <p:grpSpPr bwMode="auto">
          <a:xfrm>
            <a:off x="860425" y="3319463"/>
            <a:ext cx="8378825" cy="2082800"/>
            <a:chOff x="542" y="2091"/>
            <a:chExt cx="5278" cy="1312"/>
          </a:xfrm>
        </p:grpSpPr>
        <p:sp>
          <p:nvSpPr>
            <p:cNvPr id="68616" name="Line 8"/>
            <p:cNvSpPr>
              <a:spLocks noChangeShapeType="1"/>
            </p:cNvSpPr>
            <p:nvPr/>
          </p:nvSpPr>
          <p:spPr bwMode="auto">
            <a:xfrm>
              <a:off x="542"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8617" name="Line 9"/>
            <p:cNvSpPr>
              <a:spLocks noChangeShapeType="1"/>
            </p:cNvSpPr>
            <p:nvPr/>
          </p:nvSpPr>
          <p:spPr bwMode="auto">
            <a:xfrm>
              <a:off x="5064"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8618" name="Line 10"/>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138244" name="Rectangle 1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38245" name="Line 1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grpSp>
        <p:nvGrpSpPr>
          <p:cNvPr id="138253" name="Group 49"/>
          <p:cNvGrpSpPr>
            <a:grpSpLocks/>
          </p:cNvGrpSpPr>
          <p:nvPr/>
        </p:nvGrpSpPr>
        <p:grpSpPr bwMode="auto">
          <a:xfrm>
            <a:off x="835025" y="3319463"/>
            <a:ext cx="8378825" cy="2082800"/>
            <a:chOff x="526" y="2091"/>
            <a:chExt cx="5278" cy="1312"/>
          </a:xfrm>
        </p:grpSpPr>
        <p:sp>
          <p:nvSpPr>
            <p:cNvPr id="68658" name="Line 50"/>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8659" name="Line 51"/>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8660" name="Line 52"/>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grpSp>
        <p:nvGrpSpPr>
          <p:cNvPr id="138260" name="Group 83"/>
          <p:cNvGrpSpPr>
            <a:grpSpLocks/>
          </p:cNvGrpSpPr>
          <p:nvPr/>
        </p:nvGrpSpPr>
        <p:grpSpPr bwMode="auto">
          <a:xfrm>
            <a:off x="133351" y="-146293"/>
            <a:ext cx="9926635" cy="5432427"/>
            <a:chOff x="-39" y="-92"/>
            <a:chExt cx="6253" cy="3422"/>
          </a:xfrm>
        </p:grpSpPr>
        <p:sp>
          <p:nvSpPr>
            <p:cNvPr id="138311" name="Rectangle 84"/>
            <p:cNvSpPr>
              <a:spLocks noChangeArrowheads="1"/>
            </p:cNvSpPr>
            <p:nvPr/>
          </p:nvSpPr>
          <p:spPr bwMode="auto">
            <a:xfrm>
              <a:off x="166" y="-92"/>
              <a:ext cx="6048" cy="211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8312" name="Rectangle 85"/>
            <p:cNvSpPr>
              <a:spLocks noChangeArrowheads="1"/>
            </p:cNvSpPr>
            <p:nvPr/>
          </p:nvSpPr>
          <p:spPr bwMode="auto">
            <a:xfrm>
              <a:off x="-39" y="1632"/>
              <a:ext cx="4946" cy="1698"/>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9" name="Group 86"/>
          <p:cNvGrpSpPr>
            <a:grpSpLocks/>
          </p:cNvGrpSpPr>
          <p:nvPr/>
        </p:nvGrpSpPr>
        <p:grpSpPr bwMode="auto">
          <a:xfrm>
            <a:off x="647700" y="5538788"/>
            <a:ext cx="1431925" cy="1866900"/>
            <a:chOff x="408" y="3489"/>
            <a:chExt cx="902" cy="1176"/>
          </a:xfrm>
        </p:grpSpPr>
        <p:sp>
          <p:nvSpPr>
            <p:cNvPr id="68695" name="AutoShape 87"/>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308" name="Text Box 88"/>
            <p:cNvSpPr txBox="1">
              <a:spLocks noChangeArrowheads="1"/>
            </p:cNvSpPr>
            <p:nvPr/>
          </p:nvSpPr>
          <p:spPr bwMode="auto">
            <a:xfrm>
              <a:off x="447" y="3526"/>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يعقوب</a:t>
              </a:r>
              <a:endParaRPr lang="en-GB" sz="1200" b="1" dirty="0">
                <a:solidFill>
                  <a:srgbClr val="FFFF00"/>
                </a:solidFill>
                <a:latin typeface="Arial" panose="020B0604020202020204" pitchFamily="34" charset="0"/>
                <a:cs typeface="Arial" panose="020B0604020202020204" pitchFamily="34" charset="0"/>
              </a:endParaRPr>
            </a:p>
          </p:txBody>
        </p:sp>
        <p:sp>
          <p:nvSpPr>
            <p:cNvPr id="138309" name="Text Box 89"/>
            <p:cNvSpPr txBox="1">
              <a:spLocks noChangeArrowheads="1"/>
            </p:cNvSpPr>
            <p:nvPr/>
          </p:nvSpPr>
          <p:spPr bwMode="auto">
            <a:xfrm>
              <a:off x="450" y="372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الإيمان بالأعمال</a:t>
              </a:r>
            </a:p>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في </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الحياة اليومية</a:t>
              </a:r>
              <a:endParaRPr lang="en-GB" sz="1400" b="1" dirty="0">
                <a:solidFill>
                  <a:srgbClr val="FFFF00"/>
                </a:solidFill>
                <a:latin typeface="Arial" panose="020B0604020202020204" pitchFamily="34" charset="0"/>
                <a:cs typeface="Arial" panose="020B0604020202020204" pitchFamily="34" charset="0"/>
              </a:endParaRPr>
            </a:p>
          </p:txBody>
        </p:sp>
        <p:sp>
          <p:nvSpPr>
            <p:cNvPr id="138310" name="Text Box 90"/>
            <p:cNvSpPr txBox="1">
              <a:spLocks noChangeArrowheads="1"/>
            </p:cNvSpPr>
            <p:nvPr/>
          </p:nvSpPr>
          <p:spPr bwMode="auto">
            <a:xfrm>
              <a:off x="408" y="44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2: 26</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20" name="Group 91"/>
          <p:cNvGrpSpPr>
            <a:grpSpLocks/>
          </p:cNvGrpSpPr>
          <p:nvPr/>
        </p:nvGrpSpPr>
        <p:grpSpPr bwMode="auto">
          <a:xfrm>
            <a:off x="1884363" y="5548313"/>
            <a:ext cx="1431925" cy="1876425"/>
            <a:chOff x="1187" y="3495"/>
            <a:chExt cx="902" cy="1182"/>
          </a:xfrm>
        </p:grpSpPr>
        <p:sp>
          <p:nvSpPr>
            <p:cNvPr id="68700" name="AutoShape 92"/>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304" name="Text Box 93"/>
            <p:cNvSpPr txBox="1">
              <a:spLocks noChangeArrowheads="1"/>
            </p:cNvSpPr>
            <p:nvPr/>
          </p:nvSpPr>
          <p:spPr bwMode="auto">
            <a:xfrm>
              <a:off x="1189"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بطرس</a:t>
              </a:r>
              <a:endParaRPr lang="en-GB" sz="1200" b="1" dirty="0">
                <a:solidFill>
                  <a:srgbClr val="FFFF00"/>
                </a:solidFill>
                <a:latin typeface="Arial" panose="020B0604020202020204" pitchFamily="34" charset="0"/>
                <a:cs typeface="Arial" panose="020B0604020202020204" pitchFamily="34" charset="0"/>
              </a:endParaRPr>
            </a:p>
          </p:txBody>
        </p:sp>
        <p:sp>
          <p:nvSpPr>
            <p:cNvPr id="138305" name="Text Box 94"/>
            <p:cNvSpPr txBox="1">
              <a:spLocks noChangeArrowheads="1"/>
            </p:cNvSpPr>
            <p:nvPr/>
          </p:nvSpPr>
          <p:spPr bwMode="auto">
            <a:xfrm>
              <a:off x="1209" y="3720"/>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حياة </a:t>
              </a:r>
            </a:p>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المسيحي</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وواجبه</a:t>
              </a:r>
              <a:endParaRPr lang="en-GB" sz="1400" b="1" dirty="0">
                <a:solidFill>
                  <a:srgbClr val="FFFF00"/>
                </a:solidFill>
                <a:latin typeface="Arial" panose="020B0604020202020204" pitchFamily="34" charset="0"/>
                <a:cs typeface="Arial" panose="020B0604020202020204" pitchFamily="34" charset="0"/>
              </a:endParaRPr>
            </a:p>
          </p:txBody>
        </p:sp>
        <p:sp>
          <p:nvSpPr>
            <p:cNvPr id="138306" name="Text Box 95"/>
            <p:cNvSpPr txBox="1">
              <a:spLocks noChangeArrowheads="1"/>
            </p:cNvSpPr>
            <p:nvPr/>
          </p:nvSpPr>
          <p:spPr bwMode="auto">
            <a:xfrm>
              <a:off x="1187"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7</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21" name="Group 96"/>
          <p:cNvGrpSpPr>
            <a:grpSpLocks/>
          </p:cNvGrpSpPr>
          <p:nvPr/>
        </p:nvGrpSpPr>
        <p:grpSpPr bwMode="auto">
          <a:xfrm>
            <a:off x="3105150" y="5543550"/>
            <a:ext cx="1431925" cy="1885950"/>
            <a:chOff x="1956" y="3492"/>
            <a:chExt cx="902" cy="1188"/>
          </a:xfrm>
        </p:grpSpPr>
        <p:sp>
          <p:nvSpPr>
            <p:cNvPr id="68705" name="AutoShape 97"/>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300" name="Text Box 98"/>
            <p:cNvSpPr txBox="1">
              <a:spLocks noChangeArrowheads="1"/>
            </p:cNvSpPr>
            <p:nvPr/>
          </p:nvSpPr>
          <p:spPr bwMode="auto">
            <a:xfrm>
              <a:off x="1974"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بطرس</a:t>
              </a:r>
              <a:endParaRPr lang="en-GB" sz="1200" b="1" dirty="0">
                <a:solidFill>
                  <a:srgbClr val="FFFF00"/>
                </a:solidFill>
                <a:latin typeface="Arial" panose="020B0604020202020204" pitchFamily="34" charset="0"/>
                <a:cs typeface="Arial" panose="020B0604020202020204" pitchFamily="34" charset="0"/>
              </a:endParaRPr>
            </a:p>
          </p:txBody>
        </p:sp>
        <p:sp>
          <p:nvSpPr>
            <p:cNvPr id="138301" name="Text Box 99"/>
            <p:cNvSpPr txBox="1">
              <a:spLocks noChangeArrowheads="1"/>
            </p:cNvSpPr>
            <p:nvPr/>
          </p:nvSpPr>
          <p:spPr bwMode="auto">
            <a:xfrm>
              <a:off x="1992" y="3721"/>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المعلمين</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الكذبة في</a:t>
              </a:r>
            </a:p>
            <a:p>
              <a:pPr algn="ctr">
                <a:lnSpc>
                  <a:spcPct val="100000"/>
                </a:lnSpc>
                <a:spcBef>
                  <a:spcPts val="875"/>
                </a:spcBef>
                <a:buClr>
                  <a:srgbClr val="CCECFF"/>
                </a:buClr>
              </a:pPr>
              <a:r>
                <a:rPr lang="ar-JO" sz="1400" b="1" dirty="0">
                  <a:solidFill>
                    <a:srgbClr val="FFFFFF"/>
                  </a:solidFill>
                  <a:latin typeface="Arial" panose="020B0604020202020204" pitchFamily="34" charset="0"/>
                  <a:cs typeface="Arial" panose="020B0604020202020204" pitchFamily="34" charset="0"/>
                </a:rPr>
                <a:t>الكنيسة</a:t>
              </a:r>
              <a:endParaRPr lang="ar-JO" sz="1400" b="1" dirty="0">
                <a:solidFill>
                  <a:srgbClr val="CCECFF"/>
                </a:solidFill>
                <a:latin typeface="Arial" panose="020B0604020202020204" pitchFamily="34" charset="0"/>
                <a:cs typeface="Arial" panose="020B0604020202020204" pitchFamily="34" charset="0"/>
              </a:endParaRPr>
            </a:p>
          </p:txBody>
        </p:sp>
        <p:sp>
          <p:nvSpPr>
            <p:cNvPr id="138302" name="Text Box 100"/>
            <p:cNvSpPr txBox="1">
              <a:spLocks noChangeArrowheads="1"/>
            </p:cNvSpPr>
            <p:nvPr/>
          </p:nvSpPr>
          <p:spPr bwMode="auto">
            <a:xfrm>
              <a:off x="1956" y="443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22" name="Group 101"/>
          <p:cNvGrpSpPr>
            <a:grpSpLocks/>
          </p:cNvGrpSpPr>
          <p:nvPr/>
        </p:nvGrpSpPr>
        <p:grpSpPr bwMode="auto">
          <a:xfrm>
            <a:off x="4330700" y="5541963"/>
            <a:ext cx="1431925" cy="1882775"/>
            <a:chOff x="2728" y="3491"/>
            <a:chExt cx="902" cy="1186"/>
          </a:xfrm>
        </p:grpSpPr>
        <p:sp>
          <p:nvSpPr>
            <p:cNvPr id="68710" name="AutoShape 102"/>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296" name="Text Box 103"/>
            <p:cNvSpPr txBox="1">
              <a:spLocks noChangeArrowheads="1"/>
            </p:cNvSpPr>
            <p:nvPr/>
          </p:nvSpPr>
          <p:spPr bwMode="auto">
            <a:xfrm>
              <a:off x="2738"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يوحنا</a:t>
              </a:r>
              <a:endParaRPr lang="en-GB" sz="1200" b="1" dirty="0">
                <a:solidFill>
                  <a:srgbClr val="FFFF00"/>
                </a:solidFill>
                <a:latin typeface="Arial" panose="020B0604020202020204" pitchFamily="34" charset="0"/>
                <a:cs typeface="Arial" panose="020B0604020202020204" pitchFamily="34" charset="0"/>
              </a:endParaRPr>
            </a:p>
          </p:txBody>
        </p:sp>
        <p:sp>
          <p:nvSpPr>
            <p:cNvPr id="138297" name="Text Box 104"/>
            <p:cNvSpPr txBox="1">
              <a:spLocks noChangeArrowheads="1"/>
            </p:cNvSpPr>
            <p:nvPr/>
          </p:nvSpPr>
          <p:spPr bwMode="auto">
            <a:xfrm>
              <a:off x="2761" y="366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الخلاص</a:t>
              </a:r>
              <a:r>
                <a:rPr lang="ar-JO" sz="1400" b="1" dirty="0">
                  <a:solidFill>
                    <a:srgbClr val="CCECFF"/>
                  </a:solidFill>
                  <a:latin typeface="Arial" panose="020B0604020202020204" pitchFamily="34" charset="0"/>
                  <a:cs typeface="Arial" panose="020B0604020202020204" pitchFamily="34" charset="0"/>
                </a:rPr>
                <a:t> </a:t>
              </a:r>
              <a:r>
                <a:rPr lang="ar-JO" sz="1400" b="1" dirty="0">
                  <a:latin typeface="Arial" panose="020B0604020202020204" pitchFamily="34" charset="0"/>
                  <a:cs typeface="Arial" panose="020B0604020202020204" pitchFamily="34" charset="0"/>
                </a:rPr>
                <a:t>مضمون؛</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الانتباه من</a:t>
              </a:r>
            </a:p>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المعلمين الكذبة</a:t>
              </a:r>
              <a:endParaRPr lang="en-GB" sz="1400" b="1" dirty="0">
                <a:latin typeface="Arial" panose="020B0604020202020204" pitchFamily="34" charset="0"/>
                <a:cs typeface="Arial" panose="020B0604020202020204" pitchFamily="34" charset="0"/>
              </a:endParaRPr>
            </a:p>
          </p:txBody>
        </p:sp>
        <p:sp>
          <p:nvSpPr>
            <p:cNvPr id="138298" name="Text Box 105"/>
            <p:cNvSpPr txBox="1">
              <a:spLocks noChangeArrowheads="1"/>
            </p:cNvSpPr>
            <p:nvPr/>
          </p:nvSpPr>
          <p:spPr bwMode="auto">
            <a:xfrm>
              <a:off x="2728"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5: 13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23" name="Group 106"/>
          <p:cNvGrpSpPr>
            <a:grpSpLocks/>
          </p:cNvGrpSpPr>
          <p:nvPr/>
        </p:nvGrpSpPr>
        <p:grpSpPr bwMode="auto">
          <a:xfrm>
            <a:off x="5565775" y="5541963"/>
            <a:ext cx="1431925" cy="1884362"/>
            <a:chOff x="3506" y="3491"/>
            <a:chExt cx="902" cy="1187"/>
          </a:xfrm>
        </p:grpSpPr>
        <p:sp>
          <p:nvSpPr>
            <p:cNvPr id="68715" name="AutoShape 107"/>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292" name="Text Box 108"/>
            <p:cNvSpPr txBox="1">
              <a:spLocks noChangeArrowheads="1"/>
            </p:cNvSpPr>
            <p:nvPr/>
          </p:nvSpPr>
          <p:spPr bwMode="auto">
            <a:xfrm>
              <a:off x="3512"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يوحنا</a:t>
              </a:r>
              <a:endParaRPr lang="en-GB" sz="1200" b="1" dirty="0">
                <a:solidFill>
                  <a:srgbClr val="FFFF00"/>
                </a:solidFill>
                <a:latin typeface="Arial" panose="020B0604020202020204" pitchFamily="34" charset="0"/>
                <a:cs typeface="Arial" panose="020B0604020202020204" pitchFamily="34" charset="0"/>
              </a:endParaRPr>
            </a:p>
          </p:txBody>
        </p:sp>
        <p:sp>
          <p:nvSpPr>
            <p:cNvPr id="138293" name="Text Box 109"/>
            <p:cNvSpPr txBox="1">
              <a:spLocks noChangeArrowheads="1"/>
            </p:cNvSpPr>
            <p:nvPr/>
          </p:nvSpPr>
          <p:spPr bwMode="auto">
            <a:xfrm>
              <a:off x="3510" y="3665"/>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السير حسب</a:t>
              </a:r>
            </a:p>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وصايا المسيح</a:t>
              </a:r>
              <a:endParaRPr lang="en-GB" sz="1400" b="1" dirty="0">
                <a:latin typeface="Arial" panose="020B0604020202020204" pitchFamily="34" charset="0"/>
                <a:cs typeface="Arial" panose="020B0604020202020204" pitchFamily="34" charset="0"/>
              </a:endParaRPr>
            </a:p>
          </p:txBody>
        </p:sp>
        <p:sp>
          <p:nvSpPr>
            <p:cNvPr id="138294" name="Text Box 110"/>
            <p:cNvSpPr txBox="1">
              <a:spLocks noChangeArrowheads="1"/>
            </p:cNvSpPr>
            <p:nvPr/>
          </p:nvSpPr>
          <p:spPr bwMode="auto">
            <a:xfrm>
              <a:off x="3506"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 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24" name="Group 111"/>
          <p:cNvGrpSpPr>
            <a:grpSpLocks/>
          </p:cNvGrpSpPr>
          <p:nvPr/>
        </p:nvGrpSpPr>
        <p:grpSpPr bwMode="auto">
          <a:xfrm>
            <a:off x="7981950" y="5534025"/>
            <a:ext cx="1431925" cy="1892300"/>
            <a:chOff x="5028" y="3486"/>
            <a:chExt cx="902" cy="1192"/>
          </a:xfrm>
        </p:grpSpPr>
        <p:sp>
          <p:nvSpPr>
            <p:cNvPr id="68720" name="AutoShape 112"/>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288" name="Text Box 113"/>
            <p:cNvSpPr txBox="1">
              <a:spLocks noChangeArrowheads="1"/>
            </p:cNvSpPr>
            <p:nvPr/>
          </p:nvSpPr>
          <p:spPr bwMode="auto">
            <a:xfrm>
              <a:off x="5030" y="353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يهوذا</a:t>
              </a:r>
              <a:endParaRPr lang="en-GB" sz="1200" b="1" dirty="0">
                <a:solidFill>
                  <a:srgbClr val="FFFF00"/>
                </a:solidFill>
                <a:latin typeface="Arial" panose="020B0604020202020204" pitchFamily="34" charset="0"/>
                <a:cs typeface="Arial" panose="020B0604020202020204" pitchFamily="34" charset="0"/>
              </a:endParaRPr>
            </a:p>
          </p:txBody>
        </p:sp>
        <p:sp>
          <p:nvSpPr>
            <p:cNvPr id="138289" name="Text Box 114"/>
            <p:cNvSpPr txBox="1">
              <a:spLocks noChangeArrowheads="1"/>
            </p:cNvSpPr>
            <p:nvPr/>
          </p:nvSpPr>
          <p:spPr bwMode="auto">
            <a:xfrm>
              <a:off x="5062" y="3725"/>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الكفاح من</a:t>
              </a:r>
            </a:p>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أجل</a:t>
              </a:r>
            </a:p>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الإيمان</a:t>
              </a:r>
              <a:endParaRPr lang="en-GB" sz="1400" b="1" dirty="0">
                <a:latin typeface="Arial" panose="020B0604020202020204" pitchFamily="34" charset="0"/>
                <a:cs typeface="Arial" panose="020B0604020202020204" pitchFamily="34" charset="0"/>
              </a:endParaRPr>
            </a:p>
          </p:txBody>
        </p:sp>
        <p:sp>
          <p:nvSpPr>
            <p:cNvPr id="138290" name="Text Box 115"/>
            <p:cNvSpPr txBox="1">
              <a:spLocks noChangeArrowheads="1"/>
            </p:cNvSpPr>
            <p:nvPr/>
          </p:nvSpPr>
          <p:spPr bwMode="auto">
            <a:xfrm>
              <a:off x="5028"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 20 - 21</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25" name="Group 116"/>
          <p:cNvGrpSpPr>
            <a:grpSpLocks/>
          </p:cNvGrpSpPr>
          <p:nvPr/>
        </p:nvGrpSpPr>
        <p:grpSpPr bwMode="auto">
          <a:xfrm>
            <a:off x="6777038" y="5551488"/>
            <a:ext cx="1431925" cy="1858962"/>
            <a:chOff x="4269" y="3497"/>
            <a:chExt cx="902" cy="1171"/>
          </a:xfrm>
        </p:grpSpPr>
        <p:sp>
          <p:nvSpPr>
            <p:cNvPr id="68725" name="AutoShape 117"/>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38284" name="Text Box 118"/>
            <p:cNvSpPr txBox="1">
              <a:spLocks noChangeArrowheads="1"/>
            </p:cNvSpPr>
            <p:nvPr/>
          </p:nvSpPr>
          <p:spPr bwMode="auto">
            <a:xfrm>
              <a:off x="4286" y="3539"/>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3 يوحنا</a:t>
              </a:r>
              <a:endParaRPr lang="en-GB" sz="1200" b="1" dirty="0">
                <a:solidFill>
                  <a:srgbClr val="FFFF00"/>
                </a:solidFill>
                <a:latin typeface="Arial" panose="020B0604020202020204" pitchFamily="34" charset="0"/>
                <a:cs typeface="Arial" panose="020B0604020202020204" pitchFamily="34" charset="0"/>
              </a:endParaRPr>
            </a:p>
          </p:txBody>
        </p:sp>
        <p:sp>
          <p:nvSpPr>
            <p:cNvPr id="138285" name="Text Box 119"/>
            <p:cNvSpPr txBox="1">
              <a:spLocks noChangeArrowheads="1"/>
            </p:cNvSpPr>
            <p:nvPr/>
          </p:nvSpPr>
          <p:spPr bwMode="auto">
            <a:xfrm>
              <a:off x="4295" y="3758"/>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FFFF00"/>
                  </a:solidFill>
                  <a:latin typeface="Arial" panose="020B0604020202020204" pitchFamily="34" charset="0"/>
                  <a:cs typeface="Arial" panose="020B0604020202020204" pitchFamily="34" charset="0"/>
                </a:rPr>
                <a:t>سلطة</a:t>
              </a:r>
            </a:p>
            <a:p>
              <a:pPr algn="ctr">
                <a:lnSpc>
                  <a:spcPct val="100000"/>
                </a:lnSpc>
                <a:spcBef>
                  <a:spcPts val="875"/>
                </a:spcBef>
                <a:buClr>
                  <a:srgbClr val="CCECFF"/>
                </a:buClr>
              </a:pPr>
              <a:r>
                <a:rPr lang="ar-JO" sz="1400" b="1" dirty="0">
                  <a:latin typeface="Arial" panose="020B0604020202020204" pitchFamily="34" charset="0"/>
                  <a:cs typeface="Arial" panose="020B0604020202020204" pitchFamily="34" charset="0"/>
                </a:rPr>
                <a:t>يوحنا الرسولية</a:t>
              </a:r>
              <a:endParaRPr lang="en-GB" sz="1400" b="1" dirty="0">
                <a:latin typeface="Arial" panose="020B0604020202020204" pitchFamily="34" charset="0"/>
                <a:cs typeface="Arial" panose="020B0604020202020204" pitchFamily="34" charset="0"/>
              </a:endParaRPr>
            </a:p>
          </p:txBody>
        </p:sp>
        <p:sp>
          <p:nvSpPr>
            <p:cNvPr id="138286" name="Text Box 120"/>
            <p:cNvSpPr txBox="1">
              <a:spLocks noChangeArrowheads="1"/>
            </p:cNvSpPr>
            <p:nvPr/>
          </p:nvSpPr>
          <p:spPr bwMode="auto">
            <a:xfrm>
              <a:off x="4269" y="44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 4، 11</a:t>
              </a:r>
              <a:endParaRPr lang="en-GB" sz="1800" b="1" dirty="0">
                <a:solidFill>
                  <a:srgbClr val="FFFF00"/>
                </a:solidFill>
                <a:latin typeface="Arial" panose="020B0604020202020204" pitchFamily="34" charset="0"/>
                <a:cs typeface="Arial" panose="020B0604020202020204" pitchFamily="34" charset="0"/>
              </a:endParaRPr>
            </a:p>
          </p:txBody>
        </p:sp>
      </p:grpSp>
      <p:sp>
        <p:nvSpPr>
          <p:cNvPr id="68729" name="Text Box 121"/>
          <p:cNvSpPr txBox="1">
            <a:spLocks noChangeArrowheads="1"/>
          </p:cNvSpPr>
          <p:nvPr/>
        </p:nvSpPr>
        <p:spPr bwMode="auto">
          <a:xfrm>
            <a:off x="1773238" y="7353300"/>
            <a:ext cx="692626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ar-JO" sz="2000" b="1" dirty="0">
                <a:solidFill>
                  <a:srgbClr val="FFFFFF"/>
                </a:solidFill>
                <a:latin typeface="Arial" panose="020B0604020202020204" pitchFamily="34" charset="0"/>
                <a:cs typeface="Arial" panose="020B0604020202020204" pitchFamily="34" charset="0"/>
              </a:rPr>
              <a:t>ثانيَا: الرسائل من "الآخرين"</a:t>
            </a:r>
            <a:endParaRPr lang="en-GB" sz="2000" b="1" dirty="0">
              <a:solidFill>
                <a:srgbClr val="FFFFFF"/>
              </a:solidFill>
              <a:latin typeface="Arial" panose="020B0604020202020204" pitchFamily="34" charset="0"/>
              <a:cs typeface="Arial" panose="020B0604020202020204" pitchFamily="34" charset="0"/>
            </a:endParaRPr>
          </a:p>
        </p:txBody>
      </p:sp>
      <p:sp>
        <p:nvSpPr>
          <p:cNvPr id="68730" name="Text Box 122"/>
          <p:cNvSpPr txBox="1">
            <a:spLocks noChangeArrowheads="1"/>
          </p:cNvSpPr>
          <p:nvPr/>
        </p:nvSpPr>
        <p:spPr bwMode="auto">
          <a:xfrm>
            <a:off x="2473325" y="2376488"/>
            <a:ext cx="5024441" cy="1248472"/>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عبرانيين 1: 4</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صائرًا أعظم من الملائكة بمقدار ما ورث اسمًا أفضل منهم.</a:t>
            </a:r>
            <a:endParaRPr lang="en-GB" b="1" dirty="0">
              <a:solidFill>
                <a:srgbClr val="FFFFFF"/>
              </a:solidFill>
              <a:latin typeface="Arial" panose="020B0604020202020204" pitchFamily="34" charset="0"/>
              <a:cs typeface="Arial" panose="020B0604020202020204" pitchFamily="34" charset="0"/>
            </a:endParaRPr>
          </a:p>
        </p:txBody>
      </p:sp>
      <p:sp>
        <p:nvSpPr>
          <p:cNvPr id="68731" name="Text Box 123"/>
          <p:cNvSpPr txBox="1">
            <a:spLocks noChangeArrowheads="1"/>
          </p:cNvSpPr>
          <p:nvPr/>
        </p:nvSpPr>
        <p:spPr bwMode="auto">
          <a:xfrm>
            <a:off x="2143125" y="2154238"/>
            <a:ext cx="5046314"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1 بطرس 2: 7</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فلكم أنتم الذين تؤمنون الكرامة وأما للذين لا يطيعون فالحجر الذي رفضه البناؤون هو قد صار رأس الزاوية. </a:t>
            </a:r>
            <a:endParaRPr lang="en-GB" b="1" dirty="0">
              <a:solidFill>
                <a:srgbClr val="FFFFFF"/>
              </a:solidFill>
              <a:latin typeface="Arial" panose="020B0604020202020204" pitchFamily="34" charset="0"/>
              <a:cs typeface="Arial" panose="020B0604020202020204" pitchFamily="34" charset="0"/>
            </a:endParaRPr>
          </a:p>
        </p:txBody>
      </p:sp>
      <p:sp>
        <p:nvSpPr>
          <p:cNvPr id="68732" name="Text Box 124"/>
          <p:cNvSpPr txBox="1">
            <a:spLocks noChangeArrowheads="1"/>
          </p:cNvSpPr>
          <p:nvPr/>
        </p:nvSpPr>
        <p:spPr bwMode="auto">
          <a:xfrm>
            <a:off x="1530352" y="1952625"/>
            <a:ext cx="5467348"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2 بطرس 2: 1</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ولكن كان أيضًا في الشعب أنبياء كذبة كما سيكون فيكم أيضًا معلمون كذبة الذين يدسون بدع هلاك وإذ هم ينكرون الرب الذي اشتراهم يجلبون على أنفسهم هلاكًا سريعًا.</a:t>
            </a:r>
            <a:endParaRPr lang="en-GB" b="1" dirty="0">
              <a:solidFill>
                <a:srgbClr val="FFFFFF"/>
              </a:solidFill>
              <a:latin typeface="Arial" panose="020B0604020202020204" pitchFamily="34" charset="0"/>
              <a:cs typeface="Arial" panose="020B0604020202020204" pitchFamily="34" charset="0"/>
            </a:endParaRPr>
          </a:p>
        </p:txBody>
      </p:sp>
      <p:sp>
        <p:nvSpPr>
          <p:cNvPr id="68733" name="Text Box 125"/>
          <p:cNvSpPr txBox="1">
            <a:spLocks noChangeArrowheads="1"/>
          </p:cNvSpPr>
          <p:nvPr/>
        </p:nvSpPr>
        <p:spPr bwMode="auto">
          <a:xfrm>
            <a:off x="2117724" y="2495550"/>
            <a:ext cx="4654551" cy="1633193"/>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1 يوحنا 5: 13</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كتبت هذا إليكم أنتم المؤمنين باسم ابن الله لكي تعلموا أن لكم حياة أبدية ولكي تؤمنوا باسم ابن الله.</a:t>
            </a:r>
            <a:endParaRPr lang="en-GB" b="1" dirty="0">
              <a:solidFill>
                <a:srgbClr val="FFFFFF"/>
              </a:solidFill>
              <a:latin typeface="Arial" panose="020B0604020202020204" pitchFamily="34" charset="0"/>
              <a:cs typeface="Arial" panose="020B0604020202020204" pitchFamily="34" charset="0"/>
            </a:endParaRPr>
          </a:p>
        </p:txBody>
      </p:sp>
      <p:sp>
        <p:nvSpPr>
          <p:cNvPr id="68734" name="Text Box 126"/>
          <p:cNvSpPr txBox="1">
            <a:spLocks noChangeArrowheads="1"/>
          </p:cNvSpPr>
          <p:nvPr/>
        </p:nvSpPr>
        <p:spPr bwMode="auto">
          <a:xfrm>
            <a:off x="2163763" y="2495550"/>
            <a:ext cx="5637212" cy="1248472"/>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2 يوحنا العدد 3</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تكون معكم نعمة ورحمة وسلام من الله الآب ومن الرب يسوع المسيح ابن الآب بالحق والمحبة.</a:t>
            </a:r>
            <a:endParaRPr lang="en-GB" b="1" dirty="0">
              <a:solidFill>
                <a:srgbClr val="FFFFFF"/>
              </a:solidFill>
              <a:latin typeface="Arial" panose="020B0604020202020204" pitchFamily="34" charset="0"/>
              <a:cs typeface="Arial" panose="020B0604020202020204" pitchFamily="34" charset="0"/>
            </a:endParaRPr>
          </a:p>
        </p:txBody>
      </p:sp>
      <p:sp>
        <p:nvSpPr>
          <p:cNvPr id="68735" name="Text Box 127"/>
          <p:cNvSpPr txBox="1">
            <a:spLocks noChangeArrowheads="1"/>
          </p:cNvSpPr>
          <p:nvPr/>
        </p:nvSpPr>
        <p:spPr bwMode="auto">
          <a:xfrm>
            <a:off x="1997075" y="2133600"/>
            <a:ext cx="4487864"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3 يوحنا العددان 4، 11</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ليس لي فرح أعظم من هذا أن أسمع عن أولادي أنهم يسلكون بالحق. أيها الحبيب لا تتمثل بالشّر بل بالخير لأن من يصنع الخير هو من الله ومن يصنع الشر فلم يبصر الله.</a:t>
            </a:r>
            <a:endParaRPr lang="en-GB" b="1" dirty="0">
              <a:solidFill>
                <a:srgbClr val="FFFFFF"/>
              </a:solidFill>
              <a:latin typeface="Arial" panose="020B0604020202020204" pitchFamily="34" charset="0"/>
              <a:cs typeface="Arial" panose="020B0604020202020204" pitchFamily="34" charset="0"/>
            </a:endParaRPr>
          </a:p>
        </p:txBody>
      </p:sp>
      <p:sp>
        <p:nvSpPr>
          <p:cNvPr id="68736" name="Text Box 128"/>
          <p:cNvSpPr txBox="1">
            <a:spLocks noChangeArrowheads="1"/>
          </p:cNvSpPr>
          <p:nvPr/>
        </p:nvSpPr>
        <p:spPr bwMode="auto">
          <a:xfrm>
            <a:off x="1666877" y="2209800"/>
            <a:ext cx="5666579" cy="2017914"/>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يهوذا العددان 20- 21</a:t>
            </a:r>
            <a:endParaRPr lang="en-GB" b="1" dirty="0">
              <a:solidFill>
                <a:srgbClr val="FFFFFF"/>
              </a:solidFill>
              <a:latin typeface="Arial" panose="020B0604020202020204" pitchFamily="34" charset="0"/>
              <a:cs typeface="Arial" panose="020B0604020202020204" pitchFamily="34" charset="0"/>
            </a:endParaRPr>
          </a:p>
          <a:p>
            <a:pPr algn="ctr" defTabSz="453173">
              <a:lnSpc>
                <a:spcPct val="100000"/>
              </a:lnSpc>
              <a:buClr>
                <a:srgbClr val="FFFFFF"/>
              </a:buClr>
              <a:defRPr/>
            </a:pPr>
            <a:r>
              <a:rPr lang="ar-JO" b="1" dirty="0">
                <a:solidFill>
                  <a:srgbClr val="FFFFFF"/>
                </a:solidFill>
                <a:latin typeface="Arial" panose="020B0604020202020204" pitchFamily="34" charset="0"/>
                <a:cs typeface="Arial" panose="020B0604020202020204" pitchFamily="34" charset="0"/>
              </a:rPr>
              <a:t>وأما أنتم أيها الأحباء فابنوا أنفسكم على إيمانكم الأقدس مصلين في الروح القدس واحفظوا أنفسكم في محبة الله منتظرين رحمة ربنا يسوع المسيح للحياة الأبدية.</a:t>
            </a:r>
            <a:endParaRPr lang="en-GB" b="1" dirty="0">
              <a:solidFill>
                <a:srgbClr val="FFFFFF"/>
              </a:solidFill>
              <a:latin typeface="Arial" panose="020B0604020202020204" pitchFamily="34" charset="0"/>
              <a:cs typeface="Arial" panose="020B0604020202020204" pitchFamily="34" charset="0"/>
            </a:endParaRPr>
          </a:p>
        </p:txBody>
      </p:sp>
      <p:sp>
        <p:nvSpPr>
          <p:cNvPr id="68737" name="Text Box 129"/>
          <p:cNvSpPr txBox="1">
            <a:spLocks noChangeArrowheads="1"/>
          </p:cNvSpPr>
          <p:nvPr/>
        </p:nvSpPr>
        <p:spPr bwMode="auto">
          <a:xfrm>
            <a:off x="2187575" y="2362200"/>
            <a:ext cx="5613400" cy="1248472"/>
          </a:xfrm>
          <a:prstGeom prst="rect">
            <a:avLst/>
          </a:prstGeom>
          <a:solidFill>
            <a:srgbClr val="054C1F"/>
          </a:solidFill>
          <a:ln w="57240">
            <a:solidFill>
              <a:srgbClr val="FC0128"/>
            </a:solidFill>
            <a:miter lim="800000"/>
            <a:headEnd/>
            <a:tailEnd/>
          </a:ln>
          <a:effectLst>
            <a:outerShdw blurRad="63500" dist="99193" dir="3018056" algn="ctr" rotWithShape="0">
              <a:srgbClr val="000000"/>
            </a:outerShdw>
          </a:effectLst>
        </p:spPr>
        <p:txBody>
          <a:bodyPr wrap="square" lIns="89816" tIns="46699" rIns="89816" bIns="46699">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b="1" dirty="0">
                <a:solidFill>
                  <a:srgbClr val="FFFFFF"/>
                </a:solidFill>
                <a:latin typeface="Arial" panose="020B0604020202020204" pitchFamily="34" charset="0"/>
                <a:ea typeface="+mn-ea"/>
                <a:cs typeface="Arial" panose="020B0604020202020204" pitchFamily="34" charset="0"/>
              </a:rPr>
              <a:t>يعقوب 2: 26</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b="1" dirty="0">
                <a:solidFill>
                  <a:srgbClr val="FFFFFF"/>
                </a:solidFill>
                <a:latin typeface="Arial" panose="020B0604020202020204" pitchFamily="34" charset="0"/>
                <a:ea typeface="+mn-ea"/>
                <a:cs typeface="Arial" panose="020B0604020202020204" pitchFamily="34" charset="0"/>
              </a:rPr>
              <a:t>لأنه كما أن الجسد بدون روح ميت هكذا الإيمان أيضًا بدون أعمال ميت.</a:t>
            </a:r>
            <a:endParaRPr lang="en-GB" b="1" dirty="0">
              <a:solidFill>
                <a:srgbClr val="FFFFFF"/>
              </a:solidFill>
              <a:latin typeface="Arial" panose="020B0604020202020204" pitchFamily="34" charset="0"/>
              <a:ea typeface="+mn-ea"/>
              <a:cs typeface="Arial" panose="020B0604020202020204" pitchFamily="34" charset="0"/>
            </a:endParaRPr>
          </a:p>
        </p:txBody>
      </p:sp>
      <p:sp>
        <p:nvSpPr>
          <p:cNvPr id="68738" name="Oval 130"/>
          <p:cNvSpPr>
            <a:spLocks noChangeArrowheads="1"/>
          </p:cNvSpPr>
          <p:nvPr/>
        </p:nvSpPr>
        <p:spPr bwMode="auto">
          <a:xfrm>
            <a:off x="8093075" y="4048125"/>
            <a:ext cx="1404938" cy="1323975"/>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68739" name="Oval 131"/>
          <p:cNvSpPr>
            <a:spLocks noChangeArrowheads="1"/>
          </p:cNvSpPr>
          <p:nvPr/>
        </p:nvSpPr>
        <p:spPr bwMode="auto">
          <a:xfrm>
            <a:off x="623888" y="6069013"/>
            <a:ext cx="1404937" cy="1338262"/>
          </a:xfrm>
          <a:prstGeom prst="ellipse">
            <a:avLst/>
          </a:prstGeom>
          <a:noFill/>
          <a:ln w="57240">
            <a:solidFill>
              <a:srgbClr val="FFFFFF"/>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38279" name="Text Box 132"/>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38280" name="Text Box 133"/>
          <p:cNvSpPr txBox="1">
            <a:spLocks noChangeArrowheads="1"/>
          </p:cNvSpPr>
          <p:nvPr/>
        </p:nvSpPr>
        <p:spPr bwMode="auto">
          <a:xfrm>
            <a:off x="9472613" y="70961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38281" name="Text Box 134"/>
          <p:cNvSpPr txBox="1">
            <a:spLocks noChangeArrowheads="1"/>
          </p:cNvSpPr>
          <p:nvPr/>
        </p:nvSpPr>
        <p:spPr bwMode="auto">
          <a:xfrm>
            <a:off x="9262081"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65</a:t>
            </a:r>
          </a:p>
        </p:txBody>
      </p:sp>
      <p:sp>
        <p:nvSpPr>
          <p:cNvPr id="138282" name="Text Box 135"/>
          <p:cNvSpPr txBox="1">
            <a:spLocks noChangeArrowheads="1"/>
          </p:cNvSpPr>
          <p:nvPr/>
        </p:nvSpPr>
        <p:spPr bwMode="auto">
          <a:xfrm>
            <a:off x="956786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8729"/>
                                        </p:tgtEl>
                                        <p:attrNameLst>
                                          <p:attrName>style.visibility</p:attrName>
                                        </p:attrNameLst>
                                      </p:cBhvr>
                                      <p:to>
                                        <p:strVal val="visible"/>
                                      </p:to>
                                    </p:set>
                                    <p:anim calcmode="lin" valueType="num">
                                      <p:cBhvr>
                                        <p:cTn id="7" dur="500" fill="hold"/>
                                        <p:tgtEl>
                                          <p:spTgt spid="68729"/>
                                        </p:tgtEl>
                                        <p:attrNameLst>
                                          <p:attrName>ppt_w</p:attrName>
                                        </p:attrNameLst>
                                      </p:cBhvr>
                                      <p:tavLst>
                                        <p:tav tm="100000">
                                          <p:val>
                                            <p:fltVal val="0"/>
                                          </p:val>
                                        </p:tav>
                                        <p:tav>
                                          <p:val>
                                            <p:strVal val="#ppt_w"/>
                                          </p:val>
                                        </p:tav>
                                      </p:tavLst>
                                    </p:anim>
                                    <p:anim calcmode="lin" valueType="num">
                                      <p:cBhvr>
                                        <p:cTn id="8" dur="500" fill="hold"/>
                                        <p:tgtEl>
                                          <p:spTgt spid="68729"/>
                                        </p:tgtEl>
                                        <p:attrNameLst>
                                          <p:attrName>ppt_h</p:attrName>
                                        </p:attrNameLst>
                                      </p:cBhvr>
                                      <p:tavLst>
                                        <p:tav tm="100000">
                                          <p:val>
                                            <p:fltVal val="0"/>
                                          </p:val>
                                        </p:tav>
                                        <p:tav>
                                          <p:val>
                                            <p:strVal val="#ppt_h"/>
                                          </p:val>
                                        </p:tav>
                                      </p:tavLst>
                                    </p:anim>
                                    <p:anim calcmode="lin" valueType="num">
                                      <p:cBhvr>
                                        <p:cTn id="9" dur="500" fill="hold"/>
                                        <p:tgtEl>
                                          <p:spTgt spid="68729"/>
                                        </p:tgtEl>
                                        <p:attrNameLst>
                                          <p:attrName>ppt_x</p:attrName>
                                        </p:attrNameLst>
                                      </p:cBhvr>
                                      <p:tavLst>
                                        <p:tav tm="100000">
                                          <p:val>
                                            <p:fltVal val="0.5"/>
                                          </p:val>
                                        </p:tav>
                                        <p:tav>
                                          <p:val>
                                            <p:strVal val="#ppt_x"/>
                                          </p:val>
                                        </p:tav>
                                      </p:tavLst>
                                    </p:anim>
                                    <p:anim calcmode="lin" valueType="num">
                                      <p:cBhvr>
                                        <p:cTn id="10" dur="500" fill="hold"/>
                                        <p:tgtEl>
                                          <p:spTgt spid="68729"/>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100000">
                                          <p:val>
                                            <p:fltVal val="0"/>
                                          </p:val>
                                        </p:tav>
                                        <p:tav>
                                          <p:val>
                                            <p:strVal val="#ppt_w"/>
                                          </p:val>
                                        </p:tav>
                                      </p:tavLst>
                                    </p:anim>
                                    <p:anim calcmode="lin" valueType="num">
                                      <p:cBhvr>
                                        <p:cTn id="16" dur="500" fill="hold"/>
                                        <p:tgtEl>
                                          <p:spTgt spid="2"/>
                                        </p:tgtEl>
                                        <p:attrNameLst>
                                          <p:attrName>ppt_h</p:attrName>
                                        </p:attrNameLst>
                                      </p:cBhvr>
                                      <p:tavLst>
                                        <p:tav tm="100000">
                                          <p:val>
                                            <p:fltVal val="0"/>
                                          </p:val>
                                        </p:tav>
                                        <p:tav>
                                          <p:val>
                                            <p:strVal val="#ppt_h"/>
                                          </p:val>
                                        </p:tav>
                                      </p:tavLst>
                                    </p:anim>
                                    <p:anim calcmode="lin" valueType="num">
                                      <p:cBhvr>
                                        <p:cTn id="17" dur="500" fill="hold"/>
                                        <p:tgtEl>
                                          <p:spTgt spid="2"/>
                                        </p:tgtEl>
                                        <p:attrNameLst>
                                          <p:attrName>ppt_x</p:attrName>
                                        </p:attrNameLst>
                                      </p:cBhvr>
                                      <p:tavLst>
                                        <p:tav tm="100000">
                                          <p:val>
                                            <p:fltVal val="0.5"/>
                                          </p:val>
                                        </p:tav>
                                        <p:tav>
                                          <p:val>
                                            <p:strVal val="#ppt_x"/>
                                          </p:val>
                                        </p:tav>
                                      </p:tavLst>
                                    </p:anim>
                                    <p:anim calcmode="lin" valueType="num">
                                      <p:cBhvr>
                                        <p:cTn id="18" dur="500" fill="hold"/>
                                        <p:tgtEl>
                                          <p:spTgt spid="2"/>
                                        </p:tgtEl>
                                        <p:attrNameLst>
                                          <p:attrName>ppt_y</p:attrName>
                                        </p:attrNameLst>
                                      </p:cBhvr>
                                      <p:tavLst>
                                        <p:tav tm="100000">
                                          <p:val>
                                            <p:fltVal val="0.5"/>
                                          </p:val>
                                        </p:tav>
                                        <p:tav>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8738"/>
                                        </p:tgtEl>
                                        <p:attrNameLst>
                                          <p:attrName>style.visibility</p:attrName>
                                        </p:attrNameLst>
                                      </p:cBhvr>
                                      <p:to>
                                        <p:strVal val="visible"/>
                                      </p:to>
                                    </p:set>
                                    <p:anim calcmode="lin" valueType="num">
                                      <p:cBhvr>
                                        <p:cTn id="22" dur="500" fill="hold"/>
                                        <p:tgtEl>
                                          <p:spTgt spid="68738"/>
                                        </p:tgtEl>
                                        <p:attrNameLst>
                                          <p:attrName>ppt_w</p:attrName>
                                        </p:attrNameLst>
                                      </p:cBhvr>
                                      <p:tavLst>
                                        <p:tav tm="100000">
                                          <p:val>
                                            <p:fltVal val="0"/>
                                          </p:val>
                                        </p:tav>
                                        <p:tav>
                                          <p:val>
                                            <p:strVal val="#ppt_w"/>
                                          </p:val>
                                        </p:tav>
                                      </p:tavLst>
                                    </p:anim>
                                    <p:anim calcmode="lin" valueType="num">
                                      <p:cBhvr>
                                        <p:cTn id="23" dur="500" fill="hold"/>
                                        <p:tgtEl>
                                          <p:spTgt spid="68738"/>
                                        </p:tgtEl>
                                        <p:attrNameLst>
                                          <p:attrName>ppt_h</p:attrName>
                                        </p:attrNameLst>
                                      </p:cBhvr>
                                      <p:tavLst>
                                        <p:tav tm="100000">
                                          <p:val>
                                            <p:fltVal val="0"/>
                                          </p:val>
                                        </p:tav>
                                        <p:tav>
                                          <p:val>
                                            <p:strVal val="#ppt_h"/>
                                          </p:val>
                                        </p:tav>
                                      </p:tavLst>
                                    </p:anim>
                                    <p:anim calcmode="lin" valueType="num">
                                      <p:cBhvr>
                                        <p:cTn id="24" dur="500" fill="hold"/>
                                        <p:tgtEl>
                                          <p:spTgt spid="68738"/>
                                        </p:tgtEl>
                                        <p:attrNameLst>
                                          <p:attrName>ppt_x</p:attrName>
                                        </p:attrNameLst>
                                      </p:cBhvr>
                                      <p:tavLst>
                                        <p:tav tm="100000">
                                          <p:val>
                                            <p:fltVal val="0.5"/>
                                          </p:val>
                                        </p:tav>
                                        <p:tav>
                                          <p:val>
                                            <p:strVal val="#ppt_x"/>
                                          </p:val>
                                        </p:tav>
                                      </p:tavLst>
                                    </p:anim>
                                    <p:anim calcmode="lin" valueType="num">
                                      <p:cBhvr>
                                        <p:cTn id="25" dur="500" fill="hold"/>
                                        <p:tgtEl>
                                          <p:spTgt spid="68738"/>
                                        </p:tgtEl>
                                        <p:attrNameLst>
                                          <p:attrName>ppt_y</p:attrName>
                                        </p:attrNameLst>
                                      </p:cBhvr>
                                      <p:tavLst>
                                        <p:tav tm="100000">
                                          <p:val>
                                            <p:fltVal val="0.5"/>
                                          </p:val>
                                        </p:tav>
                                        <p:tav>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8730"/>
                                        </p:tgtEl>
                                        <p:attrNameLst>
                                          <p:attrName>style.visibility</p:attrName>
                                        </p:attrNameLst>
                                      </p:cBhvr>
                                      <p:to>
                                        <p:strVal val="visible"/>
                                      </p:to>
                                    </p:set>
                                    <p:anim calcmode="lin" valueType="num">
                                      <p:cBhvr>
                                        <p:cTn id="29" dur="500" fill="hold"/>
                                        <p:tgtEl>
                                          <p:spTgt spid="68730"/>
                                        </p:tgtEl>
                                        <p:attrNameLst>
                                          <p:attrName>ppt_w</p:attrName>
                                        </p:attrNameLst>
                                      </p:cBhvr>
                                      <p:tavLst>
                                        <p:tav tm="100000">
                                          <p:val>
                                            <p:strVal val="2/3*#ppt_w"/>
                                          </p:val>
                                        </p:tav>
                                        <p:tav>
                                          <p:val>
                                            <p:strVal val="#ppt_w"/>
                                          </p:val>
                                        </p:tav>
                                      </p:tavLst>
                                    </p:anim>
                                    <p:anim calcmode="lin" valueType="num">
                                      <p:cBhvr>
                                        <p:cTn id="30" dur="500" fill="hold"/>
                                        <p:tgtEl>
                                          <p:spTgt spid="68730"/>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100000">
                                          <p:val>
                                            <p:fltVal val="0"/>
                                          </p:val>
                                        </p:tav>
                                        <p:tav>
                                          <p:val>
                                            <p:strVal val="#ppt_w"/>
                                          </p:val>
                                        </p:tav>
                                      </p:tavLst>
                                    </p:anim>
                                    <p:anim calcmode="lin" valueType="num">
                                      <p:cBhvr>
                                        <p:cTn id="36" dur="500" fill="hold"/>
                                        <p:tgtEl>
                                          <p:spTgt spid="19"/>
                                        </p:tgtEl>
                                        <p:attrNameLst>
                                          <p:attrName>ppt_h</p:attrName>
                                        </p:attrNameLst>
                                      </p:cBhvr>
                                      <p:tavLst>
                                        <p:tav tm="100000">
                                          <p:val>
                                            <p:fltVal val="0"/>
                                          </p:val>
                                        </p:tav>
                                        <p:tav>
                                          <p:val>
                                            <p:strVal val="#ppt_h"/>
                                          </p:val>
                                        </p:tav>
                                      </p:tavLst>
                                    </p:anim>
                                    <p:anim calcmode="lin" valueType="num">
                                      <p:cBhvr>
                                        <p:cTn id="37" dur="500" fill="hold"/>
                                        <p:tgtEl>
                                          <p:spTgt spid="19"/>
                                        </p:tgtEl>
                                        <p:attrNameLst>
                                          <p:attrName>ppt_x</p:attrName>
                                        </p:attrNameLst>
                                      </p:cBhvr>
                                      <p:tavLst>
                                        <p:tav tm="100000">
                                          <p:val>
                                            <p:fltVal val="0.5"/>
                                          </p:val>
                                        </p:tav>
                                        <p:tav>
                                          <p:val>
                                            <p:strVal val="#ppt_x"/>
                                          </p:val>
                                        </p:tav>
                                      </p:tavLst>
                                    </p:anim>
                                    <p:anim calcmode="lin" valueType="num">
                                      <p:cBhvr>
                                        <p:cTn id="38" dur="500" fill="hold"/>
                                        <p:tgtEl>
                                          <p:spTgt spid="19"/>
                                        </p:tgtEl>
                                        <p:attrNameLst>
                                          <p:attrName>ppt_y</p:attrName>
                                        </p:attrNameLst>
                                      </p:cBhvr>
                                      <p:tavLst>
                                        <p:tav tm="100000">
                                          <p:val>
                                            <p:fltVal val="0.5"/>
                                          </p:val>
                                        </p:tav>
                                        <p:tav>
                                          <p:val>
                                            <p:strVal val="#ppt_y"/>
                                          </p:val>
                                        </p:tav>
                                      </p:tavLst>
                                    </p:anim>
                                  </p:childTnLst>
                                </p:cTn>
                              </p:par>
                            </p:childTnLst>
                          </p:cTn>
                        </p:par>
                        <p:par>
                          <p:cTn id="39" fill="hold" nodeType="afterGroup">
                            <p:stCondLst>
                              <p:cond delay="0"/>
                            </p:stCondLst>
                            <p:childTnLst>
                              <p:par>
                                <p:cTn id="40" presetID="23" presetClass="entr" presetSubtype="528" fill="hold" grpId="0" nodeType="afterEffect">
                                  <p:stCondLst>
                                    <p:cond delay="0"/>
                                  </p:stCondLst>
                                  <p:childTnLst>
                                    <p:set>
                                      <p:cBhvr>
                                        <p:cTn id="41" dur="1" fill="hold">
                                          <p:stCondLst>
                                            <p:cond delay="0"/>
                                          </p:stCondLst>
                                        </p:cTn>
                                        <p:tgtEl>
                                          <p:spTgt spid="68739"/>
                                        </p:tgtEl>
                                        <p:attrNameLst>
                                          <p:attrName>style.visibility</p:attrName>
                                        </p:attrNameLst>
                                      </p:cBhvr>
                                      <p:to>
                                        <p:strVal val="visible"/>
                                      </p:to>
                                    </p:set>
                                    <p:anim calcmode="lin" valueType="num">
                                      <p:cBhvr>
                                        <p:cTn id="42" dur="500" fill="hold"/>
                                        <p:tgtEl>
                                          <p:spTgt spid="68739"/>
                                        </p:tgtEl>
                                        <p:attrNameLst>
                                          <p:attrName>ppt_w</p:attrName>
                                        </p:attrNameLst>
                                      </p:cBhvr>
                                      <p:tavLst>
                                        <p:tav tm="100000">
                                          <p:val>
                                            <p:fltVal val="0"/>
                                          </p:val>
                                        </p:tav>
                                        <p:tav>
                                          <p:val>
                                            <p:strVal val="#ppt_w"/>
                                          </p:val>
                                        </p:tav>
                                      </p:tavLst>
                                    </p:anim>
                                    <p:anim calcmode="lin" valueType="num">
                                      <p:cBhvr>
                                        <p:cTn id="43" dur="500" fill="hold"/>
                                        <p:tgtEl>
                                          <p:spTgt spid="68739"/>
                                        </p:tgtEl>
                                        <p:attrNameLst>
                                          <p:attrName>ppt_h</p:attrName>
                                        </p:attrNameLst>
                                      </p:cBhvr>
                                      <p:tavLst>
                                        <p:tav tm="100000">
                                          <p:val>
                                            <p:fltVal val="0"/>
                                          </p:val>
                                        </p:tav>
                                        <p:tav>
                                          <p:val>
                                            <p:strVal val="#ppt_h"/>
                                          </p:val>
                                        </p:tav>
                                      </p:tavLst>
                                    </p:anim>
                                    <p:anim calcmode="lin" valueType="num">
                                      <p:cBhvr>
                                        <p:cTn id="44" dur="500" fill="hold"/>
                                        <p:tgtEl>
                                          <p:spTgt spid="68739"/>
                                        </p:tgtEl>
                                        <p:attrNameLst>
                                          <p:attrName>ppt_x</p:attrName>
                                        </p:attrNameLst>
                                      </p:cBhvr>
                                      <p:tavLst>
                                        <p:tav tm="100000">
                                          <p:val>
                                            <p:fltVal val="0.5"/>
                                          </p:val>
                                        </p:tav>
                                        <p:tav>
                                          <p:val>
                                            <p:strVal val="#ppt_x"/>
                                          </p:val>
                                        </p:tav>
                                      </p:tavLst>
                                    </p:anim>
                                    <p:anim calcmode="lin" valueType="num">
                                      <p:cBhvr>
                                        <p:cTn id="45" dur="500" fill="hold"/>
                                        <p:tgtEl>
                                          <p:spTgt spid="68739"/>
                                        </p:tgtEl>
                                        <p:attrNameLst>
                                          <p:attrName>ppt_y</p:attrName>
                                        </p:attrNameLst>
                                      </p:cBhvr>
                                      <p:tavLst>
                                        <p:tav tm="100000">
                                          <p:val>
                                            <p:fltVal val="0.5"/>
                                          </p:val>
                                        </p:tav>
                                        <p:tav>
                                          <p:val>
                                            <p:strVal val="#ppt_y"/>
                                          </p:val>
                                        </p:tav>
                                      </p:tavLst>
                                    </p:anim>
                                  </p:childTnLst>
                                </p:cTn>
                              </p:par>
                            </p:childTnLst>
                          </p:cTn>
                        </p:par>
                        <p:par>
                          <p:cTn id="46" fill="hold" nodeType="afterGroup">
                            <p:stCondLst>
                              <p:cond delay="0"/>
                            </p:stCondLst>
                            <p:childTnLst>
                              <p:par>
                                <p:cTn id="47" presetID="23" presetClass="entr" presetSubtype="272" fill="hold" nodeType="afterEffect">
                                  <p:stCondLst>
                                    <p:cond delay="0"/>
                                  </p:stCondLst>
                                  <p:childTnLst>
                                    <p:set>
                                      <p:cBhvr>
                                        <p:cTn id="48" dur="1" fill="hold">
                                          <p:stCondLst>
                                            <p:cond delay="0"/>
                                          </p:stCondLst>
                                        </p:cTn>
                                        <p:tgtEl>
                                          <p:spTgt spid="68737"/>
                                        </p:tgtEl>
                                        <p:attrNameLst>
                                          <p:attrName>style.visibility</p:attrName>
                                        </p:attrNameLst>
                                      </p:cBhvr>
                                      <p:to>
                                        <p:strVal val="visible"/>
                                      </p:to>
                                    </p:set>
                                    <p:anim calcmode="lin" valueType="num">
                                      <p:cBhvr>
                                        <p:cTn id="49" dur="500" fill="hold"/>
                                        <p:tgtEl>
                                          <p:spTgt spid="68737"/>
                                        </p:tgtEl>
                                        <p:attrNameLst>
                                          <p:attrName>ppt_w</p:attrName>
                                        </p:attrNameLst>
                                      </p:cBhvr>
                                      <p:tavLst>
                                        <p:tav tm="100000">
                                          <p:val>
                                            <p:strVal val="2/3*#ppt_w"/>
                                          </p:val>
                                        </p:tav>
                                        <p:tav>
                                          <p:val>
                                            <p:strVal val="#ppt_w"/>
                                          </p:val>
                                        </p:tav>
                                      </p:tavLst>
                                    </p:anim>
                                    <p:anim calcmode="lin" valueType="num">
                                      <p:cBhvr>
                                        <p:cTn id="50" dur="500" fill="hold"/>
                                        <p:tgtEl>
                                          <p:spTgt spid="68737"/>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100000">
                                          <p:val>
                                            <p:fltVal val="0"/>
                                          </p:val>
                                        </p:tav>
                                        <p:tav>
                                          <p:val>
                                            <p:strVal val="#ppt_w"/>
                                          </p:val>
                                        </p:tav>
                                      </p:tavLst>
                                    </p:anim>
                                    <p:anim calcmode="lin" valueType="num">
                                      <p:cBhvr>
                                        <p:cTn id="56" dur="500" fill="hold"/>
                                        <p:tgtEl>
                                          <p:spTgt spid="20"/>
                                        </p:tgtEl>
                                        <p:attrNameLst>
                                          <p:attrName>ppt_h</p:attrName>
                                        </p:attrNameLst>
                                      </p:cBhvr>
                                      <p:tavLst>
                                        <p:tav tm="100000">
                                          <p:val>
                                            <p:fltVal val="0"/>
                                          </p:val>
                                        </p:tav>
                                        <p:tav>
                                          <p:val>
                                            <p:strVal val="#ppt_h"/>
                                          </p:val>
                                        </p:tav>
                                      </p:tavLst>
                                    </p:anim>
                                    <p:anim calcmode="lin" valueType="num">
                                      <p:cBhvr>
                                        <p:cTn id="57" dur="500" fill="hold"/>
                                        <p:tgtEl>
                                          <p:spTgt spid="20"/>
                                        </p:tgtEl>
                                        <p:attrNameLst>
                                          <p:attrName>ppt_x</p:attrName>
                                        </p:attrNameLst>
                                      </p:cBhvr>
                                      <p:tavLst>
                                        <p:tav tm="100000">
                                          <p:val>
                                            <p:fltVal val="0.5"/>
                                          </p:val>
                                        </p:tav>
                                        <p:tav>
                                          <p:val>
                                            <p:strVal val="#ppt_x"/>
                                          </p:val>
                                        </p:tav>
                                      </p:tavLst>
                                    </p:anim>
                                    <p:anim calcmode="lin" valueType="num">
                                      <p:cBhvr>
                                        <p:cTn id="58" dur="500" fill="hold"/>
                                        <p:tgtEl>
                                          <p:spTgt spid="20"/>
                                        </p:tgtEl>
                                        <p:attrNameLst>
                                          <p:attrName>ppt_y</p:attrName>
                                        </p:attrNameLst>
                                      </p:cBhvr>
                                      <p:tavLst>
                                        <p:tav tm="100000">
                                          <p:val>
                                            <p:fltVal val="0.5"/>
                                          </p:val>
                                        </p:tav>
                                        <p:tav>
                                          <p:val>
                                            <p:strVal val="#ppt_y"/>
                                          </p:val>
                                        </p:tav>
                                      </p:tavLst>
                                    </p:anim>
                                  </p:childTnLst>
                                </p:cTn>
                              </p:par>
                            </p:childTnLst>
                          </p:cTn>
                        </p:par>
                        <p:par>
                          <p:cTn id="59" fill="hold" nodeType="afterGroup">
                            <p:stCondLst>
                              <p:cond delay="0"/>
                            </p:stCondLst>
                            <p:childTnLst>
                              <p:par>
                                <p:cTn id="60" presetID="23" presetClass="entr" presetSubtype="272" fill="hold" nodeType="afterEffect">
                                  <p:stCondLst>
                                    <p:cond delay="0"/>
                                  </p:stCondLst>
                                  <p:childTnLst>
                                    <p:set>
                                      <p:cBhvr>
                                        <p:cTn id="61" dur="1" fill="hold">
                                          <p:stCondLst>
                                            <p:cond delay="0"/>
                                          </p:stCondLst>
                                        </p:cTn>
                                        <p:tgtEl>
                                          <p:spTgt spid="68731"/>
                                        </p:tgtEl>
                                        <p:attrNameLst>
                                          <p:attrName>style.visibility</p:attrName>
                                        </p:attrNameLst>
                                      </p:cBhvr>
                                      <p:to>
                                        <p:strVal val="visible"/>
                                      </p:to>
                                    </p:set>
                                    <p:anim calcmode="lin" valueType="num">
                                      <p:cBhvr>
                                        <p:cTn id="62" dur="500" fill="hold"/>
                                        <p:tgtEl>
                                          <p:spTgt spid="68731"/>
                                        </p:tgtEl>
                                        <p:attrNameLst>
                                          <p:attrName>ppt_w</p:attrName>
                                        </p:attrNameLst>
                                      </p:cBhvr>
                                      <p:tavLst>
                                        <p:tav tm="100000">
                                          <p:val>
                                            <p:strVal val="2/3*#ppt_w"/>
                                          </p:val>
                                        </p:tav>
                                        <p:tav>
                                          <p:val>
                                            <p:strVal val="#ppt_w"/>
                                          </p:val>
                                        </p:tav>
                                      </p:tavLst>
                                    </p:anim>
                                    <p:anim calcmode="lin" valueType="num">
                                      <p:cBhvr>
                                        <p:cTn id="63" dur="500" fill="hold"/>
                                        <p:tgtEl>
                                          <p:spTgt spid="68731"/>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1"/>
                                        </p:tgtEl>
                                        <p:attrNameLst>
                                          <p:attrName>style.visibility</p:attrName>
                                        </p:attrNameLst>
                                      </p:cBhvr>
                                      <p:to>
                                        <p:strVal val="hidden"/>
                                      </p:to>
                                    </p:set>
                                  </p:sub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100000">
                                          <p:val>
                                            <p:fltVal val="0"/>
                                          </p:val>
                                        </p:tav>
                                        <p:tav>
                                          <p:val>
                                            <p:strVal val="#ppt_w"/>
                                          </p:val>
                                        </p:tav>
                                      </p:tavLst>
                                    </p:anim>
                                    <p:anim calcmode="lin" valueType="num">
                                      <p:cBhvr>
                                        <p:cTn id="69" dur="500" fill="hold"/>
                                        <p:tgtEl>
                                          <p:spTgt spid="21"/>
                                        </p:tgtEl>
                                        <p:attrNameLst>
                                          <p:attrName>ppt_h</p:attrName>
                                        </p:attrNameLst>
                                      </p:cBhvr>
                                      <p:tavLst>
                                        <p:tav tm="100000">
                                          <p:val>
                                            <p:fltVal val="0"/>
                                          </p:val>
                                        </p:tav>
                                        <p:tav>
                                          <p:val>
                                            <p:strVal val="#ppt_h"/>
                                          </p:val>
                                        </p:tav>
                                      </p:tavLst>
                                    </p:anim>
                                    <p:anim calcmode="lin" valueType="num">
                                      <p:cBhvr>
                                        <p:cTn id="70" dur="500" fill="hold"/>
                                        <p:tgtEl>
                                          <p:spTgt spid="21"/>
                                        </p:tgtEl>
                                        <p:attrNameLst>
                                          <p:attrName>ppt_x</p:attrName>
                                        </p:attrNameLst>
                                      </p:cBhvr>
                                      <p:tavLst>
                                        <p:tav tm="100000">
                                          <p:val>
                                            <p:fltVal val="0.5"/>
                                          </p:val>
                                        </p:tav>
                                        <p:tav>
                                          <p:val>
                                            <p:strVal val="#ppt_x"/>
                                          </p:val>
                                        </p:tav>
                                      </p:tavLst>
                                    </p:anim>
                                    <p:anim calcmode="lin" valueType="num">
                                      <p:cBhvr>
                                        <p:cTn id="71" dur="500" fill="hold"/>
                                        <p:tgtEl>
                                          <p:spTgt spid="21"/>
                                        </p:tgtEl>
                                        <p:attrNameLst>
                                          <p:attrName>ppt_y</p:attrName>
                                        </p:attrNameLst>
                                      </p:cBhvr>
                                      <p:tavLst>
                                        <p:tav tm="100000">
                                          <p:val>
                                            <p:fltVal val="0.5"/>
                                          </p:val>
                                        </p:tav>
                                        <p:tav>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8732"/>
                                        </p:tgtEl>
                                        <p:attrNameLst>
                                          <p:attrName>style.visibility</p:attrName>
                                        </p:attrNameLst>
                                      </p:cBhvr>
                                      <p:to>
                                        <p:strVal val="visible"/>
                                      </p:to>
                                    </p:set>
                                    <p:anim calcmode="lin" valueType="num">
                                      <p:cBhvr>
                                        <p:cTn id="75" dur="500" fill="hold"/>
                                        <p:tgtEl>
                                          <p:spTgt spid="68732"/>
                                        </p:tgtEl>
                                        <p:attrNameLst>
                                          <p:attrName>ppt_w</p:attrName>
                                        </p:attrNameLst>
                                      </p:cBhvr>
                                      <p:tavLst>
                                        <p:tav tm="100000">
                                          <p:val>
                                            <p:strVal val="2/3*#ppt_w"/>
                                          </p:val>
                                        </p:tav>
                                        <p:tav>
                                          <p:val>
                                            <p:strVal val="#ppt_w"/>
                                          </p:val>
                                        </p:tav>
                                      </p:tavLst>
                                    </p:anim>
                                    <p:anim calcmode="lin" valueType="num">
                                      <p:cBhvr>
                                        <p:cTn id="76" dur="500" fill="hold"/>
                                        <p:tgtEl>
                                          <p:spTgt spid="68732"/>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2"/>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100000">
                                          <p:val>
                                            <p:fltVal val="0"/>
                                          </p:val>
                                        </p:tav>
                                        <p:tav>
                                          <p:val>
                                            <p:strVal val="#ppt_w"/>
                                          </p:val>
                                        </p:tav>
                                      </p:tavLst>
                                    </p:anim>
                                    <p:anim calcmode="lin" valueType="num">
                                      <p:cBhvr>
                                        <p:cTn id="82" dur="500" fill="hold"/>
                                        <p:tgtEl>
                                          <p:spTgt spid="22"/>
                                        </p:tgtEl>
                                        <p:attrNameLst>
                                          <p:attrName>ppt_h</p:attrName>
                                        </p:attrNameLst>
                                      </p:cBhvr>
                                      <p:tavLst>
                                        <p:tav tm="100000">
                                          <p:val>
                                            <p:fltVal val="0"/>
                                          </p:val>
                                        </p:tav>
                                        <p:tav>
                                          <p:val>
                                            <p:strVal val="#ppt_h"/>
                                          </p:val>
                                        </p:tav>
                                      </p:tavLst>
                                    </p:anim>
                                    <p:anim calcmode="lin" valueType="num">
                                      <p:cBhvr>
                                        <p:cTn id="83" dur="500" fill="hold"/>
                                        <p:tgtEl>
                                          <p:spTgt spid="22"/>
                                        </p:tgtEl>
                                        <p:attrNameLst>
                                          <p:attrName>ppt_x</p:attrName>
                                        </p:attrNameLst>
                                      </p:cBhvr>
                                      <p:tavLst>
                                        <p:tav tm="100000">
                                          <p:val>
                                            <p:fltVal val="0.5"/>
                                          </p:val>
                                        </p:tav>
                                        <p:tav>
                                          <p:val>
                                            <p:strVal val="#ppt_x"/>
                                          </p:val>
                                        </p:tav>
                                      </p:tavLst>
                                    </p:anim>
                                    <p:anim calcmode="lin" valueType="num">
                                      <p:cBhvr>
                                        <p:cTn id="84" dur="500" fill="hold"/>
                                        <p:tgtEl>
                                          <p:spTgt spid="22"/>
                                        </p:tgtEl>
                                        <p:attrNameLst>
                                          <p:attrName>ppt_y</p:attrName>
                                        </p:attrNameLst>
                                      </p:cBhvr>
                                      <p:tavLst>
                                        <p:tav tm="100000">
                                          <p:val>
                                            <p:fltVal val="0.5"/>
                                          </p:val>
                                        </p:tav>
                                        <p:tav>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8733"/>
                                        </p:tgtEl>
                                        <p:attrNameLst>
                                          <p:attrName>style.visibility</p:attrName>
                                        </p:attrNameLst>
                                      </p:cBhvr>
                                      <p:to>
                                        <p:strVal val="visible"/>
                                      </p:to>
                                    </p:set>
                                    <p:anim calcmode="lin" valueType="num">
                                      <p:cBhvr>
                                        <p:cTn id="88" dur="500" fill="hold"/>
                                        <p:tgtEl>
                                          <p:spTgt spid="68733"/>
                                        </p:tgtEl>
                                        <p:attrNameLst>
                                          <p:attrName>ppt_w</p:attrName>
                                        </p:attrNameLst>
                                      </p:cBhvr>
                                      <p:tavLst>
                                        <p:tav tm="100000">
                                          <p:val>
                                            <p:strVal val="2/3*#ppt_w"/>
                                          </p:val>
                                        </p:tav>
                                        <p:tav>
                                          <p:val>
                                            <p:strVal val="#ppt_w"/>
                                          </p:val>
                                        </p:tav>
                                      </p:tavLst>
                                    </p:anim>
                                    <p:anim calcmode="lin" valueType="num">
                                      <p:cBhvr>
                                        <p:cTn id="89" dur="500" fill="hold"/>
                                        <p:tgtEl>
                                          <p:spTgt spid="68733"/>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3"/>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500" fill="hold"/>
                                        <p:tgtEl>
                                          <p:spTgt spid="23"/>
                                        </p:tgtEl>
                                        <p:attrNameLst>
                                          <p:attrName>ppt_w</p:attrName>
                                        </p:attrNameLst>
                                      </p:cBhvr>
                                      <p:tavLst>
                                        <p:tav tm="100000">
                                          <p:val>
                                            <p:fltVal val="0"/>
                                          </p:val>
                                        </p:tav>
                                        <p:tav>
                                          <p:val>
                                            <p:strVal val="#ppt_w"/>
                                          </p:val>
                                        </p:tav>
                                      </p:tavLst>
                                    </p:anim>
                                    <p:anim calcmode="lin" valueType="num">
                                      <p:cBhvr>
                                        <p:cTn id="95" dur="500" fill="hold"/>
                                        <p:tgtEl>
                                          <p:spTgt spid="23"/>
                                        </p:tgtEl>
                                        <p:attrNameLst>
                                          <p:attrName>ppt_h</p:attrName>
                                        </p:attrNameLst>
                                      </p:cBhvr>
                                      <p:tavLst>
                                        <p:tav tm="100000">
                                          <p:val>
                                            <p:fltVal val="0"/>
                                          </p:val>
                                        </p:tav>
                                        <p:tav>
                                          <p:val>
                                            <p:strVal val="#ppt_h"/>
                                          </p:val>
                                        </p:tav>
                                      </p:tavLst>
                                    </p:anim>
                                    <p:anim calcmode="lin" valueType="num">
                                      <p:cBhvr>
                                        <p:cTn id="96" dur="500" fill="hold"/>
                                        <p:tgtEl>
                                          <p:spTgt spid="23"/>
                                        </p:tgtEl>
                                        <p:attrNameLst>
                                          <p:attrName>ppt_x</p:attrName>
                                        </p:attrNameLst>
                                      </p:cBhvr>
                                      <p:tavLst>
                                        <p:tav tm="100000">
                                          <p:val>
                                            <p:fltVal val="0.5"/>
                                          </p:val>
                                        </p:tav>
                                        <p:tav>
                                          <p:val>
                                            <p:strVal val="#ppt_x"/>
                                          </p:val>
                                        </p:tav>
                                      </p:tavLst>
                                    </p:anim>
                                    <p:anim calcmode="lin" valueType="num">
                                      <p:cBhvr>
                                        <p:cTn id="97" dur="500" fill="hold"/>
                                        <p:tgtEl>
                                          <p:spTgt spid="23"/>
                                        </p:tgtEl>
                                        <p:attrNameLst>
                                          <p:attrName>ppt_y</p:attrName>
                                        </p:attrNameLst>
                                      </p:cBhvr>
                                      <p:tavLst>
                                        <p:tav tm="100000">
                                          <p:val>
                                            <p:fltVal val="0.5"/>
                                          </p:val>
                                        </p:tav>
                                        <p:tav>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8734"/>
                                        </p:tgtEl>
                                        <p:attrNameLst>
                                          <p:attrName>style.visibility</p:attrName>
                                        </p:attrNameLst>
                                      </p:cBhvr>
                                      <p:to>
                                        <p:strVal val="visible"/>
                                      </p:to>
                                    </p:set>
                                    <p:anim calcmode="lin" valueType="num">
                                      <p:cBhvr>
                                        <p:cTn id="101" dur="500" fill="hold"/>
                                        <p:tgtEl>
                                          <p:spTgt spid="68734"/>
                                        </p:tgtEl>
                                        <p:attrNameLst>
                                          <p:attrName>ppt_w</p:attrName>
                                        </p:attrNameLst>
                                      </p:cBhvr>
                                      <p:tavLst>
                                        <p:tav tm="100000">
                                          <p:val>
                                            <p:strVal val="2/3*#ppt_w"/>
                                          </p:val>
                                        </p:tav>
                                        <p:tav>
                                          <p:val>
                                            <p:strVal val="#ppt_w"/>
                                          </p:val>
                                        </p:tav>
                                      </p:tavLst>
                                    </p:anim>
                                    <p:anim calcmode="lin" valueType="num">
                                      <p:cBhvr>
                                        <p:cTn id="102" dur="500" fill="hold"/>
                                        <p:tgtEl>
                                          <p:spTgt spid="68734"/>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4"/>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100000">
                                          <p:val>
                                            <p:fltVal val="0"/>
                                          </p:val>
                                        </p:tav>
                                        <p:tav>
                                          <p:val>
                                            <p:strVal val="#ppt_w"/>
                                          </p:val>
                                        </p:tav>
                                      </p:tavLst>
                                    </p:anim>
                                    <p:anim calcmode="lin" valueType="num">
                                      <p:cBhvr>
                                        <p:cTn id="108" dur="500" fill="hold"/>
                                        <p:tgtEl>
                                          <p:spTgt spid="25"/>
                                        </p:tgtEl>
                                        <p:attrNameLst>
                                          <p:attrName>ppt_h</p:attrName>
                                        </p:attrNameLst>
                                      </p:cBhvr>
                                      <p:tavLst>
                                        <p:tav tm="100000">
                                          <p:val>
                                            <p:fltVal val="0"/>
                                          </p:val>
                                        </p:tav>
                                        <p:tav>
                                          <p:val>
                                            <p:strVal val="#ppt_h"/>
                                          </p:val>
                                        </p:tav>
                                      </p:tavLst>
                                    </p:anim>
                                    <p:anim calcmode="lin" valueType="num">
                                      <p:cBhvr>
                                        <p:cTn id="109" dur="500" fill="hold"/>
                                        <p:tgtEl>
                                          <p:spTgt spid="25"/>
                                        </p:tgtEl>
                                        <p:attrNameLst>
                                          <p:attrName>ppt_x</p:attrName>
                                        </p:attrNameLst>
                                      </p:cBhvr>
                                      <p:tavLst>
                                        <p:tav tm="100000">
                                          <p:val>
                                            <p:fltVal val="0.5"/>
                                          </p:val>
                                        </p:tav>
                                        <p:tav>
                                          <p:val>
                                            <p:strVal val="#ppt_x"/>
                                          </p:val>
                                        </p:tav>
                                      </p:tavLst>
                                    </p:anim>
                                    <p:anim calcmode="lin" valueType="num">
                                      <p:cBhvr>
                                        <p:cTn id="110" dur="500" fill="hold"/>
                                        <p:tgtEl>
                                          <p:spTgt spid="25"/>
                                        </p:tgtEl>
                                        <p:attrNameLst>
                                          <p:attrName>ppt_y</p:attrName>
                                        </p:attrNameLst>
                                      </p:cBhvr>
                                      <p:tavLst>
                                        <p:tav tm="100000">
                                          <p:val>
                                            <p:fltVal val="0.5"/>
                                          </p:val>
                                        </p:tav>
                                        <p:tav>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8735"/>
                                        </p:tgtEl>
                                        <p:attrNameLst>
                                          <p:attrName>style.visibility</p:attrName>
                                        </p:attrNameLst>
                                      </p:cBhvr>
                                      <p:to>
                                        <p:strVal val="visible"/>
                                      </p:to>
                                    </p:set>
                                    <p:anim calcmode="lin" valueType="num">
                                      <p:cBhvr>
                                        <p:cTn id="114" dur="500" fill="hold"/>
                                        <p:tgtEl>
                                          <p:spTgt spid="68735"/>
                                        </p:tgtEl>
                                        <p:attrNameLst>
                                          <p:attrName>ppt_w</p:attrName>
                                        </p:attrNameLst>
                                      </p:cBhvr>
                                      <p:tavLst>
                                        <p:tav tm="100000">
                                          <p:val>
                                            <p:strVal val="2/3*#ppt_w"/>
                                          </p:val>
                                        </p:tav>
                                        <p:tav>
                                          <p:val>
                                            <p:strVal val="#ppt_w"/>
                                          </p:val>
                                        </p:tav>
                                      </p:tavLst>
                                    </p:anim>
                                    <p:anim calcmode="lin" valueType="num">
                                      <p:cBhvr>
                                        <p:cTn id="115" dur="500" fill="hold"/>
                                        <p:tgtEl>
                                          <p:spTgt spid="68735"/>
                                        </p:tgtEl>
                                        <p:attrNameLst>
                                          <p:attrName>ppt_h</p:attrName>
                                        </p:attrNameLst>
                                      </p:cBhvr>
                                      <p:tavLst>
                                        <p:tav tm="100000">
                                          <p:val>
                                            <p:strVal val="2/3*#ppt_h"/>
                                          </p:val>
                                        </p:tav>
                                        <p:tav>
                                          <p:val>
                                            <p:strVal val="#ppt_h"/>
                                          </p:val>
                                        </p:tav>
                                      </p:tavLst>
                                    </p:anim>
                                  </p:childTnLst>
                                  <p:subTnLst>
                                    <p:set>
                                      <p:cBhvr override="childStyle">
                                        <p:cTn dur="1" fill="hold" display="0" masterRel="nextClick" afterEffect="1"/>
                                        <p:tgtEl>
                                          <p:spTgt spid="68735"/>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528"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500" fill="hold"/>
                                        <p:tgtEl>
                                          <p:spTgt spid="24"/>
                                        </p:tgtEl>
                                        <p:attrNameLst>
                                          <p:attrName>ppt_w</p:attrName>
                                        </p:attrNameLst>
                                      </p:cBhvr>
                                      <p:tavLst>
                                        <p:tav tm="100000">
                                          <p:val>
                                            <p:fltVal val="0"/>
                                          </p:val>
                                        </p:tav>
                                        <p:tav>
                                          <p:val>
                                            <p:strVal val="#ppt_w"/>
                                          </p:val>
                                        </p:tav>
                                      </p:tavLst>
                                    </p:anim>
                                    <p:anim calcmode="lin" valueType="num">
                                      <p:cBhvr>
                                        <p:cTn id="121" dur="500" fill="hold"/>
                                        <p:tgtEl>
                                          <p:spTgt spid="24"/>
                                        </p:tgtEl>
                                        <p:attrNameLst>
                                          <p:attrName>ppt_h</p:attrName>
                                        </p:attrNameLst>
                                      </p:cBhvr>
                                      <p:tavLst>
                                        <p:tav tm="100000">
                                          <p:val>
                                            <p:fltVal val="0"/>
                                          </p:val>
                                        </p:tav>
                                        <p:tav>
                                          <p:val>
                                            <p:strVal val="#ppt_h"/>
                                          </p:val>
                                        </p:tav>
                                      </p:tavLst>
                                    </p:anim>
                                    <p:anim calcmode="lin" valueType="num">
                                      <p:cBhvr>
                                        <p:cTn id="122" dur="500" fill="hold"/>
                                        <p:tgtEl>
                                          <p:spTgt spid="24"/>
                                        </p:tgtEl>
                                        <p:attrNameLst>
                                          <p:attrName>ppt_x</p:attrName>
                                        </p:attrNameLst>
                                      </p:cBhvr>
                                      <p:tavLst>
                                        <p:tav tm="100000">
                                          <p:val>
                                            <p:fltVal val="0.5"/>
                                          </p:val>
                                        </p:tav>
                                        <p:tav>
                                          <p:val>
                                            <p:strVal val="#ppt_x"/>
                                          </p:val>
                                        </p:tav>
                                      </p:tavLst>
                                    </p:anim>
                                    <p:anim calcmode="lin" valueType="num">
                                      <p:cBhvr>
                                        <p:cTn id="123" dur="500" fill="hold"/>
                                        <p:tgtEl>
                                          <p:spTgt spid="24"/>
                                        </p:tgtEl>
                                        <p:attrNameLst>
                                          <p:attrName>ppt_y</p:attrName>
                                        </p:attrNameLst>
                                      </p:cBhvr>
                                      <p:tavLst>
                                        <p:tav tm="100000">
                                          <p:val>
                                            <p:fltVal val="0.5"/>
                                          </p:val>
                                        </p:tav>
                                        <p:tav>
                                          <p:val>
                                            <p:strVal val="#ppt_y"/>
                                          </p:val>
                                        </p:tav>
                                      </p:tavLst>
                                    </p:anim>
                                  </p:childTnLst>
                                </p:cTn>
                              </p:par>
                            </p:childTnLst>
                          </p:cTn>
                        </p:par>
                        <p:par>
                          <p:cTn id="124" fill="hold" nodeType="afterGroup">
                            <p:stCondLst>
                              <p:cond delay="500"/>
                            </p:stCondLst>
                            <p:childTnLst>
                              <p:par>
                                <p:cTn id="125" presetID="23" presetClass="entr" presetSubtype="272" fill="hold" nodeType="afterEffect">
                                  <p:stCondLst>
                                    <p:cond delay="0"/>
                                  </p:stCondLst>
                                  <p:childTnLst>
                                    <p:set>
                                      <p:cBhvr>
                                        <p:cTn id="126" dur="1" fill="hold">
                                          <p:stCondLst>
                                            <p:cond delay="0"/>
                                          </p:stCondLst>
                                        </p:cTn>
                                        <p:tgtEl>
                                          <p:spTgt spid="68736"/>
                                        </p:tgtEl>
                                        <p:attrNameLst>
                                          <p:attrName>style.visibility</p:attrName>
                                        </p:attrNameLst>
                                      </p:cBhvr>
                                      <p:to>
                                        <p:strVal val="visible"/>
                                      </p:to>
                                    </p:set>
                                    <p:anim calcmode="lin" valueType="num">
                                      <p:cBhvr>
                                        <p:cTn id="127" dur="500" fill="hold"/>
                                        <p:tgtEl>
                                          <p:spTgt spid="68736"/>
                                        </p:tgtEl>
                                        <p:attrNameLst>
                                          <p:attrName>ppt_w</p:attrName>
                                        </p:attrNameLst>
                                      </p:cBhvr>
                                      <p:tavLst>
                                        <p:tav tm="100000">
                                          <p:val>
                                            <p:strVal val="2/3*#ppt_w"/>
                                          </p:val>
                                        </p:tav>
                                        <p:tav>
                                          <p:val>
                                            <p:strVal val="#ppt_w"/>
                                          </p:val>
                                        </p:tav>
                                      </p:tavLst>
                                    </p:anim>
                                    <p:anim calcmode="lin" valueType="num">
                                      <p:cBhvr>
                                        <p:cTn id="128" dur="500" fill="hold"/>
                                        <p:tgtEl>
                                          <p:spTgt spid="6873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38" grpId="0" animBg="1"/>
      <p:bldP spid="687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40290" name="Line 2"/>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grpSp>
        <p:nvGrpSpPr>
          <p:cNvPr id="140291" name="Group 4"/>
          <p:cNvGrpSpPr>
            <a:grpSpLocks/>
          </p:cNvGrpSpPr>
          <p:nvPr/>
        </p:nvGrpSpPr>
        <p:grpSpPr bwMode="auto">
          <a:xfrm>
            <a:off x="654050" y="1349375"/>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402" name="Text Box 6"/>
            <p:cNvSpPr txBox="1">
              <a:spLocks noChangeArrowheads="1"/>
            </p:cNvSpPr>
            <p:nvPr/>
          </p:nvSpPr>
          <p:spPr bwMode="auto">
            <a:xfrm>
              <a:off x="470" y="873"/>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رومية</a:t>
              </a:r>
              <a:endParaRPr lang="en-GB" sz="1200" b="1" dirty="0">
                <a:solidFill>
                  <a:srgbClr val="FFFF00"/>
                </a:solidFill>
                <a:latin typeface="Arial" panose="020B0604020202020204" pitchFamily="34" charset="0"/>
                <a:cs typeface="Arial" panose="020B0604020202020204" pitchFamily="34" charset="0"/>
              </a:endParaRPr>
            </a:p>
          </p:txBody>
        </p:sp>
        <p:sp>
          <p:nvSpPr>
            <p:cNvPr id="140403" name="Text Box 7"/>
            <p:cNvSpPr txBox="1">
              <a:spLocks noChangeArrowheads="1"/>
            </p:cNvSpPr>
            <p:nvPr/>
          </p:nvSpPr>
          <p:spPr bwMode="auto">
            <a:xfrm>
              <a:off x="458" y="1047"/>
              <a:ext cx="78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التبرير</a:t>
              </a:r>
              <a:br>
                <a:rPr lang="en-GB" sz="1400" b="1" dirty="0">
                  <a:solidFill>
                    <a:srgbClr val="CCECFF"/>
                  </a:solidFill>
                  <a:latin typeface="Helvetica" charset="0"/>
                </a:rPr>
              </a:br>
              <a:r>
                <a:rPr lang="ar-JO" sz="1400" b="1" u="sng" dirty="0">
                  <a:solidFill>
                    <a:srgbClr val="FFEA18"/>
                  </a:solidFill>
                  <a:latin typeface="Arial" panose="020B0604020202020204" pitchFamily="34" charset="0"/>
                  <a:cs typeface="Arial" panose="020B0604020202020204" pitchFamily="34" charset="0"/>
                </a:rPr>
                <a:t>بالإيمان</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404" name="Text Box 8"/>
            <p:cNvSpPr txBox="1">
              <a:spLocks noChangeArrowheads="1"/>
            </p:cNvSpPr>
            <p:nvPr/>
          </p:nvSpPr>
          <p:spPr bwMode="auto">
            <a:xfrm>
              <a:off x="412" y="178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17</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40292" name="Group 9"/>
          <p:cNvGrpSpPr>
            <a:grpSpLocks/>
          </p:cNvGrpSpPr>
          <p:nvPr/>
        </p:nvGrpSpPr>
        <p:grpSpPr bwMode="auto">
          <a:xfrm>
            <a:off x="5497513" y="1362075"/>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98" name="Text Box 11"/>
            <p:cNvSpPr txBox="1">
              <a:spLocks noChangeArrowheads="1"/>
            </p:cNvSpPr>
            <p:nvPr/>
          </p:nvSpPr>
          <p:spPr bwMode="auto">
            <a:xfrm>
              <a:off x="3510"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أفسس</a:t>
              </a:r>
              <a:endParaRPr lang="en-GB" sz="1200" b="1" dirty="0">
                <a:solidFill>
                  <a:srgbClr val="FFFF00"/>
                </a:solidFill>
                <a:latin typeface="Arial" panose="020B0604020202020204" pitchFamily="34" charset="0"/>
                <a:cs typeface="Arial" panose="020B0604020202020204" pitchFamily="34" charset="0"/>
              </a:endParaRPr>
            </a:p>
          </p:txBody>
        </p:sp>
        <p:sp>
          <p:nvSpPr>
            <p:cNvPr id="140399" name="Text Box 12"/>
            <p:cNvSpPr txBox="1">
              <a:spLocks noChangeArrowheads="1"/>
            </p:cNvSpPr>
            <p:nvPr/>
          </p:nvSpPr>
          <p:spPr bwMode="auto">
            <a:xfrm>
              <a:off x="3506" y="105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en-GB" sz="1400" b="1" dirty="0">
                  <a:solidFill>
                    <a:srgbClr val="CCECFF"/>
                  </a:solidFill>
                  <a:latin typeface="Helvetica" charset="0"/>
                </a:rPr>
                <a:t> </a:t>
              </a:r>
              <a:r>
                <a:rPr lang="ar-JO" sz="1400" b="1" dirty="0">
                  <a:solidFill>
                    <a:srgbClr val="CCECFF"/>
                  </a:solidFill>
                  <a:latin typeface="Arial" panose="020B0604020202020204" pitchFamily="34" charset="0"/>
                  <a:cs typeface="Arial" panose="020B0604020202020204" pitchFamily="34" charset="0"/>
                </a:rPr>
                <a:t>موقف </a:t>
              </a:r>
            </a:p>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ومسيرة</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المؤمن</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400" name="Text Box 13"/>
            <p:cNvSpPr txBox="1">
              <a:spLocks noChangeArrowheads="1"/>
            </p:cNvSpPr>
            <p:nvPr/>
          </p:nvSpPr>
          <p:spPr bwMode="auto">
            <a:xfrm>
              <a:off x="3463"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293"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94" name="Text Box 16"/>
            <p:cNvSpPr txBox="1">
              <a:spLocks noChangeArrowheads="1"/>
            </p:cNvSpPr>
            <p:nvPr/>
          </p:nvSpPr>
          <p:spPr bwMode="auto">
            <a:xfrm>
              <a:off x="4287" y="87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فيليبي</a:t>
              </a:r>
              <a:endParaRPr lang="en-GB" sz="1200" b="1" dirty="0">
                <a:solidFill>
                  <a:srgbClr val="FFFF00"/>
                </a:solidFill>
                <a:latin typeface="Arial" panose="020B0604020202020204" pitchFamily="34" charset="0"/>
                <a:cs typeface="Arial" panose="020B0604020202020204" pitchFamily="34" charset="0"/>
              </a:endParaRPr>
            </a:p>
          </p:txBody>
        </p:sp>
        <p:sp>
          <p:nvSpPr>
            <p:cNvPr id="140395" name="Text Box 17"/>
            <p:cNvSpPr txBox="1">
              <a:spLocks noChangeArrowheads="1"/>
            </p:cNvSpPr>
            <p:nvPr/>
          </p:nvSpPr>
          <p:spPr bwMode="auto">
            <a:xfrm>
              <a:off x="4292" y="105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يسوع</a:t>
              </a:r>
            </a:p>
            <a:p>
              <a:pPr algn="ctr">
                <a:lnSpc>
                  <a:spcPct val="100000"/>
                </a:lnSpc>
                <a:spcBef>
                  <a:spcPts val="875"/>
                </a:spcBef>
                <a:buClr>
                  <a:srgbClr val="CCECFF"/>
                </a:buClr>
              </a:pPr>
              <a:r>
                <a:rPr lang="ar-JO" sz="1400" b="1" u="sng" dirty="0">
                  <a:solidFill>
                    <a:srgbClr val="CCECFF"/>
                  </a:solidFill>
                  <a:latin typeface="Arial" panose="020B0604020202020204" pitchFamily="34" charset="0"/>
                  <a:cs typeface="Arial" panose="020B0604020202020204" pitchFamily="34" charset="0"/>
                </a:rPr>
                <a:t>المسيح</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فرحنا</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96" name="Text Box 18"/>
            <p:cNvSpPr txBox="1">
              <a:spLocks noChangeArrowheads="1"/>
            </p:cNvSpPr>
            <p:nvPr/>
          </p:nvSpPr>
          <p:spPr bwMode="auto">
            <a:xfrm>
              <a:off x="4256"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3: 7؛ 4: 4</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294"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90" name="Text Box 21"/>
            <p:cNvSpPr txBox="1">
              <a:spLocks noChangeArrowheads="1"/>
            </p:cNvSpPr>
            <p:nvPr/>
          </p:nvSpPr>
          <p:spPr bwMode="auto">
            <a:xfrm>
              <a:off x="1980" y="884"/>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كو</a:t>
              </a:r>
              <a:endParaRPr lang="en-GB" sz="1200" b="1" dirty="0">
                <a:solidFill>
                  <a:srgbClr val="FFFF00"/>
                </a:solidFill>
                <a:latin typeface="Arial" panose="020B0604020202020204" pitchFamily="34" charset="0"/>
                <a:cs typeface="Arial" panose="020B0604020202020204" pitchFamily="34" charset="0"/>
              </a:endParaRPr>
            </a:p>
          </p:txBody>
        </p:sp>
        <p:sp>
          <p:nvSpPr>
            <p:cNvPr id="140391" name="Text Box 22"/>
            <p:cNvSpPr txBox="1">
              <a:spLocks noChangeArrowheads="1"/>
            </p:cNvSpPr>
            <p:nvPr/>
          </p:nvSpPr>
          <p:spPr bwMode="auto">
            <a:xfrm>
              <a:off x="1984" y="1052"/>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أصالة </a:t>
              </a:r>
            </a:p>
            <a:p>
              <a:pPr algn="ctr">
                <a:lnSpc>
                  <a:spcPct val="100000"/>
                </a:lnSpc>
                <a:spcBef>
                  <a:spcPts val="875"/>
                </a:spcBef>
                <a:buClr>
                  <a:srgbClr val="CCECFF"/>
                </a:buClr>
              </a:pPr>
              <a:r>
                <a:rPr lang="ar-JO" sz="1400" b="1" u="sng" dirty="0">
                  <a:solidFill>
                    <a:srgbClr val="FFE38B"/>
                  </a:solidFill>
                  <a:latin typeface="Arial" panose="020B0604020202020204" pitchFamily="34" charset="0"/>
                  <a:cs typeface="Arial" panose="020B0604020202020204" pitchFamily="34" charset="0"/>
                </a:rPr>
                <a:t>رسولي</a:t>
              </a:r>
              <a:r>
                <a:rPr lang="ar-JO" sz="1400" b="1" u="sng" dirty="0">
                  <a:solidFill>
                    <a:srgbClr val="FFD961"/>
                  </a:solidFill>
                  <a:latin typeface="Arial" panose="020B0604020202020204" pitchFamily="34" charset="0"/>
                  <a:cs typeface="Arial" panose="020B0604020202020204" pitchFamily="34" charset="0"/>
                </a:rPr>
                <a:t>ة</a:t>
              </a:r>
            </a:p>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بولس</a:t>
              </a:r>
              <a:endParaRPr lang="en-GB" sz="1400" b="1" dirty="0">
                <a:solidFill>
                  <a:srgbClr val="FFEA18"/>
                </a:solidFill>
                <a:latin typeface="Arial" panose="020B0604020202020204" pitchFamily="34" charset="0"/>
                <a:cs typeface="Arial" panose="020B0604020202020204" pitchFamily="34" charset="0"/>
              </a:endParaRPr>
            </a:p>
          </p:txBody>
        </p:sp>
        <p:sp>
          <p:nvSpPr>
            <p:cNvPr id="140392" name="Text Box 23"/>
            <p:cNvSpPr txBox="1">
              <a:spLocks noChangeArrowheads="1"/>
            </p:cNvSpPr>
            <p:nvPr/>
          </p:nvSpPr>
          <p:spPr bwMode="auto">
            <a:xfrm>
              <a:off x="1921" y="178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7: 6؛ 12: 9</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295"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86" name="Text Box 26"/>
            <p:cNvSpPr txBox="1">
              <a:spLocks noChangeArrowheads="1"/>
            </p:cNvSpPr>
            <p:nvPr/>
          </p:nvSpPr>
          <p:spPr bwMode="auto">
            <a:xfrm>
              <a:off x="2757"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غلاطية</a:t>
              </a:r>
              <a:endParaRPr lang="en-GB" sz="1200" b="1" dirty="0">
                <a:solidFill>
                  <a:srgbClr val="FFFF00"/>
                </a:solidFill>
                <a:latin typeface="Arial" panose="020B0604020202020204" pitchFamily="34" charset="0"/>
                <a:cs typeface="Arial" panose="020B0604020202020204" pitchFamily="34" charset="0"/>
              </a:endParaRPr>
            </a:p>
          </p:txBody>
        </p:sp>
        <p:sp>
          <p:nvSpPr>
            <p:cNvPr id="140387" name="Text Box 27"/>
            <p:cNvSpPr txBox="1">
              <a:spLocks noChangeArrowheads="1"/>
            </p:cNvSpPr>
            <p:nvPr/>
          </p:nvSpPr>
          <p:spPr bwMode="auto">
            <a:xfrm>
              <a:off x="2760" y="1048"/>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قوة</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النعمة</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88" name="Text Box 28"/>
            <p:cNvSpPr txBox="1">
              <a:spLocks noChangeArrowheads="1"/>
            </p:cNvSpPr>
            <p:nvPr/>
          </p:nvSpPr>
          <p:spPr bwMode="auto">
            <a:xfrm>
              <a:off x="2706" y="177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3: 2</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296" name="Group 29"/>
          <p:cNvGrpSpPr>
            <a:grpSpLocks/>
          </p:cNvGrpSpPr>
          <p:nvPr/>
        </p:nvGrpSpPr>
        <p:grpSpPr bwMode="auto">
          <a:xfrm>
            <a:off x="1833563"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82" name="Text Box 31"/>
            <p:cNvSpPr txBox="1">
              <a:spLocks noChangeArrowheads="1"/>
            </p:cNvSpPr>
            <p:nvPr/>
          </p:nvSpPr>
          <p:spPr bwMode="auto">
            <a:xfrm>
              <a:off x="1206"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كو</a:t>
              </a:r>
              <a:endParaRPr lang="en-GB" sz="1200" b="1" dirty="0">
                <a:solidFill>
                  <a:srgbClr val="FFFF00"/>
                </a:solidFill>
                <a:latin typeface="Arial" panose="020B0604020202020204" pitchFamily="34" charset="0"/>
                <a:cs typeface="Arial" panose="020B0604020202020204" pitchFamily="34" charset="0"/>
              </a:endParaRPr>
            </a:p>
          </p:txBody>
        </p:sp>
        <p:sp>
          <p:nvSpPr>
            <p:cNvPr id="140383" name="Text Box 32"/>
            <p:cNvSpPr txBox="1">
              <a:spLocks noChangeArrowheads="1"/>
            </p:cNvSpPr>
            <p:nvPr/>
          </p:nvSpPr>
          <p:spPr bwMode="auto">
            <a:xfrm>
              <a:off x="1211" y="1044"/>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السلوك المسيحي</a:t>
              </a:r>
            </a:p>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في </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الكنيسة</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84" name="Text Box 33"/>
            <p:cNvSpPr txBox="1">
              <a:spLocks noChangeArrowheads="1"/>
            </p:cNvSpPr>
            <p:nvPr/>
          </p:nvSpPr>
          <p:spPr bwMode="auto">
            <a:xfrm>
              <a:off x="1155" y="178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2</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297" name="Group 34"/>
          <p:cNvGrpSpPr>
            <a:grpSpLocks/>
          </p:cNvGrpSpPr>
          <p:nvPr/>
        </p:nvGrpSpPr>
        <p:grpSpPr bwMode="auto">
          <a:xfrm>
            <a:off x="7947025" y="136683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78" name="Text Box 36"/>
            <p:cNvSpPr txBox="1">
              <a:spLocks noChangeArrowheads="1"/>
            </p:cNvSpPr>
            <p:nvPr/>
          </p:nvSpPr>
          <p:spPr bwMode="auto">
            <a:xfrm>
              <a:off x="5064" y="877"/>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كولوسي</a:t>
              </a:r>
              <a:endParaRPr lang="en-GB" sz="1200" b="1" dirty="0">
                <a:solidFill>
                  <a:srgbClr val="FFFF00"/>
                </a:solidFill>
                <a:latin typeface="Arial" panose="020B0604020202020204" pitchFamily="34" charset="0"/>
                <a:cs typeface="Arial" panose="020B0604020202020204" pitchFamily="34" charset="0"/>
              </a:endParaRPr>
            </a:p>
          </p:txBody>
        </p:sp>
        <p:sp>
          <p:nvSpPr>
            <p:cNvPr id="140379" name="Text Box 37"/>
            <p:cNvSpPr txBox="1">
              <a:spLocks noChangeArrowheads="1"/>
            </p:cNvSpPr>
            <p:nvPr/>
          </p:nvSpPr>
          <p:spPr bwMode="auto">
            <a:xfrm>
              <a:off x="5053" y="1057"/>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يسوع المسيح</a:t>
              </a:r>
            </a:p>
            <a:p>
              <a:pPr algn="ctr">
                <a:lnSpc>
                  <a:spcPct val="100000"/>
                </a:lnSpc>
                <a:spcBef>
                  <a:spcPts val="875"/>
                </a:spcBef>
                <a:buClr>
                  <a:srgbClr val="CCECFF"/>
                </a:buClr>
              </a:pPr>
              <a:r>
                <a:rPr lang="ar-JO" sz="1400" b="1" u="sng" dirty="0">
                  <a:solidFill>
                    <a:srgbClr val="FFE38B"/>
                  </a:solidFill>
                  <a:latin typeface="Arial" panose="020B0604020202020204" pitchFamily="34" charset="0"/>
                  <a:cs typeface="Arial" panose="020B0604020202020204" pitchFamily="34" charset="0"/>
                </a:rPr>
                <a:t>كافٍ</a:t>
              </a:r>
              <a:r>
                <a:rPr lang="ar-JO" sz="1400" b="1" dirty="0">
                  <a:solidFill>
                    <a:srgbClr val="CCECFF"/>
                  </a:solidFill>
                  <a:latin typeface="Arial" panose="020B0604020202020204" pitchFamily="34" charset="0"/>
                  <a:cs typeface="Arial" panose="020B0604020202020204" pitchFamily="34" charset="0"/>
                </a:rPr>
                <a:t> تمامًا</a:t>
              </a:r>
              <a:endParaRPr lang="en-GB" sz="1400" b="1" dirty="0">
                <a:solidFill>
                  <a:srgbClr val="FFEA18"/>
                </a:solidFill>
                <a:latin typeface="Helvetica" charset="0"/>
              </a:endParaRPr>
            </a:p>
          </p:txBody>
        </p:sp>
        <p:sp>
          <p:nvSpPr>
            <p:cNvPr id="140380" name="Text Box 38"/>
            <p:cNvSpPr txBox="1">
              <a:spLocks noChangeArrowheads="1"/>
            </p:cNvSpPr>
            <p:nvPr/>
          </p:nvSpPr>
          <p:spPr bwMode="auto">
            <a:xfrm>
              <a:off x="5006" y="1779"/>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10</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298" name="Group 39"/>
          <p:cNvGrpSpPr>
            <a:grpSpLocks/>
          </p:cNvGrpSpPr>
          <p:nvPr/>
        </p:nvGrpSpPr>
        <p:grpSpPr bwMode="auto">
          <a:xfrm>
            <a:off x="631825" y="3497263"/>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74" name="Text Box 41"/>
            <p:cNvSpPr txBox="1">
              <a:spLocks noChangeArrowheads="1"/>
            </p:cNvSpPr>
            <p:nvPr/>
          </p:nvSpPr>
          <p:spPr bwMode="auto">
            <a:xfrm>
              <a:off x="459" y="222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تس</a:t>
              </a:r>
              <a:endParaRPr lang="en-GB" sz="1200" b="1" dirty="0">
                <a:solidFill>
                  <a:srgbClr val="FFFF00"/>
                </a:solidFill>
                <a:latin typeface="Arial" panose="020B0604020202020204" pitchFamily="34" charset="0"/>
                <a:cs typeface="Arial" panose="020B0604020202020204" pitchFamily="34" charset="0"/>
              </a:endParaRPr>
            </a:p>
          </p:txBody>
        </p:sp>
        <p:sp>
          <p:nvSpPr>
            <p:cNvPr id="140375" name="Text Box 42"/>
            <p:cNvSpPr txBox="1">
              <a:spLocks noChangeArrowheads="1"/>
            </p:cNvSpPr>
            <p:nvPr/>
          </p:nvSpPr>
          <p:spPr bwMode="auto">
            <a:xfrm>
              <a:off x="464" y="2473"/>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أحداث</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الأيام الأخيرة</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76" name="Text Box 43"/>
            <p:cNvSpPr txBox="1">
              <a:spLocks noChangeArrowheads="1"/>
            </p:cNvSpPr>
            <p:nvPr/>
          </p:nvSpPr>
          <p:spPr bwMode="auto">
            <a:xfrm>
              <a:off x="398"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10</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40299" name="Group 44"/>
          <p:cNvGrpSpPr>
            <a:grpSpLocks/>
          </p:cNvGrpSpPr>
          <p:nvPr/>
        </p:nvGrpSpPr>
        <p:grpSpPr bwMode="auto">
          <a:xfrm>
            <a:off x="1824038" y="3506788"/>
            <a:ext cx="1431925" cy="1838325"/>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70" name="Text Box 46"/>
            <p:cNvSpPr txBox="1">
              <a:spLocks noChangeArrowheads="1"/>
            </p:cNvSpPr>
            <p:nvPr/>
          </p:nvSpPr>
          <p:spPr bwMode="auto">
            <a:xfrm>
              <a:off x="1211"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تس</a:t>
              </a:r>
              <a:endParaRPr lang="en-GB" sz="1200" b="1" dirty="0">
                <a:solidFill>
                  <a:srgbClr val="FFFF00"/>
                </a:solidFill>
                <a:latin typeface="Arial" panose="020B0604020202020204" pitchFamily="34" charset="0"/>
                <a:cs typeface="Arial" panose="020B0604020202020204" pitchFamily="34" charset="0"/>
              </a:endParaRPr>
            </a:p>
          </p:txBody>
        </p:sp>
        <p:sp>
          <p:nvSpPr>
            <p:cNvPr id="140371" name="Text Box 47"/>
            <p:cNvSpPr txBox="1">
              <a:spLocks noChangeArrowheads="1"/>
            </p:cNvSpPr>
            <p:nvPr/>
          </p:nvSpPr>
          <p:spPr bwMode="auto">
            <a:xfrm>
              <a:off x="1205" y="2436"/>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مجيء</a:t>
              </a:r>
            </a:p>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 يوم</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الرب</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72" name="Text Box 48"/>
            <p:cNvSpPr txBox="1">
              <a:spLocks noChangeArrowheads="1"/>
            </p:cNvSpPr>
            <p:nvPr/>
          </p:nvSpPr>
          <p:spPr bwMode="auto">
            <a:xfrm>
              <a:off x="1149" y="312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3: 5</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0"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66" name="Text Box 51"/>
            <p:cNvSpPr txBox="1">
              <a:spLocks noChangeArrowheads="1"/>
            </p:cNvSpPr>
            <p:nvPr/>
          </p:nvSpPr>
          <p:spPr bwMode="auto">
            <a:xfrm>
              <a:off x="1983" y="2417"/>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الترتيب </a:t>
              </a:r>
            </a:p>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الصحيح في </a:t>
              </a:r>
              <a:r>
                <a:rPr lang="ar-JO" sz="1400" b="1" u="sng" dirty="0">
                  <a:solidFill>
                    <a:srgbClr val="FFEA18"/>
                  </a:solidFill>
                  <a:latin typeface="Arial" panose="020B0604020202020204" pitchFamily="34" charset="0"/>
                  <a:cs typeface="Arial" panose="020B0604020202020204" pitchFamily="34" charset="0"/>
                </a:rPr>
                <a:t>الكنيسة</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67" name="Text Box 52"/>
            <p:cNvSpPr txBox="1">
              <a:spLocks noChangeArrowheads="1"/>
            </p:cNvSpPr>
            <p:nvPr/>
          </p:nvSpPr>
          <p:spPr bwMode="auto">
            <a:xfrm>
              <a:off x="1992" y="22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تيموثاوس</a:t>
              </a:r>
              <a:endParaRPr lang="en-GB" sz="1200" b="1" dirty="0">
                <a:solidFill>
                  <a:srgbClr val="FFFF00"/>
                </a:solidFill>
                <a:latin typeface="Arial" panose="020B0604020202020204" pitchFamily="34" charset="0"/>
                <a:cs typeface="Arial" panose="020B0604020202020204" pitchFamily="34" charset="0"/>
              </a:endParaRPr>
            </a:p>
          </p:txBody>
        </p:sp>
        <p:sp>
          <p:nvSpPr>
            <p:cNvPr id="140368" name="Text Box 53"/>
            <p:cNvSpPr txBox="1">
              <a:spLocks noChangeArrowheads="1"/>
            </p:cNvSpPr>
            <p:nvPr/>
          </p:nvSpPr>
          <p:spPr bwMode="auto">
            <a:xfrm>
              <a:off x="1940" y="3110"/>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3: 9</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1" name="Group 54"/>
          <p:cNvGrpSpPr>
            <a:grpSpLocks/>
          </p:cNvGrpSpPr>
          <p:nvPr/>
        </p:nvGrpSpPr>
        <p:grpSpPr bwMode="auto">
          <a:xfrm>
            <a:off x="4294188" y="348773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62" name="Text Box 56"/>
            <p:cNvSpPr txBox="1">
              <a:spLocks noChangeArrowheads="1"/>
            </p:cNvSpPr>
            <p:nvPr/>
          </p:nvSpPr>
          <p:spPr bwMode="auto">
            <a:xfrm>
              <a:off x="272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تيموثاوس</a:t>
              </a:r>
              <a:endParaRPr lang="en-GB" sz="1200" b="1" dirty="0">
                <a:solidFill>
                  <a:srgbClr val="FFFF00"/>
                </a:solidFill>
                <a:latin typeface="Arial" panose="020B0604020202020204" pitchFamily="34" charset="0"/>
                <a:cs typeface="Arial" panose="020B0604020202020204" pitchFamily="34" charset="0"/>
              </a:endParaRPr>
            </a:p>
          </p:txBody>
        </p:sp>
        <p:sp>
          <p:nvSpPr>
            <p:cNvPr id="140363" name="Text Box 57"/>
            <p:cNvSpPr txBox="1">
              <a:spLocks noChangeArrowheads="1"/>
            </p:cNvSpPr>
            <p:nvPr/>
          </p:nvSpPr>
          <p:spPr bwMode="auto">
            <a:xfrm>
              <a:off x="2753" y="2361"/>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حافظ على</a:t>
              </a:r>
            </a:p>
            <a:p>
              <a:pPr algn="ctr">
                <a:lnSpc>
                  <a:spcPct val="100000"/>
                </a:lnSpc>
                <a:spcBef>
                  <a:spcPts val="875"/>
                </a:spcBef>
                <a:buClr>
                  <a:srgbClr val="CCECFF"/>
                </a:buClr>
              </a:pPr>
              <a:r>
                <a:rPr lang="ar-JO" sz="1400" b="1" u="sng" dirty="0">
                  <a:solidFill>
                    <a:srgbClr val="CCECFF"/>
                  </a:solidFill>
                  <a:latin typeface="Arial" panose="020B0604020202020204" pitchFamily="34" charset="0"/>
                  <a:cs typeface="Arial" panose="020B0604020202020204" pitchFamily="34" charset="0"/>
                </a:rPr>
                <a:t>الإنجيل؛</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بشّر به</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64" name="Text Box 58"/>
            <p:cNvSpPr txBox="1">
              <a:spLocks noChangeArrowheads="1"/>
            </p:cNvSpPr>
            <p:nvPr/>
          </p:nvSpPr>
          <p:spPr bwMode="auto">
            <a:xfrm>
              <a:off x="2705" y="3123"/>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1: 13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2" name="Group 59"/>
          <p:cNvGrpSpPr>
            <a:grpSpLocks/>
          </p:cNvGrpSpPr>
          <p:nvPr/>
        </p:nvGrpSpPr>
        <p:grpSpPr bwMode="auto">
          <a:xfrm>
            <a:off x="5513388" y="3509963"/>
            <a:ext cx="1431925" cy="1831975"/>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58" name="Text Box 61"/>
            <p:cNvSpPr txBox="1">
              <a:spLocks noChangeArrowheads="1"/>
            </p:cNvSpPr>
            <p:nvPr/>
          </p:nvSpPr>
          <p:spPr bwMode="auto">
            <a:xfrm>
              <a:off x="3497" y="2232"/>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تيطس</a:t>
              </a:r>
              <a:endParaRPr lang="en-GB" sz="1200" b="1" dirty="0">
                <a:solidFill>
                  <a:srgbClr val="FFFF00"/>
                </a:solidFill>
                <a:latin typeface="Arial" panose="020B0604020202020204" pitchFamily="34" charset="0"/>
                <a:cs typeface="Arial" panose="020B0604020202020204" pitchFamily="34" charset="0"/>
              </a:endParaRPr>
            </a:p>
          </p:txBody>
        </p:sp>
        <p:sp>
          <p:nvSpPr>
            <p:cNvPr id="140359" name="Text Box 62"/>
            <p:cNvSpPr txBox="1">
              <a:spLocks noChangeArrowheads="1"/>
            </p:cNvSpPr>
            <p:nvPr/>
          </p:nvSpPr>
          <p:spPr bwMode="auto">
            <a:xfrm>
              <a:off x="3516" y="243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مؤهلات</a:t>
              </a:r>
            </a:p>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 </a:t>
              </a:r>
              <a:r>
                <a:rPr lang="ar-JO" sz="1400" b="1" u="sng" dirty="0">
                  <a:solidFill>
                    <a:srgbClr val="FFEA18"/>
                  </a:solidFill>
                  <a:latin typeface="Arial" panose="020B0604020202020204" pitchFamily="34" charset="0"/>
                  <a:cs typeface="Arial" panose="020B0604020202020204" pitchFamily="34" charset="0"/>
                </a:rPr>
                <a:t>الشيوخ</a:t>
              </a:r>
            </a:p>
            <a:p>
              <a:pPr algn="ctr">
                <a:lnSpc>
                  <a:spcPct val="100000"/>
                </a:lnSpc>
                <a:spcBef>
                  <a:spcPts val="875"/>
                </a:spcBef>
                <a:buClr>
                  <a:srgbClr val="CCECFF"/>
                </a:buClr>
              </a:pPr>
              <a:endParaRPr lang="en-GB" sz="1400" b="1" u="sng" dirty="0">
                <a:solidFill>
                  <a:srgbClr val="FFEA18"/>
                </a:solidFill>
                <a:latin typeface="Arial" panose="020B0604020202020204" pitchFamily="34" charset="0"/>
                <a:cs typeface="Arial" panose="020B0604020202020204" pitchFamily="34" charset="0"/>
              </a:endParaRPr>
            </a:p>
          </p:txBody>
        </p:sp>
        <p:sp>
          <p:nvSpPr>
            <p:cNvPr id="140360" name="Text Box 63"/>
            <p:cNvSpPr txBox="1">
              <a:spLocks noChangeArrowheads="1"/>
            </p:cNvSpPr>
            <p:nvPr/>
          </p:nvSpPr>
          <p:spPr bwMode="auto">
            <a:xfrm>
              <a:off x="3473" y="31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1- 2</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3" name="Group 64"/>
          <p:cNvGrpSpPr>
            <a:grpSpLocks/>
          </p:cNvGrpSpPr>
          <p:nvPr/>
        </p:nvGrpSpPr>
        <p:grpSpPr bwMode="auto">
          <a:xfrm>
            <a:off x="6742113" y="3519488"/>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54" name="Text Box 66"/>
            <p:cNvSpPr txBox="1">
              <a:spLocks noChangeArrowheads="1"/>
            </p:cNvSpPr>
            <p:nvPr/>
          </p:nvSpPr>
          <p:spPr bwMode="auto">
            <a:xfrm>
              <a:off x="4292" y="2241"/>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فليمون</a:t>
              </a:r>
              <a:endParaRPr lang="en-GB" sz="1200" b="1" dirty="0">
                <a:solidFill>
                  <a:srgbClr val="FFFF00"/>
                </a:solidFill>
                <a:latin typeface="Arial" panose="020B0604020202020204" pitchFamily="34" charset="0"/>
                <a:cs typeface="Arial" panose="020B0604020202020204" pitchFamily="34" charset="0"/>
              </a:endParaRPr>
            </a:p>
          </p:txBody>
        </p:sp>
        <p:sp>
          <p:nvSpPr>
            <p:cNvPr id="140355" name="Text Box 67"/>
            <p:cNvSpPr txBox="1">
              <a:spLocks noChangeArrowheads="1"/>
            </p:cNvSpPr>
            <p:nvPr/>
          </p:nvSpPr>
          <p:spPr bwMode="auto">
            <a:xfrm>
              <a:off x="4294" y="2430"/>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CCECFF"/>
                </a:buClr>
              </a:pPr>
              <a:r>
                <a:rPr lang="ar-JO" sz="1400" b="1" dirty="0">
                  <a:solidFill>
                    <a:srgbClr val="CCECFF"/>
                  </a:solidFill>
                  <a:latin typeface="Arial" panose="020B0604020202020204" pitchFamily="34" charset="0"/>
                  <a:cs typeface="Arial" panose="020B0604020202020204" pitchFamily="34" charset="0"/>
                </a:rPr>
                <a:t>قبول الآخرين</a:t>
              </a:r>
            </a:p>
            <a:p>
              <a:pPr algn="ctr">
                <a:lnSpc>
                  <a:spcPct val="100000"/>
                </a:lnSpc>
                <a:spcBef>
                  <a:spcPts val="875"/>
                </a:spcBef>
                <a:buClr>
                  <a:srgbClr val="CCECFF"/>
                </a:buClr>
              </a:pPr>
              <a:r>
                <a:rPr lang="ar-JO" sz="1400" b="1" u="sng" dirty="0">
                  <a:solidFill>
                    <a:srgbClr val="FFEA18"/>
                  </a:solidFill>
                  <a:latin typeface="Arial" panose="020B0604020202020204" pitchFamily="34" charset="0"/>
                  <a:cs typeface="Arial" panose="020B0604020202020204" pitchFamily="34" charset="0"/>
                </a:rPr>
                <a:t>في المسيح</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56" name="Text Box 68"/>
            <p:cNvSpPr txBox="1">
              <a:spLocks noChangeArrowheads="1"/>
            </p:cNvSpPr>
            <p:nvPr/>
          </p:nvSpPr>
          <p:spPr bwMode="auto">
            <a:xfrm>
              <a:off x="4247" y="31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 17</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4" name="Group 69"/>
          <p:cNvGrpSpPr>
            <a:grpSpLocks/>
          </p:cNvGrpSpPr>
          <p:nvPr/>
        </p:nvGrpSpPr>
        <p:grpSpPr bwMode="auto">
          <a:xfrm>
            <a:off x="8062913" y="3546475"/>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blurRad="63500" dist="73964" dir="1863565"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50" name="Text Box 71"/>
            <p:cNvSpPr txBox="1">
              <a:spLocks noChangeArrowheads="1"/>
            </p:cNvSpPr>
            <p:nvPr/>
          </p:nvSpPr>
          <p:spPr bwMode="auto">
            <a:xfrm>
              <a:off x="5114" y="226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العبرانيين</a:t>
              </a:r>
              <a:endParaRPr lang="en-GB" sz="1200" b="1" dirty="0">
                <a:solidFill>
                  <a:srgbClr val="FFFF00"/>
                </a:solidFill>
                <a:latin typeface="Arial" panose="020B0604020202020204" pitchFamily="34" charset="0"/>
                <a:cs typeface="Arial" panose="020B0604020202020204" pitchFamily="34" charset="0"/>
              </a:endParaRPr>
            </a:p>
          </p:txBody>
        </p:sp>
        <p:sp>
          <p:nvSpPr>
            <p:cNvPr id="140351" name="Text Box 72"/>
            <p:cNvSpPr txBox="1">
              <a:spLocks noChangeArrowheads="1"/>
            </p:cNvSpPr>
            <p:nvPr/>
          </p:nvSpPr>
          <p:spPr bwMode="auto">
            <a:xfrm>
              <a:off x="5124" y="2450"/>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يسوع المسيح:</a:t>
              </a:r>
              <a:r>
                <a:rPr lang="en-GB" sz="1400" b="1" dirty="0">
                  <a:solidFill>
                    <a:srgbClr val="FFFFFF"/>
                  </a:solidFill>
                  <a:latin typeface="Helvetica" charset="0"/>
                </a:rPr>
                <a:t> </a:t>
              </a:r>
              <a:r>
                <a:rPr lang="ar-JO" sz="1400" b="1" u="sng" dirty="0">
                  <a:solidFill>
                    <a:srgbClr val="FFEA18"/>
                  </a:solidFill>
                  <a:latin typeface="Arial" panose="020B0604020202020204" pitchFamily="34" charset="0"/>
                  <a:cs typeface="Arial" panose="020B0604020202020204" pitchFamily="34" charset="0"/>
                </a:rPr>
                <a:t>السامي </a:t>
              </a:r>
            </a:p>
            <a:p>
              <a:pPr algn="ctr">
                <a:lnSpc>
                  <a:spcPct val="100000"/>
                </a:lnSpc>
                <a:spcBef>
                  <a:spcPts val="875"/>
                </a:spcBef>
                <a:buClr>
                  <a:srgbClr val="FFFFFF"/>
                </a:buClr>
              </a:pPr>
              <a:r>
                <a:rPr lang="ar-JO" sz="1400" b="1" u="sng" dirty="0">
                  <a:solidFill>
                    <a:srgbClr val="FFEA18"/>
                  </a:solidFill>
                  <a:latin typeface="Arial" panose="020B0604020202020204" pitchFamily="34" charset="0"/>
                  <a:cs typeface="Arial" panose="020B0604020202020204" pitchFamily="34" charset="0"/>
                </a:rPr>
                <a:t>والكافي</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52" name="Text Box 73"/>
            <p:cNvSpPr txBox="1">
              <a:spLocks noChangeArrowheads="1"/>
            </p:cNvSpPr>
            <p:nvPr/>
          </p:nvSpPr>
          <p:spPr bwMode="auto">
            <a:xfrm>
              <a:off x="5079" y="3138"/>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1: 4</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40305" name="Group 74"/>
          <p:cNvGrpSpPr>
            <a:grpSpLocks/>
          </p:cNvGrpSpPr>
          <p:nvPr/>
        </p:nvGrpSpPr>
        <p:grpSpPr bwMode="auto">
          <a:xfrm>
            <a:off x="647700" y="5538788"/>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46" name="Text Box 76"/>
            <p:cNvSpPr txBox="1">
              <a:spLocks noChangeArrowheads="1"/>
            </p:cNvSpPr>
            <p:nvPr/>
          </p:nvSpPr>
          <p:spPr bwMode="auto">
            <a:xfrm>
              <a:off x="447" y="3526"/>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يعقوب</a:t>
              </a:r>
              <a:endParaRPr lang="en-GB" sz="1200" b="1" dirty="0">
                <a:solidFill>
                  <a:srgbClr val="FFFF00"/>
                </a:solidFill>
                <a:latin typeface="Arial" panose="020B0604020202020204" pitchFamily="34" charset="0"/>
                <a:cs typeface="Arial" panose="020B0604020202020204" pitchFamily="34" charset="0"/>
              </a:endParaRPr>
            </a:p>
          </p:txBody>
        </p:sp>
        <p:sp>
          <p:nvSpPr>
            <p:cNvPr id="140347" name="Text Box 77"/>
            <p:cNvSpPr txBox="1">
              <a:spLocks noChangeArrowheads="1"/>
            </p:cNvSpPr>
            <p:nvPr/>
          </p:nvSpPr>
          <p:spPr bwMode="auto">
            <a:xfrm>
              <a:off x="450" y="3723"/>
              <a:ext cx="789"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الإيمان بالأعمال في</a:t>
              </a:r>
            </a:p>
            <a:p>
              <a:pPr algn="ctr">
                <a:lnSpc>
                  <a:spcPct val="100000"/>
                </a:lnSpc>
                <a:spcBef>
                  <a:spcPts val="875"/>
                </a:spcBef>
                <a:buClr>
                  <a:srgbClr val="FFFFFF"/>
                </a:buClr>
              </a:pPr>
              <a:r>
                <a:rPr lang="ar-JO" sz="1400" b="1" u="sng" dirty="0">
                  <a:solidFill>
                    <a:srgbClr val="FFEA18"/>
                  </a:solidFill>
                  <a:latin typeface="Arial" panose="020B0604020202020204" pitchFamily="34" charset="0"/>
                  <a:cs typeface="Arial" panose="020B0604020202020204" pitchFamily="34" charset="0"/>
                </a:rPr>
                <a:t>الحياة اليومية</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48" name="Text Box 78"/>
            <p:cNvSpPr txBox="1">
              <a:spLocks noChangeArrowheads="1"/>
            </p:cNvSpPr>
            <p:nvPr/>
          </p:nvSpPr>
          <p:spPr bwMode="auto">
            <a:xfrm>
              <a:off x="408" y="4422"/>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u="sng" dirty="0">
                  <a:solidFill>
                    <a:srgbClr val="FFFF00"/>
                  </a:solidFill>
                  <a:latin typeface="Arial" panose="020B0604020202020204" pitchFamily="34" charset="0"/>
                  <a:cs typeface="Arial" panose="020B0604020202020204" pitchFamily="34" charset="0"/>
                </a:rPr>
                <a:t>2: 26</a:t>
              </a:r>
              <a:endParaRPr lang="en-GB" sz="1800" b="1" u="sng" dirty="0">
                <a:solidFill>
                  <a:srgbClr val="FFFF00"/>
                </a:solidFill>
                <a:latin typeface="Arial" panose="020B0604020202020204" pitchFamily="34" charset="0"/>
                <a:cs typeface="Arial" panose="020B0604020202020204" pitchFamily="34" charset="0"/>
              </a:endParaRPr>
            </a:p>
          </p:txBody>
        </p:sp>
      </p:grpSp>
      <p:grpSp>
        <p:nvGrpSpPr>
          <p:cNvPr id="140306" name="Group 79"/>
          <p:cNvGrpSpPr>
            <a:grpSpLocks/>
          </p:cNvGrpSpPr>
          <p:nvPr/>
        </p:nvGrpSpPr>
        <p:grpSpPr bwMode="auto">
          <a:xfrm>
            <a:off x="1884363" y="554831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42" name="Text Box 81"/>
            <p:cNvSpPr txBox="1">
              <a:spLocks noChangeArrowheads="1"/>
            </p:cNvSpPr>
            <p:nvPr/>
          </p:nvSpPr>
          <p:spPr bwMode="auto">
            <a:xfrm>
              <a:off x="1189"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بطرس</a:t>
              </a:r>
              <a:endParaRPr lang="en-GB" sz="1200" b="1" dirty="0">
                <a:solidFill>
                  <a:srgbClr val="FFFF00"/>
                </a:solidFill>
                <a:latin typeface="Arial" panose="020B0604020202020204" pitchFamily="34" charset="0"/>
                <a:cs typeface="Arial" panose="020B0604020202020204" pitchFamily="34" charset="0"/>
              </a:endParaRPr>
            </a:p>
          </p:txBody>
        </p:sp>
        <p:sp>
          <p:nvSpPr>
            <p:cNvPr id="140343" name="Text Box 82"/>
            <p:cNvSpPr txBox="1">
              <a:spLocks noChangeArrowheads="1"/>
            </p:cNvSpPr>
            <p:nvPr/>
          </p:nvSpPr>
          <p:spPr bwMode="auto">
            <a:xfrm>
              <a:off x="1209" y="3720"/>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u="sng" dirty="0">
                  <a:solidFill>
                    <a:srgbClr val="FFFF00"/>
                  </a:solidFill>
                  <a:latin typeface="Arial" panose="020B0604020202020204" pitchFamily="34" charset="0"/>
                  <a:cs typeface="Arial" panose="020B0604020202020204" pitchFamily="34" charset="0"/>
                </a:rPr>
                <a:t>حياة</a:t>
              </a:r>
            </a:p>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المسيحي</a:t>
              </a:r>
            </a:p>
            <a:p>
              <a:pPr algn="ctr">
                <a:lnSpc>
                  <a:spcPct val="100000"/>
                </a:lnSpc>
                <a:spcBef>
                  <a:spcPts val="875"/>
                </a:spcBef>
                <a:buClr>
                  <a:srgbClr val="FFFFFF"/>
                </a:buClr>
              </a:pPr>
              <a:r>
                <a:rPr lang="ar-JO" sz="1400" b="1" u="sng" dirty="0">
                  <a:solidFill>
                    <a:srgbClr val="FFFF00"/>
                  </a:solidFill>
                  <a:latin typeface="Arial" panose="020B0604020202020204" pitchFamily="34" charset="0"/>
                  <a:cs typeface="Arial" panose="020B0604020202020204" pitchFamily="34" charset="0"/>
                </a:rPr>
                <a:t>وواجبه</a:t>
              </a:r>
              <a:endParaRPr lang="en-GB" sz="1400" b="1" u="sng" dirty="0">
                <a:solidFill>
                  <a:srgbClr val="FFFF00"/>
                </a:solidFill>
                <a:latin typeface="Arial" panose="020B0604020202020204" pitchFamily="34" charset="0"/>
                <a:cs typeface="Arial" panose="020B0604020202020204" pitchFamily="34" charset="0"/>
              </a:endParaRPr>
            </a:p>
          </p:txBody>
        </p:sp>
        <p:sp>
          <p:nvSpPr>
            <p:cNvPr id="140344" name="Text Box 83"/>
            <p:cNvSpPr txBox="1">
              <a:spLocks noChangeArrowheads="1"/>
            </p:cNvSpPr>
            <p:nvPr/>
          </p:nvSpPr>
          <p:spPr bwMode="auto">
            <a:xfrm>
              <a:off x="1187"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7</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7" name="Group 84"/>
          <p:cNvGrpSpPr>
            <a:grpSpLocks/>
          </p:cNvGrpSpPr>
          <p:nvPr/>
        </p:nvGrpSpPr>
        <p:grpSpPr bwMode="auto">
          <a:xfrm>
            <a:off x="3105150" y="5543550"/>
            <a:ext cx="1431925" cy="1885950"/>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38" name="Text Box 86"/>
            <p:cNvSpPr txBox="1">
              <a:spLocks noChangeArrowheads="1"/>
            </p:cNvSpPr>
            <p:nvPr/>
          </p:nvSpPr>
          <p:spPr bwMode="auto">
            <a:xfrm>
              <a:off x="1974"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بطرس</a:t>
              </a:r>
              <a:endParaRPr lang="en-GB" sz="1200" b="1" dirty="0">
                <a:solidFill>
                  <a:srgbClr val="FFFF00"/>
                </a:solidFill>
                <a:latin typeface="Arial" panose="020B0604020202020204" pitchFamily="34" charset="0"/>
                <a:cs typeface="Arial" panose="020B0604020202020204" pitchFamily="34" charset="0"/>
              </a:endParaRPr>
            </a:p>
          </p:txBody>
        </p:sp>
        <p:sp>
          <p:nvSpPr>
            <p:cNvPr id="140339" name="Text Box 87"/>
            <p:cNvSpPr txBox="1">
              <a:spLocks noChangeArrowheads="1"/>
            </p:cNvSpPr>
            <p:nvPr/>
          </p:nvSpPr>
          <p:spPr bwMode="auto">
            <a:xfrm>
              <a:off x="1992" y="3721"/>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المعلمين الكذبة</a:t>
              </a:r>
            </a:p>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في</a:t>
              </a:r>
            </a:p>
            <a:p>
              <a:pPr algn="ctr">
                <a:lnSpc>
                  <a:spcPct val="100000"/>
                </a:lnSpc>
                <a:spcBef>
                  <a:spcPts val="875"/>
                </a:spcBef>
                <a:buClr>
                  <a:srgbClr val="FFFFFF"/>
                </a:buClr>
              </a:pPr>
              <a:r>
                <a:rPr lang="ar-JO" sz="1400" b="1" u="sng" dirty="0">
                  <a:solidFill>
                    <a:srgbClr val="FFEA18"/>
                  </a:solidFill>
                  <a:latin typeface="Arial" panose="020B0604020202020204" pitchFamily="34" charset="0"/>
                  <a:cs typeface="Arial" panose="020B0604020202020204" pitchFamily="34" charset="0"/>
                </a:rPr>
                <a:t>الكنيسة</a:t>
              </a:r>
              <a:endParaRPr lang="en-GB" sz="1400" b="1" u="sng" dirty="0">
                <a:solidFill>
                  <a:srgbClr val="FFEA18"/>
                </a:solidFill>
                <a:latin typeface="Arial" panose="020B0604020202020204" pitchFamily="34" charset="0"/>
                <a:cs typeface="Arial" panose="020B0604020202020204" pitchFamily="34" charset="0"/>
              </a:endParaRPr>
            </a:p>
          </p:txBody>
        </p:sp>
        <p:sp>
          <p:nvSpPr>
            <p:cNvPr id="140340" name="Text Box 88"/>
            <p:cNvSpPr txBox="1">
              <a:spLocks noChangeArrowheads="1"/>
            </p:cNvSpPr>
            <p:nvPr/>
          </p:nvSpPr>
          <p:spPr bwMode="auto">
            <a:xfrm>
              <a:off x="1956" y="4437"/>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2: 1</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8" name="Group 89"/>
          <p:cNvGrpSpPr>
            <a:grpSpLocks/>
          </p:cNvGrpSpPr>
          <p:nvPr/>
        </p:nvGrpSpPr>
        <p:grpSpPr bwMode="auto">
          <a:xfrm>
            <a:off x="4330700" y="5541963"/>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34" name="Text Box 91"/>
            <p:cNvSpPr txBox="1">
              <a:spLocks noChangeArrowheads="1"/>
            </p:cNvSpPr>
            <p:nvPr/>
          </p:nvSpPr>
          <p:spPr bwMode="auto">
            <a:xfrm>
              <a:off x="2738"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1 يوحنا</a:t>
              </a:r>
              <a:endParaRPr lang="en-GB" sz="1200" b="1" dirty="0">
                <a:solidFill>
                  <a:srgbClr val="FFFF00"/>
                </a:solidFill>
                <a:latin typeface="Arial" panose="020B0604020202020204" pitchFamily="34" charset="0"/>
                <a:cs typeface="Arial" panose="020B0604020202020204" pitchFamily="34" charset="0"/>
              </a:endParaRPr>
            </a:p>
          </p:txBody>
        </p:sp>
        <p:sp>
          <p:nvSpPr>
            <p:cNvPr id="140335" name="Text Box 92"/>
            <p:cNvSpPr txBox="1">
              <a:spLocks noChangeArrowheads="1"/>
            </p:cNvSpPr>
            <p:nvPr/>
          </p:nvSpPr>
          <p:spPr bwMode="auto">
            <a:xfrm>
              <a:off x="2761" y="3663"/>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solidFill>
                    <a:srgbClr val="FFFFFF"/>
                  </a:solidFill>
                  <a:latin typeface="Arial" panose="020B0604020202020204" pitchFamily="34" charset="0"/>
                  <a:cs typeface="Arial" panose="020B0604020202020204" pitchFamily="34" charset="0"/>
                </a:rPr>
                <a:t>الخلاص </a:t>
              </a:r>
              <a:r>
                <a:rPr lang="ar-JO" sz="1400" b="1" u="sng" dirty="0">
                  <a:solidFill>
                    <a:srgbClr val="FFFF00"/>
                  </a:solidFill>
                  <a:latin typeface="Arial" panose="020B0604020202020204" pitchFamily="34" charset="0"/>
                  <a:cs typeface="Arial" panose="020B0604020202020204" pitchFamily="34" charset="0"/>
                </a:rPr>
                <a:t>مضمون</a:t>
              </a:r>
            </a:p>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الانتباه من</a:t>
              </a:r>
            </a:p>
            <a:p>
              <a:pPr algn="ctr">
                <a:lnSpc>
                  <a:spcPct val="100000"/>
                </a:lnSpc>
                <a:spcBef>
                  <a:spcPts val="875"/>
                </a:spcBef>
                <a:buClr>
                  <a:srgbClr val="FFFFFF"/>
                </a:buClr>
              </a:pPr>
              <a:r>
                <a:rPr lang="ar-JO" sz="1400" b="1" u="sng" dirty="0">
                  <a:solidFill>
                    <a:srgbClr val="FFFF00"/>
                  </a:solidFill>
                  <a:latin typeface="Arial" panose="020B0604020202020204" pitchFamily="34" charset="0"/>
                  <a:cs typeface="Arial" panose="020B0604020202020204" pitchFamily="34" charset="0"/>
                </a:rPr>
                <a:t>المعلمين</a:t>
              </a:r>
              <a:r>
                <a:rPr lang="ar-JO" sz="1400" b="1" dirty="0">
                  <a:latin typeface="Arial" panose="020B0604020202020204" pitchFamily="34" charset="0"/>
                  <a:cs typeface="Arial" panose="020B0604020202020204" pitchFamily="34" charset="0"/>
                </a:rPr>
                <a:t> الكذبة</a:t>
              </a:r>
              <a:endParaRPr lang="en-GB" sz="1400" b="1" dirty="0">
                <a:latin typeface="Arial" panose="020B0604020202020204" pitchFamily="34" charset="0"/>
                <a:cs typeface="Arial" panose="020B0604020202020204" pitchFamily="34" charset="0"/>
              </a:endParaRPr>
            </a:p>
          </p:txBody>
        </p:sp>
        <p:sp>
          <p:nvSpPr>
            <p:cNvPr id="140336" name="Text Box 93"/>
            <p:cNvSpPr txBox="1">
              <a:spLocks noChangeArrowheads="1"/>
            </p:cNvSpPr>
            <p:nvPr/>
          </p:nvSpPr>
          <p:spPr bwMode="auto">
            <a:xfrm>
              <a:off x="2728" y="4434"/>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5: 13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09" name="Group 94"/>
          <p:cNvGrpSpPr>
            <a:grpSpLocks/>
          </p:cNvGrpSpPr>
          <p:nvPr/>
        </p:nvGrpSpPr>
        <p:grpSpPr bwMode="auto">
          <a:xfrm>
            <a:off x="5565775" y="5541963"/>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30" name="Text Box 96"/>
            <p:cNvSpPr txBox="1">
              <a:spLocks noChangeArrowheads="1"/>
            </p:cNvSpPr>
            <p:nvPr/>
          </p:nvSpPr>
          <p:spPr bwMode="auto">
            <a:xfrm>
              <a:off x="3512" y="3530"/>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2 يوحنا</a:t>
              </a:r>
              <a:endParaRPr lang="en-GB" sz="1200" b="1" dirty="0">
                <a:solidFill>
                  <a:srgbClr val="FFFF00"/>
                </a:solidFill>
                <a:latin typeface="Arial" panose="020B0604020202020204" pitchFamily="34" charset="0"/>
                <a:cs typeface="Arial" panose="020B0604020202020204" pitchFamily="34" charset="0"/>
              </a:endParaRPr>
            </a:p>
          </p:txBody>
        </p:sp>
        <p:sp>
          <p:nvSpPr>
            <p:cNvPr id="140331" name="Text Box 97"/>
            <p:cNvSpPr txBox="1">
              <a:spLocks noChangeArrowheads="1"/>
            </p:cNvSpPr>
            <p:nvPr/>
          </p:nvSpPr>
          <p:spPr bwMode="auto">
            <a:xfrm>
              <a:off x="3510" y="3665"/>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السير حسب</a:t>
              </a:r>
            </a:p>
            <a:p>
              <a:pPr algn="ctr">
                <a:lnSpc>
                  <a:spcPct val="100000"/>
                </a:lnSpc>
                <a:spcBef>
                  <a:spcPts val="875"/>
                </a:spcBef>
                <a:buClr>
                  <a:srgbClr val="FFFFFF"/>
                </a:buClr>
              </a:pPr>
              <a:r>
                <a:rPr lang="ar-JO" sz="1400" b="1" u="sng" dirty="0">
                  <a:solidFill>
                    <a:srgbClr val="FFFF00"/>
                  </a:solidFill>
                  <a:latin typeface="Arial" panose="020B0604020202020204" pitchFamily="34" charset="0"/>
                  <a:cs typeface="Arial" panose="020B0604020202020204" pitchFamily="34" charset="0"/>
                </a:rPr>
                <a:t>وصايا</a:t>
              </a:r>
            </a:p>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المسيح</a:t>
              </a:r>
              <a:endParaRPr lang="en-GB" sz="1400" b="1" dirty="0">
                <a:latin typeface="Arial" panose="020B0604020202020204" pitchFamily="34" charset="0"/>
                <a:cs typeface="Arial" panose="020B0604020202020204" pitchFamily="34" charset="0"/>
              </a:endParaRPr>
            </a:p>
          </p:txBody>
        </p:sp>
        <p:sp>
          <p:nvSpPr>
            <p:cNvPr id="140332" name="Text Box 98"/>
            <p:cNvSpPr txBox="1">
              <a:spLocks noChangeArrowheads="1"/>
            </p:cNvSpPr>
            <p:nvPr/>
          </p:nvSpPr>
          <p:spPr bwMode="auto">
            <a:xfrm>
              <a:off x="3506"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 3</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10" name="Group 99"/>
          <p:cNvGrpSpPr>
            <a:grpSpLocks/>
          </p:cNvGrpSpPr>
          <p:nvPr/>
        </p:nvGrpSpPr>
        <p:grpSpPr bwMode="auto">
          <a:xfrm>
            <a:off x="7981950" y="5534025"/>
            <a:ext cx="1431925" cy="1892300"/>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26" name="Text Box 101"/>
            <p:cNvSpPr txBox="1">
              <a:spLocks noChangeArrowheads="1"/>
            </p:cNvSpPr>
            <p:nvPr/>
          </p:nvSpPr>
          <p:spPr bwMode="auto">
            <a:xfrm>
              <a:off x="5030" y="3538"/>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يهوذا</a:t>
              </a:r>
              <a:endParaRPr lang="en-GB" sz="1200" b="1" dirty="0">
                <a:solidFill>
                  <a:srgbClr val="FFFF00"/>
                </a:solidFill>
                <a:latin typeface="Arial" panose="020B0604020202020204" pitchFamily="34" charset="0"/>
                <a:cs typeface="Arial" panose="020B0604020202020204" pitchFamily="34" charset="0"/>
              </a:endParaRPr>
            </a:p>
          </p:txBody>
        </p:sp>
        <p:sp>
          <p:nvSpPr>
            <p:cNvPr id="140327" name="Text Box 102"/>
            <p:cNvSpPr txBox="1">
              <a:spLocks noChangeArrowheads="1"/>
            </p:cNvSpPr>
            <p:nvPr/>
          </p:nvSpPr>
          <p:spPr bwMode="auto">
            <a:xfrm>
              <a:off x="5062" y="3725"/>
              <a:ext cx="789" cy="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الكفاح من</a:t>
              </a:r>
            </a:p>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أجل</a:t>
              </a:r>
            </a:p>
            <a:p>
              <a:pPr algn="ctr">
                <a:lnSpc>
                  <a:spcPct val="100000"/>
                </a:lnSpc>
                <a:spcBef>
                  <a:spcPts val="875"/>
                </a:spcBef>
                <a:buClr>
                  <a:srgbClr val="FFFFFF"/>
                </a:buClr>
              </a:pPr>
              <a:r>
                <a:rPr lang="ar-JO" sz="1400" b="1" u="sng" dirty="0">
                  <a:solidFill>
                    <a:srgbClr val="FFFF00"/>
                  </a:solidFill>
                  <a:latin typeface="Arial" panose="020B0604020202020204" pitchFamily="34" charset="0"/>
                  <a:cs typeface="Arial" panose="020B0604020202020204" pitchFamily="34" charset="0"/>
                </a:rPr>
                <a:t>الإيمان</a:t>
              </a:r>
              <a:endParaRPr lang="en-GB" sz="1400" b="1" u="sng" dirty="0">
                <a:solidFill>
                  <a:srgbClr val="FFFF00"/>
                </a:solidFill>
                <a:latin typeface="Arial" panose="020B0604020202020204" pitchFamily="34" charset="0"/>
                <a:cs typeface="Arial" panose="020B0604020202020204" pitchFamily="34" charset="0"/>
              </a:endParaRPr>
            </a:p>
          </p:txBody>
        </p:sp>
        <p:sp>
          <p:nvSpPr>
            <p:cNvPr id="140328" name="Text Box 103"/>
            <p:cNvSpPr txBox="1">
              <a:spLocks noChangeArrowheads="1"/>
            </p:cNvSpPr>
            <p:nvPr/>
          </p:nvSpPr>
          <p:spPr bwMode="auto">
            <a:xfrm>
              <a:off x="5028" y="443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العددان 20- 21</a:t>
              </a:r>
              <a:endParaRPr lang="en-GB" sz="1800" b="1" dirty="0">
                <a:solidFill>
                  <a:srgbClr val="FFFF00"/>
                </a:solidFill>
                <a:latin typeface="Arial" panose="020B0604020202020204" pitchFamily="34" charset="0"/>
                <a:cs typeface="Arial" panose="020B0604020202020204" pitchFamily="34" charset="0"/>
              </a:endParaRPr>
            </a:p>
          </p:txBody>
        </p:sp>
      </p:grpSp>
      <p:grpSp>
        <p:nvGrpSpPr>
          <p:cNvPr id="140311" name="Group 104"/>
          <p:cNvGrpSpPr>
            <a:grpSpLocks/>
          </p:cNvGrpSpPr>
          <p:nvPr/>
        </p:nvGrpSpPr>
        <p:grpSpPr bwMode="auto">
          <a:xfrm>
            <a:off x="6777038" y="5551488"/>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blurRad="63500" dist="81185" dir="2321969"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40322" name="Text Box 106"/>
            <p:cNvSpPr txBox="1">
              <a:spLocks noChangeArrowheads="1"/>
            </p:cNvSpPr>
            <p:nvPr/>
          </p:nvSpPr>
          <p:spPr bwMode="auto">
            <a:xfrm>
              <a:off x="4286" y="3539"/>
              <a:ext cx="789" cy="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750"/>
                </a:spcBef>
                <a:buClr>
                  <a:srgbClr val="FFFF00"/>
                </a:buClr>
              </a:pPr>
              <a:r>
                <a:rPr lang="ar-JO" sz="1200" b="1" dirty="0">
                  <a:solidFill>
                    <a:srgbClr val="FFFF00"/>
                  </a:solidFill>
                  <a:latin typeface="Arial" panose="020B0604020202020204" pitchFamily="34" charset="0"/>
                  <a:cs typeface="Arial" panose="020B0604020202020204" pitchFamily="34" charset="0"/>
                </a:rPr>
                <a:t>3 يوحنا</a:t>
              </a:r>
              <a:endParaRPr lang="en-GB" sz="1200" b="1" dirty="0">
                <a:solidFill>
                  <a:srgbClr val="FFFF00"/>
                </a:solidFill>
                <a:latin typeface="Arial" panose="020B0604020202020204" pitchFamily="34" charset="0"/>
                <a:cs typeface="Arial" panose="020B0604020202020204" pitchFamily="34" charset="0"/>
              </a:endParaRPr>
            </a:p>
          </p:txBody>
        </p:sp>
        <p:sp>
          <p:nvSpPr>
            <p:cNvPr id="140323" name="Text Box 107"/>
            <p:cNvSpPr txBox="1">
              <a:spLocks noChangeArrowheads="1"/>
            </p:cNvSpPr>
            <p:nvPr/>
          </p:nvSpPr>
          <p:spPr bwMode="auto">
            <a:xfrm>
              <a:off x="4295" y="3758"/>
              <a:ext cx="78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ar-JO" sz="1400" b="1" u="sng" dirty="0">
                  <a:solidFill>
                    <a:srgbClr val="FFFF00"/>
                  </a:solidFill>
                  <a:latin typeface="Arial" panose="020B0604020202020204" pitchFamily="34" charset="0"/>
                  <a:cs typeface="Arial" panose="020B0604020202020204" pitchFamily="34" charset="0"/>
                </a:rPr>
                <a:t>سلطة</a:t>
              </a:r>
            </a:p>
            <a:p>
              <a:pPr algn="ctr">
                <a:lnSpc>
                  <a:spcPct val="100000"/>
                </a:lnSpc>
                <a:spcBef>
                  <a:spcPts val="875"/>
                </a:spcBef>
                <a:buClr>
                  <a:srgbClr val="FFFFFF"/>
                </a:buClr>
              </a:pPr>
              <a:r>
                <a:rPr lang="ar-JO" sz="1400" b="1" dirty="0">
                  <a:latin typeface="Arial" panose="020B0604020202020204" pitchFamily="34" charset="0"/>
                  <a:cs typeface="Arial" panose="020B0604020202020204" pitchFamily="34" charset="0"/>
                </a:rPr>
                <a:t>يوحنا الرسولية</a:t>
              </a:r>
              <a:endParaRPr lang="en-GB" sz="1400" b="1" dirty="0">
                <a:latin typeface="Arial" panose="020B0604020202020204" pitchFamily="34" charset="0"/>
                <a:cs typeface="Arial" panose="020B0604020202020204" pitchFamily="34" charset="0"/>
              </a:endParaRPr>
            </a:p>
          </p:txBody>
        </p:sp>
        <p:sp>
          <p:nvSpPr>
            <p:cNvPr id="140324" name="Text Box 108"/>
            <p:cNvSpPr txBox="1">
              <a:spLocks noChangeArrowheads="1"/>
            </p:cNvSpPr>
            <p:nvPr/>
          </p:nvSpPr>
          <p:spPr bwMode="auto">
            <a:xfrm>
              <a:off x="4269" y="4425"/>
              <a:ext cx="902"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00"/>
                </a:buClr>
              </a:pPr>
              <a:r>
                <a:rPr lang="ar-JO" sz="1800" b="1" dirty="0">
                  <a:solidFill>
                    <a:srgbClr val="FFFF00"/>
                  </a:solidFill>
                  <a:latin typeface="Arial" panose="020B0604020202020204" pitchFamily="34" charset="0"/>
                  <a:cs typeface="Arial" panose="020B0604020202020204" pitchFamily="34" charset="0"/>
                </a:rPr>
                <a:t>العددان 4، 11</a:t>
              </a:r>
              <a:endParaRPr lang="en-GB" sz="1800" b="1" dirty="0">
                <a:solidFill>
                  <a:srgbClr val="FFFF00"/>
                </a:solidFill>
                <a:latin typeface="Arial" panose="020B0604020202020204" pitchFamily="34" charset="0"/>
                <a:cs typeface="Arial" panose="020B0604020202020204" pitchFamily="34" charset="0"/>
              </a:endParaRPr>
            </a:p>
          </p:txBody>
        </p:sp>
      </p:grpSp>
      <p:sp>
        <p:nvSpPr>
          <p:cNvPr id="140312" name="Text Box 109"/>
          <p:cNvSpPr txBox="1">
            <a:spLocks noChangeArrowheads="1"/>
          </p:cNvSpPr>
          <p:nvPr/>
        </p:nvSpPr>
        <p:spPr bwMode="auto">
          <a:xfrm>
            <a:off x="5110163" y="250825"/>
            <a:ext cx="171291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grpSp>
        <p:nvGrpSpPr>
          <p:cNvPr id="140313" name="Group 110"/>
          <p:cNvGrpSpPr>
            <a:grpSpLocks/>
          </p:cNvGrpSpPr>
          <p:nvPr/>
        </p:nvGrpSpPr>
        <p:grpSpPr bwMode="auto">
          <a:xfrm>
            <a:off x="835025" y="3319463"/>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blurRad="63500" dist="71785"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140314" name="Text Box 114"/>
          <p:cNvSpPr txBox="1">
            <a:spLocks noChangeArrowheads="1"/>
          </p:cNvSpPr>
          <p:nvPr/>
        </p:nvSpPr>
        <p:spPr bwMode="auto">
          <a:xfrm>
            <a:off x="9196388" y="715010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0315" name="Text Box 115"/>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66</a:t>
            </a:r>
          </a:p>
        </p:txBody>
      </p:sp>
      <p:sp>
        <p:nvSpPr>
          <p:cNvPr id="69748" name="Text Box 116"/>
          <p:cNvSpPr txBox="1">
            <a:spLocks noChangeArrowheads="1"/>
          </p:cNvSpPr>
          <p:nvPr/>
        </p:nvSpPr>
        <p:spPr bwMode="auto">
          <a:xfrm>
            <a:off x="1773238" y="7353300"/>
            <a:ext cx="6926262"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ar-JO" sz="2000" b="1" dirty="0">
                <a:solidFill>
                  <a:srgbClr val="FFFFFF"/>
                </a:solidFill>
                <a:latin typeface="Arial" panose="020B0604020202020204" pitchFamily="34" charset="0"/>
                <a:cs typeface="Arial" panose="020B0604020202020204" pitchFamily="34" charset="0"/>
              </a:rPr>
              <a:t>ثانيًا: الرسائل من "الآخرين"</a:t>
            </a:r>
            <a:endParaRPr lang="en-GB" sz="2000" b="1" dirty="0">
              <a:solidFill>
                <a:srgbClr val="FFFFFF"/>
              </a:solidFill>
              <a:latin typeface="Arial" panose="020B0604020202020204" pitchFamily="34" charset="0"/>
              <a:cs typeface="Arial" panose="020B0604020202020204" pitchFamily="34" charset="0"/>
            </a:endParaRPr>
          </a:p>
        </p:txBody>
      </p:sp>
      <p:sp>
        <p:nvSpPr>
          <p:cNvPr id="140317" name="Text Box 117"/>
          <p:cNvSpPr txBox="1">
            <a:spLocks noChangeArrowheads="1"/>
          </p:cNvSpPr>
          <p:nvPr/>
        </p:nvSpPr>
        <p:spPr bwMode="auto">
          <a:xfrm>
            <a:off x="4117975" y="650875"/>
            <a:ext cx="505777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FFFF"/>
              </a:buClr>
            </a:pPr>
            <a:r>
              <a:rPr lang="ar-JO" sz="2000" b="1" dirty="0">
                <a:solidFill>
                  <a:srgbClr val="FFFFFF"/>
                </a:solidFill>
                <a:latin typeface="Arial" panose="020B0604020202020204" pitchFamily="34" charset="0"/>
                <a:cs typeface="Arial" panose="020B0604020202020204" pitchFamily="34" charset="0"/>
              </a:rPr>
              <a:t>أولاً: رسائل من بولس</a:t>
            </a:r>
            <a:endParaRPr lang="en-GB" sz="20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p:val>
                                            <p:strVal val="#ppt_w"/>
                                          </p:val>
                                        </p:tav>
                                      </p:tavLst>
                                    </p:anim>
                                    <p:anim calcmode="lin" valueType="num">
                                      <p:cBhvr>
                                        <p:cTn id="8" dur="500" fill="hold"/>
                                        <p:tgtEl>
                                          <p:spTgt spid="69748"/>
                                        </p:tgtEl>
                                        <p:attrNameLst>
                                          <p:attrName>ppt_h</p:attrName>
                                        </p:attrNameLst>
                                      </p:cBhvr>
                                      <p:tavLst>
                                        <p:tav tm="100000">
                                          <p:val>
                                            <p:fltVal val="0"/>
                                          </p:val>
                                        </p:tav>
                                        <p:tav>
                                          <p:val>
                                            <p:strVal val="#ppt_h"/>
                                          </p:val>
                                        </p:tav>
                                      </p:tavLst>
                                    </p:anim>
                                    <p:anim calcmode="lin" valueType="num">
                                      <p:cBhvr>
                                        <p:cTn id="9" dur="500" fill="hold"/>
                                        <p:tgtEl>
                                          <p:spTgt spid="69748"/>
                                        </p:tgtEl>
                                        <p:attrNameLst>
                                          <p:attrName>ppt_x</p:attrName>
                                        </p:attrNameLst>
                                      </p:cBhvr>
                                      <p:tavLst>
                                        <p:tav tm="100000">
                                          <p:val>
                                            <p:fltVal val="0.5"/>
                                          </p:val>
                                        </p:tav>
                                        <p:tav>
                                          <p:val>
                                            <p:strVal val="#ppt_x"/>
                                          </p:val>
                                        </p:tav>
                                      </p:tavLst>
                                    </p:anim>
                                    <p:anim calcmode="lin" valueType="num">
                                      <p:cBhvr>
                                        <p:cTn id="10" dur="500" fill="hold"/>
                                        <p:tgtEl>
                                          <p:spTgt spid="697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7" name="Group 48"/>
          <p:cNvGrpSpPr>
            <a:grpSpLocks/>
          </p:cNvGrpSpPr>
          <p:nvPr/>
        </p:nvGrpSpPr>
        <p:grpSpPr bwMode="auto">
          <a:xfrm>
            <a:off x="0" y="-15875"/>
            <a:ext cx="10058400" cy="7786688"/>
            <a:chOff x="223" y="-10"/>
            <a:chExt cx="5832" cy="4905"/>
          </a:xfrm>
        </p:grpSpPr>
        <p:pic>
          <p:nvPicPr>
            <p:cNvPr id="14238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3" y="-10"/>
              <a:ext cx="5833" cy="49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51" name="Rectangle 3"/>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pPr>
                <a:defRPr/>
              </a:pPr>
              <a:endParaRPr lang="en-US">
                <a:effectLst>
                  <a:outerShdw blurRad="50800" dist="63500" dir="2700000" algn="tl" rotWithShape="0">
                    <a:srgbClr val="000000"/>
                  </a:outerShdw>
                </a:effectLst>
              </a:endParaRPr>
            </a:p>
          </p:txBody>
        </p:sp>
      </p:grpSp>
      <p:pic>
        <p:nvPicPr>
          <p:cNvPr id="4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2697" y="3022105"/>
            <a:ext cx="1008112" cy="817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0661" name="Text Box 5"/>
          <p:cNvSpPr txBox="1">
            <a:spLocks noChangeArrowheads="1"/>
          </p:cNvSpPr>
          <p:nvPr/>
        </p:nvSpPr>
        <p:spPr bwMode="auto">
          <a:xfrm>
            <a:off x="3617913" y="2100263"/>
            <a:ext cx="12525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رومية</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2" name="Text Box 6"/>
          <p:cNvSpPr txBox="1">
            <a:spLocks noChangeArrowheads="1"/>
          </p:cNvSpPr>
          <p:nvPr/>
        </p:nvSpPr>
        <p:spPr bwMode="auto">
          <a:xfrm>
            <a:off x="3546475" y="498475"/>
            <a:ext cx="223678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كورنثوس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3" name="Text Box 7"/>
          <p:cNvSpPr txBox="1">
            <a:spLocks noChangeArrowheads="1"/>
          </p:cNvSpPr>
          <p:nvPr/>
        </p:nvSpPr>
        <p:spPr bwMode="auto">
          <a:xfrm>
            <a:off x="8034338" y="3009900"/>
            <a:ext cx="18367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غلاطية..</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4" name="Text Box 8"/>
          <p:cNvSpPr txBox="1">
            <a:spLocks noChangeArrowheads="1"/>
          </p:cNvSpPr>
          <p:nvPr/>
        </p:nvSpPr>
        <p:spPr bwMode="auto">
          <a:xfrm>
            <a:off x="4432300" y="1951038"/>
            <a:ext cx="284797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كورنثوس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5" name="Text Box 9"/>
          <p:cNvSpPr txBox="1">
            <a:spLocks noChangeArrowheads="1"/>
          </p:cNvSpPr>
          <p:nvPr/>
        </p:nvSpPr>
        <p:spPr bwMode="auto">
          <a:xfrm>
            <a:off x="1717675" y="282575"/>
            <a:ext cx="180657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كولوسي</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6" name="Text Box 10"/>
          <p:cNvSpPr txBox="1">
            <a:spLocks noChangeArrowheads="1"/>
          </p:cNvSpPr>
          <p:nvPr/>
        </p:nvSpPr>
        <p:spPr bwMode="auto">
          <a:xfrm>
            <a:off x="3597275" y="2406650"/>
            <a:ext cx="12525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7" name="Text Box 11"/>
          <p:cNvSpPr txBox="1">
            <a:spLocks noChangeArrowheads="1"/>
          </p:cNvSpPr>
          <p:nvPr/>
        </p:nvSpPr>
        <p:spPr bwMode="auto">
          <a:xfrm>
            <a:off x="3586163" y="2716213"/>
            <a:ext cx="1350962"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8" name="Text Box 12"/>
          <p:cNvSpPr txBox="1">
            <a:spLocks noChangeArrowheads="1"/>
          </p:cNvSpPr>
          <p:nvPr/>
        </p:nvSpPr>
        <p:spPr bwMode="auto">
          <a:xfrm>
            <a:off x="1770063" y="603250"/>
            <a:ext cx="1700212"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فليمون</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69" name="Text Box 13"/>
          <p:cNvSpPr txBox="1">
            <a:spLocks noChangeArrowheads="1"/>
          </p:cNvSpPr>
          <p:nvPr/>
        </p:nvSpPr>
        <p:spPr bwMode="auto">
          <a:xfrm>
            <a:off x="263525" y="1290638"/>
            <a:ext cx="1719263"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العبرانيين؟</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70" name="Text Box 14"/>
          <p:cNvSpPr txBox="1">
            <a:spLocks noChangeArrowheads="1"/>
          </p:cNvSpPr>
          <p:nvPr/>
        </p:nvSpPr>
        <p:spPr bwMode="auto">
          <a:xfrm>
            <a:off x="7267575" y="5122863"/>
            <a:ext cx="125412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يعقوب</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71" name="Text Box 15"/>
          <p:cNvSpPr txBox="1">
            <a:spLocks noChangeArrowheads="1"/>
          </p:cNvSpPr>
          <p:nvPr/>
        </p:nvSpPr>
        <p:spPr bwMode="auto">
          <a:xfrm>
            <a:off x="5230813" y="2578100"/>
            <a:ext cx="125095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يوحنا</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72" name="Text Box 16"/>
          <p:cNvSpPr txBox="1">
            <a:spLocks noChangeArrowheads="1"/>
          </p:cNvSpPr>
          <p:nvPr/>
        </p:nvSpPr>
        <p:spPr bwMode="auto">
          <a:xfrm>
            <a:off x="5230813" y="3233738"/>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3 يوحنا..</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73" name="Text Box 17"/>
          <p:cNvSpPr txBox="1">
            <a:spLocks noChangeArrowheads="1"/>
          </p:cNvSpPr>
          <p:nvPr/>
        </p:nvSpPr>
        <p:spPr bwMode="auto">
          <a:xfrm>
            <a:off x="7243763" y="5410200"/>
            <a:ext cx="12525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يهوذا..</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74" name="Text Box 18"/>
          <p:cNvSpPr txBox="1">
            <a:spLocks noChangeArrowheads="1"/>
          </p:cNvSpPr>
          <p:nvPr/>
        </p:nvSpPr>
        <p:spPr bwMode="auto">
          <a:xfrm>
            <a:off x="5230813" y="2890838"/>
            <a:ext cx="1250950" cy="40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2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يوحنا</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nvGrpSpPr>
          <p:cNvPr id="3" name="Group 19"/>
          <p:cNvGrpSpPr>
            <a:grpSpLocks/>
          </p:cNvGrpSpPr>
          <p:nvPr/>
        </p:nvGrpSpPr>
        <p:grpSpPr bwMode="auto">
          <a:xfrm>
            <a:off x="5083175" y="1122363"/>
            <a:ext cx="2795588" cy="777875"/>
            <a:chOff x="3202" y="707"/>
            <a:chExt cx="1761" cy="490"/>
          </a:xfrm>
        </p:grpSpPr>
        <p:sp>
          <p:nvSpPr>
            <p:cNvPr id="70676"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41357" name="Text Box 21"/>
            <p:cNvSpPr txBox="1">
              <a:spLocks noChangeArrowheads="1"/>
            </p:cNvSpPr>
            <p:nvPr/>
          </p:nvSpPr>
          <p:spPr bwMode="auto">
            <a:xfrm>
              <a:off x="3202" y="707"/>
              <a:ext cx="1761"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ar-JO"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70678" name="Text Box 22"/>
          <p:cNvSpPr txBox="1">
            <a:spLocks noChangeArrowheads="1"/>
          </p:cNvSpPr>
          <p:nvPr/>
        </p:nvSpPr>
        <p:spPr bwMode="auto">
          <a:xfrm>
            <a:off x="1797050" y="-38100"/>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أفسس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79" name="Text Box 23"/>
          <p:cNvSpPr txBox="1">
            <a:spLocks noChangeArrowheads="1"/>
          </p:cNvSpPr>
          <p:nvPr/>
        </p:nvSpPr>
        <p:spPr bwMode="auto">
          <a:xfrm>
            <a:off x="1697038" y="922338"/>
            <a:ext cx="18478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فيليبي</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80" name="Text Box 24"/>
          <p:cNvSpPr txBox="1">
            <a:spLocks noChangeArrowheads="1"/>
          </p:cNvSpPr>
          <p:nvPr/>
        </p:nvSpPr>
        <p:spPr bwMode="auto">
          <a:xfrm>
            <a:off x="1798638" y="231298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تيموثاوس..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81" name="Text Box 25"/>
          <p:cNvSpPr txBox="1">
            <a:spLocks noChangeArrowheads="1"/>
          </p:cNvSpPr>
          <p:nvPr/>
        </p:nvSpPr>
        <p:spPr bwMode="auto">
          <a:xfrm>
            <a:off x="1797050" y="1400175"/>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بطرس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82" name="Text Box 26"/>
          <p:cNvSpPr txBox="1">
            <a:spLocks noChangeArrowheads="1"/>
          </p:cNvSpPr>
          <p:nvPr/>
        </p:nvSpPr>
        <p:spPr bwMode="auto">
          <a:xfrm>
            <a:off x="1798638" y="172243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 بطرس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83" name="Text Box 27"/>
          <p:cNvSpPr txBox="1">
            <a:spLocks noChangeArrowheads="1"/>
          </p:cNvSpPr>
          <p:nvPr/>
        </p:nvSpPr>
        <p:spPr bwMode="auto">
          <a:xfrm>
            <a:off x="3768725" y="808038"/>
            <a:ext cx="1595438"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 تيموثاوس..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0684" name="Text Box 28"/>
          <p:cNvSpPr txBox="1">
            <a:spLocks noChangeArrowheads="1"/>
          </p:cNvSpPr>
          <p:nvPr/>
        </p:nvSpPr>
        <p:spPr bwMode="auto">
          <a:xfrm>
            <a:off x="5230813" y="2265363"/>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FFFFFF"/>
              </a:buClr>
              <a:defRPr/>
            </a:pPr>
            <a:r>
              <a:rPr lang="ar-JO"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تيطس</a:t>
            </a:r>
            <a:endParaRPr lang="en-GB" sz="18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nvGrpSpPr>
          <p:cNvPr id="4" name="Group 29"/>
          <p:cNvGrpSpPr>
            <a:grpSpLocks/>
          </p:cNvGrpSpPr>
          <p:nvPr/>
        </p:nvGrpSpPr>
        <p:grpSpPr bwMode="auto">
          <a:xfrm>
            <a:off x="3009900" y="1295400"/>
            <a:ext cx="2493963" cy="839788"/>
            <a:chOff x="1896" y="816"/>
            <a:chExt cx="1571" cy="529"/>
          </a:xfrm>
        </p:grpSpPr>
        <p:sp>
          <p:nvSpPr>
            <p:cNvPr id="70686" name="Oval 30"/>
            <p:cNvSpPr>
              <a:spLocks noChangeArrowheads="1"/>
            </p:cNvSpPr>
            <p:nvPr/>
          </p:nvSpPr>
          <p:spPr bwMode="auto">
            <a:xfrm>
              <a:off x="2655" y="1180"/>
              <a:ext cx="178"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41355" name="Text Box 31"/>
            <p:cNvSpPr txBox="1">
              <a:spLocks noChangeArrowheads="1"/>
            </p:cNvSpPr>
            <p:nvPr/>
          </p:nvSpPr>
          <p:spPr bwMode="auto">
            <a:xfrm>
              <a:off x="1896" y="816"/>
              <a:ext cx="1571"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ar-JO"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كورنثوس</a:t>
              </a:r>
              <a:endParaRPr lang="en-GB"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grpSp>
        <p:nvGrpSpPr>
          <p:cNvPr id="5" name="Group 32"/>
          <p:cNvGrpSpPr>
            <a:grpSpLocks/>
          </p:cNvGrpSpPr>
          <p:nvPr/>
        </p:nvGrpSpPr>
        <p:grpSpPr bwMode="auto">
          <a:xfrm>
            <a:off x="7010400" y="4576763"/>
            <a:ext cx="3101975" cy="828675"/>
            <a:chOff x="4224" y="2883"/>
            <a:chExt cx="1954" cy="522"/>
          </a:xfrm>
        </p:grpSpPr>
        <p:sp>
          <p:nvSpPr>
            <p:cNvPr id="70689"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41353" name="Text Box 34"/>
            <p:cNvSpPr txBox="1">
              <a:spLocks noChangeArrowheads="1"/>
            </p:cNvSpPr>
            <p:nvPr/>
          </p:nvSpPr>
          <p:spPr bwMode="auto">
            <a:xfrm>
              <a:off x="4224" y="2883"/>
              <a:ext cx="1954"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ar-JO"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أورشليم</a:t>
              </a:r>
              <a:endParaRPr lang="en-GB"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grpSp>
        <p:nvGrpSpPr>
          <p:cNvPr id="6" name="Group 35"/>
          <p:cNvGrpSpPr>
            <a:grpSpLocks/>
          </p:cNvGrpSpPr>
          <p:nvPr/>
        </p:nvGrpSpPr>
        <p:grpSpPr bwMode="auto">
          <a:xfrm>
            <a:off x="0" y="0"/>
            <a:ext cx="2270125" cy="781050"/>
            <a:chOff x="0" y="0"/>
            <a:chExt cx="1430" cy="492"/>
          </a:xfrm>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41351" name="Text Box 37"/>
            <p:cNvSpPr txBox="1">
              <a:spLocks noChangeArrowheads="1"/>
            </p:cNvSpPr>
            <p:nvPr/>
          </p:nvSpPr>
          <p:spPr bwMode="auto">
            <a:xfrm>
              <a:off x="0" y="0"/>
              <a:ext cx="1430"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ar-JO"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روما</a:t>
              </a:r>
              <a:endParaRPr lang="en-GB"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141340" name="Text Box 38"/>
          <p:cNvSpPr txBox="1">
            <a:spLocks noChangeArrowheads="1"/>
          </p:cNvSpPr>
          <p:nvPr/>
        </p:nvSpPr>
        <p:spPr bwMode="auto">
          <a:xfrm>
            <a:off x="808038" y="3221038"/>
            <a:ext cx="3087687" cy="214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3313"/>
              </a:spcBef>
              <a:buClr>
                <a:srgbClr val="FFFF00"/>
              </a:buClr>
              <a:defRPr/>
            </a:pPr>
            <a:r>
              <a:rPr lang="ar-JO" sz="53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أين</a:t>
            </a:r>
          </a:p>
          <a:p>
            <a:pPr algn="r">
              <a:lnSpc>
                <a:spcPct val="100000"/>
              </a:lnSpc>
              <a:spcBef>
                <a:spcPts val="3313"/>
              </a:spcBef>
              <a:buClr>
                <a:srgbClr val="FFFF00"/>
              </a:buClr>
              <a:defRPr/>
            </a:pPr>
            <a:r>
              <a:rPr lang="ar-JO" sz="53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rPr>
              <a:t>كتبت؟</a:t>
            </a:r>
            <a:endParaRPr lang="en-GB" sz="5300" b="1" dirty="0">
              <a:solidFill>
                <a:srgbClr val="FFFF00"/>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41341" name="Text Box 39"/>
          <p:cNvSpPr txBox="1">
            <a:spLocks noChangeArrowheads="1"/>
          </p:cNvSpPr>
          <p:nvPr/>
        </p:nvSpPr>
        <p:spPr bwMode="auto">
          <a:xfrm>
            <a:off x="9378950" y="6934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63500" dir="2700000" algn="tl" rotWithShape="0">
                  <a:srgbClr val="000000"/>
                </a:outerShdw>
              </a:effectLst>
            </a:endParaRPr>
          </a:p>
        </p:txBody>
      </p:sp>
      <p:sp>
        <p:nvSpPr>
          <p:cNvPr id="141342" name="Rectangle 40"/>
          <p:cNvSpPr>
            <a:spLocks noChangeArrowheads="1"/>
          </p:cNvSpPr>
          <p:nvPr/>
        </p:nvSpPr>
        <p:spPr bwMode="auto">
          <a:xfrm>
            <a:off x="8716029" y="7412847"/>
            <a:ext cx="690841" cy="2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63500" dir="2700000" algn="tl" rotWithShape="0">
                    <a:srgbClr val="000000"/>
                  </a:outerShdw>
                </a:effectLst>
                <a:latin typeface="Comic Sans MS" charset="0"/>
              </a:rPr>
              <a:t>9.65.08.</a:t>
            </a:r>
          </a:p>
        </p:txBody>
      </p:sp>
      <p:sp>
        <p:nvSpPr>
          <p:cNvPr id="141343" name="Text Box 41"/>
          <p:cNvSpPr txBox="1">
            <a:spLocks noChangeArrowheads="1"/>
          </p:cNvSpPr>
          <p:nvPr/>
        </p:nvSpPr>
        <p:spPr bwMode="auto">
          <a:xfrm>
            <a:off x="865188" y="7429500"/>
            <a:ext cx="922337"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63500" dir="2700000" algn="tl" rotWithShape="0">
                    <a:srgbClr val="000000"/>
                  </a:outerShdw>
                </a:effectLst>
                <a:latin typeface="Arial" charset="0"/>
              </a:rPr>
              <a:t>©2006 TBBMI</a:t>
            </a:r>
          </a:p>
        </p:txBody>
      </p:sp>
      <p:sp>
        <p:nvSpPr>
          <p:cNvPr id="141344" name="Text Box 42"/>
          <p:cNvSpPr txBox="1">
            <a:spLocks noChangeArrowheads="1"/>
          </p:cNvSpPr>
          <p:nvPr/>
        </p:nvSpPr>
        <p:spPr bwMode="auto">
          <a:xfrm>
            <a:off x="9189191" y="7412847"/>
            <a:ext cx="344593" cy="2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63500" dir="2700000" algn="tl" rotWithShape="0">
                    <a:srgbClr val="000000"/>
                  </a:outerShdw>
                </a:effectLst>
                <a:latin typeface="Comic Sans MS" charset="0"/>
              </a:rPr>
              <a:t>67</a:t>
            </a:r>
          </a:p>
        </p:txBody>
      </p:sp>
      <p:sp>
        <p:nvSpPr>
          <p:cNvPr id="141345" name="Text Box 43"/>
          <p:cNvSpPr txBox="1">
            <a:spLocks noChangeArrowheads="1"/>
          </p:cNvSpPr>
          <p:nvPr/>
        </p:nvSpPr>
        <p:spPr bwMode="auto">
          <a:xfrm>
            <a:off x="9496425" y="7345363"/>
            <a:ext cx="44132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63500" dir="2700000" algn="tl" rotWithShape="0">
                    <a:srgbClr val="000000"/>
                  </a:outerShdw>
                </a:effectLst>
                <a:latin typeface="Comic Sans MS" charset="0"/>
              </a:rPr>
              <a:t>27</a:t>
            </a:r>
          </a:p>
        </p:txBody>
      </p:sp>
      <p:grpSp>
        <p:nvGrpSpPr>
          <p:cNvPr id="7" name="Group 44"/>
          <p:cNvGrpSpPr>
            <a:grpSpLocks/>
          </p:cNvGrpSpPr>
          <p:nvPr/>
        </p:nvGrpSpPr>
        <p:grpSpPr bwMode="auto">
          <a:xfrm>
            <a:off x="7621588" y="1900238"/>
            <a:ext cx="2520950" cy="1050925"/>
            <a:chOff x="4609" y="1197"/>
            <a:chExt cx="1588" cy="662"/>
          </a:xfrm>
        </p:grpSpPr>
        <p:sp>
          <p:nvSpPr>
            <p:cNvPr id="70701"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63500" dir="2700000" algn="tl" rotWithShape="0">
                    <a:srgbClr val="000000"/>
                  </a:outerShdw>
                </a:effectLst>
                <a:latin typeface="Times New Roman" pitchFamily="-112" charset="0"/>
                <a:ea typeface="+mn-ea"/>
                <a:cs typeface="+mn-cs"/>
              </a:endParaRPr>
            </a:p>
          </p:txBody>
        </p:sp>
        <p:sp>
          <p:nvSpPr>
            <p:cNvPr id="141349" name="Text Box 46"/>
            <p:cNvSpPr txBox="1">
              <a:spLocks noChangeArrowheads="1"/>
            </p:cNvSpPr>
            <p:nvPr/>
          </p:nvSpPr>
          <p:spPr bwMode="auto">
            <a:xfrm>
              <a:off x="4609" y="1197"/>
              <a:ext cx="1588" cy="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813"/>
                </a:spcBef>
                <a:buClr>
                  <a:srgbClr val="76F774"/>
                </a:buClr>
                <a:defRPr/>
              </a:pPr>
              <a:r>
                <a:rPr lang="ar-JO"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أنطاكية</a:t>
              </a:r>
            </a:p>
            <a:p>
              <a:pPr algn="ctr">
                <a:lnSpc>
                  <a:spcPct val="70000"/>
                </a:lnSpc>
                <a:spcBef>
                  <a:spcPts val="1813"/>
                </a:spcBef>
                <a:buClr>
                  <a:srgbClr val="76F774"/>
                </a:buClr>
                <a:defRPr/>
              </a:pPr>
              <a:r>
                <a:rPr lang="ar-JO"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السورية</a:t>
              </a:r>
              <a:endParaRPr lang="en-GB"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grpSp>
      <p:sp>
        <p:nvSpPr>
          <p:cNvPr id="70703" name="Text Box 47"/>
          <p:cNvSpPr txBox="1">
            <a:spLocks noChangeArrowheads="1"/>
          </p:cNvSpPr>
          <p:nvPr/>
        </p:nvSpPr>
        <p:spPr bwMode="auto">
          <a:xfrm>
            <a:off x="3340100" y="38100"/>
            <a:ext cx="3197225"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76F774"/>
              </a:buClr>
              <a:defRPr/>
            </a:pPr>
            <a:r>
              <a:rPr lang="ar-JO" sz="2900" b="1" dirty="0" err="1">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rPr>
              <a:t>مكدونية</a:t>
            </a:r>
            <a:endParaRPr lang="en-GB" sz="2900" b="1" dirty="0">
              <a:solidFill>
                <a:srgbClr val="76F774"/>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100000">
                                          <p:val>
                                            <p:strVal val="#ppt_x-#ppt_w/2"/>
                                          </p:val>
                                        </p:tav>
                                        <p:tav>
                                          <p:val>
                                            <p:strVal val="#ppt_x"/>
                                          </p:val>
                                        </p:tav>
                                      </p:tavLst>
                                    </p:anim>
                                    <p:anim calcmode="lin" valueType="num">
                                      <p:cBhvr>
                                        <p:cTn id="8" dur="500" fill="hold"/>
                                        <p:tgtEl>
                                          <p:spTgt spid="5"/>
                                        </p:tgtEl>
                                        <p:attrNameLst>
                                          <p:attrName>ppt_y</p:attrName>
                                        </p:attrNameLst>
                                      </p:cBhvr>
                                      <p:tavLst>
                                        <p:tav tm="100000">
                                          <p:val>
                                            <p:strVal val="#ppt_y"/>
                                          </p:val>
                                        </p:tav>
                                        <p:tav>
                                          <p:val>
                                            <p:strVal val="#ppt_y"/>
                                          </p:val>
                                        </p:tav>
                                      </p:tavLst>
                                    </p:anim>
                                    <p:anim calcmode="lin" valueType="num">
                                      <p:cBhvr>
                                        <p:cTn id="9" dur="500" fill="hold"/>
                                        <p:tgtEl>
                                          <p:spTgt spid="5"/>
                                        </p:tgtEl>
                                        <p:attrNameLst>
                                          <p:attrName>ppt_w</p:attrName>
                                        </p:attrNameLst>
                                      </p:cBhvr>
                                      <p:tavLst>
                                        <p:tav tm="100000">
                                          <p:val>
                                            <p:fltVal val="0"/>
                                          </p:val>
                                        </p:tav>
                                        <p:tav>
                                          <p:val>
                                            <p:strVal val="#ppt_w"/>
                                          </p:val>
                                        </p:tav>
                                      </p:tavLst>
                                    </p:anim>
                                    <p:anim calcmode="lin" valueType="num">
                                      <p:cBhvr>
                                        <p:cTn id="10" dur="500" fill="hold"/>
                                        <p:tgtEl>
                                          <p:spTgt spid="5"/>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ppt_x</p:attrName>
                                        </p:attrNameLst>
                                      </p:cBhvr>
                                      <p:tavLst>
                                        <p:tav tm="100000">
                                          <p:val>
                                            <p:strVal val="#ppt_x-#ppt_w/2"/>
                                          </p:val>
                                        </p:tav>
                                        <p:tav>
                                          <p:val>
                                            <p:strVal val="#ppt_x"/>
                                          </p:val>
                                        </p:tav>
                                      </p:tavLst>
                                    </p:anim>
                                    <p:anim calcmode="lin" valueType="num">
                                      <p:cBhvr>
                                        <p:cTn id="16" dur="500" fill="hold"/>
                                        <p:tgtEl>
                                          <p:spTgt spid="7"/>
                                        </p:tgtEl>
                                        <p:attrNameLst>
                                          <p:attrName>ppt_y</p:attrName>
                                        </p:attrNameLst>
                                      </p:cBhvr>
                                      <p:tavLst>
                                        <p:tav tm="100000">
                                          <p:val>
                                            <p:strVal val="#ppt_y"/>
                                          </p:val>
                                        </p:tav>
                                        <p:tav>
                                          <p:val>
                                            <p:strVal val="#ppt_y"/>
                                          </p:val>
                                        </p:tav>
                                      </p:tavLst>
                                    </p:anim>
                                    <p:anim calcmode="lin" valueType="num">
                                      <p:cBhvr>
                                        <p:cTn id="17" dur="500" fill="hold"/>
                                        <p:tgtEl>
                                          <p:spTgt spid="7"/>
                                        </p:tgtEl>
                                        <p:attrNameLst>
                                          <p:attrName>ppt_w</p:attrName>
                                        </p:attrNameLst>
                                      </p:cBhvr>
                                      <p:tavLst>
                                        <p:tav tm="100000">
                                          <p:val>
                                            <p:fltVal val="0"/>
                                          </p:val>
                                        </p:tav>
                                        <p:tav>
                                          <p:val>
                                            <p:strVal val="#ppt_w"/>
                                          </p:val>
                                        </p:tav>
                                      </p:tavLst>
                                    </p:anim>
                                    <p:anim calcmode="lin" valueType="num">
                                      <p:cBhvr>
                                        <p:cTn id="18" dur="500" fill="hold"/>
                                        <p:tgtEl>
                                          <p:spTgt spid="7"/>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100000">
                                          <p:val>
                                            <p:strVal val="#ppt_x-#ppt_w/2"/>
                                          </p:val>
                                        </p:tav>
                                        <p:tav>
                                          <p:val>
                                            <p:strVal val="#ppt_x"/>
                                          </p:val>
                                        </p:tav>
                                      </p:tavLst>
                                    </p:anim>
                                    <p:anim calcmode="lin" valueType="num">
                                      <p:cBhvr>
                                        <p:cTn id="24" dur="500" fill="hold"/>
                                        <p:tgtEl>
                                          <p:spTgt spid="3"/>
                                        </p:tgtEl>
                                        <p:attrNameLst>
                                          <p:attrName>ppt_y</p:attrName>
                                        </p:attrNameLst>
                                      </p:cBhvr>
                                      <p:tavLst>
                                        <p:tav tm="100000">
                                          <p:val>
                                            <p:strVal val="#ppt_y"/>
                                          </p:val>
                                        </p:tav>
                                        <p:tav>
                                          <p:val>
                                            <p:strVal val="#ppt_y"/>
                                          </p:val>
                                        </p:tav>
                                      </p:tavLst>
                                    </p:anim>
                                    <p:anim calcmode="lin" valueType="num">
                                      <p:cBhvr>
                                        <p:cTn id="25" dur="500" fill="hold"/>
                                        <p:tgtEl>
                                          <p:spTgt spid="3"/>
                                        </p:tgtEl>
                                        <p:attrNameLst>
                                          <p:attrName>ppt_w</p:attrName>
                                        </p:attrNameLst>
                                      </p:cBhvr>
                                      <p:tavLst>
                                        <p:tav tm="100000">
                                          <p:val>
                                            <p:fltVal val="0"/>
                                          </p:val>
                                        </p:tav>
                                        <p:tav>
                                          <p:val>
                                            <p:strVal val="#ppt_w"/>
                                          </p:val>
                                        </p:tav>
                                      </p:tavLst>
                                    </p:anim>
                                    <p:anim calcmode="lin" valueType="num">
                                      <p:cBhvr>
                                        <p:cTn id="26" dur="500" fill="hold"/>
                                        <p:tgtEl>
                                          <p:spTgt spid="3"/>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ppt_x</p:attrName>
                                        </p:attrNameLst>
                                      </p:cBhvr>
                                      <p:tavLst>
                                        <p:tav tm="100000">
                                          <p:val>
                                            <p:strVal val="#ppt_x-#ppt_w/2"/>
                                          </p:val>
                                        </p:tav>
                                        <p:tav>
                                          <p:val>
                                            <p:strVal val="#ppt_x"/>
                                          </p:val>
                                        </p:tav>
                                      </p:tavLst>
                                    </p:anim>
                                    <p:anim calcmode="lin" valueType="num">
                                      <p:cBhvr>
                                        <p:cTn id="32" dur="500" fill="hold"/>
                                        <p:tgtEl>
                                          <p:spTgt spid="4"/>
                                        </p:tgtEl>
                                        <p:attrNameLst>
                                          <p:attrName>ppt_y</p:attrName>
                                        </p:attrNameLst>
                                      </p:cBhvr>
                                      <p:tavLst>
                                        <p:tav tm="100000">
                                          <p:val>
                                            <p:strVal val="#ppt_y"/>
                                          </p:val>
                                        </p:tav>
                                        <p:tav>
                                          <p:val>
                                            <p:strVal val="#ppt_y"/>
                                          </p:val>
                                        </p:tav>
                                      </p:tavLst>
                                    </p:anim>
                                    <p:anim calcmode="lin" valueType="num">
                                      <p:cBhvr>
                                        <p:cTn id="33" dur="500" fill="hold"/>
                                        <p:tgtEl>
                                          <p:spTgt spid="4"/>
                                        </p:tgtEl>
                                        <p:attrNameLst>
                                          <p:attrName>ppt_w</p:attrName>
                                        </p:attrNameLst>
                                      </p:cBhvr>
                                      <p:tavLst>
                                        <p:tav tm="100000">
                                          <p:val>
                                            <p:fltVal val="0"/>
                                          </p:val>
                                        </p:tav>
                                        <p:tav>
                                          <p:val>
                                            <p:strVal val="#ppt_w"/>
                                          </p:val>
                                        </p:tav>
                                      </p:tavLst>
                                    </p:anim>
                                    <p:anim calcmode="lin" valueType="num">
                                      <p:cBhvr>
                                        <p:cTn id="34" dur="500" fill="hold"/>
                                        <p:tgtEl>
                                          <p:spTgt spid="4"/>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70703"/>
                                        </p:tgtEl>
                                        <p:attrNameLst>
                                          <p:attrName>style.visibility</p:attrName>
                                        </p:attrNameLst>
                                      </p:cBhvr>
                                      <p:to>
                                        <p:strVal val="visible"/>
                                      </p:to>
                                    </p:set>
                                    <p:anim calcmode="lin" valueType="num">
                                      <p:cBhvr>
                                        <p:cTn id="39" dur="500" fill="hold"/>
                                        <p:tgtEl>
                                          <p:spTgt spid="70703"/>
                                        </p:tgtEl>
                                        <p:attrNameLst>
                                          <p:attrName>ppt_x</p:attrName>
                                        </p:attrNameLst>
                                      </p:cBhvr>
                                      <p:tavLst>
                                        <p:tav tm="100000">
                                          <p:val>
                                            <p:strVal val="#ppt_x-#ppt_w/2"/>
                                          </p:val>
                                        </p:tav>
                                        <p:tav>
                                          <p:val>
                                            <p:strVal val="#ppt_x"/>
                                          </p:val>
                                        </p:tav>
                                      </p:tavLst>
                                    </p:anim>
                                    <p:anim calcmode="lin" valueType="num">
                                      <p:cBhvr>
                                        <p:cTn id="40" dur="500" fill="hold"/>
                                        <p:tgtEl>
                                          <p:spTgt spid="70703"/>
                                        </p:tgtEl>
                                        <p:attrNameLst>
                                          <p:attrName>ppt_y</p:attrName>
                                        </p:attrNameLst>
                                      </p:cBhvr>
                                      <p:tavLst>
                                        <p:tav tm="100000">
                                          <p:val>
                                            <p:strVal val="#ppt_y"/>
                                          </p:val>
                                        </p:tav>
                                        <p:tav>
                                          <p:val>
                                            <p:strVal val="#ppt_y"/>
                                          </p:val>
                                        </p:tav>
                                      </p:tavLst>
                                    </p:anim>
                                    <p:anim calcmode="lin" valueType="num">
                                      <p:cBhvr>
                                        <p:cTn id="41" dur="500" fill="hold"/>
                                        <p:tgtEl>
                                          <p:spTgt spid="70703"/>
                                        </p:tgtEl>
                                        <p:attrNameLst>
                                          <p:attrName>ppt_w</p:attrName>
                                        </p:attrNameLst>
                                      </p:cBhvr>
                                      <p:tavLst>
                                        <p:tav tm="100000">
                                          <p:val>
                                            <p:fltVal val="0"/>
                                          </p:val>
                                        </p:tav>
                                        <p:tav>
                                          <p:val>
                                            <p:strVal val="#ppt_w"/>
                                          </p:val>
                                        </p:tav>
                                      </p:tavLst>
                                    </p:anim>
                                    <p:anim calcmode="lin" valueType="num">
                                      <p:cBhvr>
                                        <p:cTn id="42" dur="500" fill="hold"/>
                                        <p:tgtEl>
                                          <p:spTgt spid="70703"/>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ppt_x</p:attrName>
                                        </p:attrNameLst>
                                      </p:cBhvr>
                                      <p:tavLst>
                                        <p:tav tm="100000">
                                          <p:val>
                                            <p:strVal val="#ppt_x-#ppt_w/2"/>
                                          </p:val>
                                        </p:tav>
                                        <p:tav>
                                          <p:val>
                                            <p:strVal val="#ppt_x"/>
                                          </p:val>
                                        </p:tav>
                                      </p:tavLst>
                                    </p:anim>
                                    <p:anim calcmode="lin" valueType="num">
                                      <p:cBhvr>
                                        <p:cTn id="48" dur="500" fill="hold"/>
                                        <p:tgtEl>
                                          <p:spTgt spid="6"/>
                                        </p:tgtEl>
                                        <p:attrNameLst>
                                          <p:attrName>ppt_y</p:attrName>
                                        </p:attrNameLst>
                                      </p:cBhvr>
                                      <p:tavLst>
                                        <p:tav tm="100000">
                                          <p:val>
                                            <p:strVal val="#ppt_y"/>
                                          </p:val>
                                        </p:tav>
                                        <p:tav>
                                          <p:val>
                                            <p:strVal val="#ppt_y"/>
                                          </p:val>
                                        </p:tav>
                                      </p:tavLst>
                                    </p:anim>
                                    <p:anim calcmode="lin" valueType="num">
                                      <p:cBhvr>
                                        <p:cTn id="49" dur="500" fill="hold"/>
                                        <p:tgtEl>
                                          <p:spTgt spid="6"/>
                                        </p:tgtEl>
                                        <p:attrNameLst>
                                          <p:attrName>ppt_w</p:attrName>
                                        </p:attrNameLst>
                                      </p:cBhvr>
                                      <p:tavLst>
                                        <p:tav tm="100000">
                                          <p:val>
                                            <p:fltVal val="0"/>
                                          </p:val>
                                        </p:tav>
                                        <p:tav>
                                          <p:val>
                                            <p:strVal val="#ppt_w"/>
                                          </p:val>
                                        </p:tav>
                                      </p:tavLst>
                                    </p:anim>
                                    <p:anim calcmode="lin" valueType="num">
                                      <p:cBhvr>
                                        <p:cTn id="50" dur="500" fill="hold"/>
                                        <p:tgtEl>
                                          <p:spTgt spid="6"/>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nodeType="clickEffect">
                                  <p:stCondLst>
                                    <p:cond delay="0"/>
                                  </p:stCondLst>
                                  <p:childTnLst>
                                    <p:set>
                                      <p:cBhvr>
                                        <p:cTn id="54" dur="1" fill="hold">
                                          <p:stCondLst>
                                            <p:cond delay="0"/>
                                          </p:stCondLst>
                                        </p:cTn>
                                        <p:tgtEl>
                                          <p:spTgt spid="70670"/>
                                        </p:tgtEl>
                                        <p:attrNameLst>
                                          <p:attrName>style.visibility</p:attrName>
                                        </p:attrNameLst>
                                      </p:cBhvr>
                                      <p:to>
                                        <p:strVal val="visible"/>
                                      </p:to>
                                    </p:set>
                                    <p:anim calcmode="lin" valueType="num">
                                      <p:cBhvr>
                                        <p:cTn id="55" dur="500" fill="hold"/>
                                        <p:tgtEl>
                                          <p:spTgt spid="70670"/>
                                        </p:tgtEl>
                                        <p:attrNameLst>
                                          <p:attrName>ppt_w</p:attrName>
                                        </p:attrNameLst>
                                      </p:cBhvr>
                                      <p:tavLst>
                                        <p:tav tm="100000">
                                          <p:val>
                                            <p:strVal val="2/3*#ppt_w"/>
                                          </p:val>
                                        </p:tav>
                                        <p:tav>
                                          <p:val>
                                            <p:strVal val="#ppt_w"/>
                                          </p:val>
                                        </p:tav>
                                      </p:tavLst>
                                    </p:anim>
                                    <p:anim calcmode="lin" valueType="num">
                                      <p:cBhvr>
                                        <p:cTn id="56" dur="500" fill="hold"/>
                                        <p:tgtEl>
                                          <p:spTgt spid="70670"/>
                                        </p:tgtEl>
                                        <p:attrNameLst>
                                          <p:attrName>ppt_h</p:attrName>
                                        </p:attrNameLst>
                                      </p:cBhvr>
                                      <p:tavLst>
                                        <p:tav tm="100000">
                                          <p:val>
                                            <p:strVal val="2/3*#ppt_h"/>
                                          </p:val>
                                        </p:tav>
                                        <p:tav>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nodeType="clickEffect">
                                  <p:stCondLst>
                                    <p:cond delay="0"/>
                                  </p:stCondLst>
                                  <p:childTnLst>
                                    <p:set>
                                      <p:cBhvr>
                                        <p:cTn id="60" dur="1" fill="hold">
                                          <p:stCondLst>
                                            <p:cond delay="0"/>
                                          </p:stCondLst>
                                        </p:cTn>
                                        <p:tgtEl>
                                          <p:spTgt spid="70673"/>
                                        </p:tgtEl>
                                        <p:attrNameLst>
                                          <p:attrName>style.visibility</p:attrName>
                                        </p:attrNameLst>
                                      </p:cBhvr>
                                      <p:to>
                                        <p:strVal val="visible"/>
                                      </p:to>
                                    </p:set>
                                    <p:anim calcmode="lin" valueType="num">
                                      <p:cBhvr>
                                        <p:cTn id="61" dur="500" fill="hold"/>
                                        <p:tgtEl>
                                          <p:spTgt spid="70673"/>
                                        </p:tgtEl>
                                        <p:attrNameLst>
                                          <p:attrName>ppt_w</p:attrName>
                                        </p:attrNameLst>
                                      </p:cBhvr>
                                      <p:tavLst>
                                        <p:tav tm="100000">
                                          <p:val>
                                            <p:strVal val="2/3*#ppt_w"/>
                                          </p:val>
                                        </p:tav>
                                        <p:tav>
                                          <p:val>
                                            <p:strVal val="#ppt_w"/>
                                          </p:val>
                                        </p:tav>
                                      </p:tavLst>
                                    </p:anim>
                                    <p:anim calcmode="lin" valueType="num">
                                      <p:cBhvr>
                                        <p:cTn id="62" dur="500" fill="hold"/>
                                        <p:tgtEl>
                                          <p:spTgt spid="70673"/>
                                        </p:tgtEl>
                                        <p:attrNameLst>
                                          <p:attrName>ppt_h</p:attrName>
                                        </p:attrNameLst>
                                      </p:cBhvr>
                                      <p:tavLst>
                                        <p:tav tm="100000">
                                          <p:val>
                                            <p:strVal val="2/3*#ppt_h"/>
                                          </p:val>
                                        </p:tav>
                                        <p:tav>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nodeType="clickEffect">
                                  <p:stCondLst>
                                    <p:cond delay="0"/>
                                  </p:stCondLst>
                                  <p:childTnLst>
                                    <p:set>
                                      <p:cBhvr>
                                        <p:cTn id="66" dur="1" fill="hold">
                                          <p:stCondLst>
                                            <p:cond delay="0"/>
                                          </p:stCondLst>
                                        </p:cTn>
                                        <p:tgtEl>
                                          <p:spTgt spid="70663"/>
                                        </p:tgtEl>
                                        <p:attrNameLst>
                                          <p:attrName>style.visibility</p:attrName>
                                        </p:attrNameLst>
                                      </p:cBhvr>
                                      <p:to>
                                        <p:strVal val="visible"/>
                                      </p:to>
                                    </p:set>
                                    <p:anim calcmode="lin" valueType="num">
                                      <p:cBhvr>
                                        <p:cTn id="67" dur="500" fill="hold"/>
                                        <p:tgtEl>
                                          <p:spTgt spid="70663"/>
                                        </p:tgtEl>
                                        <p:attrNameLst>
                                          <p:attrName>ppt_w</p:attrName>
                                        </p:attrNameLst>
                                      </p:cBhvr>
                                      <p:tavLst>
                                        <p:tav tm="100000">
                                          <p:val>
                                            <p:strVal val="2/3*#ppt_w"/>
                                          </p:val>
                                        </p:tav>
                                        <p:tav>
                                          <p:val>
                                            <p:strVal val="#ppt_w"/>
                                          </p:val>
                                        </p:tav>
                                      </p:tavLst>
                                    </p:anim>
                                    <p:anim calcmode="lin" valueType="num">
                                      <p:cBhvr>
                                        <p:cTn id="68" dur="500" fill="hold"/>
                                        <p:tgtEl>
                                          <p:spTgt spid="70663"/>
                                        </p:tgtEl>
                                        <p:attrNameLst>
                                          <p:attrName>ppt_h</p:attrName>
                                        </p:attrNameLst>
                                      </p:cBhvr>
                                      <p:tavLst>
                                        <p:tav tm="100000">
                                          <p:val>
                                            <p:strVal val="2/3*#ppt_h"/>
                                          </p:val>
                                        </p:tav>
                                        <p:tav>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nodeType="clickEffect">
                                  <p:stCondLst>
                                    <p:cond delay="0"/>
                                  </p:stCondLst>
                                  <p:childTnLst>
                                    <p:set>
                                      <p:cBhvr>
                                        <p:cTn id="72" dur="1" fill="hold">
                                          <p:stCondLst>
                                            <p:cond delay="0"/>
                                          </p:stCondLst>
                                        </p:cTn>
                                        <p:tgtEl>
                                          <p:spTgt spid="70664"/>
                                        </p:tgtEl>
                                        <p:attrNameLst>
                                          <p:attrName>style.visibility</p:attrName>
                                        </p:attrNameLst>
                                      </p:cBhvr>
                                      <p:to>
                                        <p:strVal val="visible"/>
                                      </p:to>
                                    </p:set>
                                    <p:anim calcmode="lin" valueType="num">
                                      <p:cBhvr>
                                        <p:cTn id="73" dur="500" fill="hold"/>
                                        <p:tgtEl>
                                          <p:spTgt spid="70664"/>
                                        </p:tgtEl>
                                        <p:attrNameLst>
                                          <p:attrName>ppt_w</p:attrName>
                                        </p:attrNameLst>
                                      </p:cBhvr>
                                      <p:tavLst>
                                        <p:tav tm="100000">
                                          <p:val>
                                            <p:strVal val="2/3*#ppt_w"/>
                                          </p:val>
                                        </p:tav>
                                        <p:tav>
                                          <p:val>
                                            <p:strVal val="#ppt_w"/>
                                          </p:val>
                                        </p:tav>
                                      </p:tavLst>
                                    </p:anim>
                                    <p:anim calcmode="lin" valueType="num">
                                      <p:cBhvr>
                                        <p:cTn id="74" dur="500" fill="hold"/>
                                        <p:tgtEl>
                                          <p:spTgt spid="70664"/>
                                        </p:tgtEl>
                                        <p:attrNameLst>
                                          <p:attrName>ppt_h</p:attrName>
                                        </p:attrNameLst>
                                      </p:cBhvr>
                                      <p:tavLst>
                                        <p:tav tm="100000">
                                          <p:val>
                                            <p:strVal val="2/3*#ppt_h"/>
                                          </p:val>
                                        </p:tav>
                                        <p:tav>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272" fill="hold" nodeType="clickEffect">
                                  <p:stCondLst>
                                    <p:cond delay="0"/>
                                  </p:stCondLst>
                                  <p:childTnLst>
                                    <p:set>
                                      <p:cBhvr>
                                        <p:cTn id="78" dur="1" fill="hold">
                                          <p:stCondLst>
                                            <p:cond delay="0"/>
                                          </p:stCondLst>
                                        </p:cTn>
                                        <p:tgtEl>
                                          <p:spTgt spid="70684"/>
                                        </p:tgtEl>
                                        <p:attrNameLst>
                                          <p:attrName>style.visibility</p:attrName>
                                        </p:attrNameLst>
                                      </p:cBhvr>
                                      <p:to>
                                        <p:strVal val="visible"/>
                                      </p:to>
                                    </p:set>
                                    <p:anim calcmode="lin" valueType="num">
                                      <p:cBhvr>
                                        <p:cTn id="79" dur="500" fill="hold"/>
                                        <p:tgtEl>
                                          <p:spTgt spid="70684"/>
                                        </p:tgtEl>
                                        <p:attrNameLst>
                                          <p:attrName>ppt_w</p:attrName>
                                        </p:attrNameLst>
                                      </p:cBhvr>
                                      <p:tavLst>
                                        <p:tav tm="100000">
                                          <p:val>
                                            <p:strVal val="2/3*#ppt_w"/>
                                          </p:val>
                                        </p:tav>
                                        <p:tav>
                                          <p:val>
                                            <p:strVal val="#ppt_w"/>
                                          </p:val>
                                        </p:tav>
                                      </p:tavLst>
                                    </p:anim>
                                    <p:anim calcmode="lin" valueType="num">
                                      <p:cBhvr>
                                        <p:cTn id="80" dur="500" fill="hold"/>
                                        <p:tgtEl>
                                          <p:spTgt spid="70684"/>
                                        </p:tgtEl>
                                        <p:attrNameLst>
                                          <p:attrName>ppt_h</p:attrName>
                                        </p:attrNameLst>
                                      </p:cBhvr>
                                      <p:tavLst>
                                        <p:tav tm="100000">
                                          <p:val>
                                            <p:strVal val="2/3*#ppt_h"/>
                                          </p:val>
                                        </p:tav>
                                        <p:tav>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272" fill="hold" nodeType="clickEffect">
                                  <p:stCondLst>
                                    <p:cond delay="0"/>
                                  </p:stCondLst>
                                  <p:childTnLst>
                                    <p:set>
                                      <p:cBhvr>
                                        <p:cTn id="84" dur="1" fill="hold">
                                          <p:stCondLst>
                                            <p:cond delay="0"/>
                                          </p:stCondLst>
                                        </p:cTn>
                                        <p:tgtEl>
                                          <p:spTgt spid="70671"/>
                                        </p:tgtEl>
                                        <p:attrNameLst>
                                          <p:attrName>style.visibility</p:attrName>
                                        </p:attrNameLst>
                                      </p:cBhvr>
                                      <p:to>
                                        <p:strVal val="visible"/>
                                      </p:to>
                                    </p:set>
                                    <p:anim calcmode="lin" valueType="num">
                                      <p:cBhvr>
                                        <p:cTn id="85" dur="500" fill="hold"/>
                                        <p:tgtEl>
                                          <p:spTgt spid="70671"/>
                                        </p:tgtEl>
                                        <p:attrNameLst>
                                          <p:attrName>ppt_w</p:attrName>
                                        </p:attrNameLst>
                                      </p:cBhvr>
                                      <p:tavLst>
                                        <p:tav tm="100000">
                                          <p:val>
                                            <p:strVal val="2/3*#ppt_w"/>
                                          </p:val>
                                        </p:tav>
                                        <p:tav>
                                          <p:val>
                                            <p:strVal val="#ppt_w"/>
                                          </p:val>
                                        </p:tav>
                                      </p:tavLst>
                                    </p:anim>
                                    <p:anim calcmode="lin" valueType="num">
                                      <p:cBhvr>
                                        <p:cTn id="86" dur="500" fill="hold"/>
                                        <p:tgtEl>
                                          <p:spTgt spid="70671"/>
                                        </p:tgtEl>
                                        <p:attrNameLst>
                                          <p:attrName>ppt_h</p:attrName>
                                        </p:attrNameLst>
                                      </p:cBhvr>
                                      <p:tavLst>
                                        <p:tav tm="100000">
                                          <p:val>
                                            <p:strVal val="2/3*#ppt_h"/>
                                          </p:val>
                                        </p:tav>
                                        <p:tav>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272" fill="hold" nodeType="clickEffect">
                                  <p:stCondLst>
                                    <p:cond delay="0"/>
                                  </p:stCondLst>
                                  <p:childTnLst>
                                    <p:set>
                                      <p:cBhvr>
                                        <p:cTn id="90" dur="1" fill="hold">
                                          <p:stCondLst>
                                            <p:cond delay="0"/>
                                          </p:stCondLst>
                                        </p:cTn>
                                        <p:tgtEl>
                                          <p:spTgt spid="70674"/>
                                        </p:tgtEl>
                                        <p:attrNameLst>
                                          <p:attrName>style.visibility</p:attrName>
                                        </p:attrNameLst>
                                      </p:cBhvr>
                                      <p:to>
                                        <p:strVal val="visible"/>
                                      </p:to>
                                    </p:set>
                                    <p:anim calcmode="lin" valueType="num">
                                      <p:cBhvr>
                                        <p:cTn id="91" dur="500" fill="hold"/>
                                        <p:tgtEl>
                                          <p:spTgt spid="70674"/>
                                        </p:tgtEl>
                                        <p:attrNameLst>
                                          <p:attrName>ppt_w</p:attrName>
                                        </p:attrNameLst>
                                      </p:cBhvr>
                                      <p:tavLst>
                                        <p:tav tm="100000">
                                          <p:val>
                                            <p:strVal val="2/3*#ppt_w"/>
                                          </p:val>
                                        </p:tav>
                                        <p:tav>
                                          <p:val>
                                            <p:strVal val="#ppt_w"/>
                                          </p:val>
                                        </p:tav>
                                      </p:tavLst>
                                    </p:anim>
                                    <p:anim calcmode="lin" valueType="num">
                                      <p:cBhvr>
                                        <p:cTn id="92" dur="500" fill="hold"/>
                                        <p:tgtEl>
                                          <p:spTgt spid="70674"/>
                                        </p:tgtEl>
                                        <p:attrNameLst>
                                          <p:attrName>ppt_h</p:attrName>
                                        </p:attrNameLst>
                                      </p:cBhvr>
                                      <p:tavLst>
                                        <p:tav tm="100000">
                                          <p:val>
                                            <p:strVal val="2/3*#ppt_h"/>
                                          </p:val>
                                        </p:tav>
                                        <p:tav>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272" fill="hold" nodeType="clickEffect">
                                  <p:stCondLst>
                                    <p:cond delay="0"/>
                                  </p:stCondLst>
                                  <p:childTnLst>
                                    <p:set>
                                      <p:cBhvr>
                                        <p:cTn id="96" dur="1" fill="hold">
                                          <p:stCondLst>
                                            <p:cond delay="0"/>
                                          </p:stCondLst>
                                        </p:cTn>
                                        <p:tgtEl>
                                          <p:spTgt spid="70672"/>
                                        </p:tgtEl>
                                        <p:attrNameLst>
                                          <p:attrName>style.visibility</p:attrName>
                                        </p:attrNameLst>
                                      </p:cBhvr>
                                      <p:to>
                                        <p:strVal val="visible"/>
                                      </p:to>
                                    </p:set>
                                    <p:anim calcmode="lin" valueType="num">
                                      <p:cBhvr>
                                        <p:cTn id="97" dur="500" fill="hold"/>
                                        <p:tgtEl>
                                          <p:spTgt spid="70672"/>
                                        </p:tgtEl>
                                        <p:attrNameLst>
                                          <p:attrName>ppt_w</p:attrName>
                                        </p:attrNameLst>
                                      </p:cBhvr>
                                      <p:tavLst>
                                        <p:tav tm="100000">
                                          <p:val>
                                            <p:strVal val="2/3*#ppt_w"/>
                                          </p:val>
                                        </p:tav>
                                        <p:tav>
                                          <p:val>
                                            <p:strVal val="#ppt_w"/>
                                          </p:val>
                                        </p:tav>
                                      </p:tavLst>
                                    </p:anim>
                                    <p:anim calcmode="lin" valueType="num">
                                      <p:cBhvr>
                                        <p:cTn id="98" dur="500" fill="hold"/>
                                        <p:tgtEl>
                                          <p:spTgt spid="70672"/>
                                        </p:tgtEl>
                                        <p:attrNameLst>
                                          <p:attrName>ppt_h</p:attrName>
                                        </p:attrNameLst>
                                      </p:cBhvr>
                                      <p:tavLst>
                                        <p:tav tm="100000">
                                          <p:val>
                                            <p:strVal val="2/3*#ppt_h"/>
                                          </p:val>
                                        </p:tav>
                                        <p:tav>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272" fill="hold" nodeType="clickEffect">
                                  <p:stCondLst>
                                    <p:cond delay="0"/>
                                  </p:stCondLst>
                                  <p:childTnLst>
                                    <p:set>
                                      <p:cBhvr>
                                        <p:cTn id="102" dur="1" fill="hold">
                                          <p:stCondLst>
                                            <p:cond delay="0"/>
                                          </p:stCondLst>
                                        </p:cTn>
                                        <p:tgtEl>
                                          <p:spTgt spid="70661"/>
                                        </p:tgtEl>
                                        <p:attrNameLst>
                                          <p:attrName>style.visibility</p:attrName>
                                        </p:attrNameLst>
                                      </p:cBhvr>
                                      <p:to>
                                        <p:strVal val="visible"/>
                                      </p:to>
                                    </p:set>
                                    <p:anim calcmode="lin" valueType="num">
                                      <p:cBhvr>
                                        <p:cTn id="103" dur="500" fill="hold"/>
                                        <p:tgtEl>
                                          <p:spTgt spid="70661"/>
                                        </p:tgtEl>
                                        <p:attrNameLst>
                                          <p:attrName>ppt_w</p:attrName>
                                        </p:attrNameLst>
                                      </p:cBhvr>
                                      <p:tavLst>
                                        <p:tav tm="100000">
                                          <p:val>
                                            <p:strVal val="2/3*#ppt_w"/>
                                          </p:val>
                                        </p:tav>
                                        <p:tav>
                                          <p:val>
                                            <p:strVal val="#ppt_w"/>
                                          </p:val>
                                        </p:tav>
                                      </p:tavLst>
                                    </p:anim>
                                    <p:anim calcmode="lin" valueType="num">
                                      <p:cBhvr>
                                        <p:cTn id="104" dur="500" fill="hold"/>
                                        <p:tgtEl>
                                          <p:spTgt spid="70661"/>
                                        </p:tgtEl>
                                        <p:attrNameLst>
                                          <p:attrName>ppt_h</p:attrName>
                                        </p:attrNameLst>
                                      </p:cBhvr>
                                      <p:tavLst>
                                        <p:tav tm="100000">
                                          <p:val>
                                            <p:strVal val="2/3*#ppt_h"/>
                                          </p:val>
                                        </p:tav>
                                        <p:tav>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272" fill="hold" nodeType="clickEffect">
                                  <p:stCondLst>
                                    <p:cond delay="0"/>
                                  </p:stCondLst>
                                  <p:childTnLst>
                                    <p:set>
                                      <p:cBhvr>
                                        <p:cTn id="108" dur="1" fill="hold">
                                          <p:stCondLst>
                                            <p:cond delay="0"/>
                                          </p:stCondLst>
                                        </p:cTn>
                                        <p:tgtEl>
                                          <p:spTgt spid="70666"/>
                                        </p:tgtEl>
                                        <p:attrNameLst>
                                          <p:attrName>style.visibility</p:attrName>
                                        </p:attrNameLst>
                                      </p:cBhvr>
                                      <p:to>
                                        <p:strVal val="visible"/>
                                      </p:to>
                                    </p:set>
                                    <p:anim calcmode="lin" valueType="num">
                                      <p:cBhvr>
                                        <p:cTn id="109" dur="500" fill="hold"/>
                                        <p:tgtEl>
                                          <p:spTgt spid="70666"/>
                                        </p:tgtEl>
                                        <p:attrNameLst>
                                          <p:attrName>ppt_w</p:attrName>
                                        </p:attrNameLst>
                                      </p:cBhvr>
                                      <p:tavLst>
                                        <p:tav tm="100000">
                                          <p:val>
                                            <p:strVal val="2/3*#ppt_w"/>
                                          </p:val>
                                        </p:tav>
                                        <p:tav>
                                          <p:val>
                                            <p:strVal val="#ppt_w"/>
                                          </p:val>
                                        </p:tav>
                                      </p:tavLst>
                                    </p:anim>
                                    <p:anim calcmode="lin" valueType="num">
                                      <p:cBhvr>
                                        <p:cTn id="110" dur="500" fill="hold"/>
                                        <p:tgtEl>
                                          <p:spTgt spid="70666"/>
                                        </p:tgtEl>
                                        <p:attrNameLst>
                                          <p:attrName>ppt_h</p:attrName>
                                        </p:attrNameLst>
                                      </p:cBhvr>
                                      <p:tavLst>
                                        <p:tav tm="100000">
                                          <p:val>
                                            <p:strVal val="2/3*#ppt_h"/>
                                          </p:val>
                                        </p:tav>
                                        <p:tav>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272" fill="hold" nodeType="clickEffect">
                                  <p:stCondLst>
                                    <p:cond delay="0"/>
                                  </p:stCondLst>
                                  <p:childTnLst>
                                    <p:set>
                                      <p:cBhvr>
                                        <p:cTn id="114" dur="1" fill="hold">
                                          <p:stCondLst>
                                            <p:cond delay="0"/>
                                          </p:stCondLst>
                                        </p:cTn>
                                        <p:tgtEl>
                                          <p:spTgt spid="70667"/>
                                        </p:tgtEl>
                                        <p:attrNameLst>
                                          <p:attrName>style.visibility</p:attrName>
                                        </p:attrNameLst>
                                      </p:cBhvr>
                                      <p:to>
                                        <p:strVal val="visible"/>
                                      </p:to>
                                    </p:set>
                                    <p:anim calcmode="lin" valueType="num">
                                      <p:cBhvr>
                                        <p:cTn id="115" dur="500" fill="hold"/>
                                        <p:tgtEl>
                                          <p:spTgt spid="70667"/>
                                        </p:tgtEl>
                                        <p:attrNameLst>
                                          <p:attrName>ppt_w</p:attrName>
                                        </p:attrNameLst>
                                      </p:cBhvr>
                                      <p:tavLst>
                                        <p:tav tm="100000">
                                          <p:val>
                                            <p:strVal val="2/3*#ppt_w"/>
                                          </p:val>
                                        </p:tav>
                                        <p:tav>
                                          <p:val>
                                            <p:strVal val="#ppt_w"/>
                                          </p:val>
                                        </p:tav>
                                      </p:tavLst>
                                    </p:anim>
                                    <p:anim calcmode="lin" valueType="num">
                                      <p:cBhvr>
                                        <p:cTn id="116" dur="500" fill="hold"/>
                                        <p:tgtEl>
                                          <p:spTgt spid="70667"/>
                                        </p:tgtEl>
                                        <p:attrNameLst>
                                          <p:attrName>ppt_h</p:attrName>
                                        </p:attrNameLst>
                                      </p:cBhvr>
                                      <p:tavLst>
                                        <p:tav tm="100000">
                                          <p:val>
                                            <p:strVal val="2/3*#ppt_h"/>
                                          </p:val>
                                        </p:tav>
                                        <p:tav>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272" fill="hold" nodeType="clickEffect">
                                  <p:stCondLst>
                                    <p:cond delay="0"/>
                                  </p:stCondLst>
                                  <p:childTnLst>
                                    <p:set>
                                      <p:cBhvr>
                                        <p:cTn id="120" dur="1" fill="hold">
                                          <p:stCondLst>
                                            <p:cond delay="0"/>
                                          </p:stCondLst>
                                        </p:cTn>
                                        <p:tgtEl>
                                          <p:spTgt spid="70662"/>
                                        </p:tgtEl>
                                        <p:attrNameLst>
                                          <p:attrName>style.visibility</p:attrName>
                                        </p:attrNameLst>
                                      </p:cBhvr>
                                      <p:to>
                                        <p:strVal val="visible"/>
                                      </p:to>
                                    </p:set>
                                    <p:anim calcmode="lin" valueType="num">
                                      <p:cBhvr>
                                        <p:cTn id="121" dur="500" fill="hold"/>
                                        <p:tgtEl>
                                          <p:spTgt spid="70662"/>
                                        </p:tgtEl>
                                        <p:attrNameLst>
                                          <p:attrName>ppt_w</p:attrName>
                                        </p:attrNameLst>
                                      </p:cBhvr>
                                      <p:tavLst>
                                        <p:tav tm="100000">
                                          <p:val>
                                            <p:strVal val="2/3*#ppt_w"/>
                                          </p:val>
                                        </p:tav>
                                        <p:tav>
                                          <p:val>
                                            <p:strVal val="#ppt_w"/>
                                          </p:val>
                                        </p:tav>
                                      </p:tavLst>
                                    </p:anim>
                                    <p:anim calcmode="lin" valueType="num">
                                      <p:cBhvr>
                                        <p:cTn id="122" dur="500" fill="hold"/>
                                        <p:tgtEl>
                                          <p:spTgt spid="70662"/>
                                        </p:tgtEl>
                                        <p:attrNameLst>
                                          <p:attrName>ppt_h</p:attrName>
                                        </p:attrNameLst>
                                      </p:cBhvr>
                                      <p:tavLst>
                                        <p:tav tm="100000">
                                          <p:val>
                                            <p:strVal val="2/3*#ppt_h"/>
                                          </p:val>
                                        </p:tav>
                                        <p:tav>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272" fill="hold" nodeType="clickEffect">
                                  <p:stCondLst>
                                    <p:cond delay="0"/>
                                  </p:stCondLst>
                                  <p:childTnLst>
                                    <p:set>
                                      <p:cBhvr>
                                        <p:cTn id="126" dur="1" fill="hold">
                                          <p:stCondLst>
                                            <p:cond delay="0"/>
                                          </p:stCondLst>
                                        </p:cTn>
                                        <p:tgtEl>
                                          <p:spTgt spid="70683"/>
                                        </p:tgtEl>
                                        <p:attrNameLst>
                                          <p:attrName>style.visibility</p:attrName>
                                        </p:attrNameLst>
                                      </p:cBhvr>
                                      <p:to>
                                        <p:strVal val="visible"/>
                                      </p:to>
                                    </p:set>
                                    <p:anim calcmode="lin" valueType="num">
                                      <p:cBhvr>
                                        <p:cTn id="127" dur="500" fill="hold"/>
                                        <p:tgtEl>
                                          <p:spTgt spid="70683"/>
                                        </p:tgtEl>
                                        <p:attrNameLst>
                                          <p:attrName>ppt_w</p:attrName>
                                        </p:attrNameLst>
                                      </p:cBhvr>
                                      <p:tavLst>
                                        <p:tav tm="100000">
                                          <p:val>
                                            <p:strVal val="2/3*#ppt_w"/>
                                          </p:val>
                                        </p:tav>
                                        <p:tav>
                                          <p:val>
                                            <p:strVal val="#ppt_w"/>
                                          </p:val>
                                        </p:tav>
                                      </p:tavLst>
                                    </p:anim>
                                    <p:anim calcmode="lin" valueType="num">
                                      <p:cBhvr>
                                        <p:cTn id="128" dur="500" fill="hold"/>
                                        <p:tgtEl>
                                          <p:spTgt spid="70683"/>
                                        </p:tgtEl>
                                        <p:attrNameLst>
                                          <p:attrName>ppt_h</p:attrName>
                                        </p:attrNameLst>
                                      </p:cBhvr>
                                      <p:tavLst>
                                        <p:tav tm="100000">
                                          <p:val>
                                            <p:strVal val="2/3*#ppt_h"/>
                                          </p:val>
                                        </p:tav>
                                        <p:tav>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272" fill="hold" nodeType="clickEffect">
                                  <p:stCondLst>
                                    <p:cond delay="0"/>
                                  </p:stCondLst>
                                  <p:childTnLst>
                                    <p:set>
                                      <p:cBhvr>
                                        <p:cTn id="132" dur="1" fill="hold">
                                          <p:stCondLst>
                                            <p:cond delay="0"/>
                                          </p:stCondLst>
                                        </p:cTn>
                                        <p:tgtEl>
                                          <p:spTgt spid="70678"/>
                                        </p:tgtEl>
                                        <p:attrNameLst>
                                          <p:attrName>style.visibility</p:attrName>
                                        </p:attrNameLst>
                                      </p:cBhvr>
                                      <p:to>
                                        <p:strVal val="visible"/>
                                      </p:to>
                                    </p:set>
                                    <p:anim calcmode="lin" valueType="num">
                                      <p:cBhvr>
                                        <p:cTn id="133" dur="500" fill="hold"/>
                                        <p:tgtEl>
                                          <p:spTgt spid="70678"/>
                                        </p:tgtEl>
                                        <p:attrNameLst>
                                          <p:attrName>ppt_w</p:attrName>
                                        </p:attrNameLst>
                                      </p:cBhvr>
                                      <p:tavLst>
                                        <p:tav tm="100000">
                                          <p:val>
                                            <p:strVal val="2/3*#ppt_w"/>
                                          </p:val>
                                        </p:tav>
                                        <p:tav>
                                          <p:val>
                                            <p:strVal val="#ppt_w"/>
                                          </p:val>
                                        </p:tav>
                                      </p:tavLst>
                                    </p:anim>
                                    <p:anim calcmode="lin" valueType="num">
                                      <p:cBhvr>
                                        <p:cTn id="134" dur="500" fill="hold"/>
                                        <p:tgtEl>
                                          <p:spTgt spid="70678"/>
                                        </p:tgtEl>
                                        <p:attrNameLst>
                                          <p:attrName>ppt_h</p:attrName>
                                        </p:attrNameLst>
                                      </p:cBhvr>
                                      <p:tavLst>
                                        <p:tav tm="100000">
                                          <p:val>
                                            <p:strVal val="2/3*#ppt_h"/>
                                          </p:val>
                                        </p:tav>
                                        <p:tav>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272" fill="hold" nodeType="clickEffect">
                                  <p:stCondLst>
                                    <p:cond delay="0"/>
                                  </p:stCondLst>
                                  <p:childTnLst>
                                    <p:set>
                                      <p:cBhvr>
                                        <p:cTn id="138" dur="1" fill="hold">
                                          <p:stCondLst>
                                            <p:cond delay="0"/>
                                          </p:stCondLst>
                                        </p:cTn>
                                        <p:tgtEl>
                                          <p:spTgt spid="70665"/>
                                        </p:tgtEl>
                                        <p:attrNameLst>
                                          <p:attrName>style.visibility</p:attrName>
                                        </p:attrNameLst>
                                      </p:cBhvr>
                                      <p:to>
                                        <p:strVal val="visible"/>
                                      </p:to>
                                    </p:set>
                                    <p:anim calcmode="lin" valueType="num">
                                      <p:cBhvr>
                                        <p:cTn id="139" dur="500" fill="hold"/>
                                        <p:tgtEl>
                                          <p:spTgt spid="70665"/>
                                        </p:tgtEl>
                                        <p:attrNameLst>
                                          <p:attrName>ppt_w</p:attrName>
                                        </p:attrNameLst>
                                      </p:cBhvr>
                                      <p:tavLst>
                                        <p:tav tm="100000">
                                          <p:val>
                                            <p:strVal val="2/3*#ppt_w"/>
                                          </p:val>
                                        </p:tav>
                                        <p:tav>
                                          <p:val>
                                            <p:strVal val="#ppt_w"/>
                                          </p:val>
                                        </p:tav>
                                      </p:tavLst>
                                    </p:anim>
                                    <p:anim calcmode="lin" valueType="num">
                                      <p:cBhvr>
                                        <p:cTn id="140" dur="500" fill="hold"/>
                                        <p:tgtEl>
                                          <p:spTgt spid="70665"/>
                                        </p:tgtEl>
                                        <p:attrNameLst>
                                          <p:attrName>ppt_h</p:attrName>
                                        </p:attrNameLst>
                                      </p:cBhvr>
                                      <p:tavLst>
                                        <p:tav tm="100000">
                                          <p:val>
                                            <p:strVal val="2/3*#ppt_h"/>
                                          </p:val>
                                        </p:tav>
                                        <p:tav>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nodeType="clickEffect">
                                  <p:stCondLst>
                                    <p:cond delay="0"/>
                                  </p:stCondLst>
                                  <p:childTnLst>
                                    <p:set>
                                      <p:cBhvr>
                                        <p:cTn id="144" dur="1" fill="hold">
                                          <p:stCondLst>
                                            <p:cond delay="0"/>
                                          </p:stCondLst>
                                        </p:cTn>
                                        <p:tgtEl>
                                          <p:spTgt spid="70668"/>
                                        </p:tgtEl>
                                        <p:attrNameLst>
                                          <p:attrName>style.visibility</p:attrName>
                                        </p:attrNameLst>
                                      </p:cBhvr>
                                      <p:to>
                                        <p:strVal val="visible"/>
                                      </p:to>
                                    </p:set>
                                    <p:anim calcmode="lin" valueType="num">
                                      <p:cBhvr>
                                        <p:cTn id="145" dur="500" fill="hold"/>
                                        <p:tgtEl>
                                          <p:spTgt spid="70668"/>
                                        </p:tgtEl>
                                        <p:attrNameLst>
                                          <p:attrName>ppt_w</p:attrName>
                                        </p:attrNameLst>
                                      </p:cBhvr>
                                      <p:tavLst>
                                        <p:tav tm="100000">
                                          <p:val>
                                            <p:strVal val="2/3*#ppt_w"/>
                                          </p:val>
                                        </p:tav>
                                        <p:tav>
                                          <p:val>
                                            <p:strVal val="#ppt_w"/>
                                          </p:val>
                                        </p:tav>
                                      </p:tavLst>
                                    </p:anim>
                                    <p:anim calcmode="lin" valueType="num">
                                      <p:cBhvr>
                                        <p:cTn id="146" dur="500" fill="hold"/>
                                        <p:tgtEl>
                                          <p:spTgt spid="70668"/>
                                        </p:tgtEl>
                                        <p:attrNameLst>
                                          <p:attrName>ppt_h</p:attrName>
                                        </p:attrNameLst>
                                      </p:cBhvr>
                                      <p:tavLst>
                                        <p:tav tm="100000">
                                          <p:val>
                                            <p:strVal val="2/3*#ppt_h"/>
                                          </p:val>
                                        </p:tav>
                                        <p:tav>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nodeType="clickEffect">
                                  <p:stCondLst>
                                    <p:cond delay="0"/>
                                  </p:stCondLst>
                                  <p:childTnLst>
                                    <p:set>
                                      <p:cBhvr>
                                        <p:cTn id="150" dur="1" fill="hold">
                                          <p:stCondLst>
                                            <p:cond delay="0"/>
                                          </p:stCondLst>
                                        </p:cTn>
                                        <p:tgtEl>
                                          <p:spTgt spid="70679"/>
                                        </p:tgtEl>
                                        <p:attrNameLst>
                                          <p:attrName>style.visibility</p:attrName>
                                        </p:attrNameLst>
                                      </p:cBhvr>
                                      <p:to>
                                        <p:strVal val="visible"/>
                                      </p:to>
                                    </p:set>
                                    <p:anim calcmode="lin" valueType="num">
                                      <p:cBhvr>
                                        <p:cTn id="151" dur="500" fill="hold"/>
                                        <p:tgtEl>
                                          <p:spTgt spid="70679"/>
                                        </p:tgtEl>
                                        <p:attrNameLst>
                                          <p:attrName>ppt_w</p:attrName>
                                        </p:attrNameLst>
                                      </p:cBhvr>
                                      <p:tavLst>
                                        <p:tav tm="100000">
                                          <p:val>
                                            <p:strVal val="2/3*#ppt_w"/>
                                          </p:val>
                                        </p:tav>
                                        <p:tav>
                                          <p:val>
                                            <p:strVal val="#ppt_w"/>
                                          </p:val>
                                        </p:tav>
                                      </p:tavLst>
                                    </p:anim>
                                    <p:anim calcmode="lin" valueType="num">
                                      <p:cBhvr>
                                        <p:cTn id="152" dur="500" fill="hold"/>
                                        <p:tgtEl>
                                          <p:spTgt spid="70679"/>
                                        </p:tgtEl>
                                        <p:attrNameLst>
                                          <p:attrName>ppt_h</p:attrName>
                                        </p:attrNameLst>
                                      </p:cBhvr>
                                      <p:tavLst>
                                        <p:tav tm="100000">
                                          <p:val>
                                            <p:strVal val="2/3*#ppt_h"/>
                                          </p:val>
                                        </p:tav>
                                        <p:tav>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272" fill="hold" nodeType="clickEffect">
                                  <p:stCondLst>
                                    <p:cond delay="0"/>
                                  </p:stCondLst>
                                  <p:childTnLst>
                                    <p:set>
                                      <p:cBhvr>
                                        <p:cTn id="156" dur="1" fill="hold">
                                          <p:stCondLst>
                                            <p:cond delay="0"/>
                                          </p:stCondLst>
                                        </p:cTn>
                                        <p:tgtEl>
                                          <p:spTgt spid="70681"/>
                                        </p:tgtEl>
                                        <p:attrNameLst>
                                          <p:attrName>style.visibility</p:attrName>
                                        </p:attrNameLst>
                                      </p:cBhvr>
                                      <p:to>
                                        <p:strVal val="visible"/>
                                      </p:to>
                                    </p:set>
                                    <p:anim calcmode="lin" valueType="num">
                                      <p:cBhvr>
                                        <p:cTn id="157" dur="500" fill="hold"/>
                                        <p:tgtEl>
                                          <p:spTgt spid="70681"/>
                                        </p:tgtEl>
                                        <p:attrNameLst>
                                          <p:attrName>ppt_w</p:attrName>
                                        </p:attrNameLst>
                                      </p:cBhvr>
                                      <p:tavLst>
                                        <p:tav tm="100000">
                                          <p:val>
                                            <p:strVal val="2/3*#ppt_w"/>
                                          </p:val>
                                        </p:tav>
                                        <p:tav>
                                          <p:val>
                                            <p:strVal val="#ppt_w"/>
                                          </p:val>
                                        </p:tav>
                                      </p:tavLst>
                                    </p:anim>
                                    <p:anim calcmode="lin" valueType="num">
                                      <p:cBhvr>
                                        <p:cTn id="158" dur="500" fill="hold"/>
                                        <p:tgtEl>
                                          <p:spTgt spid="70681"/>
                                        </p:tgtEl>
                                        <p:attrNameLst>
                                          <p:attrName>ppt_h</p:attrName>
                                        </p:attrNameLst>
                                      </p:cBhvr>
                                      <p:tavLst>
                                        <p:tav tm="100000">
                                          <p:val>
                                            <p:strVal val="2/3*#ppt_h"/>
                                          </p:val>
                                        </p:tav>
                                        <p:tav>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3" presetClass="entr" presetSubtype="272" fill="hold" nodeType="clickEffect">
                                  <p:stCondLst>
                                    <p:cond delay="0"/>
                                  </p:stCondLst>
                                  <p:childTnLst>
                                    <p:set>
                                      <p:cBhvr>
                                        <p:cTn id="162" dur="1" fill="hold">
                                          <p:stCondLst>
                                            <p:cond delay="0"/>
                                          </p:stCondLst>
                                        </p:cTn>
                                        <p:tgtEl>
                                          <p:spTgt spid="70682"/>
                                        </p:tgtEl>
                                        <p:attrNameLst>
                                          <p:attrName>style.visibility</p:attrName>
                                        </p:attrNameLst>
                                      </p:cBhvr>
                                      <p:to>
                                        <p:strVal val="visible"/>
                                      </p:to>
                                    </p:set>
                                    <p:anim calcmode="lin" valueType="num">
                                      <p:cBhvr>
                                        <p:cTn id="163" dur="500" fill="hold"/>
                                        <p:tgtEl>
                                          <p:spTgt spid="70682"/>
                                        </p:tgtEl>
                                        <p:attrNameLst>
                                          <p:attrName>ppt_w</p:attrName>
                                        </p:attrNameLst>
                                      </p:cBhvr>
                                      <p:tavLst>
                                        <p:tav tm="100000">
                                          <p:val>
                                            <p:strVal val="2/3*#ppt_w"/>
                                          </p:val>
                                        </p:tav>
                                        <p:tav>
                                          <p:val>
                                            <p:strVal val="#ppt_w"/>
                                          </p:val>
                                        </p:tav>
                                      </p:tavLst>
                                    </p:anim>
                                    <p:anim calcmode="lin" valueType="num">
                                      <p:cBhvr>
                                        <p:cTn id="164" dur="500" fill="hold"/>
                                        <p:tgtEl>
                                          <p:spTgt spid="70682"/>
                                        </p:tgtEl>
                                        <p:attrNameLst>
                                          <p:attrName>ppt_h</p:attrName>
                                        </p:attrNameLst>
                                      </p:cBhvr>
                                      <p:tavLst>
                                        <p:tav tm="100000">
                                          <p:val>
                                            <p:strVal val="2/3*#ppt_h"/>
                                          </p:val>
                                        </p:tav>
                                        <p:tav>
                                          <p:val>
                                            <p:strVal val="#ppt_h"/>
                                          </p:val>
                                        </p:tav>
                                      </p:tavLst>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3" presetClass="entr" presetSubtype="272" fill="hold" nodeType="clickEffect">
                                  <p:stCondLst>
                                    <p:cond delay="0"/>
                                  </p:stCondLst>
                                  <p:childTnLst>
                                    <p:set>
                                      <p:cBhvr>
                                        <p:cTn id="168" dur="1" fill="hold">
                                          <p:stCondLst>
                                            <p:cond delay="0"/>
                                          </p:stCondLst>
                                        </p:cTn>
                                        <p:tgtEl>
                                          <p:spTgt spid="70680"/>
                                        </p:tgtEl>
                                        <p:attrNameLst>
                                          <p:attrName>style.visibility</p:attrName>
                                        </p:attrNameLst>
                                      </p:cBhvr>
                                      <p:to>
                                        <p:strVal val="visible"/>
                                      </p:to>
                                    </p:set>
                                    <p:anim calcmode="lin" valueType="num">
                                      <p:cBhvr>
                                        <p:cTn id="169" dur="500" fill="hold"/>
                                        <p:tgtEl>
                                          <p:spTgt spid="70680"/>
                                        </p:tgtEl>
                                        <p:attrNameLst>
                                          <p:attrName>ppt_w</p:attrName>
                                        </p:attrNameLst>
                                      </p:cBhvr>
                                      <p:tavLst>
                                        <p:tav tm="100000">
                                          <p:val>
                                            <p:strVal val="2/3*#ppt_w"/>
                                          </p:val>
                                        </p:tav>
                                        <p:tav>
                                          <p:val>
                                            <p:strVal val="#ppt_w"/>
                                          </p:val>
                                        </p:tav>
                                      </p:tavLst>
                                    </p:anim>
                                    <p:anim calcmode="lin" valueType="num">
                                      <p:cBhvr>
                                        <p:cTn id="170" dur="500" fill="hold"/>
                                        <p:tgtEl>
                                          <p:spTgt spid="70680"/>
                                        </p:tgtEl>
                                        <p:attrNameLst>
                                          <p:attrName>ppt_h</p:attrName>
                                        </p:attrNameLst>
                                      </p:cBhvr>
                                      <p:tavLst>
                                        <p:tav tm="100000">
                                          <p:val>
                                            <p:strVal val="2/3*#ppt_h"/>
                                          </p:val>
                                        </p:tav>
                                        <p:tav>
                                          <p:val>
                                            <p:strVal val="#ppt_h"/>
                                          </p:val>
                                        </p:tav>
                                      </p:tavLst>
                                    </p:anim>
                                  </p:childTnLst>
                                </p:cTn>
                              </p:par>
                            </p:childTnLst>
                          </p:cTn>
                        </p:par>
                      </p:childTnLst>
                    </p:cTn>
                  </p:par>
                  <p:par>
                    <p:cTn id="171" fill="hold" nodeType="clickPar">
                      <p:stCondLst>
                        <p:cond delay="indefinite"/>
                      </p:stCondLst>
                      <p:childTnLst>
                        <p:par>
                          <p:cTn id="172" fill="hold" nodeType="withGroup">
                            <p:stCondLst>
                              <p:cond delay="0"/>
                            </p:stCondLst>
                            <p:childTnLst>
                              <p:par>
                                <p:cTn id="173" presetID="23" presetClass="entr" presetSubtype="272" fill="hold" nodeType="clickEffect">
                                  <p:stCondLst>
                                    <p:cond delay="0"/>
                                  </p:stCondLst>
                                  <p:childTnLst>
                                    <p:set>
                                      <p:cBhvr>
                                        <p:cTn id="174" dur="1" fill="hold">
                                          <p:stCondLst>
                                            <p:cond delay="0"/>
                                          </p:stCondLst>
                                        </p:cTn>
                                        <p:tgtEl>
                                          <p:spTgt spid="70669"/>
                                        </p:tgtEl>
                                        <p:attrNameLst>
                                          <p:attrName>style.visibility</p:attrName>
                                        </p:attrNameLst>
                                      </p:cBhvr>
                                      <p:to>
                                        <p:strVal val="visible"/>
                                      </p:to>
                                    </p:set>
                                    <p:anim calcmode="lin" valueType="num">
                                      <p:cBhvr>
                                        <p:cTn id="175" dur="500" fill="hold"/>
                                        <p:tgtEl>
                                          <p:spTgt spid="70669"/>
                                        </p:tgtEl>
                                        <p:attrNameLst>
                                          <p:attrName>ppt_w</p:attrName>
                                        </p:attrNameLst>
                                      </p:cBhvr>
                                      <p:tavLst>
                                        <p:tav tm="100000">
                                          <p:val>
                                            <p:strVal val="2/3*#ppt_w"/>
                                          </p:val>
                                        </p:tav>
                                        <p:tav>
                                          <p:val>
                                            <p:strVal val="#ppt_w"/>
                                          </p:val>
                                        </p:tav>
                                      </p:tavLst>
                                    </p:anim>
                                    <p:anim calcmode="lin" valueType="num">
                                      <p:cBhvr>
                                        <p:cTn id="176" dur="500" fill="hold"/>
                                        <p:tgtEl>
                                          <p:spTgt spid="7066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46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10060125" cy="7788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4386" name="Rectangle 2"/>
          <p:cNvSpPr>
            <a:spLocks noChangeArrowheads="1"/>
          </p:cNvSpPr>
          <p:nvPr/>
        </p:nvSpPr>
        <p:spPr bwMode="auto">
          <a:xfrm>
            <a:off x="636712" y="3133725"/>
            <a:ext cx="807913" cy="538163"/>
          </a:xfrm>
          <a:prstGeom prst="rect">
            <a:avLst/>
          </a:prstGeom>
          <a:solidFill>
            <a:srgbClr val="3970CA"/>
          </a:solidFill>
          <a:ln>
            <a:noFill/>
          </a:ln>
        </p:spPr>
        <p:txBody>
          <a:bodyPr wrap="none" lIns="91255" tIns="45626" rIns="91255" bIns="45626" anchor="ctr"/>
          <a:lstStyle/>
          <a:p>
            <a:endParaRPr lang="en-US"/>
          </a:p>
        </p:txBody>
      </p:sp>
      <p:sp>
        <p:nvSpPr>
          <p:cNvPr id="143363" name="Text Box 3"/>
          <p:cNvSpPr txBox="1">
            <a:spLocks noChangeArrowheads="1"/>
          </p:cNvSpPr>
          <p:nvPr/>
        </p:nvSpPr>
        <p:spPr bwMode="auto">
          <a:xfrm>
            <a:off x="9645113" y="-30469"/>
            <a:ext cx="280474" cy="476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63"/>
              </a:spcBef>
              <a:buClr>
                <a:srgbClr val="FFFFFF"/>
              </a:buClr>
              <a:defRPr/>
            </a:pPr>
            <a:r>
              <a:rPr lang="en-GB">
                <a:solidFill>
                  <a:srgbClr val="FFFFFF"/>
                </a:solidFill>
                <a:effectLst>
                  <a:outerShdw blurRad="50800" dist="38100" dir="2700000" algn="tl" rotWithShape="0">
                    <a:srgbClr val="000000"/>
                  </a:outerShdw>
                </a:effectLst>
                <a:latin typeface="Comic Sans MS" charset="0"/>
              </a:rPr>
              <a:t> </a:t>
            </a:r>
          </a:p>
        </p:txBody>
      </p:sp>
      <p:sp>
        <p:nvSpPr>
          <p:cNvPr id="143364" name="Text Box 4"/>
          <p:cNvSpPr txBox="1">
            <a:spLocks noChangeArrowheads="1"/>
          </p:cNvSpPr>
          <p:nvPr/>
        </p:nvSpPr>
        <p:spPr bwMode="auto">
          <a:xfrm>
            <a:off x="3617913" y="2100263"/>
            <a:ext cx="12525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رومية</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65" name="Text Box 5"/>
          <p:cNvSpPr txBox="1">
            <a:spLocks noChangeArrowheads="1"/>
          </p:cNvSpPr>
          <p:nvPr/>
        </p:nvSpPr>
        <p:spPr bwMode="auto">
          <a:xfrm>
            <a:off x="3546475" y="498475"/>
            <a:ext cx="223678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2 كورنثوس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66" name="Text Box 6"/>
          <p:cNvSpPr txBox="1">
            <a:spLocks noChangeArrowheads="1"/>
          </p:cNvSpPr>
          <p:nvPr/>
        </p:nvSpPr>
        <p:spPr bwMode="auto">
          <a:xfrm>
            <a:off x="7729538" y="3009900"/>
            <a:ext cx="171767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غلاطية..</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67" name="Text Box 7"/>
          <p:cNvSpPr txBox="1">
            <a:spLocks noChangeArrowheads="1"/>
          </p:cNvSpPr>
          <p:nvPr/>
        </p:nvSpPr>
        <p:spPr bwMode="auto">
          <a:xfrm>
            <a:off x="4432300" y="1951038"/>
            <a:ext cx="284797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1 كورنثوس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68" name="Text Box 8"/>
          <p:cNvSpPr txBox="1">
            <a:spLocks noChangeArrowheads="1"/>
          </p:cNvSpPr>
          <p:nvPr/>
        </p:nvSpPr>
        <p:spPr bwMode="auto">
          <a:xfrm>
            <a:off x="1717675" y="282575"/>
            <a:ext cx="1806575"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كولوسي</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69" name="Text Box 9"/>
          <p:cNvSpPr txBox="1">
            <a:spLocks noChangeArrowheads="1"/>
          </p:cNvSpPr>
          <p:nvPr/>
        </p:nvSpPr>
        <p:spPr bwMode="auto">
          <a:xfrm>
            <a:off x="3597275" y="2406650"/>
            <a:ext cx="12525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1 تس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0" name="Text Box 10"/>
          <p:cNvSpPr txBox="1">
            <a:spLocks noChangeArrowheads="1"/>
          </p:cNvSpPr>
          <p:nvPr/>
        </p:nvSpPr>
        <p:spPr bwMode="auto">
          <a:xfrm>
            <a:off x="3586163" y="2716213"/>
            <a:ext cx="147478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2 تس..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1" name="Text Box 11"/>
          <p:cNvSpPr txBox="1">
            <a:spLocks noChangeArrowheads="1"/>
          </p:cNvSpPr>
          <p:nvPr/>
        </p:nvSpPr>
        <p:spPr bwMode="auto">
          <a:xfrm>
            <a:off x="1770063" y="603250"/>
            <a:ext cx="1700212"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فليمون</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2" name="Text Box 12"/>
          <p:cNvSpPr txBox="1">
            <a:spLocks noChangeArrowheads="1"/>
          </p:cNvSpPr>
          <p:nvPr/>
        </p:nvSpPr>
        <p:spPr bwMode="auto">
          <a:xfrm>
            <a:off x="263525" y="1290638"/>
            <a:ext cx="1719263"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العبرانيين؟</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3" name="Text Box 13"/>
          <p:cNvSpPr txBox="1">
            <a:spLocks noChangeArrowheads="1"/>
          </p:cNvSpPr>
          <p:nvPr/>
        </p:nvSpPr>
        <p:spPr bwMode="auto">
          <a:xfrm>
            <a:off x="6962775" y="5122863"/>
            <a:ext cx="1254125"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يعقوب</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4" name="Text Box 14"/>
          <p:cNvSpPr txBox="1">
            <a:spLocks noChangeArrowheads="1"/>
          </p:cNvSpPr>
          <p:nvPr/>
        </p:nvSpPr>
        <p:spPr bwMode="auto">
          <a:xfrm>
            <a:off x="5230813" y="2578100"/>
            <a:ext cx="1250950"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1 يوحنا</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5" name="Text Box 15"/>
          <p:cNvSpPr txBox="1">
            <a:spLocks noChangeArrowheads="1"/>
          </p:cNvSpPr>
          <p:nvPr/>
        </p:nvSpPr>
        <p:spPr bwMode="auto">
          <a:xfrm>
            <a:off x="5230813" y="3233738"/>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3 يوحنا..</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6" name="Text Box 16"/>
          <p:cNvSpPr txBox="1">
            <a:spLocks noChangeArrowheads="1"/>
          </p:cNvSpPr>
          <p:nvPr/>
        </p:nvSpPr>
        <p:spPr bwMode="auto">
          <a:xfrm>
            <a:off x="6938963" y="5410200"/>
            <a:ext cx="1252537"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يهوذا..</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77" name="Text Box 17"/>
          <p:cNvSpPr txBox="1">
            <a:spLocks noChangeArrowheads="1"/>
          </p:cNvSpPr>
          <p:nvPr/>
        </p:nvSpPr>
        <p:spPr bwMode="auto">
          <a:xfrm>
            <a:off x="5230813" y="2890838"/>
            <a:ext cx="1250950" cy="40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20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2 يوحنا</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nvGrpSpPr>
          <p:cNvPr id="144402" name="Group 18"/>
          <p:cNvGrpSpPr>
            <a:grpSpLocks/>
          </p:cNvGrpSpPr>
          <p:nvPr/>
        </p:nvGrpSpPr>
        <p:grpSpPr bwMode="auto">
          <a:xfrm>
            <a:off x="5083175" y="1122363"/>
            <a:ext cx="2795588" cy="777875"/>
            <a:chOff x="3202" y="707"/>
            <a:chExt cx="1761" cy="490"/>
          </a:xfrm>
        </p:grpSpPr>
        <p:sp>
          <p:nvSpPr>
            <p:cNvPr id="71699" name="Oval 19"/>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42" name="Text Box 20"/>
            <p:cNvSpPr txBox="1">
              <a:spLocks noChangeArrowheads="1"/>
            </p:cNvSpPr>
            <p:nvPr/>
          </p:nvSpPr>
          <p:spPr bwMode="auto">
            <a:xfrm>
              <a:off x="3202" y="707"/>
              <a:ext cx="1761"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ar-JO"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أفسس</a:t>
              </a:r>
              <a:endParaRPr lang="en-GB"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sp>
        <p:nvSpPr>
          <p:cNvPr id="143379" name="Text Box 21"/>
          <p:cNvSpPr txBox="1">
            <a:spLocks noChangeArrowheads="1"/>
          </p:cNvSpPr>
          <p:nvPr/>
        </p:nvSpPr>
        <p:spPr bwMode="auto">
          <a:xfrm>
            <a:off x="1797050" y="-38100"/>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أفسس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80" name="Text Box 22"/>
          <p:cNvSpPr txBox="1">
            <a:spLocks noChangeArrowheads="1"/>
          </p:cNvSpPr>
          <p:nvPr/>
        </p:nvSpPr>
        <p:spPr bwMode="auto">
          <a:xfrm>
            <a:off x="1697038" y="922338"/>
            <a:ext cx="18478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فيليبي</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81" name="Text Box 23"/>
          <p:cNvSpPr txBox="1">
            <a:spLocks noChangeArrowheads="1"/>
          </p:cNvSpPr>
          <p:nvPr/>
        </p:nvSpPr>
        <p:spPr bwMode="auto">
          <a:xfrm>
            <a:off x="1798638" y="231298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2 تيموثاوس..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82" name="Text Box 24"/>
          <p:cNvSpPr txBox="1">
            <a:spLocks noChangeArrowheads="1"/>
          </p:cNvSpPr>
          <p:nvPr/>
        </p:nvSpPr>
        <p:spPr bwMode="auto">
          <a:xfrm>
            <a:off x="1797050" y="1400175"/>
            <a:ext cx="1646238" cy="37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1 بطرس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83" name="Text Box 25"/>
          <p:cNvSpPr txBox="1">
            <a:spLocks noChangeArrowheads="1"/>
          </p:cNvSpPr>
          <p:nvPr/>
        </p:nvSpPr>
        <p:spPr bwMode="auto">
          <a:xfrm>
            <a:off x="1798638" y="1722438"/>
            <a:ext cx="1646237"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2 بطرس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84" name="Text Box 26"/>
          <p:cNvSpPr txBox="1">
            <a:spLocks noChangeArrowheads="1"/>
          </p:cNvSpPr>
          <p:nvPr/>
        </p:nvSpPr>
        <p:spPr bwMode="auto">
          <a:xfrm>
            <a:off x="3768725" y="808038"/>
            <a:ext cx="1595438"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1 تيموثاوس..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143385" name="Text Box 27"/>
          <p:cNvSpPr txBox="1">
            <a:spLocks noChangeArrowheads="1"/>
          </p:cNvSpPr>
          <p:nvPr/>
        </p:nvSpPr>
        <p:spPr bwMode="auto">
          <a:xfrm>
            <a:off x="5230813" y="2265363"/>
            <a:ext cx="1250950" cy="373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125"/>
              </a:spcBef>
              <a:buClr>
                <a:srgbClr val="CFA2B6"/>
              </a:buClr>
              <a:defRPr/>
            </a:pPr>
            <a:r>
              <a:rPr lang="ar-JO"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rPr>
              <a:t>تيطس</a:t>
            </a:r>
            <a:endParaRPr lang="en-GB" sz="1800" b="1" dirty="0">
              <a:solidFill>
                <a:srgbClr val="CFA2B6"/>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nvGrpSpPr>
          <p:cNvPr id="144410" name="Group 28"/>
          <p:cNvGrpSpPr>
            <a:grpSpLocks/>
          </p:cNvGrpSpPr>
          <p:nvPr/>
        </p:nvGrpSpPr>
        <p:grpSpPr bwMode="auto">
          <a:xfrm>
            <a:off x="3024188" y="1295400"/>
            <a:ext cx="2460625" cy="839788"/>
            <a:chOff x="1905" y="816"/>
            <a:chExt cx="1550" cy="529"/>
          </a:xfrm>
        </p:grpSpPr>
        <p:sp>
          <p:nvSpPr>
            <p:cNvPr id="71709" name="Oval 29"/>
            <p:cNvSpPr>
              <a:spLocks noChangeArrowheads="1"/>
            </p:cNvSpPr>
            <p:nvPr/>
          </p:nvSpPr>
          <p:spPr bwMode="auto">
            <a:xfrm>
              <a:off x="2654" y="1180"/>
              <a:ext cx="175" cy="16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40" name="Text Box 30"/>
            <p:cNvSpPr txBox="1">
              <a:spLocks noChangeArrowheads="1"/>
            </p:cNvSpPr>
            <p:nvPr/>
          </p:nvSpPr>
          <p:spPr bwMode="auto">
            <a:xfrm>
              <a:off x="1905" y="816"/>
              <a:ext cx="1550"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ar-JO"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كورنثوس</a:t>
              </a:r>
              <a:endParaRPr lang="en-GB"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grpSp>
        <p:nvGrpSpPr>
          <p:cNvPr id="144411" name="Group 31"/>
          <p:cNvGrpSpPr>
            <a:grpSpLocks/>
          </p:cNvGrpSpPr>
          <p:nvPr/>
        </p:nvGrpSpPr>
        <p:grpSpPr bwMode="auto">
          <a:xfrm>
            <a:off x="6881813" y="4576763"/>
            <a:ext cx="3101975" cy="828675"/>
            <a:chOff x="4224" y="2883"/>
            <a:chExt cx="1954" cy="522"/>
          </a:xfrm>
        </p:grpSpPr>
        <p:sp>
          <p:nvSpPr>
            <p:cNvPr id="71712" name="Oval 32"/>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38" name="Text Box 33"/>
            <p:cNvSpPr txBox="1">
              <a:spLocks noChangeArrowheads="1"/>
            </p:cNvSpPr>
            <p:nvPr/>
          </p:nvSpPr>
          <p:spPr bwMode="auto">
            <a:xfrm>
              <a:off x="4224" y="2883"/>
              <a:ext cx="1954"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ar-JO"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أورشليم</a:t>
              </a:r>
              <a:endParaRPr lang="en-GB"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grpSp>
        <p:nvGrpSpPr>
          <p:cNvPr id="144412" name="Group 34"/>
          <p:cNvGrpSpPr>
            <a:grpSpLocks/>
          </p:cNvGrpSpPr>
          <p:nvPr/>
        </p:nvGrpSpPr>
        <p:grpSpPr bwMode="auto">
          <a:xfrm>
            <a:off x="0" y="0"/>
            <a:ext cx="2270125" cy="781050"/>
            <a:chOff x="0" y="0"/>
            <a:chExt cx="1430" cy="492"/>
          </a:xfrm>
        </p:grpSpPr>
        <p:sp>
          <p:nvSpPr>
            <p:cNvPr id="71715" name="Oval 35"/>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36" name="Text Box 36"/>
            <p:cNvSpPr txBox="1">
              <a:spLocks noChangeArrowheads="1"/>
            </p:cNvSpPr>
            <p:nvPr/>
          </p:nvSpPr>
          <p:spPr bwMode="auto">
            <a:xfrm>
              <a:off x="0" y="0"/>
              <a:ext cx="1430"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ar-JO"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روما</a:t>
              </a:r>
              <a:endParaRPr lang="en-GB"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sp>
        <p:nvSpPr>
          <p:cNvPr id="143389" name="Text Box 37"/>
          <p:cNvSpPr txBox="1">
            <a:spLocks noChangeArrowheads="1"/>
          </p:cNvSpPr>
          <p:nvPr/>
        </p:nvSpPr>
        <p:spPr bwMode="auto">
          <a:xfrm>
            <a:off x="9378950" y="6934200"/>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endParaRPr>
          </a:p>
        </p:txBody>
      </p:sp>
      <p:sp>
        <p:nvSpPr>
          <p:cNvPr id="143390" name="Rectangle 38"/>
          <p:cNvSpPr>
            <a:spLocks noChangeArrowheads="1"/>
          </p:cNvSpPr>
          <p:nvPr/>
        </p:nvSpPr>
        <p:spPr bwMode="auto">
          <a:xfrm>
            <a:off x="8716029" y="7412847"/>
            <a:ext cx="690841" cy="2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1000" b="1">
                <a:solidFill>
                  <a:srgbClr val="FFFFFF"/>
                </a:solidFill>
                <a:effectLst>
                  <a:outerShdw blurRad="50800" dist="38100" dir="2700000" algn="tl" rotWithShape="0">
                    <a:srgbClr val="000000"/>
                  </a:outerShdw>
                </a:effectLst>
                <a:latin typeface="Comic Sans MS" charset="0"/>
              </a:rPr>
              <a:t>9.65.08.</a:t>
            </a:r>
          </a:p>
        </p:txBody>
      </p:sp>
      <p:sp>
        <p:nvSpPr>
          <p:cNvPr id="143391" name="Text Box 39"/>
          <p:cNvSpPr txBox="1">
            <a:spLocks noChangeArrowheads="1"/>
          </p:cNvSpPr>
          <p:nvPr/>
        </p:nvSpPr>
        <p:spPr bwMode="auto">
          <a:xfrm>
            <a:off x="865188" y="7429500"/>
            <a:ext cx="922337"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defRPr/>
            </a:pPr>
            <a:r>
              <a:rPr lang="en-GB" sz="900" b="1">
                <a:solidFill>
                  <a:srgbClr val="FFFFFF"/>
                </a:solidFill>
                <a:effectLst>
                  <a:outerShdw blurRad="50800" dist="38100" dir="2700000" algn="tl" rotWithShape="0">
                    <a:srgbClr val="000000"/>
                  </a:outerShdw>
                </a:effectLst>
                <a:latin typeface="Arial" charset="0"/>
              </a:rPr>
              <a:t>©2006 TBBMI</a:t>
            </a:r>
          </a:p>
        </p:txBody>
      </p:sp>
      <p:sp>
        <p:nvSpPr>
          <p:cNvPr id="143392" name="Text Box 40"/>
          <p:cNvSpPr txBox="1">
            <a:spLocks noChangeArrowheads="1"/>
          </p:cNvSpPr>
          <p:nvPr/>
        </p:nvSpPr>
        <p:spPr bwMode="auto">
          <a:xfrm>
            <a:off x="9189191" y="7412847"/>
            <a:ext cx="344593" cy="2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38100" dir="2700000" algn="tl" rotWithShape="0">
                    <a:srgbClr val="000000"/>
                  </a:outerShdw>
                </a:effectLst>
                <a:latin typeface="Comic Sans MS" charset="0"/>
              </a:rPr>
              <a:t>68</a:t>
            </a:r>
          </a:p>
        </p:txBody>
      </p:sp>
      <p:sp>
        <p:nvSpPr>
          <p:cNvPr id="143393" name="Text Box 41"/>
          <p:cNvSpPr txBox="1">
            <a:spLocks noChangeArrowheads="1"/>
          </p:cNvSpPr>
          <p:nvPr/>
        </p:nvSpPr>
        <p:spPr bwMode="auto">
          <a:xfrm>
            <a:off x="9662786" y="7361432"/>
            <a:ext cx="237192" cy="307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defRPr/>
            </a:pPr>
            <a:r>
              <a:rPr lang="en-GB" sz="1400" b="1">
                <a:solidFill>
                  <a:srgbClr val="FFFFFF"/>
                </a:solidFill>
                <a:effectLst>
                  <a:outerShdw blurRad="50800" dist="38100" dir="2700000" algn="tl" rotWithShape="0">
                    <a:srgbClr val="000000"/>
                  </a:outerShdw>
                </a:effectLst>
                <a:latin typeface="Comic Sans MS" charset="0"/>
              </a:rPr>
              <a:t> </a:t>
            </a:r>
          </a:p>
        </p:txBody>
      </p:sp>
      <p:grpSp>
        <p:nvGrpSpPr>
          <p:cNvPr id="144418" name="Group 42"/>
          <p:cNvGrpSpPr>
            <a:grpSpLocks/>
          </p:cNvGrpSpPr>
          <p:nvPr/>
        </p:nvGrpSpPr>
        <p:grpSpPr bwMode="auto">
          <a:xfrm>
            <a:off x="7454900" y="1839913"/>
            <a:ext cx="2520950" cy="1050925"/>
            <a:chOff x="4748" y="1197"/>
            <a:chExt cx="1588" cy="662"/>
          </a:xfrm>
        </p:grpSpPr>
        <p:sp>
          <p:nvSpPr>
            <p:cNvPr id="71723" name="Oval 43"/>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34" name="Text Box 44"/>
            <p:cNvSpPr txBox="1">
              <a:spLocks noChangeArrowheads="1"/>
            </p:cNvSpPr>
            <p:nvPr/>
          </p:nvSpPr>
          <p:spPr bwMode="auto">
            <a:xfrm>
              <a:off x="4748" y="1197"/>
              <a:ext cx="1588" cy="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813"/>
                </a:spcBef>
                <a:buClr>
                  <a:srgbClr val="FFFFFF"/>
                </a:buClr>
                <a:defRPr/>
              </a:pPr>
              <a:r>
                <a:rPr lang="ar-JO"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أنطاكية</a:t>
              </a:r>
            </a:p>
            <a:p>
              <a:pPr algn="ctr">
                <a:lnSpc>
                  <a:spcPct val="70000"/>
                </a:lnSpc>
                <a:spcBef>
                  <a:spcPts val="1813"/>
                </a:spcBef>
                <a:buClr>
                  <a:srgbClr val="FFFFFF"/>
                </a:buClr>
                <a:defRPr/>
              </a:pPr>
              <a:r>
                <a:rPr lang="ar-JO"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السورية</a:t>
              </a:r>
              <a:endParaRPr lang="en-GB"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grpSp>
      <p:sp>
        <p:nvSpPr>
          <p:cNvPr id="143395" name="Text Box 45"/>
          <p:cNvSpPr txBox="1">
            <a:spLocks noChangeArrowheads="1"/>
          </p:cNvSpPr>
          <p:nvPr/>
        </p:nvSpPr>
        <p:spPr bwMode="auto">
          <a:xfrm>
            <a:off x="3340100" y="38100"/>
            <a:ext cx="3197225" cy="547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813"/>
              </a:spcBef>
              <a:buClr>
                <a:srgbClr val="FFFFFF"/>
              </a:buClr>
              <a:defRPr/>
            </a:pPr>
            <a:r>
              <a:rPr lang="ar-JO" sz="2900" b="1" dirty="0" err="1">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مكدونية</a:t>
            </a:r>
            <a:endParaRPr lang="en-GB" sz="29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
        <p:nvSpPr>
          <p:cNvPr id="71748" name="Oval 68"/>
          <p:cNvSpPr>
            <a:spLocks noChangeArrowheads="1"/>
          </p:cNvSpPr>
          <p:nvPr/>
        </p:nvSpPr>
        <p:spPr bwMode="auto">
          <a:xfrm>
            <a:off x="5029200" y="3505200"/>
            <a:ext cx="257175" cy="263525"/>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grpSp>
        <p:nvGrpSpPr>
          <p:cNvPr id="144421" name="Group 85"/>
          <p:cNvGrpSpPr>
            <a:grpSpLocks/>
          </p:cNvGrpSpPr>
          <p:nvPr/>
        </p:nvGrpSpPr>
        <p:grpSpPr bwMode="auto">
          <a:xfrm>
            <a:off x="1919288" y="866775"/>
            <a:ext cx="7681912" cy="5067300"/>
            <a:chOff x="1209" y="546"/>
            <a:chExt cx="4839" cy="3192"/>
          </a:xfrm>
        </p:grpSpPr>
        <p:grpSp>
          <p:nvGrpSpPr>
            <p:cNvPr id="144423" name="Group 47"/>
            <p:cNvGrpSpPr>
              <a:grpSpLocks/>
            </p:cNvGrpSpPr>
            <p:nvPr/>
          </p:nvGrpSpPr>
          <p:grpSpPr bwMode="auto">
            <a:xfrm>
              <a:off x="3141" y="770"/>
              <a:ext cx="1429" cy="474"/>
              <a:chOff x="3008" y="770"/>
              <a:chExt cx="1429" cy="474"/>
            </a:xfrm>
          </p:grpSpPr>
          <p:sp>
            <p:nvSpPr>
              <p:cNvPr id="71728" name="Oval 48"/>
              <p:cNvSpPr>
                <a:spLocks noChangeArrowheads="1"/>
              </p:cNvSpPr>
              <p:nvPr/>
            </p:nvSpPr>
            <p:spPr bwMode="auto">
              <a:xfrm>
                <a:off x="3546" y="107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32" name="Text Box 49"/>
              <p:cNvSpPr txBox="1">
                <a:spLocks noChangeArrowheads="1"/>
              </p:cNvSpPr>
              <p:nvPr/>
            </p:nvSpPr>
            <p:spPr bwMode="auto">
              <a:xfrm>
                <a:off x="3008" y="770"/>
                <a:ext cx="1430" cy="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endParaRPr>
              </a:p>
            </p:txBody>
          </p:sp>
        </p:grpSp>
        <p:grpSp>
          <p:nvGrpSpPr>
            <p:cNvPr id="144424" name="Group 50"/>
            <p:cNvGrpSpPr>
              <a:grpSpLocks/>
            </p:cNvGrpSpPr>
            <p:nvPr/>
          </p:nvGrpSpPr>
          <p:grpSpPr bwMode="auto">
            <a:xfrm>
              <a:off x="2513" y="1205"/>
              <a:ext cx="467" cy="322"/>
              <a:chOff x="2380" y="1205"/>
              <a:chExt cx="467" cy="322"/>
            </a:xfrm>
          </p:grpSpPr>
          <p:sp>
            <p:nvSpPr>
              <p:cNvPr id="71731" name="Oval 51"/>
              <p:cNvSpPr>
                <a:spLocks noChangeArrowheads="1"/>
              </p:cNvSpPr>
              <p:nvPr/>
            </p:nvSpPr>
            <p:spPr bwMode="auto">
              <a:xfrm>
                <a:off x="2490" y="1205"/>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143430" name="Text Box 52"/>
              <p:cNvSpPr txBox="1">
                <a:spLocks noChangeArrowheads="1"/>
              </p:cNvSpPr>
              <p:nvPr/>
            </p:nvSpPr>
            <p:spPr bwMode="auto">
              <a:xfrm>
                <a:off x="2380" y="1229"/>
                <a:ext cx="467" cy="2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outerShdw>
                  </a:effectLst>
                </a:endParaRPr>
              </a:p>
            </p:txBody>
          </p:sp>
        </p:grpSp>
        <p:sp>
          <p:nvSpPr>
            <p:cNvPr id="71733" name="Oval 53"/>
            <p:cNvSpPr>
              <a:spLocks noChangeArrowheads="1"/>
            </p:cNvSpPr>
            <p:nvPr/>
          </p:nvSpPr>
          <p:spPr bwMode="auto">
            <a:xfrm>
              <a:off x="5431" y="357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34" name="Oval 54"/>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35" name="Oval 55"/>
            <p:cNvSpPr>
              <a:spLocks noChangeArrowheads="1"/>
            </p:cNvSpPr>
            <p:nvPr/>
          </p:nvSpPr>
          <p:spPr bwMode="auto">
            <a:xfrm>
              <a:off x="2577" y="59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36" name="Oval 56"/>
            <p:cNvSpPr>
              <a:spLocks noChangeArrowheads="1"/>
            </p:cNvSpPr>
            <p:nvPr/>
          </p:nvSpPr>
          <p:spPr bwMode="auto">
            <a:xfrm>
              <a:off x="2835" y="60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37" name="Oval 57"/>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38" name="Oval 58"/>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39" name="Oval 59"/>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0" name="Oval 60"/>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1" name="Oval 61"/>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2" name="Oval 62"/>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3" name="Oval 63"/>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4" name="Oval 64"/>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5" name="Oval 65"/>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6" name="Oval 66"/>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7" name="Oval 67"/>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49" name="Oval 69"/>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0" name="Oval 70"/>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1" name="Oval 71"/>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2" name="Oval 72"/>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3" name="Oval 73"/>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4" name="Oval 74"/>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5" name="Oval 75"/>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6" name="Oval 76"/>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7" name="Oval 77"/>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8" name="Oval 78"/>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59" name="Oval 79"/>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60" name="Oval 80"/>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sp>
          <p:nvSpPr>
            <p:cNvPr id="71761" name="Oval 81"/>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defTabSz="456238">
                <a:defRPr/>
              </a:pPr>
              <a:endParaRPr lang="en-US" dirty="0">
                <a:effectLst>
                  <a:outerShdw blurRad="50800" dist="38100" dir="2700000" algn="tl" rotWithShape="0">
                    <a:srgbClr val="000000"/>
                  </a:outerShdw>
                </a:effectLst>
                <a:latin typeface="Times New Roman" pitchFamily="-112" charset="0"/>
                <a:ea typeface="+mn-ea"/>
                <a:cs typeface="+mn-cs"/>
              </a:endParaRPr>
            </a:p>
          </p:txBody>
        </p:sp>
      </p:grpSp>
      <p:sp>
        <p:nvSpPr>
          <p:cNvPr id="143398" name="Text Box 82"/>
          <p:cNvSpPr txBox="1">
            <a:spLocks noChangeArrowheads="1"/>
          </p:cNvSpPr>
          <p:nvPr/>
        </p:nvSpPr>
        <p:spPr bwMode="auto">
          <a:xfrm>
            <a:off x="273465" y="3079750"/>
            <a:ext cx="3241675" cy="422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3375"/>
              </a:spcBef>
              <a:buClr>
                <a:srgbClr val="FFFF00"/>
              </a:buClr>
              <a:defRPr/>
            </a:pPr>
            <a:r>
              <a:rPr lang="ar-JO" sz="53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الرسائل</a:t>
            </a:r>
          </a:p>
          <a:p>
            <a:pPr algn="r">
              <a:lnSpc>
                <a:spcPct val="100000"/>
              </a:lnSpc>
              <a:spcBef>
                <a:spcPts val="3375"/>
              </a:spcBef>
              <a:buClr>
                <a:srgbClr val="FFFF00"/>
              </a:buClr>
              <a:defRPr/>
            </a:pPr>
            <a:r>
              <a:rPr lang="ar-JO" sz="53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المعممة...</a:t>
            </a:r>
          </a:p>
          <a:p>
            <a:pPr algn="r">
              <a:lnSpc>
                <a:spcPct val="100000"/>
              </a:lnSpc>
              <a:spcBef>
                <a:spcPts val="3375"/>
              </a:spcBef>
              <a:buClr>
                <a:srgbClr val="FFFF00"/>
              </a:buClr>
              <a:defRPr/>
            </a:pPr>
            <a:r>
              <a:rPr lang="ar-JO" sz="5300" b="1" dirty="0">
                <a:effectLst>
                  <a:outerShdw blurRad="50800" dist="38100" dir="2700000" algn="tl" rotWithShape="0">
                    <a:srgbClr val="000000"/>
                  </a:outerShdw>
                </a:effectLst>
                <a:latin typeface="Arial" panose="020B0604020202020204" pitchFamily="34" charset="0"/>
                <a:cs typeface="Arial" panose="020B0604020202020204" pitchFamily="34" charset="0"/>
              </a:rPr>
              <a:t>البقاء على اتصال!</a:t>
            </a:r>
            <a:endParaRPr lang="en-GB" sz="5300" b="1" dirty="0">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46434" name="Rectangle 2"/>
          <p:cNvSpPr>
            <a:spLocks noChangeArrowheads="1"/>
          </p:cNvSpPr>
          <p:nvPr/>
        </p:nvSpPr>
        <p:spPr bwMode="auto">
          <a:xfrm>
            <a:off x="508000" y="320198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4 كتب</a:t>
            </a:r>
            <a:r>
              <a:rPr lang="en-GB" sz="2000" b="1" dirty="0">
                <a:solidFill>
                  <a:srgbClr val="FFFFFF"/>
                </a:solidFill>
                <a:latin typeface="Helvetica" charset="0"/>
              </a:rPr>
              <a:t>)</a:t>
            </a:r>
          </a:p>
        </p:txBody>
      </p:sp>
      <p:sp>
        <p:nvSpPr>
          <p:cNvPr id="146435" name="Rectangle 3"/>
          <p:cNvSpPr>
            <a:spLocks noChangeArrowheads="1"/>
          </p:cNvSpPr>
          <p:nvPr/>
        </p:nvSpPr>
        <p:spPr bwMode="auto">
          <a:xfrm>
            <a:off x="1119188" y="3822700"/>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حقائق</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ولاهوت</a:t>
            </a:r>
            <a:endParaRPr lang="en-GB" sz="1800" b="1" dirty="0">
              <a:solidFill>
                <a:srgbClr val="FFB3C0"/>
              </a:solidFill>
              <a:latin typeface="Arial" panose="020B0604020202020204" pitchFamily="34" charset="0"/>
              <a:cs typeface="Arial" panose="020B0604020202020204" pitchFamily="34" charset="0"/>
            </a:endParaRPr>
          </a:p>
        </p:txBody>
      </p:sp>
      <p:sp>
        <p:nvSpPr>
          <p:cNvPr id="146436" name="Rectangle 4"/>
          <p:cNvSpPr>
            <a:spLocks noChangeArrowheads="1"/>
          </p:cNvSpPr>
          <p:nvPr/>
        </p:nvSpPr>
        <p:spPr bwMode="auto">
          <a:xfrm>
            <a:off x="3084513" y="3636963"/>
            <a:ext cx="1711325" cy="909637"/>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46437" name="Rectangle 5"/>
          <p:cNvSpPr>
            <a:spLocks noChangeArrowheads="1"/>
          </p:cNvSpPr>
          <p:nvPr/>
        </p:nvSpPr>
        <p:spPr bwMode="auto">
          <a:xfrm>
            <a:off x="3217863"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تاريخ</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146438"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46439" name="Rectangle 7"/>
          <p:cNvSpPr>
            <a:spLocks noChangeArrowheads="1"/>
          </p:cNvSpPr>
          <p:nvPr/>
        </p:nvSpPr>
        <p:spPr bwMode="auto">
          <a:xfrm>
            <a:off x="5283200" y="3819525"/>
            <a:ext cx="1490663"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قضايا</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الكنيسة</a:t>
            </a:r>
            <a:endParaRPr lang="en-GB" sz="1800" b="1" dirty="0">
              <a:solidFill>
                <a:srgbClr val="FFB3C0"/>
              </a:solidFill>
              <a:latin typeface="Arial" panose="020B0604020202020204" pitchFamily="34" charset="0"/>
              <a:cs typeface="Arial" panose="020B0604020202020204" pitchFamily="34" charset="0"/>
            </a:endParaRPr>
          </a:p>
        </p:txBody>
      </p:sp>
      <p:sp>
        <p:nvSpPr>
          <p:cNvPr id="146440" name="Rectangle 8"/>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46441" name="Rectangle 9"/>
          <p:cNvSpPr>
            <a:spLocks noChangeArrowheads="1"/>
          </p:cNvSpPr>
          <p:nvPr/>
        </p:nvSpPr>
        <p:spPr bwMode="auto">
          <a:xfrm>
            <a:off x="7291388"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مستقبل</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الأبدية</a:t>
            </a:r>
            <a:endParaRPr lang="en-GB" sz="1800" b="1" dirty="0">
              <a:solidFill>
                <a:srgbClr val="FFB3C0"/>
              </a:solidFill>
              <a:latin typeface="Arial" panose="020B0604020202020204" pitchFamily="34" charset="0"/>
              <a:cs typeface="Arial" panose="020B0604020202020204" pitchFamily="34" charset="0"/>
            </a:endParaRPr>
          </a:p>
        </p:txBody>
      </p:sp>
      <p:grpSp>
        <p:nvGrpSpPr>
          <p:cNvPr id="146442" name="Group 10"/>
          <p:cNvGrpSpPr>
            <a:grpSpLocks/>
          </p:cNvGrpSpPr>
          <p:nvPr/>
        </p:nvGrpSpPr>
        <p:grpSpPr bwMode="auto">
          <a:xfrm>
            <a:off x="776288" y="4641850"/>
            <a:ext cx="8289925" cy="1962150"/>
            <a:chOff x="489" y="2924"/>
            <a:chExt cx="5222" cy="1236"/>
          </a:xfrm>
        </p:grpSpPr>
        <p:sp>
          <p:nvSpPr>
            <p:cNvPr id="72715"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72716"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72717"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72718"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72719"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sp>
          <p:nvSpPr>
            <p:cNvPr id="72720"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146443" name="Rectangle 17"/>
          <p:cNvSpPr>
            <a:spLocks noChangeArrowheads="1"/>
          </p:cNvSpPr>
          <p:nvPr/>
        </p:nvSpPr>
        <p:spPr bwMode="auto">
          <a:xfrm>
            <a:off x="2579688" y="3182938"/>
            <a:ext cx="2047875"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كتاب واحد</a:t>
            </a:r>
            <a:r>
              <a:rPr lang="en-GB" sz="2000" b="1" dirty="0">
                <a:solidFill>
                  <a:srgbClr val="FFFFFF"/>
                </a:solidFill>
                <a:latin typeface="Helvetica" charset="0"/>
              </a:rPr>
              <a:t>)</a:t>
            </a:r>
          </a:p>
        </p:txBody>
      </p:sp>
      <p:sp>
        <p:nvSpPr>
          <p:cNvPr id="146444" name="Rectangle 18"/>
          <p:cNvSpPr>
            <a:spLocks noChangeArrowheads="1"/>
          </p:cNvSpPr>
          <p:nvPr/>
        </p:nvSpPr>
        <p:spPr bwMode="auto">
          <a:xfrm>
            <a:off x="4132263" y="3182938"/>
            <a:ext cx="2679700" cy="41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21 كتاب</a:t>
            </a:r>
            <a:r>
              <a:rPr lang="en-GB" sz="2000" b="1" dirty="0">
                <a:solidFill>
                  <a:srgbClr val="FFFFFF"/>
                </a:solidFill>
                <a:latin typeface="Helvetica" charset="0"/>
              </a:rPr>
              <a:t>)</a:t>
            </a:r>
          </a:p>
        </p:txBody>
      </p:sp>
      <p:sp>
        <p:nvSpPr>
          <p:cNvPr id="146445" name="Rectangle 19"/>
          <p:cNvSpPr>
            <a:spLocks noChangeArrowheads="1"/>
          </p:cNvSpPr>
          <p:nvPr/>
        </p:nvSpPr>
        <p:spPr bwMode="auto">
          <a:xfrm>
            <a:off x="6554788" y="31845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كتاب واحد</a:t>
            </a:r>
            <a:r>
              <a:rPr lang="en-GB" sz="2000" b="1" dirty="0">
                <a:solidFill>
                  <a:srgbClr val="FFFFFF"/>
                </a:solidFill>
                <a:latin typeface="Helvetica" charset="0"/>
              </a:rPr>
              <a:t>)</a:t>
            </a:r>
          </a:p>
        </p:txBody>
      </p:sp>
      <p:sp>
        <p:nvSpPr>
          <p:cNvPr id="146446" name="Rectangle 20"/>
          <p:cNvSpPr>
            <a:spLocks noChangeArrowheads="1"/>
          </p:cNvSpPr>
          <p:nvPr/>
        </p:nvSpPr>
        <p:spPr bwMode="auto">
          <a:xfrm>
            <a:off x="984250" y="5005388"/>
            <a:ext cx="1706563" cy="332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الأناجيل</a:t>
            </a:r>
            <a:endParaRPr lang="en-GB" sz="2800" b="1" dirty="0">
              <a:solidFill>
                <a:srgbClr val="A7FFA7"/>
              </a:solidFill>
              <a:latin typeface="Arial" panose="020B0604020202020204" pitchFamily="34" charset="0"/>
              <a:cs typeface="Arial" panose="020B0604020202020204" pitchFamily="34" charset="0"/>
            </a:endParaRPr>
          </a:p>
        </p:txBody>
      </p:sp>
      <p:sp>
        <p:nvSpPr>
          <p:cNvPr id="146447" name="Rectangle 21"/>
          <p:cNvSpPr>
            <a:spLocks noChangeArrowheads="1"/>
          </p:cNvSpPr>
          <p:nvPr/>
        </p:nvSpPr>
        <p:spPr bwMode="auto">
          <a:xfrm>
            <a:off x="3051175" y="5006975"/>
            <a:ext cx="1706563" cy="778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أعمال</a:t>
            </a: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الرسل</a:t>
            </a:r>
            <a:endParaRPr lang="en-GB" sz="2800" b="1" dirty="0">
              <a:solidFill>
                <a:srgbClr val="A7FFA7"/>
              </a:solidFill>
              <a:latin typeface="Arial" panose="020B0604020202020204" pitchFamily="34" charset="0"/>
              <a:cs typeface="Arial" panose="020B0604020202020204" pitchFamily="34" charset="0"/>
            </a:endParaRPr>
          </a:p>
        </p:txBody>
      </p:sp>
      <p:sp>
        <p:nvSpPr>
          <p:cNvPr id="146448" name="Rectangle 22"/>
          <p:cNvSpPr>
            <a:spLocks noChangeArrowheads="1"/>
          </p:cNvSpPr>
          <p:nvPr/>
        </p:nvSpPr>
        <p:spPr bwMode="auto">
          <a:xfrm>
            <a:off x="5167313" y="4921250"/>
            <a:ext cx="1706562" cy="1332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85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800" b="1" dirty="0">
                <a:solidFill>
                  <a:srgbClr val="A7FFA7"/>
                </a:solidFill>
                <a:latin typeface="Arial" panose="020B0604020202020204" pitchFamily="34" charset="0"/>
                <a:cs typeface="Arial" panose="020B0604020202020204" pitchFamily="34" charset="0"/>
              </a:rPr>
              <a:t>الرسائل</a:t>
            </a:r>
            <a:endParaRPr lang="en-GB" sz="2800" b="1" dirty="0">
              <a:solidFill>
                <a:srgbClr val="A7FFA7"/>
              </a:solidFill>
              <a:latin typeface="Arial" panose="020B0604020202020204" pitchFamily="34" charset="0"/>
              <a:cs typeface="Arial" panose="020B0604020202020204" pitchFamily="34" charset="0"/>
            </a:endParaRPr>
          </a:p>
          <a:p>
            <a:pPr algn="ctr">
              <a:lnSpc>
                <a:spcPct val="50000"/>
              </a:lnSpc>
              <a:spcBef>
                <a:spcPts val="175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sz="2800" u="sng" dirty="0">
              <a:solidFill>
                <a:srgbClr val="A7FFA7"/>
              </a:solidFill>
              <a:latin typeface="Helvetica" charset="0"/>
            </a:endParaRPr>
          </a:p>
        </p:txBody>
      </p:sp>
      <p:sp>
        <p:nvSpPr>
          <p:cNvPr id="146449" name="Rectangle 23"/>
          <p:cNvSpPr>
            <a:spLocks noChangeArrowheads="1"/>
          </p:cNvSpPr>
          <p:nvPr/>
        </p:nvSpPr>
        <p:spPr bwMode="auto">
          <a:xfrm>
            <a:off x="6740525" y="4991100"/>
            <a:ext cx="2638425" cy="1166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سفر</a:t>
            </a:r>
          </a:p>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b="1" dirty="0">
                <a:solidFill>
                  <a:srgbClr val="A7FFA7"/>
                </a:solidFill>
                <a:latin typeface="Arial" panose="020B0604020202020204" pitchFamily="34" charset="0"/>
                <a:cs typeface="Arial" panose="020B0604020202020204" pitchFamily="34" charset="0"/>
              </a:rPr>
              <a:t>الرؤيا</a:t>
            </a:r>
            <a:endParaRPr lang="en-GB" b="1" dirty="0">
              <a:solidFill>
                <a:srgbClr val="A7FFA7"/>
              </a:solidFill>
              <a:latin typeface="Arial" panose="020B0604020202020204" pitchFamily="34" charset="0"/>
              <a:cs typeface="Arial" panose="020B0604020202020204" pitchFamily="34"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endParaRPr lang="en-GB" b="1" dirty="0">
              <a:solidFill>
                <a:srgbClr val="A7FFA7"/>
              </a:solidFill>
              <a:latin typeface="Helvetica" charset="0"/>
            </a:endParaRPr>
          </a:p>
        </p:txBody>
      </p:sp>
      <p:sp>
        <p:nvSpPr>
          <p:cNvPr id="146450" name="Rectangle 24"/>
          <p:cNvSpPr>
            <a:spLocks noChangeArrowheads="1"/>
          </p:cNvSpPr>
          <p:nvPr/>
        </p:nvSpPr>
        <p:spPr bwMode="auto">
          <a:xfrm>
            <a:off x="1981200" y="1708150"/>
            <a:ext cx="6042025"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2250"/>
              </a:spcBef>
              <a:buClr>
                <a:srgbClr val="063DE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600" b="1" dirty="0">
                <a:latin typeface="Arial" panose="020B0604020202020204" pitchFamily="34" charset="0"/>
                <a:cs typeface="Arial" panose="020B0604020202020204" pitchFamily="34" charset="0"/>
              </a:rPr>
              <a:t>أقسام العهد الجديد الأربعة:</a:t>
            </a:r>
            <a:endParaRPr lang="en-GB" sz="3600" b="1" dirty="0">
              <a:latin typeface="Arial" panose="020B0604020202020204" pitchFamily="34" charset="0"/>
              <a:cs typeface="Arial" panose="020B0604020202020204" pitchFamily="34" charset="0"/>
            </a:endParaRPr>
          </a:p>
          <a:p>
            <a:pPr algn="ctr">
              <a:lnSpc>
                <a:spcPct val="100000"/>
              </a:lnSpc>
              <a:spcBef>
                <a:spcPts val="12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000" b="1" dirty="0">
                <a:solidFill>
                  <a:srgbClr val="FFFF00"/>
                </a:solidFill>
                <a:latin typeface="Arial" panose="020B0604020202020204" pitchFamily="34" charset="0"/>
                <a:cs typeface="Arial" panose="020B0604020202020204" pitchFamily="34" charset="0"/>
              </a:rPr>
              <a:t>كتبت بين السنوات الأربعين والتسعين ب. م.</a:t>
            </a:r>
            <a:endParaRPr lang="en-GB" sz="2000" b="1" dirty="0">
              <a:solidFill>
                <a:srgbClr val="FFFF00"/>
              </a:solidFill>
              <a:latin typeface="Arial" panose="020B0604020202020204" pitchFamily="34" charset="0"/>
              <a:cs typeface="Arial" panose="020B0604020202020204" pitchFamily="34" charset="0"/>
            </a:endParaRPr>
          </a:p>
        </p:txBody>
      </p:sp>
      <p:sp>
        <p:nvSpPr>
          <p:cNvPr id="72729" name="Oval 25"/>
          <p:cNvSpPr>
            <a:spLocks noChangeArrowheads="1"/>
          </p:cNvSpPr>
          <p:nvPr/>
        </p:nvSpPr>
        <p:spPr bwMode="auto">
          <a:xfrm>
            <a:off x="6796088" y="2778125"/>
            <a:ext cx="2590800" cy="4191000"/>
          </a:xfrm>
          <a:prstGeom prst="ellipse">
            <a:avLst/>
          </a:prstGeom>
          <a:noFill/>
          <a:ln w="76320">
            <a:solidFill>
              <a:srgbClr val="FFCC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46452" name="Text Box 26"/>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2731" name="Text Box 27"/>
          <p:cNvSpPr txBox="1">
            <a:spLocks noChangeArrowheads="1"/>
          </p:cNvSpPr>
          <p:nvPr/>
        </p:nvSpPr>
        <p:spPr bwMode="auto">
          <a:xfrm>
            <a:off x="808038" y="6838950"/>
            <a:ext cx="4217987" cy="601663"/>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ar-JO" sz="3200" b="1" dirty="0">
                <a:solidFill>
                  <a:srgbClr val="FFFF00"/>
                </a:solidFill>
                <a:latin typeface="Arial" panose="020B0604020202020204" pitchFamily="34" charset="0"/>
                <a:cs typeface="Arial" panose="020B0604020202020204" pitchFamily="34" charset="0"/>
              </a:rPr>
              <a:t>مساعدة الدراسة رقم 27</a:t>
            </a:r>
            <a:endParaRPr lang="en-GB" sz="3200" b="1" dirty="0">
              <a:solidFill>
                <a:srgbClr val="FFFF00"/>
              </a:solidFill>
              <a:latin typeface="Arial" panose="020B0604020202020204" pitchFamily="34" charset="0"/>
              <a:cs typeface="Arial" panose="020B0604020202020204" pitchFamily="34" charset="0"/>
            </a:endParaRPr>
          </a:p>
        </p:txBody>
      </p:sp>
      <p:sp>
        <p:nvSpPr>
          <p:cNvPr id="146454" name="Text Box 2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46455" name="Text Box 30"/>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69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2729"/>
                                        </p:tgtEl>
                                        <p:attrNameLst>
                                          <p:attrName>style.visibility</p:attrName>
                                        </p:attrNameLst>
                                      </p:cBhvr>
                                      <p:to>
                                        <p:strVal val="visible"/>
                                      </p:to>
                                    </p:set>
                                    <p:anim calcmode="lin" valueType="num">
                                      <p:cBhvr>
                                        <p:cTn id="7" dur="500" fill="hold"/>
                                        <p:tgtEl>
                                          <p:spTgt spid="72729"/>
                                        </p:tgtEl>
                                        <p:attrNameLst>
                                          <p:attrName>ppt_w</p:attrName>
                                        </p:attrNameLst>
                                      </p:cBhvr>
                                      <p:tavLst>
                                        <p:tav tm="100000">
                                          <p:val>
                                            <p:fltVal val="0"/>
                                          </p:val>
                                        </p:tav>
                                        <p:tav>
                                          <p:val>
                                            <p:strVal val="#ppt_w"/>
                                          </p:val>
                                        </p:tav>
                                      </p:tavLst>
                                    </p:anim>
                                    <p:anim calcmode="lin" valueType="num">
                                      <p:cBhvr>
                                        <p:cTn id="8" dur="500" fill="hold"/>
                                        <p:tgtEl>
                                          <p:spTgt spid="72729"/>
                                        </p:tgtEl>
                                        <p:attrNameLst>
                                          <p:attrName>ppt_h</p:attrName>
                                        </p:attrNameLst>
                                      </p:cBhvr>
                                      <p:tavLst>
                                        <p:tav tm="100000">
                                          <p:val>
                                            <p:fltVal val="0"/>
                                          </p:val>
                                        </p:tav>
                                        <p:tav>
                                          <p:val>
                                            <p:strVal val="#ppt_h"/>
                                          </p:val>
                                        </p:tav>
                                      </p:tavLst>
                                    </p:anim>
                                    <p:anim calcmode="lin" valueType="num">
                                      <p:cBhvr>
                                        <p:cTn id="9" dur="500" fill="hold"/>
                                        <p:tgtEl>
                                          <p:spTgt spid="72729"/>
                                        </p:tgtEl>
                                        <p:attrNameLst>
                                          <p:attrName>ppt_x</p:attrName>
                                        </p:attrNameLst>
                                      </p:cBhvr>
                                      <p:tavLst>
                                        <p:tav tm="100000">
                                          <p:val>
                                            <p:fltVal val="0.5"/>
                                          </p:val>
                                        </p:tav>
                                        <p:tav>
                                          <p:val>
                                            <p:strVal val="#ppt_x"/>
                                          </p:val>
                                        </p:tav>
                                      </p:tavLst>
                                    </p:anim>
                                    <p:anim calcmode="lin" valueType="num">
                                      <p:cBhvr>
                                        <p:cTn id="10" dur="500" fill="hold"/>
                                        <p:tgtEl>
                                          <p:spTgt spid="72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15" presetClass="entr" fill="hold" nodeType="afterEffect">
                                  <p:stCondLst>
                                    <p:cond delay="0"/>
                                  </p:stCondLst>
                                  <p:childTnLst>
                                    <p:set>
                                      <p:cBhvr>
                                        <p:cTn id="13" dur="1" fill="hold">
                                          <p:stCondLst>
                                            <p:cond delay="0"/>
                                          </p:stCondLst>
                                        </p:cTn>
                                        <p:tgtEl>
                                          <p:spTgt spid="72731"/>
                                        </p:tgtEl>
                                        <p:attrNameLst>
                                          <p:attrName>style.visibility</p:attrName>
                                        </p:attrNameLst>
                                      </p:cBhvr>
                                      <p:to>
                                        <p:strVal val="visible"/>
                                      </p:to>
                                    </p:set>
                                    <p:anim calcmode="lin" valueType="num">
                                      <p:cBhvr>
                                        <p:cTn id="14" dur="1000" fill="hold"/>
                                        <p:tgtEl>
                                          <p:spTgt spid="72731"/>
                                        </p:tgtEl>
                                        <p:attrNameLst>
                                          <p:attrName>ppt_w</p:attrName>
                                        </p:attrNameLst>
                                      </p:cBhvr>
                                      <p:tavLst>
                                        <p:tav tm="100000">
                                          <p:val>
                                            <p:fltVal val="0"/>
                                          </p:val>
                                        </p:tav>
                                        <p:tav>
                                          <p:val>
                                            <p:strVal val="#ppt_w"/>
                                          </p:val>
                                        </p:tav>
                                      </p:tavLst>
                                    </p:anim>
                                    <p:anim calcmode="lin" valueType="num">
                                      <p:cBhvr>
                                        <p:cTn id="15" dur="1000" fill="hold"/>
                                        <p:tgtEl>
                                          <p:spTgt spid="72731"/>
                                        </p:tgtEl>
                                        <p:attrNameLst>
                                          <p:attrName>ppt_h</p:attrName>
                                        </p:attrNameLst>
                                      </p:cBhvr>
                                      <p:tavLst>
                                        <p:tav tm="100000">
                                          <p:val>
                                            <p:fltVal val="0"/>
                                          </p:val>
                                        </p:tav>
                                        <p:tav>
                                          <p:val>
                                            <p:strVal val="#ppt_h"/>
                                          </p:val>
                                        </p:tav>
                                      </p:tavLst>
                                    </p:anim>
                                    <p:anim calcmode="lin" valueType="num">
                                      <p:cBhvr>
                                        <p:cTn id="16" dur="1000" fill="hold"/>
                                        <p:tgtEl>
                                          <p:spTgt spid="7273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2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19470"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9458"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9459" name="Text Box 5"/>
          <p:cNvSpPr txBox="1">
            <a:spLocks noChangeArrowheads="1"/>
          </p:cNvSpPr>
          <p:nvPr/>
        </p:nvSpPr>
        <p:spPr bwMode="auto">
          <a:xfrm>
            <a:off x="9696450" y="3175"/>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9460" name="Text Box 6"/>
          <p:cNvSpPr txBox="1">
            <a:spLocks noChangeArrowheads="1"/>
          </p:cNvSpPr>
          <p:nvPr/>
        </p:nvSpPr>
        <p:spPr bwMode="auto">
          <a:xfrm>
            <a:off x="5969000" y="180498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الأناجيل</a:t>
            </a:r>
            <a:endParaRPr lang="en-GB" sz="3600" b="1" dirty="0">
              <a:solidFill>
                <a:srgbClr val="FFEA18"/>
              </a:solidFill>
              <a:latin typeface="Arial" panose="020B0604020202020204" pitchFamily="34" charset="0"/>
              <a:cs typeface="Arial" panose="020B0604020202020204" pitchFamily="34" charset="0"/>
            </a:endParaRPr>
          </a:p>
        </p:txBody>
      </p:sp>
      <p:sp>
        <p:nvSpPr>
          <p:cNvPr id="19461" name="Text Box 7"/>
          <p:cNvSpPr txBox="1">
            <a:spLocks noChangeArrowheads="1"/>
          </p:cNvSpPr>
          <p:nvPr/>
        </p:nvSpPr>
        <p:spPr bwMode="auto">
          <a:xfrm>
            <a:off x="6464300" y="3252788"/>
            <a:ext cx="21463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أعمال الرسل</a:t>
            </a:r>
            <a:endParaRPr lang="en-GB" sz="3600" b="1" dirty="0">
              <a:solidFill>
                <a:srgbClr val="FFEA18"/>
              </a:solidFill>
              <a:latin typeface="Arial" panose="020B0604020202020204" pitchFamily="34" charset="0"/>
              <a:cs typeface="Arial" panose="020B0604020202020204" pitchFamily="34" charset="0"/>
            </a:endParaRPr>
          </a:p>
        </p:txBody>
      </p:sp>
      <p:sp>
        <p:nvSpPr>
          <p:cNvPr id="19462" name="Text Box 8"/>
          <p:cNvSpPr txBox="1">
            <a:spLocks noChangeArrowheads="1"/>
          </p:cNvSpPr>
          <p:nvPr/>
        </p:nvSpPr>
        <p:spPr bwMode="auto">
          <a:xfrm>
            <a:off x="6032500" y="4702175"/>
            <a:ext cx="30353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الرسائل</a:t>
            </a:r>
            <a:endParaRPr lang="en-GB" sz="4400" b="1" dirty="0">
              <a:solidFill>
                <a:srgbClr val="FFEA18"/>
              </a:solidFill>
              <a:latin typeface="Arial" panose="020B0604020202020204" pitchFamily="34" charset="0"/>
              <a:cs typeface="Arial" panose="020B0604020202020204" pitchFamily="34" charset="0"/>
            </a:endParaRPr>
          </a:p>
        </p:txBody>
      </p:sp>
      <p:sp>
        <p:nvSpPr>
          <p:cNvPr id="19463" name="Text Box 9"/>
          <p:cNvSpPr txBox="1">
            <a:spLocks noChangeArrowheads="1"/>
          </p:cNvSpPr>
          <p:nvPr/>
        </p:nvSpPr>
        <p:spPr bwMode="auto">
          <a:xfrm>
            <a:off x="5867400" y="6149975"/>
            <a:ext cx="33782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سفر الرؤيا</a:t>
            </a:r>
            <a:endParaRPr lang="en-GB" sz="4400" b="1" dirty="0">
              <a:solidFill>
                <a:srgbClr val="FFEA18"/>
              </a:solidFill>
              <a:latin typeface="Arial" panose="020B0604020202020204" pitchFamily="34" charset="0"/>
              <a:cs typeface="Arial" panose="020B0604020202020204" pitchFamily="34" charset="0"/>
            </a:endParaRPr>
          </a:p>
        </p:txBody>
      </p:sp>
      <p:sp>
        <p:nvSpPr>
          <p:cNvPr id="19464" name="Text Box 10"/>
          <p:cNvSpPr txBox="1">
            <a:spLocks noChangeArrowheads="1"/>
          </p:cNvSpPr>
          <p:nvPr/>
        </p:nvSpPr>
        <p:spPr bwMode="auto">
          <a:xfrm>
            <a:off x="919797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07</a:t>
            </a:r>
          </a:p>
        </p:txBody>
      </p:sp>
      <p:grpSp>
        <p:nvGrpSpPr>
          <p:cNvPr id="3" name="Group 11"/>
          <p:cNvGrpSpPr>
            <a:grpSpLocks/>
          </p:cNvGrpSpPr>
          <p:nvPr/>
        </p:nvGrpSpPr>
        <p:grpSpPr bwMode="auto">
          <a:xfrm>
            <a:off x="3092450" y="2774950"/>
            <a:ext cx="6532563" cy="3173413"/>
            <a:chOff x="1948" y="1748"/>
            <a:chExt cx="4115" cy="1999"/>
          </a:xfrm>
        </p:grpSpPr>
        <p:sp>
          <p:nvSpPr>
            <p:cNvPr id="9228" name="Oval 12"/>
            <p:cNvSpPr>
              <a:spLocks noChangeArrowheads="1"/>
            </p:cNvSpPr>
            <p:nvPr/>
          </p:nvSpPr>
          <p:spPr bwMode="auto">
            <a:xfrm>
              <a:off x="3448" y="3000"/>
              <a:ext cx="2616" cy="74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9229" name="AutoShape 13"/>
            <p:cNvSpPr>
              <a:spLocks noChangeArrowheads="1"/>
            </p:cNvSpPr>
            <p:nvPr/>
          </p:nvSpPr>
          <p:spPr bwMode="auto">
            <a:xfrm>
              <a:off x="1948" y="1748"/>
              <a:ext cx="712" cy="342"/>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9230" name="Line 14"/>
            <p:cNvSpPr>
              <a:spLocks noChangeShapeType="1"/>
            </p:cNvSpPr>
            <p:nvPr/>
          </p:nvSpPr>
          <p:spPr bwMode="auto">
            <a:xfrm flipH="1" flipV="1">
              <a:off x="2640" y="2071"/>
              <a:ext cx="977" cy="1076"/>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Text Box 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defRPr/>
            </a:pPr>
            <a:r>
              <a:rPr lang="en-GB" sz="2000">
                <a:solidFill>
                  <a:srgbClr val="FFA27C"/>
                </a:solidFill>
                <a:effectLst>
                  <a:outerShdw blurRad="50800" dist="38100" dir="2700000" algn="tl" rotWithShape="0">
                    <a:srgbClr val="000000">
                      <a:alpha val="91000"/>
                    </a:srgbClr>
                  </a:outerShdw>
                </a:effectLst>
                <a:latin typeface="Comic Sans MS" charset="0"/>
              </a:rPr>
              <a:t> </a:t>
            </a:r>
          </a:p>
        </p:txBody>
      </p:sp>
      <p:sp>
        <p:nvSpPr>
          <p:cNvPr id="7373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effectLst>
                <a:outerShdw blurRad="50800" dist="38100" dir="2700000" algn="tl" rotWithShape="0">
                  <a:srgbClr val="000000">
                    <a:alpha val="91000"/>
                  </a:srgbClr>
                </a:outerShdw>
              </a:effectLst>
              <a:latin typeface="Times New Roman" pitchFamily="-112" charset="0"/>
              <a:ea typeface="+mn-ea"/>
              <a:cs typeface="+mn-cs"/>
            </a:endParaRPr>
          </a:p>
        </p:txBody>
      </p:sp>
      <p:sp>
        <p:nvSpPr>
          <p:cNvPr id="73731" name="Text Box 3"/>
          <p:cNvSpPr txBox="1">
            <a:spLocks noChangeArrowheads="1"/>
          </p:cNvSpPr>
          <p:nvPr/>
        </p:nvSpPr>
        <p:spPr bwMode="auto">
          <a:xfrm>
            <a:off x="1122363" y="2122488"/>
            <a:ext cx="4772025" cy="69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250"/>
              </a:spcBef>
              <a:buClr>
                <a:srgbClr val="FFEA18"/>
              </a:buClr>
              <a:defRPr/>
            </a:pPr>
            <a:r>
              <a:rPr lang="ar-JO"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لمحات عن مستقبل الأبدية</a:t>
            </a:r>
          </a:p>
          <a:p>
            <a:pPr algn="ctr">
              <a:lnSpc>
                <a:spcPct val="70000"/>
              </a:lnSpc>
              <a:spcBef>
                <a:spcPts val="1250"/>
              </a:spcBef>
              <a:buClr>
                <a:srgbClr val="FFEA18"/>
              </a:buClr>
              <a:defRPr/>
            </a:pPr>
            <a:r>
              <a:rPr lang="ar-JO"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في ستة مشاهد رئيسية...</a:t>
            </a:r>
            <a:endParaRPr lang="en-GB"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p:txBody>
      </p:sp>
      <p:sp>
        <p:nvSpPr>
          <p:cNvPr id="147460" name="Rectangle 4"/>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000" b="1" dirty="0">
                <a:solidFill>
                  <a:srgbClr val="FFFFFF"/>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سفر الرؤيا</a:t>
            </a:r>
            <a:endParaRPr lang="en-GB" sz="4000" b="1" dirty="0">
              <a:solidFill>
                <a:srgbClr val="FFFFFF"/>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p:txBody>
      </p:sp>
      <p:sp>
        <p:nvSpPr>
          <p:cNvPr id="73734" name="Rectangle 6"/>
          <p:cNvSpPr>
            <a:spLocks noChangeArrowheads="1"/>
          </p:cNvSpPr>
          <p:nvPr/>
        </p:nvSpPr>
        <p:spPr bwMode="auto">
          <a:xfrm>
            <a:off x="687388" y="3098800"/>
            <a:ext cx="5638800" cy="390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رسائل لـ 7 كنائس</a:t>
            </a:r>
            <a:endParaRPr lang="en-GB"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دينونات الختوم</a:t>
            </a:r>
            <a:endParaRPr lang="en-GB"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دينونات الأبواق</a:t>
            </a:r>
            <a:endParaRPr lang="en-GB"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دينونات الجامات</a:t>
            </a:r>
            <a:endParaRPr lang="en-GB"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الكنيسة المرتدة</a:t>
            </a:r>
            <a:endParaRPr lang="en-GB"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FFEA18"/>
              </a:solidFill>
              <a:effectLst>
                <a:outerShdw blurRad="50800" dist="38100" dir="2700000" algn="tl" rotWithShape="0">
                  <a:srgbClr val="000000">
                    <a:alpha val="91000"/>
                  </a:srgbClr>
                </a:outerShdw>
              </a:effectLst>
              <a:latin typeface="Helvetica" charset="0"/>
            </a:endParaRPr>
          </a:p>
          <a:p>
            <a:pPr algn="ct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عودة المسيح</a:t>
            </a:r>
            <a:endParaRPr lang="en-GB"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p:txBody>
      </p:sp>
      <p:sp>
        <p:nvSpPr>
          <p:cNvPr id="147463" name="Rectangle 7"/>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pPr>
              <a:defRPr/>
            </a:pPr>
            <a:endParaRPr lang="en-US">
              <a:effectLst>
                <a:outerShdw blurRad="50800" dist="38100" dir="2700000" algn="tl" rotWithShape="0">
                  <a:srgbClr val="000000">
                    <a:alpha val="91000"/>
                  </a:srgbClr>
                </a:outerShdw>
              </a:effectLst>
            </a:endParaRPr>
          </a:p>
        </p:txBody>
      </p:sp>
      <p:sp>
        <p:nvSpPr>
          <p:cNvPr id="147464" name="Rectangle 8"/>
          <p:cNvSpPr>
            <a:spLocks noChangeArrowheads="1"/>
          </p:cNvSpPr>
          <p:nvPr/>
        </p:nvSpPr>
        <p:spPr bwMode="auto">
          <a:xfrm>
            <a:off x="7291388"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B3C0"/>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مستقبل</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1800" b="1" dirty="0">
                <a:solidFill>
                  <a:srgbClr val="FFB3C0"/>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الأبدية</a:t>
            </a:r>
            <a:endParaRPr lang="en-GB" sz="1800" b="1" dirty="0">
              <a:solidFill>
                <a:srgbClr val="FFB3C0"/>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p:txBody>
      </p:sp>
      <p:sp>
        <p:nvSpPr>
          <p:cNvPr id="73737" name="Line 9"/>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Times New Roman" pitchFamily="-108" charset="0"/>
              <a:ea typeface="+mn-ea"/>
              <a:cs typeface="+mn-cs"/>
            </a:endParaRPr>
          </a:p>
        </p:txBody>
      </p:sp>
      <p:sp>
        <p:nvSpPr>
          <p:cNvPr id="73738" name="Line 10"/>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Times New Roman" pitchFamily="-108" charset="0"/>
              <a:ea typeface="+mn-ea"/>
              <a:cs typeface="+mn-cs"/>
            </a:endParaRPr>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effectLst>
                <a:outerShdw blurRad="50800" dist="38100" dir="2700000" algn="tl" rotWithShape="0">
                  <a:srgbClr val="000000">
                    <a:alpha val="91000"/>
                  </a:srgbClr>
                </a:outerShdw>
              </a:effectLst>
              <a:latin typeface="Times New Roman" pitchFamily="-108" charset="0"/>
              <a:ea typeface="+mn-ea"/>
              <a:cs typeface="+mn-cs"/>
            </a:endParaRPr>
          </a:p>
        </p:txBody>
      </p:sp>
      <p:sp>
        <p:nvSpPr>
          <p:cNvPr id="147468" name="Rectangle 12"/>
          <p:cNvSpPr>
            <a:spLocks noChangeArrowheads="1"/>
          </p:cNvSpPr>
          <p:nvPr/>
        </p:nvSpPr>
        <p:spPr bwMode="auto">
          <a:xfrm>
            <a:off x="6554788" y="3184525"/>
            <a:ext cx="2047875" cy="41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en-GB" sz="2000" b="1" dirty="0">
                <a:solidFill>
                  <a:srgbClr val="FFFFFF"/>
                </a:solidFill>
                <a:effectLst>
                  <a:outerShdw blurRad="50800" dist="38100" dir="2700000" algn="tl" rotWithShape="0">
                    <a:srgbClr val="000000">
                      <a:alpha val="91000"/>
                    </a:srgbClr>
                  </a:outerShdw>
                </a:effectLst>
                <a:latin typeface="Helvetica" charset="0"/>
              </a:rPr>
              <a:t>(</a:t>
            </a:r>
            <a:r>
              <a:rPr lang="ar-JO" sz="2000" b="1" dirty="0">
                <a:solidFill>
                  <a:srgbClr val="FFFFFF"/>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كتاب واحد</a:t>
            </a:r>
            <a:r>
              <a:rPr lang="en-GB" sz="2000" b="1" dirty="0">
                <a:solidFill>
                  <a:srgbClr val="FFFFFF"/>
                </a:solidFill>
                <a:effectLst>
                  <a:outerShdw blurRad="50800" dist="38100" dir="2700000" algn="tl" rotWithShape="0">
                    <a:srgbClr val="000000">
                      <a:alpha val="91000"/>
                    </a:srgbClr>
                  </a:outerShdw>
                </a:effectLst>
                <a:latin typeface="Helvetica" charset="0"/>
              </a:rPr>
              <a:t>)</a:t>
            </a:r>
          </a:p>
        </p:txBody>
      </p:sp>
      <p:sp>
        <p:nvSpPr>
          <p:cNvPr id="147469" name="Rectangle 13"/>
          <p:cNvSpPr>
            <a:spLocks noChangeArrowheads="1"/>
          </p:cNvSpPr>
          <p:nvPr/>
        </p:nvSpPr>
        <p:spPr bwMode="auto">
          <a:xfrm>
            <a:off x="6740525" y="4991100"/>
            <a:ext cx="2638425" cy="1166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A7FFA7"/>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سفر</a:t>
            </a:r>
          </a:p>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A7FFA7"/>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الرؤيا</a:t>
            </a:r>
            <a:endParaRPr lang="en-GB" b="1" dirty="0">
              <a:solidFill>
                <a:srgbClr val="A7FFA7"/>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A7FFA7"/>
              </a:solidFill>
              <a:effectLst>
                <a:outerShdw blurRad="50800" dist="38100" dir="2700000" algn="tl" rotWithShape="0">
                  <a:srgbClr val="000000">
                    <a:alpha val="91000"/>
                  </a:srgbClr>
                </a:outerShdw>
              </a:effectLst>
              <a:latin typeface="Helvetica" charset="0"/>
            </a:endParaRPr>
          </a:p>
        </p:txBody>
      </p:sp>
      <p:pic>
        <p:nvPicPr>
          <p:cNvPr id="148493"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1075" y="336550"/>
            <a:ext cx="3400425" cy="2379663"/>
          </a:xfrm>
          <a:prstGeom prst="rect">
            <a:avLst/>
          </a:prstGeom>
          <a:noFill/>
          <a:ln w="57240">
            <a:solidFill>
              <a:srgbClr val="2F8B20"/>
            </a:solidFill>
            <a:miter lim="800000"/>
            <a:headEnd/>
            <a:tailEnd/>
          </a:ln>
          <a:extLst>
            <a:ext uri="{909E8E84-426E-40dd-AFC4-6F175D3DCCD1}">
              <a14:hiddenFill xmlns:a14="http://schemas.microsoft.com/office/drawing/2010/main" xmlns="">
                <a:solidFill>
                  <a:srgbClr val="FFFFFF"/>
                </a:solidFill>
              </a14:hiddenFill>
            </a:ext>
          </a:extLst>
        </p:spPr>
      </p:pic>
      <p:sp>
        <p:nvSpPr>
          <p:cNvPr id="73743" name="Text Box 15"/>
          <p:cNvSpPr txBox="1">
            <a:spLocks noChangeArrowheads="1"/>
          </p:cNvSpPr>
          <p:nvPr/>
        </p:nvSpPr>
        <p:spPr bwMode="auto">
          <a:xfrm>
            <a:off x="6030913" y="1406525"/>
            <a:ext cx="2238375" cy="135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ar-JO"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كتب في</a:t>
            </a:r>
          </a:p>
          <a:p>
            <a:pPr algn="ctr">
              <a:lnSpc>
                <a:spcPct val="100000"/>
              </a:lnSpc>
              <a:spcBef>
                <a:spcPts val="1250"/>
              </a:spcBef>
              <a:buClr>
                <a:srgbClr val="FFEA18"/>
              </a:buClr>
              <a:defRPr/>
            </a:pPr>
            <a:r>
              <a:rPr lang="ar-JO"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جزيرة بطمس حوالي</a:t>
            </a:r>
          </a:p>
          <a:p>
            <a:pPr algn="ctr">
              <a:lnSpc>
                <a:spcPct val="100000"/>
              </a:lnSpc>
              <a:spcBef>
                <a:spcPts val="1250"/>
              </a:spcBef>
              <a:buClr>
                <a:srgbClr val="FFEA18"/>
              </a:buClr>
              <a:defRPr/>
            </a:pPr>
            <a:r>
              <a:rPr lang="ar-JO"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rPr>
              <a:t>العام 95 ب. م.</a:t>
            </a:r>
            <a:endParaRPr lang="en-GB" sz="2000" b="1" dirty="0">
              <a:solidFill>
                <a:srgbClr val="FFEA18"/>
              </a:solidFill>
              <a:effectLst>
                <a:outerShdw blurRad="50800" dist="38100" dir="2700000" algn="tl" rotWithShape="0">
                  <a:srgbClr val="000000">
                    <a:alpha val="91000"/>
                  </a:srgbClr>
                </a:outerShdw>
              </a:effectLst>
              <a:latin typeface="Arial" panose="020B0604020202020204" pitchFamily="34" charset="0"/>
              <a:cs typeface="Arial" panose="020B0604020202020204" pitchFamily="34" charset="0"/>
            </a:endParaRPr>
          </a:p>
        </p:txBody>
      </p:sp>
      <p:sp>
        <p:nvSpPr>
          <p:cNvPr id="14747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alpha val="91000"/>
                  </a:srgbClr>
                </a:outerShdw>
              </a:effectLst>
            </a:endParaRPr>
          </a:p>
        </p:txBody>
      </p:sp>
      <p:sp>
        <p:nvSpPr>
          <p:cNvPr id="147473" name="Text Box 17"/>
          <p:cNvSpPr txBox="1">
            <a:spLocks noChangeArrowheads="1"/>
          </p:cNvSpPr>
          <p:nvPr/>
        </p:nvSpPr>
        <p:spPr bwMode="auto">
          <a:xfrm>
            <a:off x="9358313" y="70453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a:defRPr/>
            </a:pPr>
            <a:endParaRPr lang="en-US">
              <a:effectLst>
                <a:outerShdw blurRad="50800" dist="38100" dir="2700000" algn="tl" rotWithShape="0">
                  <a:srgbClr val="000000">
                    <a:alpha val="91000"/>
                  </a:srgbClr>
                </a:outerShdw>
              </a:effectLst>
            </a:endParaRPr>
          </a:p>
        </p:txBody>
      </p:sp>
      <p:sp>
        <p:nvSpPr>
          <p:cNvPr id="147474" name="Text Box 18"/>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defRPr/>
            </a:pPr>
            <a:r>
              <a:rPr lang="en-GB" sz="1000" b="1">
                <a:solidFill>
                  <a:srgbClr val="FFFFFF"/>
                </a:solidFill>
                <a:effectLst>
                  <a:outerShdw blurRad="50800" dist="38100" dir="2700000" algn="tl" rotWithShape="0">
                    <a:srgbClr val="000000">
                      <a:alpha val="91000"/>
                    </a:srgbClr>
                  </a:outerShdw>
                </a:effectLst>
                <a:latin typeface="Comic Sans MS" charset="0"/>
              </a:rPr>
              <a:t>70</a:t>
            </a:r>
          </a:p>
        </p:txBody>
      </p:sp>
      <p:sp>
        <p:nvSpPr>
          <p:cNvPr id="147475" name="Text Box 19"/>
          <p:cNvSpPr txBox="1">
            <a:spLocks noChangeArrowheads="1"/>
          </p:cNvSpPr>
          <p:nvPr/>
        </p:nvSpPr>
        <p:spPr bwMode="auto">
          <a:xfrm>
            <a:off x="9561513" y="7345363"/>
            <a:ext cx="3111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defRPr/>
            </a:pPr>
            <a:r>
              <a:rPr lang="en-GB" sz="1600" b="1">
                <a:solidFill>
                  <a:srgbClr val="FFFFFF"/>
                </a:solidFill>
                <a:effectLst>
                  <a:outerShdw blurRad="50800" dist="38100" dir="2700000" algn="tl" rotWithShape="0">
                    <a:srgbClr val="000000">
                      <a:alpha val="91000"/>
                    </a:srgbClr>
                  </a:outerShdw>
                </a:effectLst>
                <a:latin typeface="Comic Sans MS" charset="0"/>
              </a:rPr>
              <a:t>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73743"/>
                                        </p:tgtEl>
                                        <p:attrNameLst>
                                          <p:attrName>style.visibility</p:attrName>
                                        </p:attrNameLst>
                                      </p:cBhvr>
                                      <p:to>
                                        <p:strVal val="visible"/>
                                      </p:to>
                                    </p:set>
                                    <p:animEffect transition="in" filter="fade">
                                      <p:cBhvr>
                                        <p:cTn id="7" dur="1000"/>
                                        <p:tgtEl>
                                          <p:spTgt spid="73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Effect transition="in" filter="box(out)">
                                      <p:cBhvr>
                                        <p:cTn id="12" dur="500"/>
                                        <p:tgtEl>
                                          <p:spTgt spid="7373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73731">
                                            <p:txEl>
                                              <p:pRg st="1" end="1"/>
                                            </p:txEl>
                                          </p:spTgt>
                                        </p:tgtEl>
                                        <p:attrNameLst>
                                          <p:attrName>style.visibility</p:attrName>
                                        </p:attrNameLst>
                                      </p:cBhvr>
                                      <p:to>
                                        <p:strVal val="visible"/>
                                      </p:to>
                                    </p:set>
                                    <p:animEffect transition="in" filter="box(out)">
                                      <p:cBhvr>
                                        <p:cTn id="17" dur="500"/>
                                        <p:tgtEl>
                                          <p:spTgt spid="737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73734">
                                            <p:txEl>
                                              <p:pRg st="0" end="0"/>
                                            </p:txEl>
                                          </p:spTgt>
                                        </p:tgtEl>
                                        <p:attrNameLst>
                                          <p:attrName>style.visibility</p:attrName>
                                        </p:attrNameLst>
                                      </p:cBhvr>
                                      <p:to>
                                        <p:strVal val="visible"/>
                                      </p:to>
                                    </p:set>
                                    <p:animEffect transition="in" filter="box(out)">
                                      <p:cBhvr>
                                        <p:cTn id="22" dur="500"/>
                                        <p:tgtEl>
                                          <p:spTgt spid="7373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73734">
                                            <p:txEl>
                                              <p:pRg st="2" end="2"/>
                                            </p:txEl>
                                          </p:spTgt>
                                        </p:tgtEl>
                                        <p:attrNameLst>
                                          <p:attrName>style.visibility</p:attrName>
                                        </p:attrNameLst>
                                      </p:cBhvr>
                                      <p:to>
                                        <p:strVal val="visible"/>
                                      </p:to>
                                    </p:set>
                                    <p:animEffect transition="in" filter="box(out)">
                                      <p:cBhvr>
                                        <p:cTn id="27" dur="500"/>
                                        <p:tgtEl>
                                          <p:spTgt spid="7373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73734">
                                            <p:txEl>
                                              <p:pRg st="4" end="4"/>
                                            </p:txEl>
                                          </p:spTgt>
                                        </p:tgtEl>
                                        <p:attrNameLst>
                                          <p:attrName>style.visibility</p:attrName>
                                        </p:attrNameLst>
                                      </p:cBhvr>
                                      <p:to>
                                        <p:strVal val="visible"/>
                                      </p:to>
                                    </p:set>
                                    <p:animEffect transition="in" filter="box(out)">
                                      <p:cBhvr>
                                        <p:cTn id="32" dur="500"/>
                                        <p:tgtEl>
                                          <p:spTgt spid="7373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73734">
                                            <p:txEl>
                                              <p:pRg st="6" end="6"/>
                                            </p:txEl>
                                          </p:spTgt>
                                        </p:tgtEl>
                                        <p:attrNameLst>
                                          <p:attrName>style.visibility</p:attrName>
                                        </p:attrNameLst>
                                      </p:cBhvr>
                                      <p:to>
                                        <p:strVal val="visible"/>
                                      </p:to>
                                    </p:set>
                                    <p:animEffect transition="in" filter="box(out)">
                                      <p:cBhvr>
                                        <p:cTn id="37" dur="500"/>
                                        <p:tgtEl>
                                          <p:spTgt spid="7373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73734">
                                            <p:txEl>
                                              <p:pRg st="8" end="8"/>
                                            </p:txEl>
                                          </p:spTgt>
                                        </p:tgtEl>
                                        <p:attrNameLst>
                                          <p:attrName>style.visibility</p:attrName>
                                        </p:attrNameLst>
                                      </p:cBhvr>
                                      <p:to>
                                        <p:strVal val="visible"/>
                                      </p:to>
                                    </p:set>
                                    <p:animEffect transition="in" filter="box(out)">
                                      <p:cBhvr>
                                        <p:cTn id="42" dur="500"/>
                                        <p:tgtEl>
                                          <p:spTgt spid="73734">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73734">
                                            <p:txEl>
                                              <p:pRg st="10" end="10"/>
                                            </p:txEl>
                                          </p:spTgt>
                                        </p:tgtEl>
                                        <p:attrNameLst>
                                          <p:attrName>style.visibility</p:attrName>
                                        </p:attrNameLst>
                                      </p:cBhvr>
                                      <p:to>
                                        <p:strVal val="visible"/>
                                      </p:to>
                                    </p:set>
                                    <p:animEffect transition="in" filter="box(out)">
                                      <p:cBhvr>
                                        <p:cTn id="47" dur="500"/>
                                        <p:tgtEl>
                                          <p:spTgt spid="737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descr="Walnut"/>
          <p:cNvSpPr>
            <a:spLocks noChangeArrowheads="1"/>
          </p:cNvSpPr>
          <p:nvPr/>
        </p:nvSpPr>
        <p:spPr bwMode="auto">
          <a:xfrm>
            <a:off x="0" y="-74240"/>
            <a:ext cx="10058400" cy="7848872"/>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1005840">
              <a:lnSpc>
                <a:spcPct val="100000"/>
              </a:lnSpc>
              <a:buClrTx/>
              <a:buSzTx/>
            </a:pPr>
            <a:endParaRPr lang="en-US" sz="1760" b="1">
              <a:solidFill>
                <a:srgbClr val="FFFFFF"/>
              </a:solidFill>
              <a:latin typeface="Comic Sans MS" charset="0"/>
            </a:endParaRPr>
          </a:p>
        </p:txBody>
      </p:sp>
      <p:sp>
        <p:nvSpPr>
          <p:cNvPr id="35842" name="Rectangle 3"/>
          <p:cNvSpPr>
            <a:spLocks noChangeArrowheads="1"/>
          </p:cNvSpPr>
          <p:nvPr/>
        </p:nvSpPr>
        <p:spPr bwMode="auto">
          <a:xfrm rot="-5400000">
            <a:off x="8868652" y="5686552"/>
            <a:ext cx="186205"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defTabSz="1005840">
              <a:lnSpc>
                <a:spcPct val="100000"/>
              </a:lnSpc>
              <a:buClrTx/>
              <a:buSzTx/>
            </a:pPr>
            <a:endParaRPr lang="en-US" sz="1210" b="1">
              <a:solidFill>
                <a:srgbClr val="FF262D"/>
              </a:solidFill>
              <a:latin typeface="Comic Sans MS" charset="0"/>
            </a:endParaRPr>
          </a:p>
        </p:txBody>
      </p:sp>
      <p:sp>
        <p:nvSpPr>
          <p:cNvPr id="35843" name="Rectangle 4"/>
          <p:cNvSpPr>
            <a:spLocks noChangeArrowheads="1"/>
          </p:cNvSpPr>
          <p:nvPr/>
        </p:nvSpPr>
        <p:spPr bwMode="auto">
          <a:xfrm rot="-5400000">
            <a:off x="9024069" y="5700522"/>
            <a:ext cx="186205"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defTabSz="1005840">
              <a:lnSpc>
                <a:spcPct val="100000"/>
              </a:lnSpc>
              <a:buClrTx/>
              <a:buSzTx/>
            </a:pPr>
            <a:endParaRPr lang="en-US" sz="1210">
              <a:solidFill>
                <a:srgbClr val="FF262D"/>
              </a:solidFill>
              <a:latin typeface="Comic Sans MS" charset="0"/>
            </a:endParaRPr>
          </a:p>
        </p:txBody>
      </p:sp>
      <p:sp>
        <p:nvSpPr>
          <p:cNvPr id="35844" name="Rectangle 5" descr="Oak"/>
          <p:cNvSpPr>
            <a:spLocks noChangeArrowheads="1"/>
          </p:cNvSpPr>
          <p:nvPr/>
        </p:nvSpPr>
        <p:spPr bwMode="auto">
          <a:xfrm>
            <a:off x="8212614" y="2545080"/>
            <a:ext cx="223520" cy="4351655"/>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defTabSz="1005840">
              <a:lnSpc>
                <a:spcPct val="100000"/>
              </a:lnSpc>
              <a:buClrTx/>
              <a:buSzTx/>
            </a:pPr>
            <a:endParaRPr lang="en-US" sz="2640">
              <a:solidFill>
                <a:srgbClr val="00DFCA"/>
              </a:solidFill>
              <a:latin typeface="Comic Sans MS" charset="0"/>
            </a:endParaRPr>
          </a:p>
        </p:txBody>
      </p:sp>
      <p:sp>
        <p:nvSpPr>
          <p:cNvPr id="35845" name="Rectangle 6" descr="Oak"/>
          <p:cNvSpPr>
            <a:spLocks noChangeArrowheads="1"/>
          </p:cNvSpPr>
          <p:nvPr/>
        </p:nvSpPr>
        <p:spPr bwMode="auto">
          <a:xfrm>
            <a:off x="1791653" y="2515395"/>
            <a:ext cx="6647974" cy="26019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defTabSz="1005840">
              <a:lnSpc>
                <a:spcPct val="100000"/>
              </a:lnSpc>
              <a:buClrTx/>
              <a:buSzTx/>
            </a:pPr>
            <a:endParaRPr lang="en-US" sz="1760" b="1">
              <a:solidFill>
                <a:srgbClr val="FFFFFF"/>
              </a:solidFill>
              <a:latin typeface="Comic Sans MS" charset="0"/>
            </a:endParaRPr>
          </a:p>
        </p:txBody>
      </p:sp>
      <p:sp>
        <p:nvSpPr>
          <p:cNvPr id="35846" name="Rectangle 30" descr="Oak"/>
          <p:cNvSpPr>
            <a:spLocks noChangeArrowheads="1"/>
          </p:cNvSpPr>
          <p:nvPr/>
        </p:nvSpPr>
        <p:spPr bwMode="auto">
          <a:xfrm>
            <a:off x="1803877" y="6633052"/>
            <a:ext cx="6417468" cy="260191"/>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defTabSz="1005840">
              <a:lnSpc>
                <a:spcPct val="100000"/>
              </a:lnSpc>
              <a:buClrTx/>
              <a:buSzTx/>
            </a:pPr>
            <a:endParaRPr lang="en-US" sz="1760" b="1">
              <a:solidFill>
                <a:srgbClr val="FFFFFF"/>
              </a:solidFill>
              <a:latin typeface="Comic Sans MS" charset="0"/>
            </a:endParaRPr>
          </a:p>
        </p:txBody>
      </p:sp>
      <p:pic>
        <p:nvPicPr>
          <p:cNvPr id="35847" name="Picture 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894411" y="4777661"/>
            <a:ext cx="4982051"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8" name="Rectangle 32" descr="Oak"/>
          <p:cNvSpPr>
            <a:spLocks noChangeArrowheads="1"/>
          </p:cNvSpPr>
          <p:nvPr/>
        </p:nvSpPr>
        <p:spPr bwMode="auto">
          <a:xfrm>
            <a:off x="1789907" y="2522380"/>
            <a:ext cx="179863" cy="4362133"/>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sp3d>
        </p:spPr>
        <p:txBody>
          <a:bodyPr wrap="none" anchor="ctr">
            <a:flatTx/>
          </a:bodyPr>
          <a:lstStyle/>
          <a:p>
            <a:pPr algn="ctr" defTabSz="1005840">
              <a:lnSpc>
                <a:spcPct val="100000"/>
              </a:lnSpc>
              <a:buClrTx/>
              <a:buSzTx/>
            </a:pPr>
            <a:endParaRPr lang="en-US" sz="2640">
              <a:solidFill>
                <a:srgbClr val="00DFCA"/>
              </a:solidFill>
              <a:latin typeface="Comic Sans MS" charset="0"/>
            </a:endParaRPr>
          </a:p>
        </p:txBody>
      </p:sp>
      <p:sp>
        <p:nvSpPr>
          <p:cNvPr id="35849" name="Rectangle 33"/>
          <p:cNvSpPr>
            <a:spLocks noChangeArrowheads="1"/>
          </p:cNvSpPr>
          <p:nvPr/>
        </p:nvSpPr>
        <p:spPr bwMode="auto">
          <a:xfrm rot="-5400000">
            <a:off x="8868652" y="5686552"/>
            <a:ext cx="186205"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defTabSz="1005840">
              <a:lnSpc>
                <a:spcPct val="100000"/>
              </a:lnSpc>
              <a:buClrTx/>
              <a:buSzTx/>
            </a:pPr>
            <a:endParaRPr lang="en-US" sz="1210" b="1">
              <a:solidFill>
                <a:srgbClr val="FF262D"/>
              </a:solidFill>
              <a:latin typeface="Comic Sans MS" charset="0"/>
            </a:endParaRPr>
          </a:p>
        </p:txBody>
      </p:sp>
      <p:sp>
        <p:nvSpPr>
          <p:cNvPr id="35850" name="Rectangle 34"/>
          <p:cNvSpPr>
            <a:spLocks noChangeArrowheads="1"/>
          </p:cNvSpPr>
          <p:nvPr/>
        </p:nvSpPr>
        <p:spPr bwMode="auto">
          <a:xfrm rot="-5400000">
            <a:off x="9024069" y="5700522"/>
            <a:ext cx="186205" cy="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wrap="none" lIns="0" tIns="0" rIns="0" bIns="0">
            <a:spAutoFit/>
          </a:bodyPr>
          <a:lstStyle/>
          <a:p>
            <a:pPr defTabSz="1005840">
              <a:lnSpc>
                <a:spcPct val="100000"/>
              </a:lnSpc>
              <a:buClrTx/>
              <a:buSzTx/>
            </a:pPr>
            <a:endParaRPr lang="en-US" sz="1210">
              <a:solidFill>
                <a:srgbClr val="FF262D"/>
              </a:solidFill>
              <a:latin typeface="Comic Sans MS" charset="0"/>
            </a:endParaRPr>
          </a:p>
        </p:txBody>
      </p:sp>
      <p:pic>
        <p:nvPicPr>
          <p:cNvPr id="35851" name="Picture 3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2106851" y="4763691"/>
            <a:ext cx="4996021"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20" name="Rectangle 36"/>
          <p:cNvSpPr>
            <a:spLocks noChangeArrowheads="1"/>
          </p:cNvSpPr>
          <p:nvPr/>
        </p:nvSpPr>
        <p:spPr bwMode="auto">
          <a:xfrm>
            <a:off x="5727700" y="2143442"/>
            <a:ext cx="65" cy="6093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defTabSz="1005840">
              <a:lnSpc>
                <a:spcPct val="100000"/>
              </a:lnSpc>
              <a:buClrTx/>
              <a:buSzTx/>
              <a:defRPr/>
            </a:pPr>
            <a:endParaRPr lang="en-US" sz="3960">
              <a:solidFill>
                <a:srgbClr val="FF262D"/>
              </a:solidFill>
              <a:latin typeface="Times" charset="0"/>
            </a:endParaRPr>
          </a:p>
        </p:txBody>
      </p:sp>
      <p:sp>
        <p:nvSpPr>
          <p:cNvPr id="605221" name="Rectangle 37"/>
          <p:cNvSpPr>
            <a:spLocks noChangeArrowheads="1"/>
          </p:cNvSpPr>
          <p:nvPr/>
        </p:nvSpPr>
        <p:spPr bwMode="auto">
          <a:xfrm>
            <a:off x="5727700" y="2143442"/>
            <a:ext cx="65" cy="60939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defTabSz="1005840">
              <a:lnSpc>
                <a:spcPct val="100000"/>
              </a:lnSpc>
              <a:buClrTx/>
              <a:buSzTx/>
              <a:defRPr/>
            </a:pPr>
            <a:endParaRPr lang="en-US" sz="3960">
              <a:solidFill>
                <a:srgbClr val="FF262D"/>
              </a:solidFill>
              <a:latin typeface="Times" charset="0"/>
            </a:endParaRPr>
          </a:p>
        </p:txBody>
      </p:sp>
      <p:pic>
        <p:nvPicPr>
          <p:cNvPr id="605222" name="Picture 38"/>
          <p:cNvPicPr>
            <a:picLocks noChangeAspect="1" noChangeArrowheads="1"/>
          </p:cNvPicPr>
          <p:nvPr/>
        </p:nvPicPr>
        <p:blipFill>
          <a:blip r:embed="rId5"/>
          <a:srcRect/>
          <a:stretch>
            <a:fillRect/>
          </a:stretch>
        </p:blipFill>
        <p:spPr bwMode="auto">
          <a:xfrm rot="5361337">
            <a:off x="-318690" y="4681617"/>
            <a:ext cx="5065872" cy="331788"/>
          </a:xfrm>
          <a:prstGeom prst="rect">
            <a:avLst/>
          </a:prstGeom>
          <a:noFill/>
          <a:effectLst>
            <a:outerShdw blurRad="63500" dist="38099" dir="2700000" algn="ctr" rotWithShape="0">
              <a:schemeClr val="accent2">
                <a:alpha val="74998"/>
              </a:schemeClr>
            </a:outerShdw>
          </a:effectLst>
        </p:spPr>
      </p:pic>
      <p:pic>
        <p:nvPicPr>
          <p:cNvPr id="35855" name="Picture 3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5283280" y="4709557"/>
            <a:ext cx="5128737"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6" name="Picture 4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570810" y="4775914"/>
            <a:ext cx="5009992"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7" name="Picture 4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3701178" y="4727019"/>
            <a:ext cx="5023962"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8" name="Picture 4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514271" y="4824809"/>
            <a:ext cx="4996022"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9" name="Picture 4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373426" y="4695587"/>
            <a:ext cx="4821397"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28" name="Text Box 44"/>
          <p:cNvSpPr txBox="1">
            <a:spLocks noChangeArrowheads="1"/>
          </p:cNvSpPr>
          <p:nvPr/>
        </p:nvSpPr>
        <p:spPr bwMode="auto">
          <a:xfrm>
            <a:off x="132716" y="231300"/>
            <a:ext cx="3406934" cy="9048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05840" rtl="1">
              <a:lnSpc>
                <a:spcPct val="100000"/>
              </a:lnSpc>
              <a:spcBef>
                <a:spcPct val="50000"/>
              </a:spcBef>
              <a:buClrTx/>
              <a:buSzTx/>
              <a:defRPr/>
            </a:pPr>
            <a:r>
              <a:rPr lang="ar-SA" sz="2640" dirty="0">
                <a:solidFill>
                  <a:srgbClr val="FFFFFF"/>
                </a:solidFill>
                <a:latin typeface="Arial" charset="0"/>
                <a:ea typeface="Arial" charset="0"/>
                <a:cs typeface="Arial" charset="0"/>
              </a:rPr>
              <a:t>نسيج من التسلسل الزمني للكتاب المقدس</a:t>
            </a:r>
            <a:endParaRPr lang="en-US" sz="2640" dirty="0">
              <a:solidFill>
                <a:srgbClr val="FFFFFF"/>
              </a:solidFill>
              <a:latin typeface="Arial" charset="0"/>
              <a:ea typeface="Arial" charset="0"/>
              <a:cs typeface="Arial" charset="0"/>
            </a:endParaRPr>
          </a:p>
        </p:txBody>
      </p:sp>
      <p:grpSp>
        <p:nvGrpSpPr>
          <p:cNvPr id="2" name="Group 45"/>
          <p:cNvGrpSpPr>
            <a:grpSpLocks/>
          </p:cNvGrpSpPr>
          <p:nvPr/>
        </p:nvGrpSpPr>
        <p:grpSpPr bwMode="auto">
          <a:xfrm>
            <a:off x="2308543" y="2962435"/>
            <a:ext cx="7145655" cy="1030288"/>
            <a:chOff x="1322" y="1631"/>
            <a:chExt cx="4092" cy="590"/>
          </a:xfrm>
        </p:grpSpPr>
        <p:pic>
          <p:nvPicPr>
            <p:cNvPr id="605230" name="Picture 46"/>
            <p:cNvPicPr>
              <a:picLocks noChangeAspect="1" noChangeArrowheads="1"/>
            </p:cNvPicPr>
            <p:nvPr/>
          </p:nvPicPr>
          <p:blipFill>
            <a:blip r:embed="rId7">
              <a:lum contrast="48000"/>
            </a:blip>
            <a:srcRect/>
            <a:stretch>
              <a:fillRect/>
            </a:stretch>
          </p:blipFill>
          <p:spPr bwMode="auto">
            <a:xfrm rot="21600956">
              <a:off x="1322" y="1711"/>
              <a:ext cx="4052" cy="190"/>
            </a:xfrm>
            <a:prstGeom prst="rect">
              <a:avLst/>
            </a:prstGeom>
            <a:noFill/>
            <a:effectLst>
              <a:outerShdw blurRad="63500" dist="46662" dir="3284183" algn="ctr" rotWithShape="0">
                <a:srgbClr val="000000">
                  <a:alpha val="74998"/>
                </a:srgbClr>
              </a:outerShdw>
            </a:effectLst>
          </p:spPr>
        </p:pic>
        <p:pic>
          <p:nvPicPr>
            <p:cNvPr id="605231" name="Picture 47"/>
            <p:cNvPicPr>
              <a:picLocks noChangeAspect="1" noChangeArrowheads="1"/>
            </p:cNvPicPr>
            <p:nvPr/>
          </p:nvPicPr>
          <p:blipFill>
            <a:blip r:embed="rId7">
              <a:lum contrast="48000"/>
            </a:blip>
            <a:srcRect/>
            <a:stretch>
              <a:fillRect/>
            </a:stretch>
          </p:blipFill>
          <p:spPr bwMode="auto">
            <a:xfrm rot="21600956">
              <a:off x="1362" y="1791"/>
              <a:ext cx="4052" cy="190"/>
            </a:xfrm>
            <a:prstGeom prst="rect">
              <a:avLst/>
            </a:prstGeom>
            <a:noFill/>
            <a:effectLst>
              <a:outerShdw blurRad="63500" dist="46662" dir="3284183" algn="ctr" rotWithShape="0">
                <a:srgbClr val="000000">
                  <a:alpha val="74998"/>
                </a:srgbClr>
              </a:outerShdw>
            </a:effectLst>
          </p:spPr>
        </p:pic>
        <p:pic>
          <p:nvPicPr>
            <p:cNvPr id="605232" name="Picture 48"/>
            <p:cNvPicPr>
              <a:picLocks noChangeAspect="1" noChangeArrowheads="1"/>
            </p:cNvPicPr>
            <p:nvPr/>
          </p:nvPicPr>
          <p:blipFill>
            <a:blip r:embed="rId7">
              <a:lum contrast="48000"/>
            </a:blip>
            <a:srcRect/>
            <a:stretch>
              <a:fillRect/>
            </a:stretch>
          </p:blipFill>
          <p:spPr bwMode="auto">
            <a:xfrm rot="21600956">
              <a:off x="1330" y="1871"/>
              <a:ext cx="4052" cy="190"/>
            </a:xfrm>
            <a:prstGeom prst="rect">
              <a:avLst/>
            </a:prstGeom>
            <a:noFill/>
            <a:effectLst>
              <a:outerShdw blurRad="63500" dist="46662" dir="3284183" algn="ctr" rotWithShape="0">
                <a:srgbClr val="000000">
                  <a:alpha val="74998"/>
                </a:srgbClr>
              </a:outerShdw>
            </a:effectLst>
          </p:spPr>
        </p:pic>
        <p:pic>
          <p:nvPicPr>
            <p:cNvPr id="605233" name="Picture 49"/>
            <p:cNvPicPr>
              <a:picLocks noChangeAspect="1" noChangeArrowheads="1"/>
            </p:cNvPicPr>
            <p:nvPr/>
          </p:nvPicPr>
          <p:blipFill>
            <a:blip r:embed="rId7">
              <a:lum contrast="48000"/>
            </a:blip>
            <a:srcRect/>
            <a:stretch>
              <a:fillRect/>
            </a:stretch>
          </p:blipFill>
          <p:spPr bwMode="auto">
            <a:xfrm rot="21600956">
              <a:off x="1354" y="1943"/>
              <a:ext cx="4052" cy="190"/>
            </a:xfrm>
            <a:prstGeom prst="rect">
              <a:avLst/>
            </a:prstGeom>
            <a:noFill/>
            <a:effectLst>
              <a:outerShdw blurRad="63500" dist="46662" dir="3284183" algn="ctr" rotWithShape="0">
                <a:srgbClr val="000000">
                  <a:alpha val="74998"/>
                </a:srgbClr>
              </a:outerShdw>
            </a:effectLst>
          </p:spPr>
        </p:pic>
        <p:pic>
          <p:nvPicPr>
            <p:cNvPr id="605234" name="Picture 50"/>
            <p:cNvPicPr>
              <a:picLocks noChangeAspect="1" noChangeArrowheads="1"/>
            </p:cNvPicPr>
            <p:nvPr/>
          </p:nvPicPr>
          <p:blipFill>
            <a:blip r:embed="rId7">
              <a:lum contrast="48000"/>
            </a:blip>
            <a:srcRect/>
            <a:stretch>
              <a:fillRect/>
            </a:stretch>
          </p:blipFill>
          <p:spPr bwMode="auto">
            <a:xfrm rot="21600956">
              <a:off x="1330" y="2031"/>
              <a:ext cx="4052" cy="190"/>
            </a:xfrm>
            <a:prstGeom prst="rect">
              <a:avLst/>
            </a:prstGeom>
            <a:noFill/>
            <a:effectLst>
              <a:outerShdw blurRad="63500" dist="46662" dir="3284183" algn="ctr" rotWithShape="0">
                <a:srgbClr val="000000">
                  <a:alpha val="74998"/>
                </a:srgbClr>
              </a:outerShdw>
            </a:effectLst>
          </p:spPr>
        </p:pic>
        <p:pic>
          <p:nvPicPr>
            <p:cNvPr id="605235" name="Picture 51"/>
            <p:cNvPicPr>
              <a:picLocks noChangeAspect="1" noChangeArrowheads="1"/>
            </p:cNvPicPr>
            <p:nvPr/>
          </p:nvPicPr>
          <p:blipFill>
            <a:blip r:embed="rId7">
              <a:lum contrast="48000"/>
            </a:blip>
            <a:srcRect/>
            <a:stretch>
              <a:fillRect/>
            </a:stretch>
          </p:blipFill>
          <p:spPr bwMode="auto">
            <a:xfrm rot="21600956">
              <a:off x="1351" y="1631"/>
              <a:ext cx="4052" cy="190"/>
            </a:xfrm>
            <a:prstGeom prst="rect">
              <a:avLst/>
            </a:prstGeom>
            <a:noFill/>
            <a:effectLst>
              <a:outerShdw blurRad="63500" dist="46662" dir="3284183" algn="ctr" rotWithShape="0">
                <a:srgbClr val="000000">
                  <a:alpha val="74998"/>
                </a:srgbClr>
              </a:outerShdw>
            </a:effectLst>
          </p:spPr>
        </p:pic>
      </p:grpSp>
      <p:grpSp>
        <p:nvGrpSpPr>
          <p:cNvPr id="3" name="Group 52"/>
          <p:cNvGrpSpPr>
            <a:grpSpLocks/>
          </p:cNvGrpSpPr>
          <p:nvPr/>
        </p:nvGrpSpPr>
        <p:grpSpPr bwMode="auto">
          <a:xfrm>
            <a:off x="3120549" y="4083527"/>
            <a:ext cx="6230620" cy="736918"/>
            <a:chOff x="1787" y="2273"/>
            <a:chExt cx="3568" cy="422"/>
          </a:xfrm>
        </p:grpSpPr>
        <p:pic>
          <p:nvPicPr>
            <p:cNvPr id="605237" name="Picture 53"/>
            <p:cNvPicPr>
              <a:picLocks noChangeAspect="1" noChangeArrowheads="1"/>
            </p:cNvPicPr>
            <p:nvPr/>
          </p:nvPicPr>
          <p:blipFill>
            <a:blip r:embed="rId8">
              <a:lum bright="-18000" contrast="60000"/>
            </a:blip>
            <a:srcRect/>
            <a:stretch>
              <a:fillRect/>
            </a:stretch>
          </p:blipFill>
          <p:spPr bwMode="auto">
            <a:xfrm rot="21600956">
              <a:off x="1804" y="2273"/>
              <a:ext cx="3543" cy="190"/>
            </a:xfrm>
            <a:prstGeom prst="rect">
              <a:avLst/>
            </a:prstGeom>
            <a:noFill/>
            <a:effectLst>
              <a:outerShdw blurRad="63500" dist="46662" dir="3284183" algn="ctr" rotWithShape="0">
                <a:srgbClr val="000000">
                  <a:alpha val="74998"/>
                </a:srgbClr>
              </a:outerShdw>
            </a:effectLst>
          </p:spPr>
        </p:pic>
        <p:pic>
          <p:nvPicPr>
            <p:cNvPr id="605238" name="Picture 54"/>
            <p:cNvPicPr>
              <a:picLocks noChangeAspect="1" noChangeArrowheads="1"/>
            </p:cNvPicPr>
            <p:nvPr/>
          </p:nvPicPr>
          <p:blipFill>
            <a:blip r:embed="rId8">
              <a:lum bright="-18000" contrast="60000"/>
            </a:blip>
            <a:srcRect/>
            <a:stretch>
              <a:fillRect/>
            </a:stretch>
          </p:blipFill>
          <p:spPr bwMode="auto">
            <a:xfrm rot="21600956">
              <a:off x="1787" y="2353"/>
              <a:ext cx="3543" cy="190"/>
            </a:xfrm>
            <a:prstGeom prst="rect">
              <a:avLst/>
            </a:prstGeom>
            <a:noFill/>
            <a:effectLst>
              <a:outerShdw blurRad="63500" dist="46662" dir="3284183" algn="ctr" rotWithShape="0">
                <a:srgbClr val="000000">
                  <a:alpha val="74998"/>
                </a:srgbClr>
              </a:outerShdw>
            </a:effectLst>
          </p:spPr>
        </p:pic>
        <p:pic>
          <p:nvPicPr>
            <p:cNvPr id="605239" name="Picture 55"/>
            <p:cNvPicPr>
              <a:picLocks noChangeAspect="1" noChangeArrowheads="1"/>
            </p:cNvPicPr>
            <p:nvPr/>
          </p:nvPicPr>
          <p:blipFill>
            <a:blip r:embed="rId8">
              <a:lum bright="-18000" contrast="60000"/>
            </a:blip>
            <a:srcRect/>
            <a:stretch>
              <a:fillRect/>
            </a:stretch>
          </p:blipFill>
          <p:spPr bwMode="auto">
            <a:xfrm rot="21600956">
              <a:off x="1812" y="2425"/>
              <a:ext cx="3543" cy="190"/>
            </a:xfrm>
            <a:prstGeom prst="rect">
              <a:avLst/>
            </a:prstGeom>
            <a:noFill/>
            <a:effectLst>
              <a:outerShdw blurRad="63500" dist="46662" dir="3284183" algn="ctr" rotWithShape="0">
                <a:srgbClr val="000000">
                  <a:alpha val="74998"/>
                </a:srgbClr>
              </a:outerShdw>
            </a:effectLst>
          </p:spPr>
        </p:pic>
        <p:pic>
          <p:nvPicPr>
            <p:cNvPr id="605240" name="Picture 56"/>
            <p:cNvPicPr>
              <a:picLocks noChangeAspect="1" noChangeArrowheads="1"/>
            </p:cNvPicPr>
            <p:nvPr/>
          </p:nvPicPr>
          <p:blipFill>
            <a:blip r:embed="rId8">
              <a:lum bright="-18000" contrast="60000"/>
            </a:blip>
            <a:srcRect/>
            <a:stretch>
              <a:fillRect/>
            </a:stretch>
          </p:blipFill>
          <p:spPr bwMode="auto">
            <a:xfrm rot="21600956">
              <a:off x="1787" y="2505"/>
              <a:ext cx="3543" cy="190"/>
            </a:xfrm>
            <a:prstGeom prst="rect">
              <a:avLst/>
            </a:prstGeom>
            <a:noFill/>
            <a:effectLst>
              <a:outerShdw blurRad="63500" dist="46662" dir="3284183" algn="ctr" rotWithShape="0">
                <a:srgbClr val="000000">
                  <a:alpha val="74998"/>
                </a:srgbClr>
              </a:outerShdw>
            </a:effectLst>
          </p:spPr>
        </p:pic>
      </p:grpSp>
      <p:grpSp>
        <p:nvGrpSpPr>
          <p:cNvPr id="4" name="Group 57"/>
          <p:cNvGrpSpPr>
            <a:grpSpLocks/>
          </p:cNvGrpSpPr>
          <p:nvPr/>
        </p:nvGrpSpPr>
        <p:grpSpPr bwMode="auto">
          <a:xfrm>
            <a:off x="4335939" y="4940935"/>
            <a:ext cx="5139213" cy="651352"/>
            <a:chOff x="2483" y="2764"/>
            <a:chExt cx="2943" cy="373"/>
          </a:xfrm>
        </p:grpSpPr>
        <p:pic>
          <p:nvPicPr>
            <p:cNvPr id="605242" name="Picture 58"/>
            <p:cNvPicPr>
              <a:picLocks noChangeAspect="1" noChangeArrowheads="1"/>
            </p:cNvPicPr>
            <p:nvPr/>
          </p:nvPicPr>
          <p:blipFill>
            <a:blip r:embed="rId9"/>
            <a:srcRect/>
            <a:stretch>
              <a:fillRect/>
            </a:stretch>
          </p:blipFill>
          <p:spPr bwMode="auto">
            <a:xfrm rot="-13855">
              <a:off x="2532" y="2764"/>
              <a:ext cx="2894" cy="165"/>
            </a:xfrm>
            <a:prstGeom prst="rect">
              <a:avLst/>
            </a:prstGeom>
            <a:noFill/>
            <a:effectLst>
              <a:outerShdw blurRad="63500" dist="46662" dir="3284183" algn="ctr" rotWithShape="0">
                <a:srgbClr val="000000">
                  <a:alpha val="74998"/>
                </a:srgbClr>
              </a:outerShdw>
            </a:effectLst>
          </p:spPr>
        </p:pic>
        <p:pic>
          <p:nvPicPr>
            <p:cNvPr id="605243" name="Picture 59"/>
            <p:cNvPicPr>
              <a:picLocks noChangeAspect="1" noChangeArrowheads="1"/>
            </p:cNvPicPr>
            <p:nvPr/>
          </p:nvPicPr>
          <p:blipFill>
            <a:blip r:embed="rId9"/>
            <a:srcRect/>
            <a:stretch>
              <a:fillRect/>
            </a:stretch>
          </p:blipFill>
          <p:spPr bwMode="auto">
            <a:xfrm rot="-13855">
              <a:off x="2508" y="2836"/>
              <a:ext cx="2893" cy="165"/>
            </a:xfrm>
            <a:prstGeom prst="rect">
              <a:avLst/>
            </a:prstGeom>
            <a:noFill/>
            <a:effectLst>
              <a:outerShdw blurRad="63500" dist="46662" dir="3284183" algn="ctr" rotWithShape="0">
                <a:srgbClr val="000000">
                  <a:alpha val="74998"/>
                </a:srgbClr>
              </a:outerShdw>
            </a:effectLst>
          </p:spPr>
        </p:pic>
        <p:pic>
          <p:nvPicPr>
            <p:cNvPr id="605244" name="Picture 60"/>
            <p:cNvPicPr>
              <a:picLocks noChangeAspect="1" noChangeArrowheads="1"/>
            </p:cNvPicPr>
            <p:nvPr/>
          </p:nvPicPr>
          <p:blipFill>
            <a:blip r:embed="rId9"/>
            <a:srcRect/>
            <a:stretch>
              <a:fillRect/>
            </a:stretch>
          </p:blipFill>
          <p:spPr bwMode="auto">
            <a:xfrm rot="-13855">
              <a:off x="2483" y="2908"/>
              <a:ext cx="2894" cy="165"/>
            </a:xfrm>
            <a:prstGeom prst="rect">
              <a:avLst/>
            </a:prstGeom>
            <a:noFill/>
            <a:effectLst>
              <a:outerShdw blurRad="63500" dist="46662" dir="3284183" algn="ctr" rotWithShape="0">
                <a:srgbClr val="000000">
                  <a:alpha val="74998"/>
                </a:srgbClr>
              </a:outerShdw>
            </a:effectLst>
          </p:spPr>
        </p:pic>
        <p:pic>
          <p:nvPicPr>
            <p:cNvPr id="605245" name="Picture 61"/>
            <p:cNvPicPr>
              <a:picLocks noChangeAspect="1" noChangeArrowheads="1"/>
            </p:cNvPicPr>
            <p:nvPr/>
          </p:nvPicPr>
          <p:blipFill>
            <a:blip r:embed="rId9"/>
            <a:srcRect/>
            <a:stretch>
              <a:fillRect/>
            </a:stretch>
          </p:blipFill>
          <p:spPr bwMode="auto">
            <a:xfrm rot="-13855">
              <a:off x="2499" y="2972"/>
              <a:ext cx="2894" cy="165"/>
            </a:xfrm>
            <a:prstGeom prst="rect">
              <a:avLst/>
            </a:prstGeom>
            <a:noFill/>
            <a:effectLst>
              <a:outerShdw blurRad="63500" dist="46662" dir="3284183" algn="ctr" rotWithShape="0">
                <a:srgbClr val="000000">
                  <a:alpha val="74998"/>
                </a:srgbClr>
              </a:outerShdw>
            </a:effectLst>
          </p:spPr>
        </p:pic>
      </p:grpSp>
      <p:pic>
        <p:nvPicPr>
          <p:cNvPr id="35864" name="Picture 6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1769825" y="4711304"/>
            <a:ext cx="4880769"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63"/>
          <p:cNvGrpSpPr>
            <a:grpSpLocks/>
          </p:cNvGrpSpPr>
          <p:nvPr/>
        </p:nvGrpSpPr>
        <p:grpSpPr bwMode="auto">
          <a:xfrm>
            <a:off x="4215448" y="5765165"/>
            <a:ext cx="5167154" cy="663575"/>
            <a:chOff x="2414" y="3236"/>
            <a:chExt cx="2959" cy="380"/>
          </a:xfrm>
        </p:grpSpPr>
        <p:pic>
          <p:nvPicPr>
            <p:cNvPr id="605248" name="Picture 64"/>
            <p:cNvPicPr>
              <a:picLocks noChangeAspect="1" noChangeArrowheads="1"/>
            </p:cNvPicPr>
            <p:nvPr/>
          </p:nvPicPr>
          <p:blipFill>
            <a:blip r:embed="rId10">
              <a:lum contrast="36000"/>
            </a:blip>
            <a:srcRect/>
            <a:stretch>
              <a:fillRect/>
            </a:stretch>
          </p:blipFill>
          <p:spPr bwMode="auto">
            <a:xfrm rot="-13855">
              <a:off x="2515" y="3236"/>
              <a:ext cx="2811" cy="164"/>
            </a:xfrm>
            <a:prstGeom prst="rect">
              <a:avLst/>
            </a:prstGeom>
            <a:noFill/>
            <a:effectLst>
              <a:outerShdw blurRad="63500" dist="46662" dir="3284183" algn="ctr" rotWithShape="0">
                <a:srgbClr val="000000">
                  <a:alpha val="74998"/>
                </a:srgbClr>
              </a:outerShdw>
            </a:effectLst>
          </p:spPr>
        </p:pic>
        <p:pic>
          <p:nvPicPr>
            <p:cNvPr id="605249" name="Picture 65"/>
            <p:cNvPicPr>
              <a:picLocks noChangeAspect="1" noChangeArrowheads="1"/>
            </p:cNvPicPr>
            <p:nvPr/>
          </p:nvPicPr>
          <p:blipFill>
            <a:blip r:embed="rId10">
              <a:lum contrast="36000"/>
            </a:blip>
            <a:srcRect/>
            <a:stretch>
              <a:fillRect/>
            </a:stretch>
          </p:blipFill>
          <p:spPr bwMode="auto">
            <a:xfrm rot="-13855">
              <a:off x="2499" y="3308"/>
              <a:ext cx="2811" cy="164"/>
            </a:xfrm>
            <a:prstGeom prst="rect">
              <a:avLst/>
            </a:prstGeom>
            <a:noFill/>
            <a:effectLst>
              <a:outerShdw blurRad="63500" dist="46662" dir="3284183" algn="ctr" rotWithShape="0">
                <a:srgbClr val="000000">
                  <a:alpha val="74998"/>
                </a:srgbClr>
              </a:outerShdw>
            </a:effectLst>
          </p:spPr>
        </p:pic>
        <p:pic>
          <p:nvPicPr>
            <p:cNvPr id="605250" name="Picture 66"/>
            <p:cNvPicPr>
              <a:picLocks noChangeAspect="1" noChangeArrowheads="1"/>
            </p:cNvPicPr>
            <p:nvPr/>
          </p:nvPicPr>
          <p:blipFill>
            <a:blip r:embed="rId10">
              <a:lum contrast="36000"/>
            </a:blip>
            <a:srcRect/>
            <a:stretch>
              <a:fillRect/>
            </a:stretch>
          </p:blipFill>
          <p:spPr bwMode="auto">
            <a:xfrm rot="-13855">
              <a:off x="2562" y="3380"/>
              <a:ext cx="2811" cy="164"/>
            </a:xfrm>
            <a:prstGeom prst="rect">
              <a:avLst/>
            </a:prstGeom>
            <a:noFill/>
            <a:effectLst>
              <a:outerShdw blurRad="63500" dist="46662" dir="3284183" algn="ctr" rotWithShape="0">
                <a:srgbClr val="000000">
                  <a:alpha val="74998"/>
                </a:srgbClr>
              </a:outerShdw>
            </a:effectLst>
          </p:spPr>
        </p:pic>
        <p:pic>
          <p:nvPicPr>
            <p:cNvPr id="605251" name="Picture 67"/>
            <p:cNvPicPr>
              <a:picLocks noChangeAspect="1" noChangeArrowheads="1"/>
            </p:cNvPicPr>
            <p:nvPr/>
          </p:nvPicPr>
          <p:blipFill>
            <a:blip r:embed="rId10">
              <a:lum contrast="36000"/>
            </a:blip>
            <a:srcRect/>
            <a:stretch>
              <a:fillRect/>
            </a:stretch>
          </p:blipFill>
          <p:spPr bwMode="auto">
            <a:xfrm rot="-13855">
              <a:off x="2507" y="3452"/>
              <a:ext cx="2811" cy="164"/>
            </a:xfrm>
            <a:prstGeom prst="rect">
              <a:avLst/>
            </a:prstGeom>
            <a:noFill/>
            <a:effectLst>
              <a:outerShdw blurRad="63500" dist="46662" dir="3284183" algn="ctr" rotWithShape="0">
                <a:srgbClr val="000000">
                  <a:alpha val="74998"/>
                </a:srgbClr>
              </a:outerShdw>
            </a:effectLst>
          </p:spPr>
        </p:pic>
        <p:sp>
          <p:nvSpPr>
            <p:cNvPr id="605252" name="Text Box 68"/>
            <p:cNvSpPr txBox="1">
              <a:spLocks noChangeArrowheads="1"/>
            </p:cNvSpPr>
            <p:nvPr/>
          </p:nvSpPr>
          <p:spPr bwMode="auto">
            <a:xfrm>
              <a:off x="2414" y="3251"/>
              <a:ext cx="2364" cy="286"/>
            </a:xfrm>
            <a:prstGeom prst="rect">
              <a:avLst/>
            </a:prstGeom>
            <a:noFill/>
            <a:ln w="12700">
              <a:noFill/>
              <a:miter lim="800000"/>
              <a:headEnd/>
              <a:tailEnd/>
            </a:ln>
            <a:effectLst>
              <a:outerShdw blurRad="63500" dist="46662" dir="3284183" algn="ctr" rotWithShape="0">
                <a:srgbClr val="AAAAAA">
                  <a:alpha val="74998"/>
                </a:srgb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05840">
                <a:lnSpc>
                  <a:spcPct val="100000"/>
                </a:lnSpc>
                <a:spcBef>
                  <a:spcPct val="50000"/>
                </a:spcBef>
                <a:buClrTx/>
                <a:buSzTx/>
                <a:defRPr/>
              </a:pPr>
              <a:endParaRPr lang="en-US" sz="2640" b="0">
                <a:solidFill>
                  <a:srgbClr val="000044"/>
                </a:solidFill>
                <a:latin typeface="Arial Black" charset="0"/>
              </a:endParaRPr>
            </a:p>
          </p:txBody>
        </p:sp>
      </p:grpSp>
      <p:pic>
        <p:nvPicPr>
          <p:cNvPr id="35866" name="Picture 6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870506" y="4740989"/>
            <a:ext cx="5065872"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7" name="Picture 7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61337">
            <a:off x="137082" y="4777661"/>
            <a:ext cx="4880769"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8" name="Picture 7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977686" y="4713049"/>
            <a:ext cx="4968082"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69" name="Picture 7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5361337">
            <a:off x="4220687" y="4705191"/>
            <a:ext cx="4896485" cy="331788"/>
          </a:xfrm>
          <a:prstGeom prst="rect">
            <a:avLst/>
          </a:prstGeom>
          <a:noFill/>
          <a:ln w="12700">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0" name="Picture 7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5361337">
            <a:off x="2526825" y="4740117"/>
            <a:ext cx="4927918"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71" name="Picture 7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361337">
            <a:off x="3448845" y="4706938"/>
            <a:ext cx="4739323" cy="331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259" name="Text Box 75"/>
          <p:cNvSpPr txBox="1">
            <a:spLocks noChangeArrowheads="1"/>
          </p:cNvSpPr>
          <p:nvPr/>
        </p:nvSpPr>
        <p:spPr bwMode="auto">
          <a:xfrm>
            <a:off x="4287046" y="4050982"/>
            <a:ext cx="3070599" cy="769441"/>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1005840">
              <a:lnSpc>
                <a:spcPct val="100000"/>
              </a:lnSpc>
              <a:buClrTx/>
              <a:buSzTx/>
            </a:pPr>
            <a:r>
              <a:rPr lang="ar-SA" sz="4400" b="1" dirty="0">
                <a:solidFill>
                  <a:srgbClr val="000066"/>
                </a:solidFill>
              </a:rPr>
              <a:t>عهد الأرض</a:t>
            </a:r>
            <a:endParaRPr lang="en-US" sz="4400" b="1" dirty="0">
              <a:solidFill>
                <a:srgbClr val="000066"/>
              </a:solidFill>
            </a:endParaRPr>
          </a:p>
        </p:txBody>
      </p:sp>
      <p:sp>
        <p:nvSpPr>
          <p:cNvPr id="605260" name="Text Box 76"/>
          <p:cNvSpPr txBox="1">
            <a:spLocks noChangeArrowheads="1"/>
          </p:cNvSpPr>
          <p:nvPr/>
        </p:nvSpPr>
        <p:spPr bwMode="auto">
          <a:xfrm>
            <a:off x="2614137" y="3145791"/>
            <a:ext cx="6267291" cy="769441"/>
          </a:xfrm>
          <a:prstGeom prst="rect">
            <a:avLst/>
          </a:prstGeom>
          <a:noFill/>
          <a:ln w="12700">
            <a:noFill/>
            <a:miter lim="800000"/>
            <a:headEnd/>
            <a:tailEnd/>
          </a:ln>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05840">
              <a:lnSpc>
                <a:spcPct val="100000"/>
              </a:lnSpc>
              <a:spcBef>
                <a:spcPct val="50000"/>
              </a:spcBef>
              <a:buClrTx/>
              <a:buSzTx/>
              <a:defRPr/>
            </a:pPr>
            <a:r>
              <a:rPr lang="ar-SA" sz="4400" dirty="0">
                <a:solidFill>
                  <a:srgbClr val="000066"/>
                </a:solidFill>
                <a:latin typeface="Arial Black" charset="0"/>
              </a:rPr>
              <a:t>العهد </a:t>
            </a:r>
            <a:r>
              <a:rPr lang="ar-SA" sz="4400" dirty="0" err="1">
                <a:solidFill>
                  <a:srgbClr val="000066"/>
                </a:solidFill>
                <a:latin typeface="Arial Black" charset="0"/>
              </a:rPr>
              <a:t>الأبراهيمي</a:t>
            </a:r>
            <a:r>
              <a:rPr lang="ar-SA" sz="4400" dirty="0">
                <a:solidFill>
                  <a:srgbClr val="000066"/>
                </a:solidFill>
                <a:latin typeface="Arial Black" charset="0"/>
              </a:rPr>
              <a:t> </a:t>
            </a:r>
            <a:endParaRPr lang="en-US" sz="4400" dirty="0">
              <a:solidFill>
                <a:srgbClr val="000066"/>
              </a:solidFill>
              <a:latin typeface="Arial Black" charset="0"/>
            </a:endParaRPr>
          </a:p>
        </p:txBody>
      </p:sp>
      <p:sp>
        <p:nvSpPr>
          <p:cNvPr id="605261" name="Text Box 77"/>
          <p:cNvSpPr txBox="1">
            <a:spLocks noChangeArrowheads="1"/>
          </p:cNvSpPr>
          <p:nvPr/>
        </p:nvSpPr>
        <p:spPr bwMode="auto">
          <a:xfrm>
            <a:off x="4955225" y="5712777"/>
            <a:ext cx="4128135" cy="769441"/>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1005840">
              <a:lnSpc>
                <a:spcPct val="100000"/>
              </a:lnSpc>
              <a:buClrTx/>
              <a:buSzTx/>
            </a:pPr>
            <a:r>
              <a:rPr lang="ar-SA" sz="4400" b="1" dirty="0">
                <a:solidFill>
                  <a:srgbClr val="000066"/>
                </a:solidFill>
              </a:rPr>
              <a:t>العهد الجديد</a:t>
            </a:r>
            <a:endParaRPr lang="en-US" sz="4400" b="1" dirty="0">
              <a:solidFill>
                <a:srgbClr val="000066"/>
              </a:solidFill>
            </a:endParaRPr>
          </a:p>
        </p:txBody>
      </p:sp>
      <p:sp>
        <p:nvSpPr>
          <p:cNvPr id="605262" name="Text Box 78"/>
          <p:cNvSpPr txBox="1">
            <a:spLocks noChangeArrowheads="1"/>
          </p:cNvSpPr>
          <p:nvPr/>
        </p:nvSpPr>
        <p:spPr bwMode="auto">
          <a:xfrm>
            <a:off x="4737577" y="4880609"/>
            <a:ext cx="3986688" cy="769441"/>
          </a:xfrm>
          <a:prstGeom prst="rect">
            <a:avLst/>
          </a:prstGeom>
          <a:noFill/>
          <a:ln w="12700">
            <a:noFill/>
            <a:miter lim="800000"/>
            <a:headEnd/>
            <a:tailEnd/>
          </a:ln>
          <a:effectLst/>
        </p:spPr>
        <p:txBody>
          <a:bodyPr>
            <a:spAutoFit/>
          </a:bodyPr>
          <a:lstStyle>
            <a:defPPr>
              <a:defRPr lang="en-US"/>
            </a:defPPr>
            <a:lvl1pPr algn="ctr">
              <a:spcBef>
                <a:spcPct val="50000"/>
              </a:spcBef>
              <a:defRPr sz="4000">
                <a:solidFill>
                  <a:schemeClr val="bg1"/>
                </a:solidFill>
                <a:latin typeface="Arial Black" charset="0"/>
              </a:defRPr>
            </a:lvl1pPr>
            <a:lvl2pPr marL="37931725" indent="-37474525"/>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1005840">
              <a:lnSpc>
                <a:spcPct val="100000"/>
              </a:lnSpc>
              <a:buClrTx/>
              <a:buSzTx/>
            </a:pPr>
            <a:r>
              <a:rPr lang="ar-SA" sz="4400" b="1" dirty="0">
                <a:solidFill>
                  <a:srgbClr val="000066"/>
                </a:solidFill>
              </a:rPr>
              <a:t>العهد الداودي</a:t>
            </a:r>
            <a:endParaRPr lang="en-US" sz="4400" b="1" dirty="0">
              <a:solidFill>
                <a:srgbClr val="000066"/>
              </a:solidFill>
            </a:endParaRPr>
          </a:p>
        </p:txBody>
      </p:sp>
      <p:sp>
        <p:nvSpPr>
          <p:cNvPr id="605263" name="Line 79"/>
          <p:cNvSpPr>
            <a:spLocks noChangeShapeType="1"/>
          </p:cNvSpPr>
          <p:nvPr/>
        </p:nvSpPr>
        <p:spPr bwMode="auto">
          <a:xfrm>
            <a:off x="8727758" y="2613185"/>
            <a:ext cx="0" cy="4248626"/>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pitchFamily="-108" charset="0"/>
              <a:cs typeface="+mn-cs"/>
            </a:endParaRPr>
          </a:p>
        </p:txBody>
      </p:sp>
      <p:sp>
        <p:nvSpPr>
          <p:cNvPr id="605264" name="Line 80"/>
          <p:cNvSpPr>
            <a:spLocks noChangeShapeType="1"/>
          </p:cNvSpPr>
          <p:nvPr/>
        </p:nvSpPr>
        <p:spPr bwMode="auto">
          <a:xfrm>
            <a:off x="8895398" y="2780825"/>
            <a:ext cx="0" cy="4248626"/>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pitchFamily="-108" charset="0"/>
              <a:cs typeface="+mn-cs"/>
            </a:endParaRPr>
          </a:p>
        </p:txBody>
      </p:sp>
      <p:sp>
        <p:nvSpPr>
          <p:cNvPr id="605265" name="Line 81"/>
          <p:cNvSpPr>
            <a:spLocks noChangeShapeType="1"/>
          </p:cNvSpPr>
          <p:nvPr/>
        </p:nvSpPr>
        <p:spPr bwMode="auto">
          <a:xfrm>
            <a:off x="9063038" y="2571275"/>
            <a:ext cx="0" cy="4248626"/>
          </a:xfrm>
          <a:prstGeom prst="line">
            <a:avLst/>
          </a:prstGeom>
          <a:noFill/>
          <a:ln w="53975">
            <a:solidFill>
              <a:srgbClr val="FC030C"/>
            </a:solidFill>
            <a:prstDash val="sysDot"/>
            <a:round/>
            <a:headEnd/>
            <a:tailEnd/>
          </a:ln>
          <a:effectLst>
            <a:outerShdw blurRad="63500" dist="38099" dir="2700000"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pitchFamily="-108" charset="0"/>
              <a:cs typeface="+mn-cs"/>
            </a:endParaRPr>
          </a:p>
        </p:txBody>
      </p:sp>
      <p:grpSp>
        <p:nvGrpSpPr>
          <p:cNvPr id="35879" name="Group 82"/>
          <p:cNvGrpSpPr>
            <a:grpSpLocks/>
          </p:cNvGrpSpPr>
          <p:nvPr/>
        </p:nvGrpSpPr>
        <p:grpSpPr bwMode="auto">
          <a:xfrm>
            <a:off x="2144395" y="2574767"/>
            <a:ext cx="5801043" cy="4288790"/>
            <a:chOff x="1228" y="1409"/>
            <a:chExt cx="3322" cy="2456"/>
          </a:xfrm>
        </p:grpSpPr>
        <p:grpSp>
          <p:nvGrpSpPr>
            <p:cNvPr id="35914" name="Group 83"/>
            <p:cNvGrpSpPr>
              <a:grpSpLocks/>
            </p:cNvGrpSpPr>
            <p:nvPr/>
          </p:nvGrpSpPr>
          <p:grpSpPr bwMode="auto">
            <a:xfrm>
              <a:off x="1228" y="1409"/>
              <a:ext cx="3303" cy="119"/>
              <a:chOff x="1206" y="1392"/>
              <a:chExt cx="3303" cy="119"/>
            </a:xfrm>
          </p:grpSpPr>
          <p:sp>
            <p:nvSpPr>
              <p:cNvPr id="605268" name="AutoShape 84" descr="Cork"/>
              <p:cNvSpPr>
                <a:spLocks noChangeArrowheads="1"/>
              </p:cNvSpPr>
              <p:nvPr/>
            </p:nvSpPr>
            <p:spPr bwMode="auto">
              <a:xfrm rot="-1822980">
                <a:off x="1206" y="140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69" name="AutoShape 85" descr="Cork"/>
              <p:cNvSpPr>
                <a:spLocks noChangeArrowheads="1"/>
              </p:cNvSpPr>
              <p:nvPr/>
            </p:nvSpPr>
            <p:spPr bwMode="auto">
              <a:xfrm rot="-1822980">
                <a:off x="1433"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70" name="AutoShape 86" descr="Cork"/>
              <p:cNvSpPr>
                <a:spLocks noChangeArrowheads="1"/>
              </p:cNvSpPr>
              <p:nvPr/>
            </p:nvSpPr>
            <p:spPr bwMode="auto">
              <a:xfrm rot="-1822980">
                <a:off x="1666"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71" name="AutoShape 87" descr="Cork"/>
              <p:cNvSpPr>
                <a:spLocks noChangeArrowheads="1"/>
              </p:cNvSpPr>
              <p:nvPr/>
            </p:nvSpPr>
            <p:spPr bwMode="auto">
              <a:xfrm rot="-1822980">
                <a:off x="1894" y="141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72" name="AutoShape 88" descr="Cork"/>
              <p:cNvSpPr>
                <a:spLocks noChangeArrowheads="1"/>
              </p:cNvSpPr>
              <p:nvPr/>
            </p:nvSpPr>
            <p:spPr bwMode="auto">
              <a:xfrm rot="-1822980">
                <a:off x="2110" y="140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73" name="AutoShape 89" descr="Cork"/>
              <p:cNvSpPr>
                <a:spLocks noChangeArrowheads="1"/>
              </p:cNvSpPr>
              <p:nvPr/>
            </p:nvSpPr>
            <p:spPr bwMode="auto">
              <a:xfrm rot="-1822980">
                <a:off x="2350" y="1397"/>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74" name="AutoShape 90" descr="Cork"/>
              <p:cNvSpPr>
                <a:spLocks noChangeArrowheads="1"/>
              </p:cNvSpPr>
              <p:nvPr/>
            </p:nvSpPr>
            <p:spPr bwMode="auto">
              <a:xfrm rot="-1822980">
                <a:off x="2577"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75" name="AutoShape 91" descr="Cork"/>
              <p:cNvSpPr>
                <a:spLocks noChangeArrowheads="1"/>
              </p:cNvSpPr>
              <p:nvPr/>
            </p:nvSpPr>
            <p:spPr bwMode="auto">
              <a:xfrm rot="-1822980">
                <a:off x="2803"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76" name="AutoShape 92" descr="Cork"/>
              <p:cNvSpPr>
                <a:spLocks noChangeArrowheads="1"/>
              </p:cNvSpPr>
              <p:nvPr/>
            </p:nvSpPr>
            <p:spPr bwMode="auto">
              <a:xfrm rot="-1822980">
                <a:off x="3034"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77" name="AutoShape 93" descr="Cork"/>
              <p:cNvSpPr>
                <a:spLocks noChangeArrowheads="1"/>
              </p:cNvSpPr>
              <p:nvPr/>
            </p:nvSpPr>
            <p:spPr bwMode="auto">
              <a:xfrm rot="-1822980">
                <a:off x="3286" y="1401"/>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78" name="AutoShape 94" descr="Cork"/>
              <p:cNvSpPr>
                <a:spLocks noChangeArrowheads="1"/>
              </p:cNvSpPr>
              <p:nvPr/>
            </p:nvSpPr>
            <p:spPr bwMode="auto">
              <a:xfrm rot="-1822980">
                <a:off x="3504" y="1399"/>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79" name="AutoShape 95" descr="Cork"/>
              <p:cNvSpPr>
                <a:spLocks noChangeArrowheads="1"/>
              </p:cNvSpPr>
              <p:nvPr/>
            </p:nvSpPr>
            <p:spPr bwMode="auto">
              <a:xfrm rot="-1822980">
                <a:off x="3757" y="1400"/>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80" name="AutoShape 96" descr="Cork"/>
              <p:cNvSpPr>
                <a:spLocks noChangeArrowheads="1"/>
              </p:cNvSpPr>
              <p:nvPr/>
            </p:nvSpPr>
            <p:spPr bwMode="auto">
              <a:xfrm rot="-1822980">
                <a:off x="3982" y="140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81" name="AutoShape 97" descr="Cork"/>
              <p:cNvSpPr>
                <a:spLocks noChangeArrowheads="1"/>
              </p:cNvSpPr>
              <p:nvPr/>
            </p:nvSpPr>
            <p:spPr bwMode="auto">
              <a:xfrm rot="-1822980">
                <a:off x="4210" y="1403"/>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sp>
            <p:nvSpPr>
              <p:cNvPr id="605282" name="AutoShape 98" descr="Cork"/>
              <p:cNvSpPr>
                <a:spLocks noChangeArrowheads="1"/>
              </p:cNvSpPr>
              <p:nvPr/>
            </p:nvSpPr>
            <p:spPr bwMode="auto">
              <a:xfrm rot="-1822980">
                <a:off x="4419" y="1392"/>
                <a:ext cx="90" cy="98"/>
              </a:xfrm>
              <a:prstGeom prst="can">
                <a:avLst>
                  <a:gd name="adj" fmla="val 20351"/>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grpSp>
        <p:grpSp>
          <p:nvGrpSpPr>
            <p:cNvPr id="35915" name="Group 99"/>
            <p:cNvGrpSpPr>
              <a:grpSpLocks/>
            </p:cNvGrpSpPr>
            <p:nvPr/>
          </p:nvGrpSpPr>
          <p:grpSpPr bwMode="auto">
            <a:xfrm>
              <a:off x="1243" y="3761"/>
              <a:ext cx="3307" cy="104"/>
              <a:chOff x="1231" y="3769"/>
              <a:chExt cx="3307" cy="104"/>
            </a:xfrm>
          </p:grpSpPr>
          <p:sp>
            <p:nvSpPr>
              <p:cNvPr id="605284" name="AutoShape 100" descr="Cork"/>
              <p:cNvSpPr>
                <a:spLocks noChangeArrowheads="1"/>
              </p:cNvSpPr>
              <p:nvPr/>
            </p:nvSpPr>
            <p:spPr bwMode="auto">
              <a:xfrm rot="12494257">
                <a:off x="1231" y="376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85" name="AutoShape 101" descr="Cork"/>
              <p:cNvSpPr>
                <a:spLocks noChangeArrowheads="1"/>
              </p:cNvSpPr>
              <p:nvPr/>
            </p:nvSpPr>
            <p:spPr bwMode="auto">
              <a:xfrm rot="12494257">
                <a:off x="1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86" name="AutoShape 102" descr="Cork"/>
              <p:cNvSpPr>
                <a:spLocks noChangeArrowheads="1"/>
              </p:cNvSpPr>
              <p:nvPr/>
            </p:nvSpPr>
            <p:spPr bwMode="auto">
              <a:xfrm rot="12494257">
                <a:off x="16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87" name="AutoShape 103" descr="Cork"/>
              <p:cNvSpPr>
                <a:spLocks noChangeArrowheads="1"/>
              </p:cNvSpPr>
              <p:nvPr/>
            </p:nvSpPr>
            <p:spPr bwMode="auto">
              <a:xfrm rot="12494257">
                <a:off x="192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88" name="AutoShape 104" descr="Cork"/>
              <p:cNvSpPr>
                <a:spLocks noChangeArrowheads="1"/>
              </p:cNvSpPr>
              <p:nvPr/>
            </p:nvSpPr>
            <p:spPr bwMode="auto">
              <a:xfrm rot="12494257">
                <a:off x="2137"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89" name="AutoShape 105" descr="Cork"/>
              <p:cNvSpPr>
                <a:spLocks noChangeArrowheads="1"/>
              </p:cNvSpPr>
              <p:nvPr/>
            </p:nvSpPr>
            <p:spPr bwMode="auto">
              <a:xfrm rot="12494257">
                <a:off x="2375"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0" name="AutoShape 106" descr="Cork"/>
              <p:cNvSpPr>
                <a:spLocks noChangeArrowheads="1"/>
              </p:cNvSpPr>
              <p:nvPr/>
            </p:nvSpPr>
            <p:spPr bwMode="auto">
              <a:xfrm rot="12494257">
                <a:off x="261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1" name="AutoShape 107" descr="Cork"/>
              <p:cNvSpPr>
                <a:spLocks noChangeArrowheads="1"/>
              </p:cNvSpPr>
              <p:nvPr/>
            </p:nvSpPr>
            <p:spPr bwMode="auto">
              <a:xfrm rot="12494257">
                <a:off x="2830" y="3775"/>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2" name="AutoShape 108" descr="Cork"/>
              <p:cNvSpPr>
                <a:spLocks noChangeArrowheads="1"/>
              </p:cNvSpPr>
              <p:nvPr/>
            </p:nvSpPr>
            <p:spPr bwMode="auto">
              <a:xfrm rot="12494257">
                <a:off x="3299"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3" name="AutoShape 109" descr="Cork"/>
              <p:cNvSpPr>
                <a:spLocks noChangeArrowheads="1"/>
              </p:cNvSpPr>
              <p:nvPr/>
            </p:nvSpPr>
            <p:spPr bwMode="auto">
              <a:xfrm rot="12494257">
                <a:off x="3070"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4" name="AutoShape 110" descr="Cork"/>
              <p:cNvSpPr>
                <a:spLocks noChangeArrowheads="1"/>
              </p:cNvSpPr>
              <p:nvPr/>
            </p:nvSpPr>
            <p:spPr bwMode="auto">
              <a:xfrm rot="12494257">
                <a:off x="3531" y="3779"/>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5" name="AutoShape 111" descr="Cork"/>
              <p:cNvSpPr>
                <a:spLocks noChangeArrowheads="1"/>
              </p:cNvSpPr>
              <p:nvPr/>
            </p:nvSpPr>
            <p:spPr bwMode="auto">
              <a:xfrm rot="12494257">
                <a:off x="3793"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6" name="AutoShape 112" descr="Cork"/>
              <p:cNvSpPr>
                <a:spLocks noChangeArrowheads="1"/>
              </p:cNvSpPr>
              <p:nvPr/>
            </p:nvSpPr>
            <p:spPr bwMode="auto">
              <a:xfrm rot="12494257">
                <a:off x="4021"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7" name="AutoShape 113" descr="Cork"/>
              <p:cNvSpPr>
                <a:spLocks noChangeArrowheads="1"/>
              </p:cNvSpPr>
              <p:nvPr/>
            </p:nvSpPr>
            <p:spPr bwMode="auto">
              <a:xfrm rot="12494257">
                <a:off x="4244"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sp>
            <p:nvSpPr>
              <p:cNvPr id="605298" name="AutoShape 114" descr="Cork"/>
              <p:cNvSpPr>
                <a:spLocks noChangeArrowheads="1"/>
              </p:cNvSpPr>
              <p:nvPr/>
            </p:nvSpPr>
            <p:spPr bwMode="auto">
              <a:xfrm rot="12494257">
                <a:off x="4455" y="3783"/>
                <a:ext cx="83" cy="90"/>
              </a:xfrm>
              <a:prstGeom prst="can">
                <a:avLst>
                  <a:gd name="adj" fmla="val 20266"/>
                </a:avLst>
              </a:prstGeom>
              <a:blipFill dpi="0" rotWithShape="0">
                <a:blip r:embed="rId12"/>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defTabSz="1005840">
                  <a:lnSpc>
                    <a:spcPct val="100000"/>
                  </a:lnSpc>
                  <a:buClrTx/>
                  <a:buSzTx/>
                  <a:defRPr/>
                </a:pPr>
                <a:endParaRPr lang="en-US" sz="2640">
                  <a:solidFill>
                    <a:srgbClr val="FF262D"/>
                  </a:solidFill>
                  <a:latin typeface="Comic Sans MS" charset="0"/>
                </a:endParaRPr>
              </a:p>
            </p:txBody>
          </p:sp>
        </p:grpSp>
      </p:grpSp>
      <p:sp>
        <p:nvSpPr>
          <p:cNvPr id="35885" name="Text Box 121"/>
          <p:cNvSpPr txBox="1">
            <a:spLocks noChangeArrowheads="1"/>
          </p:cNvSpPr>
          <p:nvPr/>
        </p:nvSpPr>
        <p:spPr bwMode="auto">
          <a:xfrm>
            <a:off x="499604" y="7309014"/>
            <a:ext cx="106311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05840">
              <a:lnSpc>
                <a:spcPct val="100000"/>
              </a:lnSpc>
              <a:spcBef>
                <a:spcPct val="50000"/>
              </a:spcBef>
              <a:buClrTx/>
              <a:buSzTx/>
            </a:pPr>
            <a:r>
              <a:rPr lang="en-US" sz="990">
                <a:solidFill>
                  <a:srgbClr val="FFFFFF"/>
                </a:solidFill>
                <a:latin typeface="Arial" charset="0"/>
              </a:rPr>
              <a:t>© </a:t>
            </a:r>
            <a:r>
              <a:rPr lang="en-US" sz="1100">
                <a:solidFill>
                  <a:srgbClr val="FFFFFF"/>
                </a:solidFill>
                <a:latin typeface="Arial" charset="0"/>
              </a:rPr>
              <a:t>2006</a:t>
            </a:r>
            <a:r>
              <a:rPr lang="en-US" sz="990">
                <a:solidFill>
                  <a:srgbClr val="FFFFFF"/>
                </a:solidFill>
                <a:latin typeface="Arial" charset="0"/>
              </a:rPr>
              <a:t> TBBMI</a:t>
            </a:r>
          </a:p>
        </p:txBody>
      </p:sp>
      <p:sp>
        <p:nvSpPr>
          <p:cNvPr id="605306" name="Rectangle 122"/>
          <p:cNvSpPr>
            <a:spLocks noChangeArrowheads="1"/>
          </p:cNvSpPr>
          <p:nvPr/>
        </p:nvSpPr>
        <p:spPr bwMode="auto">
          <a:xfrm>
            <a:off x="8376486" y="7297663"/>
            <a:ext cx="779381" cy="261610"/>
          </a:xfrm>
          <a:prstGeom prst="rect">
            <a:avLst/>
          </a:prstGeom>
          <a:noFill/>
          <a:ln w="12700">
            <a:noFill/>
            <a:miter lim="800000"/>
            <a:headEnd/>
            <a:tailEnd/>
          </a:ln>
          <a:effectLst/>
        </p:spPr>
        <p:txBody>
          <a:bodyPr wrap="none" anchor="ctr">
            <a:spAutoFit/>
          </a:bodyPr>
          <a:lstStyle/>
          <a:p>
            <a:pPr algn="ctr" defTabSz="1005840">
              <a:lnSpc>
                <a:spcPct val="100000"/>
              </a:lnSpc>
              <a:buClrTx/>
              <a:buSzTx/>
              <a:defRPr/>
            </a:pPr>
            <a:r>
              <a:rPr lang="en-US" sz="1100" b="1" dirty="0">
                <a:solidFill>
                  <a:srgbClr val="FFFFFF"/>
                </a:solidFill>
                <a:effectLst>
                  <a:outerShdw blurRad="38100" dist="38100" dir="2700000" algn="tl">
                    <a:srgbClr val="000000"/>
                  </a:outerShdw>
                </a:effectLst>
                <a:latin typeface="Comic Sans MS" charset="0"/>
              </a:rPr>
              <a:t>9.65.08..</a:t>
            </a:r>
          </a:p>
        </p:txBody>
      </p:sp>
      <p:sp>
        <p:nvSpPr>
          <p:cNvPr id="605307" name="Rectangle 123"/>
          <p:cNvSpPr>
            <a:spLocks noChangeArrowheads="1"/>
          </p:cNvSpPr>
          <p:nvPr/>
        </p:nvSpPr>
        <p:spPr bwMode="auto">
          <a:xfrm>
            <a:off x="8982676" y="7298536"/>
            <a:ext cx="335349" cy="261610"/>
          </a:xfrm>
          <a:prstGeom prst="rect">
            <a:avLst/>
          </a:prstGeom>
          <a:noFill/>
          <a:ln w="12700">
            <a:noFill/>
            <a:miter lim="800000"/>
            <a:headEnd/>
            <a:tailEnd/>
          </a:ln>
          <a:effectLst/>
        </p:spPr>
        <p:txBody>
          <a:bodyPr wrap="none" anchor="ctr">
            <a:spAutoFit/>
          </a:bodyPr>
          <a:lstStyle/>
          <a:p>
            <a:pPr algn="ctr" defTabSz="1005840">
              <a:lnSpc>
                <a:spcPct val="100000"/>
              </a:lnSpc>
              <a:buClrTx/>
              <a:buSzTx/>
              <a:defRPr/>
            </a:pPr>
            <a:r>
              <a:rPr lang="en-US" sz="1100" b="1" dirty="0">
                <a:solidFill>
                  <a:srgbClr val="FFFFFF"/>
                </a:solidFill>
                <a:effectLst>
                  <a:outerShdw blurRad="38100" dist="38100" dir="2700000" algn="tl">
                    <a:srgbClr val="000000"/>
                  </a:outerShdw>
                </a:effectLst>
                <a:latin typeface="Comic Sans MS" charset="0"/>
              </a:rPr>
              <a:t>71</a:t>
            </a:r>
          </a:p>
        </p:txBody>
      </p:sp>
      <p:sp>
        <p:nvSpPr>
          <p:cNvPr id="35888" name="Text Box 125"/>
          <p:cNvSpPr txBox="1">
            <a:spLocks noChangeArrowheads="1"/>
          </p:cNvSpPr>
          <p:nvPr/>
        </p:nvSpPr>
        <p:spPr bwMode="auto">
          <a:xfrm>
            <a:off x="9270842" y="7226777"/>
            <a:ext cx="698500" cy="363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defTabSz="1005840">
              <a:lnSpc>
                <a:spcPct val="100000"/>
              </a:lnSpc>
              <a:spcBef>
                <a:spcPct val="50000"/>
              </a:spcBef>
              <a:buClrTx/>
              <a:buSzTx/>
            </a:pPr>
            <a:r>
              <a:rPr lang="ar-SA" sz="1760" dirty="0">
                <a:solidFill>
                  <a:srgbClr val="FFFFFF"/>
                </a:solidFill>
              </a:rPr>
              <a:t>٥</a:t>
            </a:r>
            <a:endParaRPr lang="en-US" sz="1760" dirty="0">
              <a:solidFill>
                <a:srgbClr val="FFFFFF"/>
              </a:solidFill>
            </a:endParaRPr>
          </a:p>
        </p:txBody>
      </p:sp>
      <p:grpSp>
        <p:nvGrpSpPr>
          <p:cNvPr id="126" name="Group 126"/>
          <p:cNvGrpSpPr>
            <a:grpSpLocks/>
          </p:cNvGrpSpPr>
          <p:nvPr/>
        </p:nvGrpSpPr>
        <p:grpSpPr bwMode="auto">
          <a:xfrm>
            <a:off x="1999806" y="627485"/>
            <a:ext cx="4180289" cy="2098267"/>
            <a:chOff x="1188" y="346"/>
            <a:chExt cx="2379" cy="1150"/>
          </a:xfrm>
        </p:grpSpPr>
        <p:sp>
          <p:nvSpPr>
            <p:cNvPr id="127" name="Rectangle 102"/>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defTabSz="1005840">
                <a:lnSpc>
                  <a:spcPct val="100000"/>
                </a:lnSpc>
                <a:buClrTx/>
                <a:buSzTx/>
                <a:defRPr/>
              </a:pPr>
              <a:endParaRPr lang="en-US" sz="3960">
                <a:solidFill>
                  <a:srgbClr val="FF262D"/>
                </a:solidFill>
                <a:latin typeface="Times" charset="0"/>
              </a:endParaRPr>
            </a:p>
          </p:txBody>
        </p:sp>
        <p:sp>
          <p:nvSpPr>
            <p:cNvPr id="128" name="Rectangle 103"/>
            <p:cNvSpPr>
              <a:spLocks noChangeArrowheads="1"/>
            </p:cNvSpPr>
            <p:nvPr/>
          </p:nvSpPr>
          <p:spPr bwMode="auto">
            <a:xfrm>
              <a:off x="3280" y="1162"/>
              <a:ext cx="0" cy="334"/>
            </a:xfrm>
            <a:prstGeom prst="rect">
              <a:avLst/>
            </a:prstGeom>
            <a:noFill/>
            <a:ln w="9525">
              <a:noFill/>
              <a:miter lim="800000"/>
              <a:headEnd/>
              <a:tailEnd/>
            </a:ln>
            <a:effectLst>
              <a:outerShdw blurRad="63500" dist="53882" dir="2700000" algn="ctr" rotWithShape="0">
                <a:schemeClr val="bg2">
                  <a:alpha val="74998"/>
                </a:schemeClr>
              </a:outerShdw>
            </a:effectLst>
          </p:spPr>
          <p:txBody>
            <a:bodyPr wrap="none" lIns="0" tIns="0" rIns="0" bIns="0">
              <a:spAutoFit/>
            </a:bodyPr>
            <a:lstStyle/>
            <a:p>
              <a:pPr defTabSz="1005840">
                <a:lnSpc>
                  <a:spcPct val="100000"/>
                </a:lnSpc>
                <a:buClrTx/>
                <a:buSzTx/>
                <a:defRPr/>
              </a:pPr>
              <a:endParaRPr lang="en-US" sz="3960">
                <a:solidFill>
                  <a:srgbClr val="FF262D"/>
                </a:solidFill>
                <a:latin typeface="Times" charset="0"/>
              </a:endParaRPr>
            </a:p>
          </p:txBody>
        </p:sp>
        <p:sp>
          <p:nvSpPr>
            <p:cNvPr id="129" name="Text Box 104"/>
            <p:cNvSpPr txBox="1">
              <a:spLocks noChangeArrowheads="1"/>
            </p:cNvSpPr>
            <p:nvPr/>
          </p:nvSpPr>
          <p:spPr bwMode="auto">
            <a:xfrm>
              <a:off x="3168" y="1159"/>
              <a:ext cx="399" cy="21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lgn="r" defTabSz="1005840" rtl="1">
                <a:lnSpc>
                  <a:spcPct val="100000"/>
                </a:lnSpc>
                <a:spcBef>
                  <a:spcPct val="50000"/>
                </a:spcBef>
                <a:buClrTx/>
                <a:buSzTx/>
                <a:defRPr/>
              </a:pPr>
              <a:r>
                <a:rPr lang="ar-SA" sz="1980" dirty="0">
                  <a:solidFill>
                    <a:srgbClr val="FFFFFF"/>
                  </a:solidFill>
                  <a:latin typeface="Arial" charset="0"/>
                  <a:ea typeface="Arial" charset="0"/>
                  <a:cs typeface="Arial" charset="0"/>
                </a:rPr>
                <a:t>يسوع</a:t>
              </a:r>
              <a:endParaRPr lang="en-US" sz="1980" dirty="0">
                <a:solidFill>
                  <a:srgbClr val="FFFFFF"/>
                </a:solidFill>
                <a:latin typeface="Arial" charset="0"/>
                <a:ea typeface="Arial" charset="0"/>
                <a:cs typeface="Arial" charset="0"/>
              </a:endParaRPr>
            </a:p>
          </p:txBody>
        </p:sp>
        <p:grpSp>
          <p:nvGrpSpPr>
            <p:cNvPr id="130" name="Group 105"/>
            <p:cNvGrpSpPr>
              <a:grpSpLocks/>
            </p:cNvGrpSpPr>
            <p:nvPr/>
          </p:nvGrpSpPr>
          <p:grpSpPr bwMode="auto">
            <a:xfrm>
              <a:off x="1428" y="789"/>
              <a:ext cx="1728" cy="334"/>
              <a:chOff x="1428" y="789"/>
              <a:chExt cx="1728" cy="334"/>
            </a:xfrm>
          </p:grpSpPr>
          <p:sp>
            <p:nvSpPr>
              <p:cNvPr id="147" name="Rectangle 106"/>
              <p:cNvSpPr>
                <a:spLocks noChangeArrowheads="1"/>
              </p:cNvSpPr>
              <p:nvPr/>
            </p:nvSpPr>
            <p:spPr bwMode="auto">
              <a:xfrm>
                <a:off x="1428" y="936"/>
                <a:ext cx="723" cy="186"/>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ar-SA" sz="2200" b="1" dirty="0">
                    <a:solidFill>
                      <a:srgbClr val="FFEA18"/>
                    </a:solidFill>
                    <a:latin typeface="Arial" charset="0"/>
                    <a:ea typeface="Arial" charset="0"/>
                    <a:cs typeface="Arial" charset="0"/>
                  </a:rPr>
                  <a:t>٤ شخصيات</a:t>
                </a:r>
                <a:endParaRPr lang="en-US" sz="3520" dirty="0">
                  <a:solidFill>
                    <a:srgbClr val="FFEA18"/>
                  </a:solidFill>
                  <a:latin typeface="Arial" charset="0"/>
                  <a:ea typeface="Arial" charset="0"/>
                  <a:cs typeface="Arial" charset="0"/>
                </a:endParaRPr>
              </a:p>
            </p:txBody>
          </p:sp>
          <p:sp>
            <p:nvSpPr>
              <p:cNvPr id="148" name="Rectangle 107"/>
              <p:cNvSpPr>
                <a:spLocks noChangeArrowheads="1"/>
              </p:cNvSpPr>
              <p:nvPr/>
            </p:nvSpPr>
            <p:spPr bwMode="auto">
              <a:xfrm>
                <a:off x="2218" y="789"/>
                <a:ext cx="938" cy="334"/>
              </a:xfrm>
              <a:prstGeom prst="rect">
                <a:avLst/>
              </a:prstGeom>
              <a:noFill/>
              <a:ln w="9525">
                <a:noFill/>
                <a:miter lim="800000"/>
                <a:headEnd/>
                <a:tailEnd/>
              </a:ln>
              <a:effectLst>
                <a:outerShdw blurRad="63500" dist="7184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en-US" sz="3960" b="1" dirty="0">
                    <a:solidFill>
                      <a:srgbClr val="FFEA18"/>
                    </a:solidFill>
                    <a:latin typeface="Comic Sans MS" charset="0"/>
                  </a:rPr>
                  <a:t>  </a:t>
                </a:r>
                <a:r>
                  <a:rPr lang="ar-SA" sz="2200" b="1" dirty="0">
                    <a:solidFill>
                      <a:srgbClr val="FFEA18"/>
                    </a:solidFill>
                    <a:latin typeface="Arial" charset="0"/>
                    <a:ea typeface="Arial" charset="0"/>
                    <a:cs typeface="Arial" charset="0"/>
                  </a:rPr>
                  <a:t>٣ عصور</a:t>
                </a:r>
                <a:endParaRPr lang="en-US" sz="5280" dirty="0">
                  <a:solidFill>
                    <a:srgbClr val="FFEA18"/>
                  </a:solidFill>
                  <a:latin typeface="Arial" charset="0"/>
                  <a:ea typeface="Arial" charset="0"/>
                  <a:cs typeface="Arial" charset="0"/>
                </a:endParaRPr>
              </a:p>
            </p:txBody>
          </p:sp>
        </p:grpSp>
        <p:grpSp>
          <p:nvGrpSpPr>
            <p:cNvPr id="131" name="Group 108"/>
            <p:cNvGrpSpPr>
              <a:grpSpLocks/>
            </p:cNvGrpSpPr>
            <p:nvPr/>
          </p:nvGrpSpPr>
          <p:grpSpPr bwMode="auto">
            <a:xfrm>
              <a:off x="1188" y="1174"/>
              <a:ext cx="2013" cy="232"/>
              <a:chOff x="1188" y="1174"/>
              <a:chExt cx="2013" cy="232"/>
            </a:xfrm>
          </p:grpSpPr>
          <p:grpSp>
            <p:nvGrpSpPr>
              <p:cNvPr id="137" name="Group 109"/>
              <p:cNvGrpSpPr>
                <a:grpSpLocks/>
              </p:cNvGrpSpPr>
              <p:nvPr/>
            </p:nvGrpSpPr>
            <p:grpSpPr bwMode="auto">
              <a:xfrm>
                <a:off x="1188" y="1174"/>
                <a:ext cx="1751" cy="232"/>
                <a:chOff x="1188" y="1174"/>
                <a:chExt cx="1751" cy="232"/>
              </a:xfrm>
            </p:grpSpPr>
            <p:sp>
              <p:nvSpPr>
                <p:cNvPr id="139" name="Rectangle 110"/>
                <p:cNvSpPr>
                  <a:spLocks noChangeArrowheads="1"/>
                </p:cNvSpPr>
                <p:nvPr/>
              </p:nvSpPr>
              <p:spPr bwMode="auto">
                <a:xfrm>
                  <a:off x="1188" y="1205"/>
                  <a:ext cx="185" cy="186"/>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defTabSz="1005840">
                    <a:lnSpc>
                      <a:spcPct val="100000"/>
                    </a:lnSpc>
                    <a:buClrTx/>
                    <a:buSzTx/>
                    <a:defRPr/>
                  </a:pPr>
                  <a:r>
                    <a:rPr lang="ar-SA" sz="2200" dirty="0">
                      <a:solidFill>
                        <a:srgbClr val="F09F32"/>
                      </a:solidFill>
                      <a:latin typeface="Arial" charset="0"/>
                      <a:ea typeface="Arial" charset="0"/>
                      <a:cs typeface="Arial" charset="0"/>
                    </a:rPr>
                    <a:t>خل</a:t>
                  </a:r>
                  <a:endParaRPr lang="en-US" sz="3520" dirty="0">
                    <a:solidFill>
                      <a:srgbClr val="FFEA18"/>
                    </a:solidFill>
                    <a:latin typeface="Arial" charset="0"/>
                    <a:ea typeface="Arial" charset="0"/>
                    <a:cs typeface="Arial" charset="0"/>
                  </a:endParaRPr>
                </a:p>
              </p:txBody>
            </p:sp>
            <p:sp>
              <p:nvSpPr>
                <p:cNvPr id="140" name="Rectangle 111"/>
                <p:cNvSpPr>
                  <a:spLocks noChangeArrowheads="1"/>
                </p:cNvSpPr>
                <p:nvPr/>
              </p:nvSpPr>
              <p:spPr bwMode="auto">
                <a:xfrm>
                  <a:off x="1419" y="1233"/>
                  <a:ext cx="135"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ar-SA" sz="1980">
                      <a:solidFill>
                        <a:srgbClr val="FC030C"/>
                      </a:solidFill>
                      <a:latin typeface="Arial" charset="0"/>
                      <a:ea typeface="Arial" charset="0"/>
                      <a:cs typeface="Arial" charset="0"/>
                    </a:rPr>
                    <a:t>أبر</a:t>
                  </a:r>
                  <a:endParaRPr lang="en-US" sz="3960" b="1" dirty="0">
                    <a:solidFill>
                      <a:srgbClr val="FC030C"/>
                    </a:solidFill>
                    <a:latin typeface="Arial" charset="0"/>
                    <a:ea typeface="Arial" charset="0"/>
                    <a:cs typeface="Arial" charset="0"/>
                  </a:endParaRPr>
                </a:p>
              </p:txBody>
            </p:sp>
            <p:sp>
              <p:nvSpPr>
                <p:cNvPr id="141" name="Rectangle 112"/>
                <p:cNvSpPr>
                  <a:spLocks noChangeArrowheads="1"/>
                </p:cNvSpPr>
                <p:nvPr/>
              </p:nvSpPr>
              <p:spPr bwMode="auto">
                <a:xfrm>
                  <a:off x="1603" y="1174"/>
                  <a:ext cx="166"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ctr" defTabSz="1005840" rtl="1">
                    <a:lnSpc>
                      <a:spcPct val="100000"/>
                    </a:lnSpc>
                    <a:buClrTx/>
                    <a:buSzTx/>
                    <a:defRPr/>
                  </a:pPr>
                  <a:r>
                    <a:rPr lang="ar-SA" sz="2640" dirty="0" err="1">
                      <a:solidFill>
                        <a:srgbClr val="FC030C"/>
                      </a:solidFill>
                      <a:latin typeface="Arial" charset="0"/>
                      <a:ea typeface="Arial" charset="0"/>
                      <a:cs typeface="Arial" charset="0"/>
                    </a:rPr>
                    <a:t>يو</a:t>
                  </a:r>
                  <a:endParaRPr lang="en-US" sz="3960" dirty="0">
                    <a:solidFill>
                      <a:srgbClr val="FC030C"/>
                    </a:solidFill>
                    <a:latin typeface="Arial" charset="0"/>
                    <a:ea typeface="Arial" charset="0"/>
                    <a:cs typeface="Arial" charset="0"/>
                  </a:endParaRPr>
                </a:p>
              </p:txBody>
            </p:sp>
            <p:sp>
              <p:nvSpPr>
                <p:cNvPr id="142" name="Rectangle 113"/>
                <p:cNvSpPr>
                  <a:spLocks noChangeArrowheads="1"/>
                </p:cNvSpPr>
                <p:nvPr/>
              </p:nvSpPr>
              <p:spPr bwMode="auto">
                <a:xfrm>
                  <a:off x="1822" y="1183"/>
                  <a:ext cx="184" cy="223"/>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ar-SA" sz="2640" dirty="0" err="1">
                      <a:solidFill>
                        <a:srgbClr val="FC030C"/>
                      </a:solidFill>
                      <a:latin typeface="Arial" charset="0"/>
                      <a:ea typeface="Arial" charset="0"/>
                      <a:cs typeface="Arial" charset="0"/>
                    </a:rPr>
                    <a:t>مو</a:t>
                  </a:r>
                  <a:endParaRPr lang="en-US" sz="3960" dirty="0">
                    <a:solidFill>
                      <a:srgbClr val="FC030C"/>
                    </a:solidFill>
                    <a:latin typeface="Arial" charset="0"/>
                    <a:ea typeface="Arial" charset="0"/>
                    <a:cs typeface="Arial" charset="0"/>
                  </a:endParaRPr>
                </a:p>
              </p:txBody>
            </p:sp>
            <p:sp>
              <p:nvSpPr>
                <p:cNvPr id="143" name="Rectangle 114"/>
                <p:cNvSpPr>
                  <a:spLocks noChangeArrowheads="1"/>
                </p:cNvSpPr>
                <p:nvPr/>
              </p:nvSpPr>
              <p:spPr bwMode="auto">
                <a:xfrm>
                  <a:off x="2059" y="1233"/>
                  <a:ext cx="182"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defTabSz="1005840" rtl="1">
                    <a:lnSpc>
                      <a:spcPct val="100000"/>
                    </a:lnSpc>
                    <a:buClrTx/>
                    <a:buSzTx/>
                    <a:defRPr/>
                  </a:pPr>
                  <a:r>
                    <a:rPr lang="ar-SA" sz="1760" b="1" dirty="0">
                      <a:solidFill>
                        <a:srgbClr val="FC030C"/>
                      </a:solidFill>
                      <a:latin typeface="Arial" charset="0"/>
                      <a:ea typeface="Arial" charset="0"/>
                      <a:cs typeface="Arial" charset="0"/>
                    </a:rPr>
                    <a:t>يش</a:t>
                  </a:r>
                  <a:endParaRPr lang="en-US" sz="2640" b="1" dirty="0">
                    <a:solidFill>
                      <a:srgbClr val="FC030C"/>
                    </a:solidFill>
                    <a:latin typeface="Arial" charset="0"/>
                    <a:ea typeface="Arial" charset="0"/>
                    <a:cs typeface="Arial" charset="0"/>
                  </a:endParaRPr>
                </a:p>
              </p:txBody>
            </p:sp>
            <p:sp>
              <p:nvSpPr>
                <p:cNvPr id="144" name="Rectangle 115"/>
                <p:cNvSpPr>
                  <a:spLocks noChangeArrowheads="1"/>
                </p:cNvSpPr>
                <p:nvPr/>
              </p:nvSpPr>
              <p:spPr bwMode="auto">
                <a:xfrm>
                  <a:off x="2264" y="1227"/>
                  <a:ext cx="446"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defTabSz="1005840" rtl="1">
                    <a:lnSpc>
                      <a:spcPct val="100000"/>
                    </a:lnSpc>
                    <a:buClrTx/>
                    <a:buSzTx/>
                    <a:defRPr/>
                  </a:pPr>
                  <a:r>
                    <a:rPr lang="ar-SA" sz="1540" b="1" dirty="0">
                      <a:solidFill>
                        <a:srgbClr val="08F220"/>
                      </a:solidFill>
                      <a:latin typeface="Arial" charset="0"/>
                      <a:ea typeface="Arial" charset="0"/>
                      <a:cs typeface="Arial" charset="0"/>
                    </a:rPr>
                    <a:t>فوض</a:t>
                  </a:r>
                  <a:endParaRPr lang="en-US" sz="2200" b="1" dirty="0">
                    <a:solidFill>
                      <a:srgbClr val="08F220"/>
                    </a:solidFill>
                    <a:latin typeface="Arial" charset="0"/>
                    <a:ea typeface="Arial" charset="0"/>
                    <a:cs typeface="Arial" charset="0"/>
                  </a:endParaRPr>
                </a:p>
              </p:txBody>
            </p:sp>
            <p:sp>
              <p:nvSpPr>
                <p:cNvPr id="145" name="Rectangle 116"/>
                <p:cNvSpPr>
                  <a:spLocks noChangeArrowheads="1"/>
                </p:cNvSpPr>
                <p:nvPr/>
              </p:nvSpPr>
              <p:spPr bwMode="auto">
                <a:xfrm>
                  <a:off x="2521" y="1230"/>
                  <a:ext cx="189" cy="167"/>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ar-SA" sz="1980" b="1" dirty="0">
                      <a:solidFill>
                        <a:srgbClr val="08F220"/>
                      </a:solidFill>
                      <a:latin typeface="Arial" charset="0"/>
                      <a:ea typeface="Arial" charset="0"/>
                      <a:cs typeface="Arial" charset="0"/>
                    </a:rPr>
                    <a:t>ملك</a:t>
                  </a:r>
                  <a:endParaRPr lang="en-US" sz="3080" b="1" dirty="0">
                    <a:solidFill>
                      <a:srgbClr val="08F220"/>
                    </a:solidFill>
                    <a:latin typeface="Arial" charset="0"/>
                    <a:ea typeface="Arial" charset="0"/>
                    <a:cs typeface="Arial" charset="0"/>
                  </a:endParaRPr>
                </a:p>
              </p:txBody>
            </p:sp>
            <p:sp>
              <p:nvSpPr>
                <p:cNvPr id="146" name="Rectangle 117"/>
                <p:cNvSpPr>
                  <a:spLocks noChangeArrowheads="1"/>
                </p:cNvSpPr>
                <p:nvPr/>
              </p:nvSpPr>
              <p:spPr bwMode="auto">
                <a:xfrm>
                  <a:off x="2729" y="1213"/>
                  <a:ext cx="210" cy="148"/>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ar-SA" sz="1760" b="1" dirty="0">
                      <a:solidFill>
                        <a:srgbClr val="08F220"/>
                      </a:solidFill>
                      <a:latin typeface="Arial" charset="0"/>
                      <a:ea typeface="Arial" charset="0"/>
                      <a:cs typeface="Arial" charset="0"/>
                    </a:rPr>
                    <a:t>سبي</a:t>
                  </a:r>
                  <a:endParaRPr lang="en-US" sz="2640" b="1" dirty="0">
                    <a:solidFill>
                      <a:srgbClr val="08F220"/>
                    </a:solidFill>
                    <a:latin typeface="Arial" charset="0"/>
                    <a:ea typeface="Arial" charset="0"/>
                    <a:cs typeface="Arial" charset="0"/>
                  </a:endParaRPr>
                </a:p>
              </p:txBody>
            </p:sp>
          </p:grpSp>
          <p:sp>
            <p:nvSpPr>
              <p:cNvPr id="138" name="Rectangle 118"/>
              <p:cNvSpPr>
                <a:spLocks noChangeArrowheads="1"/>
              </p:cNvSpPr>
              <p:nvPr/>
            </p:nvSpPr>
            <p:spPr bwMode="auto">
              <a:xfrm>
                <a:off x="2979" y="1227"/>
                <a:ext cx="222" cy="130"/>
              </a:xfrm>
              <a:prstGeom prst="rect">
                <a:avLst/>
              </a:prstGeom>
              <a:noFill/>
              <a:ln w="9525">
                <a:noFill/>
                <a:miter lim="800000"/>
                <a:headEnd/>
                <a:tailEnd/>
              </a:ln>
              <a:effectLst>
                <a:outerShdw blurRad="63500" dist="53882" dir="2700000" algn="ctr" rotWithShape="0">
                  <a:schemeClr val="bg2">
                    <a:alpha val="74998"/>
                  </a:schemeClr>
                </a:outerShdw>
              </a:effectLst>
            </p:spPr>
            <p:txBody>
              <a:bodyPr wrap="square" lIns="0" tIns="0" rIns="0" bIns="0">
                <a:spAutoFit/>
              </a:bodyPr>
              <a:lstStyle/>
              <a:p>
                <a:pPr algn="r" defTabSz="1005840" rtl="1">
                  <a:lnSpc>
                    <a:spcPct val="100000"/>
                  </a:lnSpc>
                  <a:buClrTx/>
                  <a:buSzTx/>
                  <a:defRPr/>
                </a:pPr>
                <a:r>
                  <a:rPr lang="ar-SA" sz="1540" b="1" dirty="0">
                    <a:solidFill>
                      <a:srgbClr val="11B0C5"/>
                    </a:solidFill>
                    <a:latin typeface="Arial" charset="0"/>
                    <a:ea typeface="Arial" charset="0"/>
                    <a:cs typeface="Arial" charset="0"/>
                  </a:rPr>
                  <a:t>صمت</a:t>
                </a:r>
                <a:endParaRPr lang="en-US" sz="2200" b="1" dirty="0">
                  <a:solidFill>
                    <a:srgbClr val="11B0C5"/>
                  </a:solidFill>
                  <a:latin typeface="Arial" charset="0"/>
                  <a:ea typeface="Arial" charset="0"/>
                  <a:cs typeface="Arial" charset="0"/>
                </a:endParaRPr>
              </a:p>
            </p:txBody>
          </p:sp>
        </p:grpSp>
        <p:grpSp>
          <p:nvGrpSpPr>
            <p:cNvPr id="132" name="Group 120"/>
            <p:cNvGrpSpPr>
              <a:grpSpLocks/>
            </p:cNvGrpSpPr>
            <p:nvPr/>
          </p:nvGrpSpPr>
          <p:grpSpPr bwMode="auto">
            <a:xfrm>
              <a:off x="2137" y="346"/>
              <a:ext cx="455" cy="793"/>
              <a:chOff x="1814" y="109"/>
              <a:chExt cx="455" cy="793"/>
            </a:xfrm>
          </p:grpSpPr>
          <p:sp>
            <p:nvSpPr>
              <p:cNvPr id="135" name="Text Box 121"/>
              <p:cNvSpPr txBox="1">
                <a:spLocks noChangeArrowheads="1"/>
              </p:cNvSpPr>
              <p:nvPr/>
            </p:nvSpPr>
            <p:spPr bwMode="auto">
              <a:xfrm>
                <a:off x="1814" y="109"/>
                <a:ext cx="455" cy="793"/>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defTabSz="1005840">
                  <a:lnSpc>
                    <a:spcPct val="100000"/>
                  </a:lnSpc>
                  <a:spcBef>
                    <a:spcPct val="50000"/>
                  </a:spcBef>
                  <a:buClrTx/>
                  <a:buSzTx/>
                  <a:defRPr/>
                </a:pPr>
                <a:r>
                  <a:rPr lang="ar-SA" sz="8800" dirty="0">
                    <a:solidFill>
                      <a:srgbClr val="FF262D"/>
                    </a:solidFill>
                    <a:latin typeface="Arial" charset="0"/>
                    <a:ea typeface="Arial" charset="0"/>
                    <a:cs typeface="Arial" charset="0"/>
                  </a:rPr>
                  <a:t>٧</a:t>
                </a:r>
                <a:endParaRPr lang="en-US" sz="8800" dirty="0">
                  <a:solidFill>
                    <a:srgbClr val="FF262D"/>
                  </a:solidFill>
                  <a:latin typeface="Arial" charset="0"/>
                  <a:ea typeface="Arial" charset="0"/>
                  <a:cs typeface="Arial" charset="0"/>
                </a:endParaRPr>
              </a:p>
            </p:txBody>
          </p:sp>
          <p:sp>
            <p:nvSpPr>
              <p:cNvPr id="136" name="Line 122"/>
              <p:cNvSpPr>
                <a:spLocks noChangeShapeType="1"/>
              </p:cNvSpPr>
              <p:nvPr/>
            </p:nvSpPr>
            <p:spPr bwMode="auto">
              <a:xfrm>
                <a:off x="1915" y="345"/>
                <a:ext cx="129" cy="0"/>
              </a:xfrm>
              <a:prstGeom prst="line">
                <a:avLst/>
              </a:prstGeom>
              <a:noFill/>
              <a:ln w="28575">
                <a:noFill/>
                <a:round/>
                <a:headEnd/>
                <a:tailEnd/>
              </a:ln>
              <a:effectLst>
                <a:outerShdw blurRad="63500" dist="53882" dir="2700000"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pitchFamily="-108" charset="0"/>
                  <a:cs typeface="+mn-cs"/>
                </a:endParaRPr>
              </a:p>
            </p:txBody>
          </p:sp>
        </p:grpSp>
        <p:sp>
          <p:nvSpPr>
            <p:cNvPr id="133" name="Rectangle 124"/>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algn="ctr" defTabSz="1005840">
                <a:lnSpc>
                  <a:spcPct val="100000"/>
                </a:lnSpc>
                <a:buClrTx/>
                <a:buSzTx/>
                <a:defRPr/>
              </a:pPr>
              <a:endParaRPr lang="en-US" sz="2640">
                <a:solidFill>
                  <a:srgbClr val="FDDC07"/>
                </a:solidFill>
                <a:latin typeface="Comic Sans MS" charset="0"/>
              </a:endParaRPr>
            </a:p>
          </p:txBody>
        </p:sp>
        <p:sp>
          <p:nvSpPr>
            <p:cNvPr id="134" name="Rectangle 125"/>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blurRad="63500" dist="38099" dir="2700000" algn="ctr" rotWithShape="0">
                <a:schemeClr val="bg2">
                  <a:alpha val="74998"/>
                </a:schemeClr>
              </a:outerShdw>
            </a:effectLst>
          </p:spPr>
          <p:txBody>
            <a:bodyPr wrap="none" anchor="ctr"/>
            <a:lstStyle/>
            <a:p>
              <a:pPr defTabSz="1005840">
                <a:lnSpc>
                  <a:spcPct val="100000"/>
                </a:lnSpc>
                <a:buClrTx/>
                <a:buSzTx/>
                <a:defRPr/>
              </a:pPr>
              <a:endParaRPr lang="en-US" sz="1760" b="1">
                <a:solidFill>
                  <a:srgbClr val="FFFFFF"/>
                </a:solidFill>
                <a:latin typeface="Comic Sans MS" charset="0"/>
              </a:endParaRPr>
            </a:p>
          </p:txBody>
        </p:sp>
      </p:grpSp>
      <p:sp>
        <p:nvSpPr>
          <p:cNvPr id="124" name="Rectangle 115">
            <a:extLst>
              <a:ext uri="{FF2B5EF4-FFF2-40B4-BE49-F238E27FC236}">
                <a16:creationId xmlns:a16="http://schemas.microsoft.com/office/drawing/2014/main" id="{7B294126-28DB-1349-9330-B8F7A1C92612}"/>
              </a:ext>
            </a:extLst>
          </p:cNvPr>
          <p:cNvSpPr>
            <a:spLocks noChangeArrowheads="1"/>
          </p:cNvSpPr>
          <p:nvPr/>
        </p:nvSpPr>
        <p:spPr bwMode="auto">
          <a:xfrm rot="17945350">
            <a:off x="5983494" y="1808712"/>
            <a:ext cx="1080425" cy="16761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defTabSz="1005840" rtl="1">
              <a:lnSpc>
                <a:spcPct val="90000"/>
              </a:lnSpc>
              <a:buClrTx/>
              <a:buSzTx/>
              <a:defRPr/>
            </a:pPr>
            <a:r>
              <a:rPr lang="ar-SA" sz="1210" b="1" dirty="0">
                <a:solidFill>
                  <a:srgbClr val="FFEA18"/>
                </a:solidFill>
                <a:latin typeface="Arial" charset="0"/>
              </a:rPr>
              <a:t>عشاء عرس الخروف</a:t>
            </a:r>
            <a:endParaRPr lang="en-US" sz="1210" b="1" dirty="0">
              <a:solidFill>
                <a:srgbClr val="FFEA18"/>
              </a:solidFill>
              <a:latin typeface="Arial" charset="0"/>
            </a:endParaRPr>
          </a:p>
        </p:txBody>
      </p:sp>
      <p:sp>
        <p:nvSpPr>
          <p:cNvPr id="125" name="Rectangle 116">
            <a:extLst>
              <a:ext uri="{FF2B5EF4-FFF2-40B4-BE49-F238E27FC236}">
                <a16:creationId xmlns:a16="http://schemas.microsoft.com/office/drawing/2014/main" id="{276AF414-E2D6-6D4B-B323-FACB4887ABE4}"/>
              </a:ext>
            </a:extLst>
          </p:cNvPr>
          <p:cNvSpPr>
            <a:spLocks noChangeArrowheads="1"/>
          </p:cNvSpPr>
          <p:nvPr/>
        </p:nvSpPr>
        <p:spPr bwMode="auto">
          <a:xfrm rot="17945350">
            <a:off x="6417551" y="1984212"/>
            <a:ext cx="700513" cy="14895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defTabSz="1005840" rtl="1">
              <a:lnSpc>
                <a:spcPct val="80000"/>
              </a:lnSpc>
              <a:buClrTx/>
              <a:buSzTx/>
              <a:defRPr/>
            </a:pPr>
            <a:r>
              <a:rPr lang="ar-SA" sz="1210" b="1" dirty="0" err="1">
                <a:solidFill>
                  <a:srgbClr val="000066">
                    <a:lumMod val="40000"/>
                    <a:lumOff val="60000"/>
                  </a:srgbClr>
                </a:solidFill>
                <a:latin typeface="Arial" charset="0"/>
              </a:rPr>
              <a:t>المجىء</a:t>
            </a:r>
            <a:r>
              <a:rPr lang="ar-SA" sz="1210" b="1" dirty="0">
                <a:solidFill>
                  <a:srgbClr val="000066">
                    <a:lumMod val="40000"/>
                    <a:lumOff val="60000"/>
                  </a:srgbClr>
                </a:solidFill>
                <a:latin typeface="Arial" charset="0"/>
              </a:rPr>
              <a:t> </a:t>
            </a:r>
            <a:r>
              <a:rPr lang="ar-SA" sz="1210" b="1" dirty="0" err="1">
                <a:solidFill>
                  <a:srgbClr val="000066">
                    <a:lumMod val="40000"/>
                    <a:lumOff val="60000"/>
                  </a:srgbClr>
                </a:solidFill>
                <a:latin typeface="Arial" charset="0"/>
              </a:rPr>
              <a:t>الثانى</a:t>
            </a:r>
            <a:endParaRPr lang="en-US" sz="1210" b="1" dirty="0">
              <a:solidFill>
                <a:srgbClr val="000066">
                  <a:lumMod val="40000"/>
                  <a:lumOff val="60000"/>
                </a:srgbClr>
              </a:solidFill>
              <a:latin typeface="Arial" charset="0"/>
            </a:endParaRPr>
          </a:p>
        </p:txBody>
      </p:sp>
      <p:sp>
        <p:nvSpPr>
          <p:cNvPr id="149" name="Rectangle 117">
            <a:extLst>
              <a:ext uri="{FF2B5EF4-FFF2-40B4-BE49-F238E27FC236}">
                <a16:creationId xmlns:a16="http://schemas.microsoft.com/office/drawing/2014/main" id="{A968421C-EEEA-DF43-A287-47CC298A3825}"/>
              </a:ext>
            </a:extLst>
          </p:cNvPr>
          <p:cNvSpPr>
            <a:spLocks noChangeArrowheads="1"/>
          </p:cNvSpPr>
          <p:nvPr/>
        </p:nvSpPr>
        <p:spPr bwMode="auto">
          <a:xfrm rot="17945350">
            <a:off x="6694029" y="1770285"/>
            <a:ext cx="1163781" cy="14895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defTabSz="1005840" rtl="1">
              <a:lnSpc>
                <a:spcPct val="80000"/>
              </a:lnSpc>
              <a:buClrTx/>
              <a:buSzTx/>
              <a:defRPr/>
            </a:pPr>
            <a:r>
              <a:rPr lang="ar-SA" sz="1210" b="1" dirty="0">
                <a:solidFill>
                  <a:srgbClr val="08F220"/>
                </a:solidFill>
                <a:latin typeface="Arial" charset="0"/>
              </a:rPr>
              <a:t>ملك المسيح في الأرض</a:t>
            </a:r>
            <a:endParaRPr lang="en-US" sz="1210" b="1" dirty="0">
              <a:solidFill>
                <a:srgbClr val="FFEA18"/>
              </a:solidFill>
              <a:latin typeface="Arial" charset="0"/>
            </a:endParaRPr>
          </a:p>
        </p:txBody>
      </p:sp>
      <p:sp>
        <p:nvSpPr>
          <p:cNvPr id="150" name="Rectangle 118">
            <a:extLst>
              <a:ext uri="{FF2B5EF4-FFF2-40B4-BE49-F238E27FC236}">
                <a16:creationId xmlns:a16="http://schemas.microsoft.com/office/drawing/2014/main" id="{BD9CE1A7-C63A-C347-B42A-F611A97CC5FD}"/>
              </a:ext>
            </a:extLst>
          </p:cNvPr>
          <p:cNvSpPr>
            <a:spLocks noChangeArrowheads="1"/>
          </p:cNvSpPr>
          <p:nvPr/>
        </p:nvSpPr>
        <p:spPr bwMode="auto">
          <a:xfrm rot="17945350">
            <a:off x="7047001" y="1639910"/>
            <a:ext cx="1453924" cy="167610"/>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defTabSz="1005840" rtl="1">
              <a:lnSpc>
                <a:spcPct val="90000"/>
              </a:lnSpc>
              <a:buClrTx/>
              <a:buSzTx/>
              <a:defRPr/>
            </a:pPr>
            <a:r>
              <a:rPr lang="ar-SA" sz="1210" b="1" dirty="0">
                <a:solidFill>
                  <a:srgbClr val="FFFFFF"/>
                </a:solidFill>
                <a:latin typeface="Arial" charset="0"/>
              </a:rPr>
              <a:t>دينونة العرش الأبيض العظيم</a:t>
            </a:r>
            <a:endParaRPr lang="en-US" sz="1210" b="1" dirty="0">
              <a:solidFill>
                <a:srgbClr val="FFFFFF"/>
              </a:solidFill>
              <a:latin typeface="Arial" charset="0"/>
            </a:endParaRPr>
          </a:p>
        </p:txBody>
      </p:sp>
      <p:sp>
        <p:nvSpPr>
          <p:cNvPr id="151" name="Rectangle 119">
            <a:extLst>
              <a:ext uri="{FF2B5EF4-FFF2-40B4-BE49-F238E27FC236}">
                <a16:creationId xmlns:a16="http://schemas.microsoft.com/office/drawing/2014/main" id="{99EB8C5A-4759-C248-BFB9-218E495D2A72}"/>
              </a:ext>
            </a:extLst>
          </p:cNvPr>
          <p:cNvSpPr>
            <a:spLocks noChangeArrowheads="1"/>
          </p:cNvSpPr>
          <p:nvPr/>
        </p:nvSpPr>
        <p:spPr bwMode="auto">
          <a:xfrm rot="17945350">
            <a:off x="7436614" y="1572098"/>
            <a:ext cx="1627048" cy="148952"/>
          </a:xfrm>
          <a:prstGeom prst="rect">
            <a:avLst/>
          </a:prstGeom>
          <a:noFill/>
          <a:ln w="9525">
            <a:noFill/>
            <a:miter lim="800000"/>
            <a:headEnd/>
            <a:tailEnd/>
          </a:ln>
          <a:effectLst>
            <a:outerShdw blurRad="63500" dist="29783" dir="3885598" algn="ctr" rotWithShape="0">
              <a:schemeClr val="bg2">
                <a:alpha val="74998"/>
              </a:schemeClr>
            </a:outerShdw>
          </a:effectLst>
        </p:spPr>
        <p:txBody>
          <a:bodyPr wrap="none" lIns="0" tIns="0" rIns="0" bIns="0">
            <a:spAutoFit/>
          </a:bodyPr>
          <a:lstStyle/>
          <a:p>
            <a:pPr defTabSz="1005840" rtl="1">
              <a:lnSpc>
                <a:spcPct val="80000"/>
              </a:lnSpc>
              <a:buClrTx/>
              <a:buSzTx/>
              <a:defRPr/>
            </a:pPr>
            <a:r>
              <a:rPr lang="ar-SA" sz="1210" b="1" dirty="0">
                <a:solidFill>
                  <a:srgbClr val="F87B57"/>
                </a:solidFill>
                <a:latin typeface="Arial" charset="0"/>
              </a:rPr>
              <a:t>السماء الجديدة ، الأرض الجديدة</a:t>
            </a:r>
            <a:endParaRPr lang="en-US" sz="1210" b="1" dirty="0">
              <a:solidFill>
                <a:srgbClr val="F87B57"/>
              </a:solidFill>
              <a:latin typeface="Arial" charset="0"/>
            </a:endParaRPr>
          </a:p>
        </p:txBody>
      </p:sp>
      <p:sp>
        <p:nvSpPr>
          <p:cNvPr id="152" name="Rectangle 113">
            <a:extLst>
              <a:ext uri="{FF2B5EF4-FFF2-40B4-BE49-F238E27FC236}">
                <a16:creationId xmlns:a16="http://schemas.microsoft.com/office/drawing/2014/main" id="{21EC6D69-AC50-F20C-A29B-DEF42C7E8D89}"/>
              </a:ext>
            </a:extLst>
          </p:cNvPr>
          <p:cNvSpPr>
            <a:spLocks noChangeArrowheads="1"/>
          </p:cNvSpPr>
          <p:nvPr/>
        </p:nvSpPr>
        <p:spPr bwMode="auto">
          <a:xfrm>
            <a:off x="0" y="-59371"/>
            <a:ext cx="10058400" cy="7772400"/>
          </a:xfrm>
          <a:prstGeom prst="rect">
            <a:avLst/>
          </a:prstGeom>
          <a:solidFill>
            <a:srgbClr val="000000">
              <a:alpha val="72156"/>
            </a:srgbClr>
          </a:solidFill>
          <a:ln w="12600">
            <a:solidFill>
              <a:srgbClr val="000000"/>
            </a:solidFill>
            <a:miter lim="800000"/>
            <a:headEnd/>
            <a:tailEnd/>
          </a:ln>
        </p:spPr>
        <p:txBody>
          <a:bodyPr wrap="none" lIns="91255" tIns="45626" rIns="91255" bIns="45626" anchor="ctr"/>
          <a:lstStyle/>
          <a:p>
            <a:endParaRPr lang="en-US"/>
          </a:p>
        </p:txBody>
      </p:sp>
      <p:sp>
        <p:nvSpPr>
          <p:cNvPr id="153" name="Rectangle 114">
            <a:extLst>
              <a:ext uri="{FF2B5EF4-FFF2-40B4-BE49-F238E27FC236}">
                <a16:creationId xmlns:a16="http://schemas.microsoft.com/office/drawing/2014/main" id="{2C379913-D082-079E-DCBB-221AA2AC329B}"/>
              </a:ext>
            </a:extLst>
          </p:cNvPr>
          <p:cNvSpPr>
            <a:spLocks noChangeArrowheads="1"/>
          </p:cNvSpPr>
          <p:nvPr/>
        </p:nvSpPr>
        <p:spPr bwMode="auto">
          <a:xfrm rot="17940000">
            <a:off x="8732" y="3989021"/>
            <a:ext cx="3986212"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pitchFamily="-112" charset="0"/>
                <a:ea typeface="+mn-ea"/>
                <a:cs typeface="+mn-cs"/>
              </a:rPr>
              <a:t> </a:t>
            </a: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عشاء عرس</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الخروف</a:t>
            </a:r>
            <a:endParaRPr lang="en-GB"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54" name="Rectangle 115">
            <a:extLst>
              <a:ext uri="{FF2B5EF4-FFF2-40B4-BE49-F238E27FC236}">
                <a16:creationId xmlns:a16="http://schemas.microsoft.com/office/drawing/2014/main" id="{CFA590E6-0617-2428-F85F-C5123D5B6DEB}"/>
              </a:ext>
            </a:extLst>
          </p:cNvPr>
          <p:cNvSpPr>
            <a:spLocks noChangeArrowheads="1"/>
          </p:cNvSpPr>
          <p:nvPr/>
        </p:nvSpPr>
        <p:spPr bwMode="auto">
          <a:xfrm rot="17940000">
            <a:off x="1693862" y="3999340"/>
            <a:ext cx="3914775"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pitchFamily="-112" charset="0"/>
                <a:ea typeface="+mn-ea"/>
                <a:cs typeface="+mn-cs"/>
              </a:rPr>
              <a:t> </a:t>
            </a: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المجيء الثاني</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للمسيح</a:t>
            </a:r>
            <a:endParaRPr lang="en-GB"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55" name="Rectangle 116">
            <a:extLst>
              <a:ext uri="{FF2B5EF4-FFF2-40B4-BE49-F238E27FC236}">
                <a16:creationId xmlns:a16="http://schemas.microsoft.com/office/drawing/2014/main" id="{AE96F937-FBC9-2F5E-38BA-0A021ECE609C}"/>
              </a:ext>
            </a:extLst>
          </p:cNvPr>
          <p:cNvSpPr>
            <a:spLocks noChangeArrowheads="1"/>
          </p:cNvSpPr>
          <p:nvPr/>
        </p:nvSpPr>
        <p:spPr bwMode="auto">
          <a:xfrm rot="17940000">
            <a:off x="3531394" y="3950127"/>
            <a:ext cx="3311525"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pitchFamily="-112" charset="0"/>
                <a:ea typeface="+mn-ea"/>
                <a:cs typeface="+mn-cs"/>
              </a:rPr>
              <a:t> </a:t>
            </a: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الملك الأرضي</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للمسيح</a:t>
            </a:r>
            <a:endParaRPr lang="en-GB"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56" name="Rectangle 117">
            <a:extLst>
              <a:ext uri="{FF2B5EF4-FFF2-40B4-BE49-F238E27FC236}">
                <a16:creationId xmlns:a16="http://schemas.microsoft.com/office/drawing/2014/main" id="{FB9F3367-660C-C061-3330-FFFD028FB007}"/>
              </a:ext>
            </a:extLst>
          </p:cNvPr>
          <p:cNvSpPr>
            <a:spLocks noChangeArrowheads="1"/>
          </p:cNvSpPr>
          <p:nvPr/>
        </p:nvSpPr>
        <p:spPr bwMode="auto">
          <a:xfrm rot="17940000">
            <a:off x="4595019" y="3981084"/>
            <a:ext cx="4052887"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دينونة العرش الأبيض</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العظيم</a:t>
            </a:r>
            <a:endParaRPr lang="en-GB"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157" name="Rectangle 118">
            <a:extLst>
              <a:ext uri="{FF2B5EF4-FFF2-40B4-BE49-F238E27FC236}">
                <a16:creationId xmlns:a16="http://schemas.microsoft.com/office/drawing/2014/main" id="{92B8709F-3506-09AB-0F93-2BD2BD3BDE18}"/>
              </a:ext>
            </a:extLst>
          </p:cNvPr>
          <p:cNvSpPr>
            <a:spLocks noChangeArrowheads="1"/>
          </p:cNvSpPr>
          <p:nvPr/>
        </p:nvSpPr>
        <p:spPr bwMode="auto">
          <a:xfrm rot="17940000">
            <a:off x="6292851" y="3912820"/>
            <a:ext cx="3713162" cy="830997"/>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blurRad="63500" dist="144799" dir="20683194" algn="ctr" rotWithShape="0">
              <a:srgbClr val="000000"/>
            </a:outerShdw>
          </a:effectLst>
        </p:spPr>
        <p:txBody>
          <a:bodyPr lIns="0" tIns="0" rIns="0" bIns="0">
            <a:spAutoFit/>
          </a:bodyPr>
          <a:lstStyle/>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en-GB" sz="2700" b="1" dirty="0">
                <a:solidFill>
                  <a:srgbClr val="FFFFFF"/>
                </a:solidFill>
                <a:effectLst>
                  <a:outerShdw blurRad="50800" dist="50800" dir="2700000" algn="tl" rotWithShape="0">
                    <a:srgbClr val="000000"/>
                  </a:outerShdw>
                </a:effectLst>
                <a:latin typeface="Arial" pitchFamily="-112" charset="0"/>
                <a:ea typeface="+mn-ea"/>
                <a:cs typeface="+mn-cs"/>
              </a:rPr>
              <a:t> </a:t>
            </a: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السماء الجديدة</a:t>
            </a:r>
          </a:p>
          <a:p>
            <a:pPr algn="ctr" defTabSz="456238">
              <a:lnSpc>
                <a:spcPct val="100000"/>
              </a:lnSpc>
              <a:buClr>
                <a:srgbClr val="FFFFFF"/>
              </a:buClr>
              <a:tabLst>
                <a:tab pos="0" algn="l"/>
                <a:tab pos="912475" algn="l"/>
                <a:tab pos="1824952" algn="l"/>
                <a:tab pos="2737433" algn="l"/>
                <a:tab pos="3649909" algn="l"/>
                <a:tab pos="4562388" algn="l"/>
                <a:tab pos="5474863" algn="l"/>
                <a:tab pos="6387342" algn="l"/>
                <a:tab pos="7299818" algn="l"/>
                <a:tab pos="8212298" algn="l"/>
                <a:tab pos="9124777" algn="l"/>
                <a:tab pos="10037252" algn="l"/>
              </a:tabLst>
              <a:defRPr/>
            </a:pPr>
            <a:r>
              <a:rPr lang="ar-JO"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rPr>
              <a:t>والأرض الجديدة</a:t>
            </a:r>
            <a:endParaRPr lang="en-GB" sz="2700" b="1" dirty="0">
              <a:solidFill>
                <a:srgbClr val="FFFFFF"/>
              </a:solidFill>
              <a:effectLst>
                <a:outerShdw blurRad="50800" dist="508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up)">
                                      <p:cBhvr>
                                        <p:cTn id="7" dur="2000"/>
                                        <p:tgtEl>
                                          <p:spTgt spid="152"/>
                                        </p:tgtEl>
                                      </p:cBhvr>
                                    </p:animEffect>
                                  </p:childTnLst>
                                </p:cTn>
                              </p:par>
                            </p:childTnLst>
                          </p:cTn>
                        </p:par>
                        <p:par>
                          <p:cTn id="8" fill="hold">
                            <p:stCondLst>
                              <p:cond delay="2000"/>
                            </p:stCondLst>
                            <p:childTnLst>
                              <p:par>
                                <p:cTn id="9" presetID="23" presetClass="entr" presetSubtype="272" fill="hold" nodeType="afterEffect">
                                  <p:stCondLst>
                                    <p:cond delay="0"/>
                                  </p:stCondLst>
                                  <p:childTnLst>
                                    <p:set>
                                      <p:cBhvr>
                                        <p:cTn id="10" dur="1" fill="hold">
                                          <p:stCondLst>
                                            <p:cond delay="0"/>
                                          </p:stCondLst>
                                        </p:cTn>
                                        <p:tgtEl>
                                          <p:spTgt spid="153"/>
                                        </p:tgtEl>
                                        <p:attrNameLst>
                                          <p:attrName>style.visibility</p:attrName>
                                        </p:attrNameLst>
                                      </p:cBhvr>
                                      <p:to>
                                        <p:strVal val="visible"/>
                                      </p:to>
                                    </p:set>
                                    <p:anim calcmode="lin" valueType="num">
                                      <p:cBhvr>
                                        <p:cTn id="11" dur="500" fill="hold"/>
                                        <p:tgtEl>
                                          <p:spTgt spid="153"/>
                                        </p:tgtEl>
                                        <p:attrNameLst>
                                          <p:attrName>ppt_w</p:attrName>
                                        </p:attrNameLst>
                                      </p:cBhvr>
                                      <p:tavLst>
                                        <p:tav tm="100000">
                                          <p:val>
                                            <p:strVal val="2/3*#ppt_w"/>
                                          </p:val>
                                        </p:tav>
                                        <p:tav>
                                          <p:val>
                                            <p:strVal val="#ppt_w"/>
                                          </p:val>
                                        </p:tav>
                                      </p:tavLst>
                                    </p:anim>
                                    <p:anim calcmode="lin" valueType="num">
                                      <p:cBhvr>
                                        <p:cTn id="12" dur="500" fill="hold"/>
                                        <p:tgtEl>
                                          <p:spTgt spid="153"/>
                                        </p:tgtEl>
                                        <p:attrNameLst>
                                          <p:attrName>ppt_h</p:attrName>
                                        </p:attrNameLst>
                                      </p:cBhvr>
                                      <p:tavLst>
                                        <p:tav tm="100000">
                                          <p:val>
                                            <p:strVal val="2/3*#ppt_h"/>
                                          </p:val>
                                        </p:tav>
                                        <p:tav>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272" fill="hold" nodeType="clickEffect">
                                  <p:stCondLst>
                                    <p:cond delay="0"/>
                                  </p:stCondLst>
                                  <p:childTnLst>
                                    <p:set>
                                      <p:cBhvr>
                                        <p:cTn id="16" dur="1" fill="hold">
                                          <p:stCondLst>
                                            <p:cond delay="0"/>
                                          </p:stCondLst>
                                        </p:cTn>
                                        <p:tgtEl>
                                          <p:spTgt spid="154"/>
                                        </p:tgtEl>
                                        <p:attrNameLst>
                                          <p:attrName>style.visibility</p:attrName>
                                        </p:attrNameLst>
                                      </p:cBhvr>
                                      <p:to>
                                        <p:strVal val="visible"/>
                                      </p:to>
                                    </p:set>
                                    <p:anim calcmode="lin" valueType="num">
                                      <p:cBhvr>
                                        <p:cTn id="17" dur="500" fill="hold"/>
                                        <p:tgtEl>
                                          <p:spTgt spid="154"/>
                                        </p:tgtEl>
                                        <p:attrNameLst>
                                          <p:attrName>ppt_w</p:attrName>
                                        </p:attrNameLst>
                                      </p:cBhvr>
                                      <p:tavLst>
                                        <p:tav tm="100000">
                                          <p:val>
                                            <p:strVal val="2/3*#ppt_w"/>
                                          </p:val>
                                        </p:tav>
                                        <p:tav>
                                          <p:val>
                                            <p:strVal val="#ppt_w"/>
                                          </p:val>
                                        </p:tav>
                                      </p:tavLst>
                                    </p:anim>
                                    <p:anim calcmode="lin" valueType="num">
                                      <p:cBhvr>
                                        <p:cTn id="18" dur="500" fill="hold"/>
                                        <p:tgtEl>
                                          <p:spTgt spid="154"/>
                                        </p:tgtEl>
                                        <p:attrNameLst>
                                          <p:attrName>ppt_h</p:attrName>
                                        </p:attrNameLst>
                                      </p:cBhvr>
                                      <p:tavLst>
                                        <p:tav tm="100000">
                                          <p:val>
                                            <p:strVal val="2/3*#ppt_h"/>
                                          </p:val>
                                        </p:tav>
                                        <p:tav>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272" fill="hold" nodeType="clickEffect">
                                  <p:stCondLst>
                                    <p:cond delay="0"/>
                                  </p:stCondLst>
                                  <p:childTnLst>
                                    <p:set>
                                      <p:cBhvr>
                                        <p:cTn id="22" dur="1" fill="hold">
                                          <p:stCondLst>
                                            <p:cond delay="0"/>
                                          </p:stCondLst>
                                        </p:cTn>
                                        <p:tgtEl>
                                          <p:spTgt spid="155"/>
                                        </p:tgtEl>
                                        <p:attrNameLst>
                                          <p:attrName>style.visibility</p:attrName>
                                        </p:attrNameLst>
                                      </p:cBhvr>
                                      <p:to>
                                        <p:strVal val="visible"/>
                                      </p:to>
                                    </p:set>
                                    <p:anim calcmode="lin" valueType="num">
                                      <p:cBhvr>
                                        <p:cTn id="23" dur="500" fill="hold"/>
                                        <p:tgtEl>
                                          <p:spTgt spid="155"/>
                                        </p:tgtEl>
                                        <p:attrNameLst>
                                          <p:attrName>ppt_w</p:attrName>
                                        </p:attrNameLst>
                                      </p:cBhvr>
                                      <p:tavLst>
                                        <p:tav tm="100000">
                                          <p:val>
                                            <p:strVal val="2/3*#ppt_w"/>
                                          </p:val>
                                        </p:tav>
                                        <p:tav>
                                          <p:val>
                                            <p:strVal val="#ppt_w"/>
                                          </p:val>
                                        </p:tav>
                                      </p:tavLst>
                                    </p:anim>
                                    <p:anim calcmode="lin" valueType="num">
                                      <p:cBhvr>
                                        <p:cTn id="24" dur="500" fill="hold"/>
                                        <p:tgtEl>
                                          <p:spTgt spid="155"/>
                                        </p:tgtEl>
                                        <p:attrNameLst>
                                          <p:attrName>ppt_h</p:attrName>
                                        </p:attrNameLst>
                                      </p:cBhvr>
                                      <p:tavLst>
                                        <p:tav tm="100000">
                                          <p:val>
                                            <p:strVal val="2/3*#ppt_h"/>
                                          </p:val>
                                        </p:tav>
                                        <p:tav>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272" fill="hold" nodeType="clickEffect">
                                  <p:stCondLst>
                                    <p:cond delay="0"/>
                                  </p:stCondLst>
                                  <p:childTnLst>
                                    <p:set>
                                      <p:cBhvr>
                                        <p:cTn id="28" dur="1" fill="hold">
                                          <p:stCondLst>
                                            <p:cond delay="0"/>
                                          </p:stCondLst>
                                        </p:cTn>
                                        <p:tgtEl>
                                          <p:spTgt spid="156"/>
                                        </p:tgtEl>
                                        <p:attrNameLst>
                                          <p:attrName>style.visibility</p:attrName>
                                        </p:attrNameLst>
                                      </p:cBhvr>
                                      <p:to>
                                        <p:strVal val="visible"/>
                                      </p:to>
                                    </p:set>
                                    <p:anim calcmode="lin" valueType="num">
                                      <p:cBhvr>
                                        <p:cTn id="29" dur="500" fill="hold"/>
                                        <p:tgtEl>
                                          <p:spTgt spid="156"/>
                                        </p:tgtEl>
                                        <p:attrNameLst>
                                          <p:attrName>ppt_w</p:attrName>
                                        </p:attrNameLst>
                                      </p:cBhvr>
                                      <p:tavLst>
                                        <p:tav tm="100000">
                                          <p:val>
                                            <p:strVal val="2/3*#ppt_w"/>
                                          </p:val>
                                        </p:tav>
                                        <p:tav>
                                          <p:val>
                                            <p:strVal val="#ppt_w"/>
                                          </p:val>
                                        </p:tav>
                                      </p:tavLst>
                                    </p:anim>
                                    <p:anim calcmode="lin" valueType="num">
                                      <p:cBhvr>
                                        <p:cTn id="30" dur="500" fill="hold"/>
                                        <p:tgtEl>
                                          <p:spTgt spid="156"/>
                                        </p:tgtEl>
                                        <p:attrNameLst>
                                          <p:attrName>ppt_h</p:attrName>
                                        </p:attrNameLst>
                                      </p:cBhvr>
                                      <p:tavLst>
                                        <p:tav tm="100000">
                                          <p:val>
                                            <p:strVal val="2/3*#ppt_h"/>
                                          </p:val>
                                        </p:tav>
                                        <p:tav>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272" fill="hold" nodeType="clickEffect">
                                  <p:stCondLst>
                                    <p:cond delay="0"/>
                                  </p:stCondLst>
                                  <p:childTnLst>
                                    <p:set>
                                      <p:cBhvr>
                                        <p:cTn id="34" dur="1" fill="hold">
                                          <p:stCondLst>
                                            <p:cond delay="0"/>
                                          </p:stCondLst>
                                        </p:cTn>
                                        <p:tgtEl>
                                          <p:spTgt spid="157"/>
                                        </p:tgtEl>
                                        <p:attrNameLst>
                                          <p:attrName>style.visibility</p:attrName>
                                        </p:attrNameLst>
                                      </p:cBhvr>
                                      <p:to>
                                        <p:strVal val="visible"/>
                                      </p:to>
                                    </p:set>
                                    <p:anim calcmode="lin" valueType="num">
                                      <p:cBhvr>
                                        <p:cTn id="35" dur="500" fill="hold"/>
                                        <p:tgtEl>
                                          <p:spTgt spid="157"/>
                                        </p:tgtEl>
                                        <p:attrNameLst>
                                          <p:attrName>ppt_w</p:attrName>
                                        </p:attrNameLst>
                                      </p:cBhvr>
                                      <p:tavLst>
                                        <p:tav tm="100000">
                                          <p:val>
                                            <p:strVal val="2/3*#ppt_w"/>
                                          </p:val>
                                        </p:tav>
                                        <p:tav>
                                          <p:val>
                                            <p:strVal val="#ppt_w"/>
                                          </p:val>
                                        </p:tav>
                                      </p:tavLst>
                                    </p:anim>
                                    <p:anim calcmode="lin" valueType="num">
                                      <p:cBhvr>
                                        <p:cTn id="36" dur="500" fill="hold"/>
                                        <p:tgtEl>
                                          <p:spTgt spid="157"/>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 Box 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577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2579" name="Text Box 3"/>
          <p:cNvSpPr txBox="1">
            <a:spLocks noChangeArrowheads="1"/>
          </p:cNvSpPr>
          <p:nvPr/>
        </p:nvSpPr>
        <p:spPr bwMode="auto">
          <a:xfrm>
            <a:off x="1122363" y="2122488"/>
            <a:ext cx="4772025"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endParaRPr lang="en-GB" sz="20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pPr>
            <a:endParaRPr lang="en-GB" sz="2000" b="1" dirty="0">
              <a:solidFill>
                <a:srgbClr val="FFEA18"/>
              </a:solidFill>
              <a:latin typeface="Comic Sans MS" charset="0"/>
            </a:endParaRPr>
          </a:p>
        </p:txBody>
      </p:sp>
      <p:sp>
        <p:nvSpPr>
          <p:cNvPr id="151556" name="Rectangle 4"/>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سفر الرؤيا</a:t>
            </a:r>
            <a:endParaRPr lang="en-GB"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52581" name="Text Box 5"/>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52582" name="Rectangle 6"/>
          <p:cNvSpPr>
            <a:spLocks noChangeArrowheads="1"/>
          </p:cNvSpPr>
          <p:nvPr/>
        </p:nvSpPr>
        <p:spPr bwMode="auto">
          <a:xfrm>
            <a:off x="7142163" y="3638550"/>
            <a:ext cx="1785937" cy="909638"/>
          </a:xfrm>
          <a:prstGeom prst="rect">
            <a:avLst/>
          </a:prstGeom>
          <a:solidFill>
            <a:srgbClr val="000090"/>
          </a:solidFill>
          <a:ln w="25560">
            <a:solidFill>
              <a:srgbClr val="000000"/>
            </a:solidFill>
            <a:miter lim="800000"/>
            <a:headEnd/>
            <a:tailEnd/>
          </a:ln>
        </p:spPr>
        <p:txBody>
          <a:bodyPr wrap="none" lIns="91255" tIns="45626" rIns="91255" bIns="45626" anchor="ctr"/>
          <a:lstStyle/>
          <a:p>
            <a:endParaRPr lang="en-US"/>
          </a:p>
        </p:txBody>
      </p:sp>
      <p:sp>
        <p:nvSpPr>
          <p:cNvPr id="152583" name="Rectangle 7"/>
          <p:cNvSpPr>
            <a:spLocks noChangeArrowheads="1"/>
          </p:cNvSpPr>
          <p:nvPr/>
        </p:nvSpPr>
        <p:spPr bwMode="auto">
          <a:xfrm>
            <a:off x="7291388" y="3819525"/>
            <a:ext cx="1490662" cy="61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مستقبل </a:t>
            </a:r>
          </a:p>
          <a:p>
            <a:pPr algn="ctr">
              <a:lnSpc>
                <a:spcPct val="65000"/>
              </a:lnSpc>
              <a:spcBef>
                <a:spcPts val="1125"/>
              </a:spcBef>
              <a:buClr>
                <a:srgbClr val="FFB3C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800" b="1" dirty="0">
                <a:solidFill>
                  <a:srgbClr val="FFB3C0"/>
                </a:solidFill>
                <a:latin typeface="Arial" panose="020B0604020202020204" pitchFamily="34" charset="0"/>
                <a:cs typeface="Arial" panose="020B0604020202020204" pitchFamily="34" charset="0"/>
              </a:rPr>
              <a:t>الأبدية</a:t>
            </a:r>
            <a:endParaRPr lang="en-GB" sz="1800" b="1" dirty="0">
              <a:solidFill>
                <a:srgbClr val="FFB3C0"/>
              </a:solidFill>
              <a:latin typeface="Arial" panose="020B0604020202020204" pitchFamily="34" charset="0"/>
              <a:cs typeface="Arial" panose="020B0604020202020204" pitchFamily="34" charset="0"/>
            </a:endParaRPr>
          </a:p>
        </p:txBody>
      </p:sp>
      <p:sp>
        <p:nvSpPr>
          <p:cNvPr id="75784" name="Line 8"/>
          <p:cNvSpPr>
            <a:spLocks noChangeShapeType="1"/>
          </p:cNvSpPr>
          <p:nvPr/>
        </p:nvSpPr>
        <p:spPr bwMode="auto">
          <a:xfrm>
            <a:off x="6962775" y="4686300"/>
            <a:ext cx="2101850" cy="158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75785" name="Line 9"/>
          <p:cNvSpPr>
            <a:spLocks noChangeShapeType="1"/>
          </p:cNvSpPr>
          <p:nvPr/>
        </p:nvSpPr>
        <p:spPr bwMode="auto">
          <a:xfrm>
            <a:off x="7010400" y="4692650"/>
            <a:ext cx="1588" cy="1287463"/>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75786" name="Line 10"/>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blurRad="63500" dist="63504" dir="2216092"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152587" name="Rectangle 11"/>
          <p:cNvSpPr>
            <a:spLocks noChangeArrowheads="1"/>
          </p:cNvSpPr>
          <p:nvPr/>
        </p:nvSpPr>
        <p:spPr bwMode="auto">
          <a:xfrm>
            <a:off x="6554788" y="3184525"/>
            <a:ext cx="2867025"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308" tIns="50654" rIns="101308" bIns="50654">
            <a:spAutoFit/>
          </a:bodyPr>
          <a:lstStyle/>
          <a:p>
            <a:pPr algn="ctr">
              <a:lnSpc>
                <a:spcPct val="100000"/>
              </a:lnSpc>
              <a:spcBef>
                <a:spcPts val="125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000" b="1" dirty="0">
                <a:solidFill>
                  <a:srgbClr val="FFFFFF"/>
                </a:solidFill>
                <a:latin typeface="Helvetica" charset="0"/>
              </a:rPr>
              <a:t>(</a:t>
            </a:r>
            <a:r>
              <a:rPr lang="ar-JO" sz="2000" b="1" dirty="0">
                <a:solidFill>
                  <a:srgbClr val="FFFFFF"/>
                </a:solidFill>
                <a:latin typeface="Arial" panose="020B0604020202020204" pitchFamily="34" charset="0"/>
                <a:cs typeface="Arial" panose="020B0604020202020204" pitchFamily="34" charset="0"/>
              </a:rPr>
              <a:t>كتاب واحد</a:t>
            </a:r>
            <a:r>
              <a:rPr lang="en-GB" sz="2000" b="1" dirty="0">
                <a:solidFill>
                  <a:srgbClr val="FFFFFF"/>
                </a:solidFill>
                <a:latin typeface="Helvetica" charset="0"/>
              </a:rPr>
              <a:t>)</a:t>
            </a:r>
          </a:p>
        </p:txBody>
      </p:sp>
      <p:sp>
        <p:nvSpPr>
          <p:cNvPr id="151564" name="Rectangle 12"/>
          <p:cNvSpPr>
            <a:spLocks noChangeArrowheads="1"/>
          </p:cNvSpPr>
          <p:nvPr/>
        </p:nvSpPr>
        <p:spPr bwMode="auto">
          <a:xfrm>
            <a:off x="6740525" y="4991100"/>
            <a:ext cx="2638425" cy="1166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A7FFA7"/>
                </a:solidFill>
                <a:effectLst>
                  <a:outerShdw blurRad="50800" dist="63500" dir="2700000" algn="tl" rotWithShape="0">
                    <a:srgbClr val="000000"/>
                  </a:outerShdw>
                </a:effectLst>
                <a:latin typeface="Arial" panose="020B0604020202020204" pitchFamily="34" charset="0"/>
                <a:cs typeface="Arial" panose="020B0604020202020204" pitchFamily="34" charset="0"/>
              </a:rPr>
              <a:t>سفر</a:t>
            </a:r>
          </a:p>
          <a:p>
            <a:pPr algn="ctr">
              <a:lnSpc>
                <a:spcPct val="65000"/>
              </a:lnSpc>
              <a:spcBef>
                <a:spcPts val="1500"/>
              </a:spcBef>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b="1" dirty="0">
                <a:solidFill>
                  <a:srgbClr val="A7FFA7"/>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الرؤيا</a:t>
            </a:r>
            <a:endParaRPr lang="en-GB" b="1" dirty="0">
              <a:solidFill>
                <a:srgbClr val="A7FFA7"/>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a:p>
            <a:pPr algn="ctr">
              <a:lnSpc>
                <a:spcPct val="100000"/>
              </a:lnSpc>
              <a:buClr>
                <a:srgbClr val="A7FFA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endParaRPr lang="en-GB" b="1" dirty="0">
              <a:solidFill>
                <a:srgbClr val="A7FFA7"/>
              </a:solidFill>
              <a:effectLst>
                <a:outerShdw blurRad="50800" dist="63500" dir="2700000" algn="tl" rotWithShape="0">
                  <a:srgbClr val="000000"/>
                </a:outerShdw>
              </a:effectLst>
              <a:latin typeface="Helvetica" charset="0"/>
            </a:endParaRPr>
          </a:p>
        </p:txBody>
      </p:sp>
      <p:pic>
        <p:nvPicPr>
          <p:cNvPr id="152589"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61075" y="336550"/>
            <a:ext cx="3400425" cy="2379663"/>
          </a:xfrm>
          <a:prstGeom prst="rect">
            <a:avLst/>
          </a:prstGeom>
          <a:noFill/>
          <a:ln w="57240">
            <a:solidFill>
              <a:srgbClr val="2F8B20"/>
            </a:solidFill>
            <a:miter lim="800000"/>
            <a:headEnd/>
            <a:tailEnd/>
          </a:ln>
          <a:extLst>
            <a:ext uri="{909E8E84-426E-40dd-AFC4-6F175D3DCCD1}">
              <a14:hiddenFill xmlns:a14="http://schemas.microsoft.com/office/drawing/2010/main" xmlns="">
                <a:solidFill>
                  <a:srgbClr val="FFFFFF"/>
                </a:solidFill>
              </a14:hiddenFill>
            </a:ext>
          </a:extLst>
        </p:spPr>
      </p:pic>
      <p:sp>
        <p:nvSpPr>
          <p:cNvPr id="151566" name="Text Box 14"/>
          <p:cNvSpPr txBox="1">
            <a:spLocks noChangeArrowheads="1"/>
          </p:cNvSpPr>
          <p:nvPr/>
        </p:nvSpPr>
        <p:spPr bwMode="auto">
          <a:xfrm>
            <a:off x="6030913" y="1406525"/>
            <a:ext cx="2166937" cy="1351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defRPr/>
            </a:pPr>
            <a:r>
              <a:rPr lang="ar-JO" sz="20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كتب في</a:t>
            </a:r>
          </a:p>
          <a:p>
            <a:pPr algn="ctr">
              <a:lnSpc>
                <a:spcPct val="100000"/>
              </a:lnSpc>
              <a:spcBef>
                <a:spcPts val="1250"/>
              </a:spcBef>
              <a:buClr>
                <a:srgbClr val="FFEA18"/>
              </a:buClr>
              <a:defRPr/>
            </a:pPr>
            <a:r>
              <a:rPr lang="ar-JO" sz="20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جزيرة بطمس حوالي</a:t>
            </a:r>
          </a:p>
          <a:p>
            <a:pPr algn="ctr">
              <a:lnSpc>
                <a:spcPct val="100000"/>
              </a:lnSpc>
              <a:spcBef>
                <a:spcPts val="1250"/>
              </a:spcBef>
              <a:buClr>
                <a:srgbClr val="FFEA18"/>
              </a:buClr>
              <a:defRPr/>
            </a:pPr>
            <a:r>
              <a:rPr lang="ar-JO" sz="20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rPr>
              <a:t>العام 95 ب. م. </a:t>
            </a:r>
            <a:endParaRPr lang="en-GB" sz="2000" b="1" dirty="0">
              <a:solidFill>
                <a:srgbClr val="FFEA18"/>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75791" name="Rectangle 15"/>
          <p:cNvSpPr>
            <a:spLocks noChangeArrowheads="1"/>
          </p:cNvSpPr>
          <p:nvPr/>
        </p:nvSpPr>
        <p:spPr bwMode="auto">
          <a:xfrm>
            <a:off x="1465263" y="3019425"/>
            <a:ext cx="4191000" cy="2556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خمس نقاط </a:t>
            </a:r>
          </a:p>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ارتكاز في </a:t>
            </a:r>
          </a:p>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سفر الرؤيا</a:t>
            </a:r>
          </a:p>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defRPr/>
            </a:pP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19- 21</a:t>
            </a:r>
            <a:endParaRPr lang="en-GB"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endParaRPr>
          </a:p>
        </p:txBody>
      </p:sp>
      <p:sp>
        <p:nvSpPr>
          <p:cNvPr id="152592" name="Text Box 16"/>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2593" name="Text Box 17"/>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75791"/>
                                        </p:tgtEl>
                                        <p:attrNameLst>
                                          <p:attrName>style.visibility</p:attrName>
                                        </p:attrNameLst>
                                      </p:cBhvr>
                                      <p:to>
                                        <p:strVal val="visible"/>
                                      </p:to>
                                    </p:set>
                                    <p:animEffect transition="in" filter="fade">
                                      <p:cBhvr>
                                        <p:cTn id="7" dur="1000"/>
                                        <p:tgtEl>
                                          <p:spTgt spid="75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1"/>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4626" name="Text Box 2"/>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6803" name="AutoShape 3"/>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4628" name="Text Box 4"/>
          <p:cNvSpPr txBox="1">
            <a:spLocks noChangeArrowheads="1"/>
          </p:cNvSpPr>
          <p:nvPr/>
        </p:nvSpPr>
        <p:spPr bwMode="auto">
          <a:xfrm>
            <a:off x="1122363" y="2122488"/>
            <a:ext cx="4772025"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p>
          <a:p>
            <a:pPr algn="ctr">
              <a:lnSpc>
                <a:spcPct val="100000"/>
              </a:lnSpc>
              <a:spcBef>
                <a:spcPts val="1250"/>
              </a:spcBef>
              <a:buClr>
                <a:srgbClr val="FFEA18"/>
              </a:buClr>
            </a:pPr>
            <a:endParaRPr lang="en-GB" sz="2000" b="1" dirty="0">
              <a:solidFill>
                <a:srgbClr val="FFEA18"/>
              </a:solidFill>
              <a:latin typeface="Arial" panose="020B0604020202020204" pitchFamily="34" charset="0"/>
              <a:cs typeface="Arial" panose="020B0604020202020204" pitchFamily="34" charset="0"/>
            </a:endParaRPr>
          </a:p>
        </p:txBody>
      </p:sp>
      <p:sp>
        <p:nvSpPr>
          <p:cNvPr id="154629" name="Rectangle 5"/>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FFFF"/>
                </a:solidFill>
                <a:latin typeface="Arial" panose="020B0604020202020204" pitchFamily="34" charset="0"/>
                <a:cs typeface="Arial" panose="020B0604020202020204" pitchFamily="34" charset="0"/>
              </a:rPr>
              <a:t>سفر الرؤيا</a:t>
            </a:r>
            <a:endParaRPr lang="en-GB" sz="4000" b="1" dirty="0">
              <a:solidFill>
                <a:srgbClr val="FFFFFF"/>
              </a:solidFill>
              <a:latin typeface="Arial" panose="020B0604020202020204" pitchFamily="34" charset="0"/>
              <a:cs typeface="Arial" panose="020B0604020202020204" pitchFamily="34" charset="0"/>
            </a:endParaRPr>
          </a:p>
        </p:txBody>
      </p:sp>
      <p:sp>
        <p:nvSpPr>
          <p:cNvPr id="154630" name="Text Box 6"/>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54631" name="Text Box 7"/>
          <p:cNvSpPr txBox="1">
            <a:spLocks noChangeArrowheads="1"/>
          </p:cNvSpPr>
          <p:nvPr/>
        </p:nvSpPr>
        <p:spPr bwMode="auto">
          <a:xfrm>
            <a:off x="6024563" y="638175"/>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عشاء عرس </a:t>
            </a:r>
            <a:r>
              <a:rPr lang="ar-JO" sz="2000" b="1" dirty="0">
                <a:solidFill>
                  <a:srgbClr val="FFEA18"/>
                </a:solidFill>
                <a:latin typeface="Arial" panose="020B0604020202020204" pitchFamily="34" charset="0"/>
                <a:cs typeface="Arial" panose="020B0604020202020204" pitchFamily="34" charset="0"/>
              </a:rPr>
              <a:t>الخروف</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1- 10</a:t>
            </a:r>
            <a:endParaRPr lang="en-GB" sz="2000" b="1" dirty="0">
              <a:solidFill>
                <a:srgbClr val="FFEA18"/>
              </a:solidFill>
              <a:latin typeface="Arial" panose="020B0604020202020204" pitchFamily="34" charset="0"/>
              <a:cs typeface="Arial" panose="020B0604020202020204" pitchFamily="34" charset="0"/>
            </a:endParaRPr>
          </a:p>
        </p:txBody>
      </p:sp>
      <p:sp>
        <p:nvSpPr>
          <p:cNvPr id="76808" name="Rectangle 8"/>
          <p:cNvSpPr>
            <a:spLocks noChangeArrowheads="1"/>
          </p:cNvSpPr>
          <p:nvPr/>
        </p:nvSpPr>
        <p:spPr bwMode="auto">
          <a:xfrm>
            <a:off x="1284288" y="2589213"/>
            <a:ext cx="4476750" cy="2556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2400" b="1" dirty="0">
                <a:solidFill>
                  <a:srgbClr val="FFFF00"/>
                </a:solidFill>
                <a:latin typeface="Arial" panose="020B0604020202020204" pitchFamily="34" charset="0"/>
                <a:cs typeface="Arial" panose="020B0604020202020204" pitchFamily="34" charset="0"/>
              </a:rPr>
              <a:t>رؤ 19: 9 </a:t>
            </a:r>
            <a:r>
              <a:rPr lang="ar-JO" sz="2400" b="1" dirty="0">
                <a:latin typeface="Arial" panose="020B0604020202020204" pitchFamily="34" charset="0"/>
                <a:cs typeface="Arial" panose="020B0604020202020204" pitchFamily="34" charset="0"/>
              </a:rPr>
              <a:t>"</a:t>
            </a:r>
            <a:r>
              <a:rPr lang="ar-JO" sz="3200" dirty="0">
                <a:solidFill>
                  <a:srgbClr val="FFFFFF"/>
                </a:solidFill>
                <a:latin typeface="Arial" panose="020B0604020202020204" pitchFamily="34" charset="0"/>
                <a:cs typeface="Arial" panose="020B0604020202020204" pitchFamily="34" charset="0"/>
              </a:rPr>
              <a:t>وقال لي</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200" dirty="0">
                <a:solidFill>
                  <a:srgbClr val="FFFFFF"/>
                </a:solidFill>
                <a:latin typeface="Arial" panose="020B0604020202020204" pitchFamily="34" charset="0"/>
                <a:cs typeface="Arial" panose="020B0604020202020204" pitchFamily="34" charset="0"/>
              </a:rPr>
              <a:t> أكتب طوبى للمدعوين</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200" dirty="0">
                <a:solidFill>
                  <a:srgbClr val="FFFFFF"/>
                </a:solidFill>
                <a:latin typeface="Arial" panose="020B0604020202020204" pitchFamily="34" charset="0"/>
                <a:cs typeface="Arial" panose="020B0604020202020204" pitchFamily="34" charset="0"/>
              </a:rPr>
              <a:t> إلى عشاء عرس الخروف. </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200" dirty="0">
                <a:solidFill>
                  <a:srgbClr val="FFFFFF"/>
                </a:solidFill>
                <a:latin typeface="Arial" panose="020B0604020202020204" pitchFamily="34" charset="0"/>
                <a:cs typeface="Arial" panose="020B0604020202020204" pitchFamily="34" charset="0"/>
              </a:rPr>
              <a:t>وقال هذه هي</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3200" dirty="0">
                <a:solidFill>
                  <a:srgbClr val="FFFFFF"/>
                </a:solidFill>
                <a:latin typeface="Arial" panose="020B0604020202020204" pitchFamily="34" charset="0"/>
                <a:cs typeface="Arial" panose="020B0604020202020204" pitchFamily="34" charset="0"/>
              </a:rPr>
              <a:t> أقوال الله الصادقة."</a:t>
            </a:r>
            <a:endParaRPr lang="en-GB" sz="3200" dirty="0">
              <a:solidFill>
                <a:srgbClr val="FFFFFF"/>
              </a:solidFill>
              <a:latin typeface="Arial" panose="020B0604020202020204" pitchFamily="34" charset="0"/>
              <a:cs typeface="Arial" panose="020B0604020202020204" pitchFamily="34" charset="0"/>
            </a:endParaRPr>
          </a:p>
        </p:txBody>
      </p:sp>
      <p:sp>
        <p:nvSpPr>
          <p:cNvPr id="154633" name="Text Box 9"/>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100000">
                                          <p:val>
                                            <p:strVal val="2/3*#ppt_w"/>
                                          </p:val>
                                        </p:tav>
                                        <p:tav>
                                          <p:val>
                                            <p:strVal val="#ppt_w"/>
                                          </p:val>
                                        </p:tav>
                                      </p:tavLst>
                                    </p:anim>
                                    <p:anim calcmode="lin" valueType="num">
                                      <p:cBhvr>
                                        <p:cTn id="8" dur="500" fill="hold"/>
                                        <p:tgtEl>
                                          <p:spTgt spid="7680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Text Box 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7826"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6675" name="Rectangle 3"/>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FFFF"/>
                </a:solidFill>
                <a:latin typeface="Arial" panose="020B0604020202020204" pitchFamily="34" charset="0"/>
                <a:cs typeface="Arial" panose="020B0604020202020204" pitchFamily="34" charset="0"/>
              </a:rPr>
              <a:t>سفر الرؤيا</a:t>
            </a:r>
            <a:endParaRPr lang="en-GB" sz="4000" b="1" dirty="0">
              <a:solidFill>
                <a:srgbClr val="FFFFFF"/>
              </a:solidFill>
              <a:latin typeface="Arial" panose="020B0604020202020204" pitchFamily="34" charset="0"/>
              <a:cs typeface="Arial" panose="020B0604020202020204" pitchFamily="34" charset="0"/>
            </a:endParaRPr>
          </a:p>
        </p:txBody>
      </p:sp>
      <p:sp>
        <p:nvSpPr>
          <p:cNvPr id="156676" name="Text Box 4"/>
          <p:cNvSpPr txBox="1">
            <a:spLocks noChangeArrowheads="1"/>
          </p:cNvSpPr>
          <p:nvPr/>
        </p:nvSpPr>
        <p:spPr bwMode="auto">
          <a:xfrm>
            <a:off x="1122363" y="2122488"/>
            <a:ext cx="47720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endParaRPr lang="en-GB" sz="2000" b="1" dirty="0">
              <a:solidFill>
                <a:srgbClr val="FFEA18"/>
              </a:solidFill>
              <a:latin typeface="Arial" panose="020B0604020202020204" pitchFamily="34" charset="0"/>
              <a:cs typeface="Arial" panose="020B0604020202020204" pitchFamily="34" charset="0"/>
            </a:endParaRPr>
          </a:p>
        </p:txBody>
      </p:sp>
      <p:sp>
        <p:nvSpPr>
          <p:cNvPr id="77829"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7830" name="AutoShape 6"/>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6679" name="Text Box 7"/>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56680" name="Text Box 8"/>
          <p:cNvSpPr txBox="1">
            <a:spLocks noChangeArrowheads="1"/>
          </p:cNvSpPr>
          <p:nvPr/>
        </p:nvSpPr>
        <p:spPr bwMode="auto">
          <a:xfrm>
            <a:off x="6181328" y="812524"/>
            <a:ext cx="3210855"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عشاء عرس </a:t>
            </a:r>
            <a:r>
              <a:rPr lang="ar-JO" sz="2000" b="1" dirty="0">
                <a:solidFill>
                  <a:srgbClr val="FFEA18"/>
                </a:solidFill>
                <a:latin typeface="Arial" panose="020B0604020202020204" pitchFamily="34" charset="0"/>
                <a:cs typeface="Arial" panose="020B0604020202020204" pitchFamily="34" charset="0"/>
              </a:rPr>
              <a:t>الخروف</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1- 10</a:t>
            </a:r>
            <a:endParaRPr lang="en-GB" sz="2000" b="1" dirty="0">
              <a:solidFill>
                <a:srgbClr val="FFEA18"/>
              </a:solidFill>
              <a:latin typeface="Arial" panose="020B0604020202020204" pitchFamily="34" charset="0"/>
              <a:cs typeface="Arial" panose="020B0604020202020204" pitchFamily="34" charset="0"/>
            </a:endParaRPr>
          </a:p>
        </p:txBody>
      </p:sp>
      <p:sp>
        <p:nvSpPr>
          <p:cNvPr id="156681" name="Text Box 9"/>
          <p:cNvSpPr txBox="1">
            <a:spLocks noChangeArrowheads="1"/>
          </p:cNvSpPr>
          <p:nvPr/>
        </p:nvSpPr>
        <p:spPr bwMode="auto">
          <a:xfrm>
            <a:off x="6018213" y="2070100"/>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المجيء الثاني </a:t>
            </a:r>
            <a:r>
              <a:rPr lang="ar-JO" sz="2000" b="1" dirty="0">
                <a:solidFill>
                  <a:srgbClr val="FFEA18"/>
                </a:solidFill>
                <a:latin typeface="Arial" panose="020B0604020202020204" pitchFamily="34" charset="0"/>
                <a:cs typeface="Arial" panose="020B0604020202020204" pitchFamily="34" charset="0"/>
              </a:rPr>
              <a:t>ليسوع المسيح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11-16</a:t>
            </a:r>
          </a:p>
        </p:txBody>
      </p:sp>
      <p:sp>
        <p:nvSpPr>
          <p:cNvPr id="77834" name="Text Box 10"/>
          <p:cNvSpPr txBox="1">
            <a:spLocks noChangeArrowheads="1"/>
          </p:cNvSpPr>
          <p:nvPr/>
        </p:nvSpPr>
        <p:spPr bwMode="auto">
          <a:xfrm>
            <a:off x="1389063" y="2695575"/>
            <a:ext cx="4268787" cy="36414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ar-JO" sz="1800" b="1" dirty="0">
                <a:solidFill>
                  <a:srgbClr val="FFEA18"/>
                </a:solidFill>
                <a:latin typeface="Arial" panose="020B0604020202020204" pitchFamily="34" charset="0"/>
                <a:cs typeface="Arial" panose="020B0604020202020204" pitchFamily="34" charset="0"/>
              </a:rPr>
              <a:t>رؤ 19: 11، 16</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"ثم رأيت السماء مفتوحة</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 وإذا فرس أبيض والجالس عليه</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 يدعى أمينًا وصادقًا وبالعدل يحكم ويحارب. وله على ثوبه</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 وعلى فخذه اسم مكتوب </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ملك الملوك </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ورب الأرباب."</a:t>
            </a:r>
            <a:endParaRPr lang="en-GB" dirty="0">
              <a:solidFill>
                <a:srgbClr val="FFFFFF"/>
              </a:solidFill>
              <a:latin typeface="Arial" panose="020B0604020202020204" pitchFamily="34" charset="0"/>
              <a:cs typeface="Arial" panose="020B0604020202020204" pitchFamily="34" charset="0"/>
            </a:endParaRPr>
          </a:p>
          <a:p>
            <a:pPr algn="ctr">
              <a:lnSpc>
                <a:spcPct val="100000"/>
              </a:lnSpc>
              <a:spcBef>
                <a:spcPts val="1500"/>
              </a:spcBef>
              <a:buClr>
                <a:srgbClr val="FFFFFF"/>
              </a:buClr>
            </a:pPr>
            <a:endParaRPr lang="en-GB" dirty="0">
              <a:solidFill>
                <a:srgbClr val="FFFFFF"/>
              </a:solidFill>
              <a:latin typeface="Helvetica" charset="0"/>
            </a:endParaRPr>
          </a:p>
        </p:txBody>
      </p:sp>
      <p:sp>
        <p:nvSpPr>
          <p:cNvPr id="156683" name="AutoShape 11"/>
          <p:cNvSpPr>
            <a:spLocks noChangeArrowheads="1"/>
          </p:cNvSpPr>
          <p:nvPr/>
        </p:nvSpPr>
        <p:spPr bwMode="auto">
          <a:xfrm>
            <a:off x="6108701" y="573088"/>
            <a:ext cx="72628"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56684" name="Text Box 12"/>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6685" name="Text Box 13"/>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74</a:t>
            </a:r>
          </a:p>
        </p:txBody>
      </p:sp>
      <p:sp>
        <p:nvSpPr>
          <p:cNvPr id="15" name="AutoShape 11">
            <a:extLst>
              <a:ext uri="{FF2B5EF4-FFF2-40B4-BE49-F238E27FC236}">
                <a16:creationId xmlns:a16="http://schemas.microsoft.com/office/drawing/2014/main" id="{3F7ED4F9-5BC2-6EAB-307B-33DFE5395C82}"/>
              </a:ext>
            </a:extLst>
          </p:cNvPr>
          <p:cNvSpPr>
            <a:spLocks noChangeArrowheads="1"/>
          </p:cNvSpPr>
          <p:nvPr/>
        </p:nvSpPr>
        <p:spPr bwMode="auto">
          <a:xfrm>
            <a:off x="6108700" y="573088"/>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p:val>
                                            <p:strVal val="#ppt_w"/>
                                          </p:val>
                                        </p:tav>
                                      </p:tavLst>
                                    </p:anim>
                                    <p:anim calcmode="lin" valueType="num">
                                      <p:cBhvr>
                                        <p:cTn id="8" dur="500" fill="hold"/>
                                        <p:tgtEl>
                                          <p:spTgt spid="7783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ext Box 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8850"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8723" name="Rectangle 3"/>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FFFF"/>
                </a:solidFill>
                <a:latin typeface="Arial" panose="020B0604020202020204" pitchFamily="34" charset="0"/>
                <a:cs typeface="Arial" panose="020B0604020202020204" pitchFamily="34" charset="0"/>
              </a:rPr>
              <a:t>سفر الرؤيا</a:t>
            </a:r>
            <a:endParaRPr lang="en-GB" sz="4000" b="1" dirty="0">
              <a:solidFill>
                <a:srgbClr val="FFFFFF"/>
              </a:solidFill>
              <a:latin typeface="Arial" panose="020B0604020202020204" pitchFamily="34" charset="0"/>
              <a:cs typeface="Arial" panose="020B0604020202020204" pitchFamily="34" charset="0"/>
            </a:endParaRPr>
          </a:p>
        </p:txBody>
      </p:sp>
      <p:sp>
        <p:nvSpPr>
          <p:cNvPr id="158724" name="Text Box 4"/>
          <p:cNvSpPr txBox="1">
            <a:spLocks noChangeArrowheads="1"/>
          </p:cNvSpPr>
          <p:nvPr/>
        </p:nvSpPr>
        <p:spPr bwMode="auto">
          <a:xfrm>
            <a:off x="1122363" y="2122488"/>
            <a:ext cx="4772025"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endParaRPr lang="en-GB" sz="20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pPr>
            <a:endParaRPr lang="en-GB" sz="2000" b="1" dirty="0">
              <a:solidFill>
                <a:srgbClr val="FFEA18"/>
              </a:solidFill>
              <a:latin typeface="Comic Sans MS" charset="0"/>
            </a:endParaRPr>
          </a:p>
        </p:txBody>
      </p:sp>
      <p:sp>
        <p:nvSpPr>
          <p:cNvPr id="78853"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8854"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8855"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58728" name="Text Box 8"/>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58729" name="Text Box 9"/>
          <p:cNvSpPr txBox="1">
            <a:spLocks noChangeArrowheads="1"/>
          </p:cNvSpPr>
          <p:nvPr/>
        </p:nvSpPr>
        <p:spPr bwMode="auto">
          <a:xfrm>
            <a:off x="6024563" y="638175"/>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عشاء عرس </a:t>
            </a:r>
            <a:r>
              <a:rPr lang="ar-JO" sz="2000" b="1" dirty="0">
                <a:solidFill>
                  <a:srgbClr val="FFEA18"/>
                </a:solidFill>
                <a:latin typeface="Arial" panose="020B0604020202020204" pitchFamily="34" charset="0"/>
                <a:cs typeface="Arial" panose="020B0604020202020204" pitchFamily="34" charset="0"/>
              </a:rPr>
              <a:t>الخروف</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1- 10</a:t>
            </a:r>
          </a:p>
        </p:txBody>
      </p:sp>
      <p:sp>
        <p:nvSpPr>
          <p:cNvPr id="158730" name="Text Box 10"/>
          <p:cNvSpPr txBox="1">
            <a:spLocks noChangeArrowheads="1"/>
          </p:cNvSpPr>
          <p:nvPr/>
        </p:nvSpPr>
        <p:spPr bwMode="auto">
          <a:xfrm>
            <a:off x="6035675" y="3522663"/>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الملك الأرضي </a:t>
            </a:r>
            <a:r>
              <a:rPr lang="ar-JO" sz="2000" b="1" dirty="0">
                <a:solidFill>
                  <a:srgbClr val="FFEA18"/>
                </a:solidFill>
                <a:latin typeface="Arial" panose="020B0604020202020204" pitchFamily="34" charset="0"/>
                <a:cs typeface="Arial" panose="020B0604020202020204" pitchFamily="34" charset="0"/>
              </a:rPr>
              <a:t>للمسيح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4- 6</a:t>
            </a:r>
            <a:endParaRPr lang="en-GB" sz="2000" b="1" dirty="0">
              <a:solidFill>
                <a:srgbClr val="FFEA18"/>
              </a:solidFill>
              <a:latin typeface="Arial" panose="020B0604020202020204" pitchFamily="34" charset="0"/>
              <a:cs typeface="Arial" panose="020B0604020202020204" pitchFamily="34" charset="0"/>
            </a:endParaRPr>
          </a:p>
        </p:txBody>
      </p:sp>
      <p:sp>
        <p:nvSpPr>
          <p:cNvPr id="158731" name="Text Box 11"/>
          <p:cNvSpPr txBox="1">
            <a:spLocks noChangeArrowheads="1"/>
          </p:cNvSpPr>
          <p:nvPr/>
        </p:nvSpPr>
        <p:spPr bwMode="auto">
          <a:xfrm>
            <a:off x="6018213" y="2070100"/>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المجيء الثاني </a:t>
            </a:r>
            <a:r>
              <a:rPr lang="ar-JO" sz="2000" b="1" dirty="0">
                <a:solidFill>
                  <a:srgbClr val="FFEA18"/>
                </a:solidFill>
                <a:latin typeface="Arial" panose="020B0604020202020204" pitchFamily="34" charset="0"/>
                <a:cs typeface="Arial" panose="020B0604020202020204" pitchFamily="34" charset="0"/>
              </a:rPr>
              <a:t>ليسوع المسيح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11-16</a:t>
            </a:r>
          </a:p>
        </p:txBody>
      </p:sp>
      <p:sp>
        <p:nvSpPr>
          <p:cNvPr id="78860" name="Text Box 12"/>
          <p:cNvSpPr txBox="1">
            <a:spLocks noChangeArrowheads="1"/>
          </p:cNvSpPr>
          <p:nvPr/>
        </p:nvSpPr>
        <p:spPr bwMode="auto">
          <a:xfrm>
            <a:off x="1277938" y="2643188"/>
            <a:ext cx="4467225" cy="2679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ar-JO" sz="1800" b="1" dirty="0">
                <a:solidFill>
                  <a:srgbClr val="FFEA18"/>
                </a:solidFill>
                <a:latin typeface="Arial" panose="020B0604020202020204" pitchFamily="34" charset="0"/>
                <a:cs typeface="Arial" panose="020B0604020202020204" pitchFamily="34" charset="0"/>
              </a:rPr>
              <a:t>رؤ 20: 6</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"مبارك ومقدس من له نصيب</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 في القيامة الأولى. </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هؤلاء ليس للموت الثاني</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 سلطان عليهم </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بل سيكونون كهنة لله والمسيح </a:t>
            </a:r>
          </a:p>
          <a:p>
            <a:pPr algn="ctr">
              <a:lnSpc>
                <a:spcPct val="100000"/>
              </a:lnSpc>
              <a:buClr>
                <a:srgbClr val="FFEA18"/>
              </a:buClr>
            </a:pPr>
            <a:r>
              <a:rPr lang="ar-JO" dirty="0">
                <a:solidFill>
                  <a:srgbClr val="FFFFFF"/>
                </a:solidFill>
                <a:latin typeface="Arial" panose="020B0604020202020204" pitchFamily="34" charset="0"/>
                <a:cs typeface="Arial" panose="020B0604020202020204" pitchFamily="34" charset="0"/>
              </a:rPr>
              <a:t>وسيملكون معه ألف سنة."</a:t>
            </a:r>
            <a:endParaRPr lang="en-GB" dirty="0">
              <a:solidFill>
                <a:srgbClr val="FFEA18"/>
              </a:solidFill>
              <a:latin typeface="Arial" panose="020B0604020202020204" pitchFamily="34" charset="0"/>
              <a:cs typeface="Arial" panose="020B0604020202020204" pitchFamily="34" charset="0"/>
            </a:endParaRPr>
          </a:p>
        </p:txBody>
      </p:sp>
      <p:sp>
        <p:nvSpPr>
          <p:cNvPr id="158733" name="AutoShape 13"/>
          <p:cNvSpPr>
            <a:spLocks noChangeArrowheads="1"/>
          </p:cNvSpPr>
          <p:nvPr/>
        </p:nvSpPr>
        <p:spPr bwMode="auto">
          <a:xfrm>
            <a:off x="6100763" y="1997075"/>
            <a:ext cx="3321050"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dirty="0">
              <a:latin typeface="Arial" panose="020B0604020202020204" pitchFamily="34" charset="0"/>
              <a:cs typeface="Arial" panose="020B0604020202020204" pitchFamily="34" charset="0"/>
            </a:endParaRPr>
          </a:p>
        </p:txBody>
      </p:sp>
      <p:sp>
        <p:nvSpPr>
          <p:cNvPr id="158734" name="AutoShape 14"/>
          <p:cNvSpPr>
            <a:spLocks noChangeArrowheads="1"/>
          </p:cNvSpPr>
          <p:nvPr/>
        </p:nvSpPr>
        <p:spPr bwMode="auto">
          <a:xfrm>
            <a:off x="6148388" y="549025"/>
            <a:ext cx="3273425" cy="1116012"/>
          </a:xfrm>
          <a:prstGeom prst="roundRect">
            <a:avLst>
              <a:gd name="adj" fmla="val 2652"/>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58735" name="Text Box 15"/>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58736" name="Text Box 16"/>
          <p:cNvSpPr txBox="1">
            <a:spLocks noChangeArrowheads="1"/>
          </p:cNvSpPr>
          <p:nvPr/>
        </p:nvSpPr>
        <p:spPr bwMode="auto">
          <a:xfrm>
            <a:off x="9189056"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p:cTn id="7" dur="500" fill="hold"/>
                                        <p:tgtEl>
                                          <p:spTgt spid="78860"/>
                                        </p:tgtEl>
                                        <p:attrNameLst>
                                          <p:attrName>ppt_w</p:attrName>
                                        </p:attrNameLst>
                                      </p:cBhvr>
                                      <p:tavLst>
                                        <p:tav tm="100000">
                                          <p:val>
                                            <p:strVal val="2/3*#ppt_w"/>
                                          </p:val>
                                        </p:tav>
                                        <p:tav>
                                          <p:val>
                                            <p:strVal val="#ppt_w"/>
                                          </p:val>
                                        </p:tav>
                                      </p:tavLst>
                                    </p:anim>
                                    <p:anim calcmode="lin" valueType="num">
                                      <p:cBhvr>
                                        <p:cTn id="8" dur="500" fill="hold"/>
                                        <p:tgtEl>
                                          <p:spTgt spid="7886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ext Box 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79874"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60771" name="Rectangle 3"/>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FFFF"/>
                </a:solidFill>
                <a:latin typeface="Arial" panose="020B0604020202020204" pitchFamily="34" charset="0"/>
                <a:cs typeface="Arial" panose="020B0604020202020204" pitchFamily="34" charset="0"/>
              </a:rPr>
              <a:t>سفر الرؤيا</a:t>
            </a:r>
            <a:endParaRPr lang="en-GB" sz="4000" b="1" dirty="0">
              <a:solidFill>
                <a:srgbClr val="FFFFFF"/>
              </a:solidFill>
              <a:latin typeface="Arial" panose="020B0604020202020204" pitchFamily="34" charset="0"/>
              <a:cs typeface="Arial" panose="020B0604020202020204" pitchFamily="34" charset="0"/>
            </a:endParaRPr>
          </a:p>
        </p:txBody>
      </p:sp>
      <p:sp>
        <p:nvSpPr>
          <p:cNvPr id="79876" name="AutoShape 4"/>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9877" name="AutoShape 5"/>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9878" name="AutoShape 6"/>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79879" name="AutoShape 7"/>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60776" name="Text Box 8"/>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60777" name="Text Box 9"/>
          <p:cNvSpPr txBox="1">
            <a:spLocks noChangeArrowheads="1"/>
          </p:cNvSpPr>
          <p:nvPr/>
        </p:nvSpPr>
        <p:spPr bwMode="auto">
          <a:xfrm>
            <a:off x="6024563" y="638175"/>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عشاء عرس </a:t>
            </a:r>
            <a:r>
              <a:rPr lang="ar-JO" sz="2000" b="1" dirty="0">
                <a:solidFill>
                  <a:srgbClr val="FFEA18"/>
                </a:solidFill>
                <a:latin typeface="Arial" panose="020B0604020202020204" pitchFamily="34" charset="0"/>
                <a:cs typeface="Arial" panose="020B0604020202020204" pitchFamily="34" charset="0"/>
              </a:rPr>
              <a:t>الخروف</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1- 10</a:t>
            </a:r>
          </a:p>
        </p:txBody>
      </p:sp>
      <p:sp>
        <p:nvSpPr>
          <p:cNvPr id="160778" name="Text Box 10"/>
          <p:cNvSpPr txBox="1">
            <a:spLocks noChangeArrowheads="1"/>
          </p:cNvSpPr>
          <p:nvPr/>
        </p:nvSpPr>
        <p:spPr bwMode="auto">
          <a:xfrm>
            <a:off x="6035675" y="3522663"/>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الملك الأرضي </a:t>
            </a:r>
            <a:r>
              <a:rPr lang="ar-JO" sz="2000" b="1" dirty="0">
                <a:solidFill>
                  <a:srgbClr val="FFEA18"/>
                </a:solidFill>
                <a:latin typeface="Arial" panose="020B0604020202020204" pitchFamily="34" charset="0"/>
                <a:cs typeface="Arial" panose="020B0604020202020204" pitchFamily="34" charset="0"/>
              </a:rPr>
              <a:t>للمسيح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4- 6</a:t>
            </a:r>
          </a:p>
        </p:txBody>
      </p:sp>
      <p:sp>
        <p:nvSpPr>
          <p:cNvPr id="160779" name="Text Box 11"/>
          <p:cNvSpPr txBox="1">
            <a:spLocks noChangeArrowheads="1"/>
          </p:cNvSpPr>
          <p:nvPr/>
        </p:nvSpPr>
        <p:spPr bwMode="auto">
          <a:xfrm>
            <a:off x="6018213" y="2070100"/>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المجيء الثاني </a:t>
            </a:r>
            <a:r>
              <a:rPr lang="ar-JO" sz="2000" b="1" dirty="0">
                <a:solidFill>
                  <a:srgbClr val="FFEA18"/>
                </a:solidFill>
                <a:latin typeface="Arial" panose="020B0604020202020204" pitchFamily="34" charset="0"/>
                <a:cs typeface="Arial" panose="020B0604020202020204" pitchFamily="34" charset="0"/>
              </a:rPr>
              <a:t>ليسوع المسيح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11-16</a:t>
            </a:r>
          </a:p>
        </p:txBody>
      </p:sp>
      <p:sp>
        <p:nvSpPr>
          <p:cNvPr id="160780" name="Text Box 12"/>
          <p:cNvSpPr txBox="1">
            <a:spLocks noChangeArrowheads="1"/>
          </p:cNvSpPr>
          <p:nvPr/>
        </p:nvSpPr>
        <p:spPr bwMode="auto">
          <a:xfrm>
            <a:off x="6045200" y="5011738"/>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دينونة العرش </a:t>
            </a:r>
            <a:r>
              <a:rPr lang="ar-JO" sz="2000" b="1" u="sng" dirty="0">
                <a:latin typeface="Arial" panose="020B0604020202020204" pitchFamily="34" charset="0"/>
                <a:cs typeface="Arial" panose="020B0604020202020204" pitchFamily="34" charset="0"/>
              </a:rPr>
              <a:t>الأبيض العظيم</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11- 15</a:t>
            </a:r>
            <a:endParaRPr lang="en-GB" sz="2000" b="1" dirty="0">
              <a:solidFill>
                <a:srgbClr val="FFEA18"/>
              </a:solidFill>
              <a:latin typeface="Arial" panose="020B0604020202020204" pitchFamily="34" charset="0"/>
              <a:cs typeface="Arial" panose="020B0604020202020204" pitchFamily="34" charset="0"/>
            </a:endParaRPr>
          </a:p>
        </p:txBody>
      </p:sp>
      <p:sp>
        <p:nvSpPr>
          <p:cNvPr id="160781" name="Text Box 13"/>
          <p:cNvSpPr txBox="1">
            <a:spLocks noChangeArrowheads="1"/>
          </p:cNvSpPr>
          <p:nvPr/>
        </p:nvSpPr>
        <p:spPr bwMode="auto">
          <a:xfrm>
            <a:off x="1122363" y="2122488"/>
            <a:ext cx="4772025" cy="88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endParaRPr lang="en-GB" sz="20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pPr>
            <a:endParaRPr lang="en-GB" sz="2000" b="1" dirty="0">
              <a:solidFill>
                <a:srgbClr val="FFEA18"/>
              </a:solidFill>
              <a:latin typeface="Comic Sans MS" charset="0"/>
            </a:endParaRPr>
          </a:p>
        </p:txBody>
      </p:sp>
      <p:sp>
        <p:nvSpPr>
          <p:cNvPr id="79886" name="Text Box 14"/>
          <p:cNvSpPr txBox="1">
            <a:spLocks noChangeArrowheads="1"/>
          </p:cNvSpPr>
          <p:nvPr/>
        </p:nvSpPr>
        <p:spPr bwMode="auto">
          <a:xfrm>
            <a:off x="1404938" y="2505075"/>
            <a:ext cx="4222750" cy="304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buClr>
                <a:srgbClr val="FFEA18"/>
              </a:buClr>
            </a:pPr>
            <a:r>
              <a:rPr lang="ar-JO" sz="1600" b="1" dirty="0">
                <a:solidFill>
                  <a:srgbClr val="FFEA18"/>
                </a:solidFill>
                <a:latin typeface="Arial" panose="020B0604020202020204" pitchFamily="34" charset="0"/>
                <a:cs typeface="Arial" panose="020B0604020202020204" pitchFamily="34" charset="0"/>
              </a:rPr>
              <a:t>رؤ 20: 11- 12</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"ثم رأيت عرشًا عظيمًا أبيض</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 والجالس عليه الذي من وجهه هربت الأرض والسماء ولم يوجد لها موضع.</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 ورأيت الأموات صغارًا وكبارًا </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واقفين أمام الله وانفتحت أسفار </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وانفتح سفر آخر هو سفر الحياة </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ودِينَ الأموات مما هو مكتوب في الأسفار</a:t>
            </a:r>
          </a:p>
          <a:p>
            <a:pPr algn="ctr">
              <a:lnSpc>
                <a:spcPct val="110000"/>
              </a:lnSpc>
              <a:buClr>
                <a:srgbClr val="FFEA18"/>
              </a:buClr>
            </a:pPr>
            <a:r>
              <a:rPr lang="ar-JO" sz="2000" b="1" dirty="0">
                <a:solidFill>
                  <a:srgbClr val="FFFFFF"/>
                </a:solidFill>
                <a:latin typeface="Arial" panose="020B0604020202020204" pitchFamily="34" charset="0"/>
                <a:cs typeface="Arial" panose="020B0604020202020204" pitchFamily="34" charset="0"/>
              </a:rPr>
              <a:t> بحسب أعمالهم". </a:t>
            </a:r>
            <a:endParaRPr lang="en-GB" sz="2000" b="1" dirty="0">
              <a:solidFill>
                <a:srgbClr val="FFEA18"/>
              </a:solidFill>
              <a:latin typeface="Arial" panose="020B0604020202020204" pitchFamily="34" charset="0"/>
              <a:cs typeface="Arial" panose="020B0604020202020204" pitchFamily="34" charset="0"/>
            </a:endParaRPr>
          </a:p>
        </p:txBody>
      </p:sp>
      <p:sp>
        <p:nvSpPr>
          <p:cNvPr id="160783" name="AutoShape 15"/>
          <p:cNvSpPr>
            <a:spLocks noChangeArrowheads="1"/>
          </p:cNvSpPr>
          <p:nvPr/>
        </p:nvSpPr>
        <p:spPr bwMode="auto">
          <a:xfrm>
            <a:off x="6156325" y="1997075"/>
            <a:ext cx="3265488"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60784" name="AutoShape 16"/>
          <p:cNvSpPr>
            <a:spLocks noChangeArrowheads="1"/>
          </p:cNvSpPr>
          <p:nvPr/>
        </p:nvSpPr>
        <p:spPr bwMode="auto">
          <a:xfrm>
            <a:off x="6148388" y="573088"/>
            <a:ext cx="3273425"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60785" name="AutoShape 17"/>
          <p:cNvSpPr>
            <a:spLocks noChangeArrowheads="1"/>
          </p:cNvSpPr>
          <p:nvPr/>
        </p:nvSpPr>
        <p:spPr bwMode="auto">
          <a:xfrm>
            <a:off x="6086475" y="3419475"/>
            <a:ext cx="3335338"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60786" name="Text Box 18"/>
          <p:cNvSpPr txBox="1">
            <a:spLocks noChangeArrowheads="1"/>
          </p:cNvSpPr>
          <p:nvPr/>
        </p:nvSpPr>
        <p:spPr bwMode="auto">
          <a:xfrm>
            <a:off x="8821738" y="7410450"/>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0787" name="Text Box 19"/>
          <p:cNvSpPr txBox="1">
            <a:spLocks noChangeArrowheads="1"/>
          </p:cNvSpPr>
          <p:nvPr/>
        </p:nvSpPr>
        <p:spPr bwMode="auto">
          <a:xfrm>
            <a:off x="9190644" y="7410176"/>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100000">
                                          <p:val>
                                            <p:strVal val="2/3*#ppt_w"/>
                                          </p:val>
                                        </p:tav>
                                        <p:tav>
                                          <p:val>
                                            <p:strVal val="#ppt_w"/>
                                          </p:val>
                                        </p:tav>
                                      </p:tavLst>
                                    </p:anim>
                                    <p:anim calcmode="lin" valueType="num">
                                      <p:cBhvr>
                                        <p:cTn id="8" dur="500" fill="hold"/>
                                        <p:tgtEl>
                                          <p:spTgt spid="79886"/>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 Box 1"/>
          <p:cNvSpPr txBox="1">
            <a:spLocks noChangeArrowheads="1"/>
          </p:cNvSpPr>
          <p:nvPr/>
        </p:nvSpPr>
        <p:spPr bwMode="auto">
          <a:xfrm>
            <a:off x="9657773" y="215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80898" name="AutoShape 2"/>
          <p:cNvSpPr>
            <a:spLocks noChangeArrowheads="1"/>
          </p:cNvSpPr>
          <p:nvPr/>
        </p:nvSpPr>
        <p:spPr bwMode="auto">
          <a:xfrm>
            <a:off x="1220788" y="195421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62819" name="Rectangle 3"/>
          <p:cNvSpPr>
            <a:spLocks noChangeArrowheads="1"/>
          </p:cNvSpPr>
          <p:nvPr/>
        </p:nvSpPr>
        <p:spPr bwMode="auto">
          <a:xfrm>
            <a:off x="1147763" y="1481138"/>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FFFF"/>
                </a:solidFill>
                <a:latin typeface="Arial" panose="020B0604020202020204" pitchFamily="34" charset="0"/>
                <a:cs typeface="Arial" panose="020B0604020202020204" pitchFamily="34" charset="0"/>
              </a:rPr>
              <a:t>سفر الرؤيا</a:t>
            </a:r>
            <a:endParaRPr lang="en-GB" sz="4000" b="1" dirty="0">
              <a:solidFill>
                <a:srgbClr val="FFFFFF"/>
              </a:solidFill>
              <a:latin typeface="Arial" panose="020B0604020202020204" pitchFamily="34" charset="0"/>
              <a:cs typeface="Arial" panose="020B0604020202020204" pitchFamily="34" charset="0"/>
            </a:endParaRPr>
          </a:p>
        </p:txBody>
      </p:sp>
      <p:sp>
        <p:nvSpPr>
          <p:cNvPr id="162820" name="Text Box 4"/>
          <p:cNvSpPr txBox="1">
            <a:spLocks noChangeArrowheads="1"/>
          </p:cNvSpPr>
          <p:nvPr/>
        </p:nvSpPr>
        <p:spPr bwMode="auto">
          <a:xfrm>
            <a:off x="1122363" y="2122488"/>
            <a:ext cx="47720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endParaRPr lang="en-GB" sz="2000" b="1" dirty="0">
              <a:solidFill>
                <a:srgbClr val="FFEA18"/>
              </a:solidFill>
              <a:latin typeface="Arial" panose="020B0604020202020204" pitchFamily="34" charset="0"/>
              <a:cs typeface="Arial" panose="020B0604020202020204" pitchFamily="34" charset="0"/>
            </a:endParaRPr>
          </a:p>
        </p:txBody>
      </p:sp>
      <p:sp>
        <p:nvSpPr>
          <p:cNvPr id="80901" name="AutoShape 5"/>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0902" name="AutoShape 6"/>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0903" name="AutoShape 7"/>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0904" name="AutoShape 8"/>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0905" name="AutoShape 9"/>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62826" name="Text Box 10"/>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162827" name="Text Box 11"/>
          <p:cNvSpPr txBox="1">
            <a:spLocks noChangeArrowheads="1"/>
          </p:cNvSpPr>
          <p:nvPr/>
        </p:nvSpPr>
        <p:spPr bwMode="auto">
          <a:xfrm>
            <a:off x="6024563" y="638175"/>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rtl="1">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عشاء عرس </a:t>
            </a:r>
            <a:r>
              <a:rPr lang="ar-JO" sz="2000" b="1" dirty="0">
                <a:solidFill>
                  <a:srgbClr val="FFEA18"/>
                </a:solidFill>
                <a:latin typeface="Arial" panose="020B0604020202020204" pitchFamily="34" charset="0"/>
                <a:cs typeface="Arial" panose="020B0604020202020204" pitchFamily="34" charset="0"/>
              </a:rPr>
              <a:t>الخروف</a:t>
            </a:r>
          </a:p>
          <a:p>
            <a:pPr algn="ctr" rtl="1">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a:t>
            </a:r>
            <a:r>
              <a:rPr lang="en-US" sz="2000" b="1" dirty="0">
                <a:solidFill>
                  <a:srgbClr val="FFEA18"/>
                </a:solidFill>
                <a:latin typeface="Arial" panose="020B0604020202020204" pitchFamily="34" charset="0"/>
                <a:cs typeface="Arial" panose="020B0604020202020204" pitchFamily="34" charset="0"/>
              </a:rPr>
              <a:t>10</a:t>
            </a:r>
            <a:r>
              <a:rPr lang="ar-JO" sz="2000" b="1" dirty="0">
                <a:solidFill>
                  <a:srgbClr val="FFEA18"/>
                </a:solidFill>
                <a:latin typeface="Arial" panose="020B0604020202020204" pitchFamily="34" charset="0"/>
                <a:cs typeface="Arial" panose="020B0604020202020204" pitchFamily="34" charset="0"/>
              </a:rPr>
              <a:t> </a:t>
            </a:r>
            <a:endParaRPr lang="en-GB" sz="2000" b="1" dirty="0">
              <a:solidFill>
                <a:srgbClr val="FFEA18"/>
              </a:solidFill>
              <a:latin typeface="Arial" panose="020B0604020202020204" pitchFamily="34" charset="0"/>
              <a:cs typeface="Arial" panose="020B0604020202020204" pitchFamily="34" charset="0"/>
            </a:endParaRPr>
          </a:p>
        </p:txBody>
      </p:sp>
      <p:sp>
        <p:nvSpPr>
          <p:cNvPr id="162828" name="Text Box 12"/>
          <p:cNvSpPr txBox="1">
            <a:spLocks noChangeArrowheads="1"/>
          </p:cNvSpPr>
          <p:nvPr/>
        </p:nvSpPr>
        <p:spPr bwMode="auto">
          <a:xfrm>
            <a:off x="6035675" y="3522663"/>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الملك الأرضي</a:t>
            </a:r>
            <a:r>
              <a:rPr lang="ar-JO" sz="2000" b="1" dirty="0">
                <a:solidFill>
                  <a:srgbClr val="FFEA18"/>
                </a:solidFill>
                <a:latin typeface="Arial" panose="020B0604020202020204" pitchFamily="34" charset="0"/>
                <a:cs typeface="Arial" panose="020B0604020202020204" pitchFamily="34" charset="0"/>
              </a:rPr>
              <a:t> للمسيح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4- 6</a:t>
            </a:r>
          </a:p>
        </p:txBody>
      </p:sp>
      <p:sp>
        <p:nvSpPr>
          <p:cNvPr id="162829" name="Text Box 13"/>
          <p:cNvSpPr txBox="1">
            <a:spLocks noChangeArrowheads="1"/>
          </p:cNvSpPr>
          <p:nvPr/>
        </p:nvSpPr>
        <p:spPr bwMode="auto">
          <a:xfrm>
            <a:off x="6018213" y="2070100"/>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المجيء الثاني </a:t>
            </a:r>
            <a:r>
              <a:rPr lang="ar-JO" sz="2000" b="1" dirty="0">
                <a:solidFill>
                  <a:srgbClr val="FFEA18"/>
                </a:solidFill>
                <a:latin typeface="Arial" panose="020B0604020202020204" pitchFamily="34" charset="0"/>
                <a:cs typeface="Arial" panose="020B0604020202020204" pitchFamily="34" charset="0"/>
              </a:rPr>
              <a:t>ليسوع المسيح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11-16</a:t>
            </a:r>
          </a:p>
        </p:txBody>
      </p:sp>
      <p:sp>
        <p:nvSpPr>
          <p:cNvPr id="162830" name="Text Box 14"/>
          <p:cNvSpPr txBox="1">
            <a:spLocks noChangeArrowheads="1"/>
          </p:cNvSpPr>
          <p:nvPr/>
        </p:nvSpPr>
        <p:spPr bwMode="auto">
          <a:xfrm>
            <a:off x="6045200" y="5011738"/>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دينونة العرش </a:t>
            </a:r>
            <a:r>
              <a:rPr lang="ar-JO" sz="2000" b="1" u="sng" dirty="0">
                <a:latin typeface="Arial" panose="020B0604020202020204" pitchFamily="34" charset="0"/>
                <a:cs typeface="Arial" panose="020B0604020202020204" pitchFamily="34" charset="0"/>
              </a:rPr>
              <a:t>الأبيض العظيم</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11- 15</a:t>
            </a:r>
          </a:p>
        </p:txBody>
      </p:sp>
      <p:sp>
        <p:nvSpPr>
          <p:cNvPr id="162831" name="Text Box 15"/>
          <p:cNvSpPr txBox="1">
            <a:spLocks noChangeArrowheads="1"/>
          </p:cNvSpPr>
          <p:nvPr/>
        </p:nvSpPr>
        <p:spPr bwMode="auto">
          <a:xfrm>
            <a:off x="6035675" y="6577013"/>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السماء</a:t>
            </a:r>
            <a:r>
              <a:rPr lang="ar-JO" sz="2000" b="1" dirty="0">
                <a:solidFill>
                  <a:srgbClr val="FFEA18"/>
                </a:solidFill>
                <a:latin typeface="Arial" panose="020B0604020202020204" pitchFamily="34" charset="0"/>
                <a:cs typeface="Arial" panose="020B0604020202020204" pitchFamily="34" charset="0"/>
              </a:rPr>
              <a:t> الجديدة و</a:t>
            </a:r>
            <a:r>
              <a:rPr lang="ar-JO" sz="2000" b="1" u="sng" dirty="0">
                <a:latin typeface="Arial" panose="020B0604020202020204" pitchFamily="34" charset="0"/>
                <a:cs typeface="Arial" panose="020B0604020202020204" pitchFamily="34" charset="0"/>
              </a:rPr>
              <a:t>الأرض</a:t>
            </a:r>
            <a:r>
              <a:rPr lang="ar-JO" sz="2000" b="1" dirty="0">
                <a:solidFill>
                  <a:srgbClr val="FFEA18"/>
                </a:solidFill>
                <a:latin typeface="Arial" panose="020B0604020202020204" pitchFamily="34" charset="0"/>
                <a:cs typeface="Arial" panose="020B0604020202020204" pitchFamily="34" charset="0"/>
              </a:rPr>
              <a:t> الجديدة</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21: 1- 8</a:t>
            </a:r>
            <a:endParaRPr lang="en-GB" sz="2000" b="1" dirty="0">
              <a:solidFill>
                <a:srgbClr val="FFEA18"/>
              </a:solidFill>
              <a:latin typeface="Arial" panose="020B0604020202020204" pitchFamily="34" charset="0"/>
              <a:cs typeface="Arial" panose="020B0604020202020204" pitchFamily="34" charset="0"/>
            </a:endParaRPr>
          </a:p>
        </p:txBody>
      </p:sp>
      <p:sp>
        <p:nvSpPr>
          <p:cNvPr id="80912" name="Text Box 16"/>
          <p:cNvSpPr txBox="1">
            <a:spLocks noChangeArrowheads="1"/>
          </p:cNvSpPr>
          <p:nvPr/>
        </p:nvSpPr>
        <p:spPr bwMode="auto">
          <a:xfrm>
            <a:off x="1357313" y="2517775"/>
            <a:ext cx="4360862" cy="2956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buClr>
                <a:srgbClr val="FFEA18"/>
              </a:buClr>
            </a:pPr>
            <a:r>
              <a:rPr lang="ar-JO" sz="1800" b="1" dirty="0">
                <a:solidFill>
                  <a:srgbClr val="FFEA18"/>
                </a:solidFill>
                <a:latin typeface="Arial" panose="020B0604020202020204" pitchFamily="34" charset="0"/>
                <a:cs typeface="Arial" panose="020B0604020202020204" pitchFamily="34" charset="0"/>
              </a:rPr>
              <a:t>رؤ 21: 1- 2</a:t>
            </a:r>
          </a:p>
          <a:p>
            <a:pPr algn="ctr">
              <a:lnSpc>
                <a:spcPct val="100000"/>
              </a:lnSpc>
              <a:buClr>
                <a:srgbClr val="FFEA18"/>
              </a:buClr>
            </a:pPr>
            <a:r>
              <a:rPr lang="ar-JO" sz="2400" b="1" dirty="0">
                <a:solidFill>
                  <a:srgbClr val="FFFFFF"/>
                </a:solidFill>
                <a:latin typeface="Arial" panose="020B0604020202020204" pitchFamily="34" charset="0"/>
                <a:cs typeface="Arial" panose="020B0604020202020204" pitchFamily="34" charset="0"/>
              </a:rPr>
              <a:t>"ثم رأيت سماء جديدة وأرضًا جديدة</a:t>
            </a:r>
          </a:p>
          <a:p>
            <a:pPr algn="ctr">
              <a:lnSpc>
                <a:spcPct val="100000"/>
              </a:lnSpc>
              <a:buClr>
                <a:srgbClr val="FFEA18"/>
              </a:buClr>
            </a:pPr>
            <a:r>
              <a:rPr lang="ar-JO" sz="2400" b="1" dirty="0">
                <a:solidFill>
                  <a:srgbClr val="FFFFFF"/>
                </a:solidFill>
                <a:latin typeface="Arial" panose="020B0604020202020204" pitchFamily="34" charset="0"/>
                <a:cs typeface="Arial" panose="020B0604020202020204" pitchFamily="34" charset="0"/>
              </a:rPr>
              <a:t> لأن السماء الأولى والأرض الأولى</a:t>
            </a:r>
          </a:p>
          <a:p>
            <a:pPr algn="ctr">
              <a:lnSpc>
                <a:spcPct val="100000"/>
              </a:lnSpc>
              <a:buClr>
                <a:srgbClr val="FFEA18"/>
              </a:buClr>
            </a:pPr>
            <a:r>
              <a:rPr lang="ar-JO" sz="2400" b="1" dirty="0">
                <a:solidFill>
                  <a:srgbClr val="FFFFFF"/>
                </a:solidFill>
                <a:latin typeface="Arial" panose="020B0604020202020204" pitchFamily="34" charset="0"/>
                <a:cs typeface="Arial" panose="020B0604020202020204" pitchFamily="34" charset="0"/>
              </a:rPr>
              <a:t> مضتا والبحر لا يوجد في ما بعد.</a:t>
            </a:r>
          </a:p>
          <a:p>
            <a:pPr algn="ctr">
              <a:lnSpc>
                <a:spcPct val="100000"/>
              </a:lnSpc>
              <a:buClr>
                <a:srgbClr val="FFEA18"/>
              </a:buClr>
            </a:pPr>
            <a:r>
              <a:rPr lang="ar-JO" sz="2400" b="1" dirty="0">
                <a:solidFill>
                  <a:srgbClr val="FFFFFF"/>
                </a:solidFill>
                <a:latin typeface="Arial" panose="020B0604020202020204" pitchFamily="34" charset="0"/>
                <a:cs typeface="Arial" panose="020B0604020202020204" pitchFamily="34" charset="0"/>
              </a:rPr>
              <a:t> و (أنا يوحنا) رأيت المدينة المقدسة أورشليم الجديدة نازلة من السماء</a:t>
            </a:r>
          </a:p>
          <a:p>
            <a:pPr algn="ctr">
              <a:lnSpc>
                <a:spcPct val="100000"/>
              </a:lnSpc>
              <a:buClr>
                <a:srgbClr val="FFEA18"/>
              </a:buClr>
            </a:pPr>
            <a:r>
              <a:rPr lang="ar-JO" sz="2400" b="1" dirty="0">
                <a:solidFill>
                  <a:srgbClr val="FFFFFF"/>
                </a:solidFill>
                <a:latin typeface="Arial" panose="020B0604020202020204" pitchFamily="34" charset="0"/>
                <a:cs typeface="Arial" panose="020B0604020202020204" pitchFamily="34" charset="0"/>
              </a:rPr>
              <a:t> من عند الله </a:t>
            </a:r>
          </a:p>
          <a:p>
            <a:pPr algn="ctr">
              <a:lnSpc>
                <a:spcPct val="100000"/>
              </a:lnSpc>
              <a:buClr>
                <a:srgbClr val="FFEA18"/>
              </a:buClr>
            </a:pPr>
            <a:r>
              <a:rPr lang="ar-JO" sz="2400" b="1" dirty="0">
                <a:solidFill>
                  <a:srgbClr val="FFFFFF"/>
                </a:solidFill>
                <a:latin typeface="Arial" panose="020B0604020202020204" pitchFamily="34" charset="0"/>
                <a:cs typeface="Arial" panose="020B0604020202020204" pitchFamily="34" charset="0"/>
              </a:rPr>
              <a:t>مهيأة كعروس مزينة لرجلها". </a:t>
            </a:r>
            <a:endParaRPr lang="en-GB" sz="2400" b="1" dirty="0">
              <a:solidFill>
                <a:srgbClr val="FFEA18"/>
              </a:solidFill>
              <a:latin typeface="Arial" panose="020B0604020202020204" pitchFamily="34" charset="0"/>
              <a:cs typeface="Arial" panose="020B0604020202020204" pitchFamily="34" charset="0"/>
            </a:endParaRPr>
          </a:p>
        </p:txBody>
      </p:sp>
      <p:sp>
        <p:nvSpPr>
          <p:cNvPr id="162833" name="AutoShape 17"/>
          <p:cNvSpPr>
            <a:spLocks noChangeArrowheads="1"/>
          </p:cNvSpPr>
          <p:nvPr/>
        </p:nvSpPr>
        <p:spPr bwMode="auto">
          <a:xfrm>
            <a:off x="6086475" y="1997075"/>
            <a:ext cx="3295650"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62834" name="AutoShape 18"/>
          <p:cNvSpPr>
            <a:spLocks noChangeArrowheads="1"/>
          </p:cNvSpPr>
          <p:nvPr/>
        </p:nvSpPr>
        <p:spPr bwMode="auto">
          <a:xfrm>
            <a:off x="6058694" y="571184"/>
            <a:ext cx="3371850"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dirty="0"/>
          </a:p>
        </p:txBody>
      </p:sp>
      <p:sp>
        <p:nvSpPr>
          <p:cNvPr id="162835" name="AutoShape 19"/>
          <p:cNvSpPr>
            <a:spLocks noChangeArrowheads="1"/>
          </p:cNvSpPr>
          <p:nvPr/>
        </p:nvSpPr>
        <p:spPr bwMode="auto">
          <a:xfrm>
            <a:off x="6108699" y="3419475"/>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62836" name="AutoShape 20"/>
          <p:cNvSpPr>
            <a:spLocks noChangeArrowheads="1"/>
          </p:cNvSpPr>
          <p:nvPr/>
        </p:nvSpPr>
        <p:spPr bwMode="auto">
          <a:xfrm>
            <a:off x="6108699" y="4945063"/>
            <a:ext cx="3349626" cy="1116012"/>
          </a:xfrm>
          <a:prstGeom prst="roundRect">
            <a:avLst>
              <a:gd name="adj" fmla="val 16667"/>
            </a:avLst>
          </a:prstGeom>
          <a:solidFill>
            <a:srgbClr val="000000">
              <a:alpha val="50195"/>
            </a:srgbClr>
          </a:solidFill>
          <a:ln w="12600">
            <a:solidFill>
              <a:srgbClr val="000000"/>
            </a:solidFill>
            <a:miter lim="800000"/>
            <a:headEnd/>
            <a:tailEnd/>
          </a:ln>
        </p:spPr>
        <p:txBody>
          <a:bodyPr wrap="none" lIns="91255" tIns="45626" rIns="91255" bIns="45626" anchor="ctr"/>
          <a:lstStyle/>
          <a:p>
            <a:endParaRPr lang="en-US"/>
          </a:p>
        </p:txBody>
      </p:sp>
      <p:sp>
        <p:nvSpPr>
          <p:cNvPr id="162837" name="Rectangle 21"/>
          <p:cNvSpPr>
            <a:spLocks noChangeArrowheads="1"/>
          </p:cNvSpPr>
          <p:nvPr/>
        </p:nvSpPr>
        <p:spPr bwMode="auto">
          <a:xfrm>
            <a:off x="872859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62838" name="Text Box 22"/>
          <p:cNvSpPr txBox="1">
            <a:spLocks noChangeArrowheads="1"/>
          </p:cNvSpPr>
          <p:nvPr/>
        </p:nvSpPr>
        <p:spPr bwMode="auto">
          <a:xfrm>
            <a:off x="9227156" y="73831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80912"/>
                                        </p:tgtEl>
                                        <p:attrNameLst>
                                          <p:attrName>style.visibility</p:attrName>
                                        </p:attrNameLst>
                                      </p:cBhvr>
                                      <p:to>
                                        <p:strVal val="visible"/>
                                      </p:to>
                                    </p:set>
                                    <p:anim calcmode="lin" valueType="num">
                                      <p:cBhvr>
                                        <p:cTn id="7" dur="500" fill="hold"/>
                                        <p:tgtEl>
                                          <p:spTgt spid="80912"/>
                                        </p:tgtEl>
                                        <p:attrNameLst>
                                          <p:attrName>ppt_w</p:attrName>
                                        </p:attrNameLst>
                                      </p:cBhvr>
                                      <p:tavLst>
                                        <p:tav tm="100000">
                                          <p:val>
                                            <p:strVal val="2/3*#ppt_w"/>
                                          </p:val>
                                        </p:tav>
                                        <p:tav>
                                          <p:val>
                                            <p:strVal val="#ppt_w"/>
                                          </p:val>
                                        </p:tav>
                                      </p:tavLst>
                                    </p:anim>
                                    <p:anim calcmode="lin" valueType="num">
                                      <p:cBhvr>
                                        <p:cTn id="8" dur="500" fill="hold"/>
                                        <p:tgtEl>
                                          <p:spTgt spid="8091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Picture 2"/>
          <p:cNvSpPr>
            <a:spLocks noChangeAspect="1" noChangeArrowheads="1"/>
          </p:cNvSpPr>
          <p:nvPr/>
        </p:nvSpPr>
        <p:spPr bwMode="auto">
          <a:xfrm>
            <a:off x="271463" y="122238"/>
            <a:ext cx="8589962" cy="7629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4866" name="Rectangle 3"/>
          <p:cNvSpPr>
            <a:spLocks noChangeArrowheads="1"/>
          </p:cNvSpPr>
          <p:nvPr/>
        </p:nvSpPr>
        <p:spPr bwMode="auto">
          <a:xfrm>
            <a:off x="8850313" y="12700"/>
            <a:ext cx="1208087" cy="770572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67" name="Rectangle 5"/>
          <p:cNvSpPr>
            <a:spLocks noChangeArrowheads="1"/>
          </p:cNvSpPr>
          <p:nvPr/>
        </p:nvSpPr>
        <p:spPr bwMode="auto">
          <a:xfrm>
            <a:off x="0" y="7366000"/>
            <a:ext cx="9264650" cy="438150"/>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68" name="Rectangle 6"/>
          <p:cNvSpPr>
            <a:spLocks noChangeArrowheads="1"/>
          </p:cNvSpPr>
          <p:nvPr/>
        </p:nvSpPr>
        <p:spPr bwMode="auto">
          <a:xfrm>
            <a:off x="0" y="0"/>
            <a:ext cx="9264650" cy="217488"/>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164869" name="Rectangle 7"/>
          <p:cNvSpPr>
            <a:spLocks noChangeArrowheads="1"/>
          </p:cNvSpPr>
          <p:nvPr/>
        </p:nvSpPr>
        <p:spPr bwMode="auto">
          <a:xfrm>
            <a:off x="792163" y="7366000"/>
            <a:ext cx="9264650" cy="436563"/>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28" name="AutoShape 8"/>
          <p:cNvSpPr>
            <a:spLocks noChangeArrowheads="1"/>
          </p:cNvSpPr>
          <p:nvPr/>
        </p:nvSpPr>
        <p:spPr bwMode="auto">
          <a:xfrm>
            <a:off x="6075363" y="5445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1929" name="AutoShape 9"/>
          <p:cNvSpPr>
            <a:spLocks noChangeArrowheads="1"/>
          </p:cNvSpPr>
          <p:nvPr/>
        </p:nvSpPr>
        <p:spPr bwMode="auto">
          <a:xfrm>
            <a:off x="6075363" y="3403600"/>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1930" name="AutoShape 10"/>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1931" name="AutoShape 11"/>
          <p:cNvSpPr>
            <a:spLocks noChangeArrowheads="1"/>
          </p:cNvSpPr>
          <p:nvPr/>
        </p:nvSpPr>
        <p:spPr bwMode="auto">
          <a:xfrm>
            <a:off x="6075363" y="64627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1932" name="AutoShape 12"/>
          <p:cNvSpPr>
            <a:spLocks noChangeArrowheads="1"/>
          </p:cNvSpPr>
          <p:nvPr/>
        </p:nvSpPr>
        <p:spPr bwMode="auto">
          <a:xfrm>
            <a:off x="6073775" y="197167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64875" name="Text Box 13"/>
          <p:cNvSpPr txBox="1">
            <a:spLocks noChangeArrowheads="1"/>
          </p:cNvSpPr>
          <p:nvPr/>
        </p:nvSpPr>
        <p:spPr bwMode="auto">
          <a:xfrm>
            <a:off x="9657773" y="21207"/>
            <a:ext cx="258330" cy="4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81934" name="AutoShape 14"/>
          <p:cNvSpPr>
            <a:spLocks noChangeArrowheads="1"/>
          </p:cNvSpPr>
          <p:nvPr/>
        </p:nvSpPr>
        <p:spPr bwMode="auto">
          <a:xfrm>
            <a:off x="1220788" y="1971675"/>
            <a:ext cx="4591050" cy="5145088"/>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blurRad="63500" dist="99193" dir="3018056"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64877" name="Rectangle 15"/>
          <p:cNvSpPr>
            <a:spLocks noChangeArrowheads="1"/>
          </p:cNvSpPr>
          <p:nvPr/>
        </p:nvSpPr>
        <p:spPr bwMode="auto">
          <a:xfrm>
            <a:off x="1147763" y="1498600"/>
            <a:ext cx="4641850" cy="506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2500"/>
              </a:spcBef>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FFFF"/>
                </a:solidFill>
                <a:latin typeface="Arial" panose="020B0604020202020204" pitchFamily="34" charset="0"/>
                <a:cs typeface="Arial" panose="020B0604020202020204" pitchFamily="34" charset="0"/>
              </a:rPr>
              <a:t>سفر الرؤيا</a:t>
            </a:r>
            <a:endParaRPr lang="en-GB" sz="4000" b="1" dirty="0">
              <a:solidFill>
                <a:srgbClr val="FFFFFF"/>
              </a:solidFill>
              <a:latin typeface="Arial" panose="020B0604020202020204" pitchFamily="34" charset="0"/>
              <a:cs typeface="Arial" panose="020B0604020202020204" pitchFamily="34" charset="0"/>
            </a:endParaRPr>
          </a:p>
        </p:txBody>
      </p:sp>
      <p:sp>
        <p:nvSpPr>
          <p:cNvPr id="164878" name="Text Box 16"/>
          <p:cNvSpPr txBox="1">
            <a:spLocks noChangeArrowheads="1"/>
          </p:cNvSpPr>
          <p:nvPr/>
        </p:nvSpPr>
        <p:spPr bwMode="auto">
          <a:xfrm>
            <a:off x="6024563" y="638175"/>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عشاء عرس </a:t>
            </a:r>
            <a:r>
              <a:rPr lang="ar-JO" sz="2000" b="1" dirty="0">
                <a:solidFill>
                  <a:srgbClr val="FFEA18"/>
                </a:solidFill>
                <a:latin typeface="Arial" panose="020B0604020202020204" pitchFamily="34" charset="0"/>
                <a:cs typeface="Arial" panose="020B0604020202020204" pitchFamily="34" charset="0"/>
              </a:rPr>
              <a:t>الخروف</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1- 10</a:t>
            </a:r>
          </a:p>
        </p:txBody>
      </p:sp>
      <p:sp>
        <p:nvSpPr>
          <p:cNvPr id="164879" name="Text Box 17"/>
          <p:cNvSpPr txBox="1">
            <a:spLocks noChangeArrowheads="1"/>
          </p:cNvSpPr>
          <p:nvPr/>
        </p:nvSpPr>
        <p:spPr bwMode="auto">
          <a:xfrm>
            <a:off x="6035675" y="3522663"/>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الملك الأرضي</a:t>
            </a:r>
            <a:r>
              <a:rPr lang="ar-JO" sz="2000" b="1" dirty="0">
                <a:solidFill>
                  <a:srgbClr val="FFEA18"/>
                </a:solidFill>
                <a:latin typeface="Arial" panose="020B0604020202020204" pitchFamily="34" charset="0"/>
                <a:cs typeface="Arial" panose="020B0604020202020204" pitchFamily="34" charset="0"/>
              </a:rPr>
              <a:t> للمسيح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4- 6</a:t>
            </a:r>
          </a:p>
        </p:txBody>
      </p:sp>
      <p:sp>
        <p:nvSpPr>
          <p:cNvPr id="164880" name="Text Box 18"/>
          <p:cNvSpPr txBox="1">
            <a:spLocks noChangeArrowheads="1"/>
          </p:cNvSpPr>
          <p:nvPr/>
        </p:nvSpPr>
        <p:spPr bwMode="auto">
          <a:xfrm>
            <a:off x="6018213" y="2070100"/>
            <a:ext cx="3452812"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المجيء الثاني </a:t>
            </a:r>
            <a:r>
              <a:rPr lang="ar-JO" sz="2000" b="1" dirty="0">
                <a:solidFill>
                  <a:srgbClr val="FFEA18"/>
                </a:solidFill>
                <a:latin typeface="Arial" panose="020B0604020202020204" pitchFamily="34" charset="0"/>
                <a:cs typeface="Arial" panose="020B0604020202020204" pitchFamily="34" charset="0"/>
              </a:rPr>
              <a:t>ليسوع المسيح</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19: 11-16</a:t>
            </a:r>
          </a:p>
        </p:txBody>
      </p:sp>
      <p:sp>
        <p:nvSpPr>
          <p:cNvPr id="164881" name="Text Box 19"/>
          <p:cNvSpPr txBox="1">
            <a:spLocks noChangeArrowheads="1"/>
          </p:cNvSpPr>
          <p:nvPr/>
        </p:nvSpPr>
        <p:spPr bwMode="auto">
          <a:xfrm>
            <a:off x="6045200" y="5011738"/>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دينونة العرش </a:t>
            </a:r>
            <a:r>
              <a:rPr lang="ar-JO" sz="2000" b="1" u="sng" dirty="0">
                <a:latin typeface="Arial" panose="020B0604020202020204" pitchFamily="34" charset="0"/>
                <a:cs typeface="Arial" panose="020B0604020202020204" pitchFamily="34" charset="0"/>
              </a:rPr>
              <a:t>الأبيض العظيم</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20: 11- 15</a:t>
            </a:r>
          </a:p>
        </p:txBody>
      </p:sp>
      <p:sp>
        <p:nvSpPr>
          <p:cNvPr id="164882" name="Text Box 20"/>
          <p:cNvSpPr txBox="1">
            <a:spLocks noChangeArrowheads="1"/>
          </p:cNvSpPr>
          <p:nvPr/>
        </p:nvSpPr>
        <p:spPr bwMode="auto">
          <a:xfrm>
            <a:off x="6035675" y="6577013"/>
            <a:ext cx="3452813" cy="87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u="sng" dirty="0">
                <a:latin typeface="Arial" panose="020B0604020202020204" pitchFamily="34" charset="0"/>
                <a:cs typeface="Arial" panose="020B0604020202020204" pitchFamily="34" charset="0"/>
              </a:rPr>
              <a:t>السماء</a:t>
            </a:r>
            <a:r>
              <a:rPr lang="ar-JO" sz="2000" b="1" dirty="0">
                <a:solidFill>
                  <a:srgbClr val="FFEA18"/>
                </a:solidFill>
                <a:latin typeface="Arial" panose="020B0604020202020204" pitchFamily="34" charset="0"/>
                <a:cs typeface="Arial" panose="020B0604020202020204" pitchFamily="34" charset="0"/>
              </a:rPr>
              <a:t> الجديدة و</a:t>
            </a:r>
            <a:r>
              <a:rPr lang="ar-JO" sz="2000" b="1" u="sng" dirty="0">
                <a:latin typeface="Arial" panose="020B0604020202020204" pitchFamily="34" charset="0"/>
                <a:cs typeface="Arial" panose="020B0604020202020204" pitchFamily="34" charset="0"/>
              </a:rPr>
              <a:t>الأرض</a:t>
            </a:r>
            <a:r>
              <a:rPr lang="ar-JO" sz="2000" b="1" dirty="0">
                <a:solidFill>
                  <a:srgbClr val="FFEA18"/>
                </a:solidFill>
                <a:latin typeface="Arial" panose="020B0604020202020204" pitchFamily="34" charset="0"/>
                <a:cs typeface="Arial" panose="020B0604020202020204" pitchFamily="34" charset="0"/>
              </a:rPr>
              <a:t> الجديدة</a:t>
            </a:r>
          </a:p>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رؤ 21: 1- 8</a:t>
            </a:r>
          </a:p>
        </p:txBody>
      </p:sp>
      <p:sp>
        <p:nvSpPr>
          <p:cNvPr id="164883" name="Rectangle 21"/>
          <p:cNvSpPr>
            <a:spLocks noChangeArrowheads="1"/>
          </p:cNvSpPr>
          <p:nvPr/>
        </p:nvSpPr>
        <p:spPr bwMode="auto">
          <a:xfrm>
            <a:off x="1465263" y="3036888"/>
            <a:ext cx="4191000" cy="255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EA18"/>
                </a:solidFill>
                <a:latin typeface="Arial" panose="020B0604020202020204" pitchFamily="34" charset="0"/>
                <a:cs typeface="Arial" panose="020B0604020202020204" pitchFamily="34" charset="0"/>
              </a:rPr>
              <a:t>خمس نقاط </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EA18"/>
                </a:solidFill>
                <a:latin typeface="Arial" panose="020B0604020202020204" pitchFamily="34" charset="0"/>
                <a:cs typeface="Arial" panose="020B0604020202020204" pitchFamily="34" charset="0"/>
              </a:rPr>
              <a:t>ارتكاز في </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EA18"/>
                </a:solidFill>
                <a:latin typeface="Arial" panose="020B0604020202020204" pitchFamily="34" charset="0"/>
                <a:cs typeface="Arial" panose="020B0604020202020204" pitchFamily="34" charset="0"/>
              </a:rPr>
              <a:t>سفر الرؤيا</a:t>
            </a:r>
          </a:p>
          <a:p>
            <a:pPr algn="ct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000" b="1" dirty="0">
                <a:solidFill>
                  <a:srgbClr val="FFEA18"/>
                </a:solidFill>
                <a:latin typeface="Arial" panose="020B0604020202020204" pitchFamily="34" charset="0"/>
                <a:cs typeface="Arial" panose="020B0604020202020204" pitchFamily="34" charset="0"/>
              </a:rPr>
              <a:t>19- 21</a:t>
            </a:r>
          </a:p>
        </p:txBody>
      </p:sp>
      <p:sp>
        <p:nvSpPr>
          <p:cNvPr id="164884" name="Text Box 22"/>
          <p:cNvSpPr txBox="1">
            <a:spLocks noChangeArrowheads="1"/>
          </p:cNvSpPr>
          <p:nvPr/>
        </p:nvSpPr>
        <p:spPr bwMode="auto">
          <a:xfrm>
            <a:off x="1122363" y="2139950"/>
            <a:ext cx="4772025"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EA18"/>
              </a:buClr>
            </a:pPr>
            <a:r>
              <a:rPr lang="ar-JO" sz="2000" b="1" dirty="0">
                <a:solidFill>
                  <a:srgbClr val="FFEA18"/>
                </a:solidFill>
                <a:latin typeface="Arial" panose="020B0604020202020204" pitchFamily="34" charset="0"/>
                <a:cs typeface="Arial" panose="020B0604020202020204" pitchFamily="34" charset="0"/>
              </a:rPr>
              <a:t>لمحات عن مستقبل الأبدية</a:t>
            </a:r>
            <a:endParaRPr lang="en-GB" sz="2000" b="1" dirty="0">
              <a:solidFill>
                <a:srgbClr val="FFEA18"/>
              </a:solidFill>
              <a:latin typeface="Arial" panose="020B0604020202020204" pitchFamily="34" charset="0"/>
              <a:cs typeface="Arial" panose="020B0604020202020204" pitchFamily="34" charset="0"/>
            </a:endParaRPr>
          </a:p>
          <a:p>
            <a:pPr algn="ctr">
              <a:lnSpc>
                <a:spcPct val="100000"/>
              </a:lnSpc>
              <a:spcBef>
                <a:spcPts val="1250"/>
              </a:spcBef>
              <a:buClr>
                <a:srgbClr val="FFEA18"/>
              </a:buClr>
            </a:pPr>
            <a:endParaRPr lang="en-GB" sz="2000" b="1" dirty="0">
              <a:solidFill>
                <a:srgbClr val="FFEA18"/>
              </a:solidFill>
              <a:latin typeface="Helvetica" charset="0"/>
            </a:endParaRPr>
          </a:p>
          <a:p>
            <a:pPr algn="ctr">
              <a:lnSpc>
                <a:spcPct val="100000"/>
              </a:lnSpc>
              <a:spcBef>
                <a:spcPts val="1250"/>
              </a:spcBef>
              <a:buClr>
                <a:srgbClr val="FFEA18"/>
              </a:buClr>
            </a:pPr>
            <a:endParaRPr lang="en-GB" sz="2000" b="1" dirty="0">
              <a:solidFill>
                <a:srgbClr val="FFEA18"/>
              </a:solidFill>
              <a:latin typeface="Helvetica" charset="0"/>
            </a:endParaRPr>
          </a:p>
          <a:p>
            <a:pPr algn="ctr">
              <a:lnSpc>
                <a:spcPct val="100000"/>
              </a:lnSpc>
              <a:spcBef>
                <a:spcPts val="1250"/>
              </a:spcBef>
              <a:buClr>
                <a:srgbClr val="FFEA18"/>
              </a:buClr>
            </a:pPr>
            <a:endParaRPr lang="en-GB" sz="2000" b="1" dirty="0">
              <a:solidFill>
                <a:srgbClr val="FFEA18"/>
              </a:solidFill>
              <a:latin typeface="Helvetica" charset="0"/>
            </a:endParaRPr>
          </a:p>
        </p:txBody>
      </p:sp>
      <p:sp>
        <p:nvSpPr>
          <p:cNvPr id="164885" name="Text Box 23"/>
          <p:cNvSpPr txBox="1">
            <a:spLocks noChangeArrowheads="1"/>
          </p:cNvSpPr>
          <p:nvPr/>
        </p:nvSpPr>
        <p:spPr bwMode="auto">
          <a:xfrm>
            <a:off x="9189056" y="7413351"/>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78</a:t>
            </a:r>
          </a:p>
        </p:txBody>
      </p:sp>
      <p:sp>
        <p:nvSpPr>
          <p:cNvPr id="164886" name="Text Box 24"/>
          <p:cNvSpPr txBox="1">
            <a:spLocks noChangeArrowheads="1"/>
          </p:cNvSpPr>
          <p:nvPr/>
        </p:nvSpPr>
        <p:spPr bwMode="auto">
          <a:xfrm>
            <a:off x="858838" y="7443788"/>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64887" name="Rectangle 25"/>
          <p:cNvSpPr>
            <a:spLocks noChangeArrowheads="1"/>
          </p:cNvSpPr>
          <p:nvPr/>
        </p:nvSpPr>
        <p:spPr bwMode="auto">
          <a:xfrm>
            <a:off x="8655570" y="7411764"/>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Tree>
  </p:cSld>
  <p:clrMapOvr>
    <a:masterClrMapping/>
  </p:clrMapOvr>
  <p:transition spd="med">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913" name="Group 1"/>
          <p:cNvGrpSpPr>
            <a:grpSpLocks/>
          </p:cNvGrpSpPr>
          <p:nvPr/>
        </p:nvGrpSpPr>
        <p:grpSpPr bwMode="auto">
          <a:xfrm>
            <a:off x="-147638" y="-30163"/>
            <a:ext cx="10090151" cy="7804151"/>
            <a:chOff x="-20" y="-20"/>
            <a:chExt cx="6356" cy="4916"/>
          </a:xfrm>
        </p:grpSpPr>
        <p:pic>
          <p:nvPicPr>
            <p:cNvPr id="16692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171" y="57"/>
              <a:ext cx="5411" cy="48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66921" name="Rectangle 3"/>
            <p:cNvSpPr>
              <a:spLocks noChangeArrowheads="1"/>
            </p:cNvSpPr>
            <p:nvPr/>
          </p:nvSpPr>
          <p:spPr bwMode="auto">
            <a:xfrm>
              <a:off x="5575" y="-12"/>
              <a:ext cx="761" cy="4854"/>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2" name="Rectangle 4"/>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3" name="Rectangle 5"/>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4" name="Rectangle 6"/>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5" name="Rectangle 7"/>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pPr defTabSz="452438"/>
              <a:endParaRPr lang="en-US">
                <a:solidFill>
                  <a:srgbClr val="FFFFFF"/>
                </a:solidFill>
                <a:ea typeface="MS Gothic" charset="0"/>
                <a:cs typeface="MS Gothic" charset="0"/>
              </a:endParaRPr>
            </a:p>
          </p:txBody>
        </p:sp>
        <p:sp>
          <p:nvSpPr>
            <p:cNvPr id="166926" name="Rectangle 8"/>
            <p:cNvSpPr>
              <a:spLocks noChangeArrowheads="1"/>
            </p:cNvSpPr>
            <p:nvPr/>
          </p:nvSpPr>
          <p:spPr bwMode="auto">
            <a:xfrm>
              <a:off x="485" y="171"/>
              <a:ext cx="5564" cy="4441"/>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52438"/>
              <a:endParaRPr lang="en-US">
                <a:solidFill>
                  <a:srgbClr val="FFFFFF"/>
                </a:solidFill>
                <a:ea typeface="MS Gothic" charset="0"/>
                <a:cs typeface="MS Gothic" charset="0"/>
              </a:endParaRPr>
            </a:p>
          </p:txBody>
        </p:sp>
        <p:sp>
          <p:nvSpPr>
            <p:cNvPr id="166927" name="Line 9"/>
            <p:cNvSpPr>
              <a:spLocks noChangeShapeType="1"/>
            </p:cNvSpPr>
            <p:nvPr/>
          </p:nvSpPr>
          <p:spPr bwMode="auto">
            <a:xfrm>
              <a:off x="1980" y="336"/>
              <a:ext cx="4020"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6928" name="Text Box 10"/>
            <p:cNvSpPr txBox="1">
              <a:spLocks noChangeArrowheads="1"/>
            </p:cNvSpPr>
            <p:nvPr/>
          </p:nvSpPr>
          <p:spPr bwMode="auto">
            <a:xfrm>
              <a:off x="5895" y="4366"/>
              <a:ext cx="11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52438">
                <a:defRPr sz="2500">
                  <a:solidFill>
                    <a:schemeClr val="bg1"/>
                  </a:solidFill>
                  <a:latin typeface="Times New Roman" charset="0"/>
                  <a:ea typeface="ＭＳ Ｐゴシック" charset="0"/>
                  <a:cs typeface="ＭＳ Ｐゴシック" charset="0"/>
                </a:defRPr>
              </a:lvl1pPr>
              <a:lvl2pPr marL="742950" indent="-285750" defTabSz="452438">
                <a:defRPr sz="2500">
                  <a:solidFill>
                    <a:schemeClr val="bg1"/>
                  </a:solidFill>
                  <a:latin typeface="Times New Roman" charset="0"/>
                  <a:ea typeface="ＭＳ Ｐゴシック" charset="0"/>
                </a:defRPr>
              </a:lvl2pPr>
              <a:lvl3pPr marL="1143000" indent="-228600" defTabSz="452438">
                <a:defRPr sz="2500">
                  <a:solidFill>
                    <a:schemeClr val="bg1"/>
                  </a:solidFill>
                  <a:latin typeface="Times New Roman" charset="0"/>
                  <a:ea typeface="ＭＳ Ｐゴシック" charset="0"/>
                </a:defRPr>
              </a:lvl3pPr>
              <a:lvl4pPr marL="1600200" indent="-228600" defTabSz="452438">
                <a:defRPr sz="2500">
                  <a:solidFill>
                    <a:schemeClr val="bg1"/>
                  </a:solidFill>
                  <a:latin typeface="Times New Roman" charset="0"/>
                  <a:ea typeface="ＭＳ Ｐゴシック" charset="0"/>
                </a:defRPr>
              </a:lvl4pPr>
              <a:lvl5pPr marL="2057400" indent="-228600" defTabSz="452438">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solidFill>
                  <a:srgbClr val="FFFFFF"/>
                </a:solidFill>
                <a:ea typeface="MS Gothic" charset="0"/>
                <a:cs typeface="MS Gothic" charset="0"/>
              </a:endParaRPr>
            </a:p>
          </p:txBody>
        </p:sp>
      </p:grpSp>
      <p:sp>
        <p:nvSpPr>
          <p:cNvPr id="82956" name="Text Box 12"/>
          <p:cNvSpPr txBox="1">
            <a:spLocks noChangeArrowheads="1"/>
          </p:cNvSpPr>
          <p:nvPr/>
        </p:nvSpPr>
        <p:spPr bwMode="auto">
          <a:xfrm>
            <a:off x="6946333" y="6445250"/>
            <a:ext cx="1226687" cy="37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buClr>
                <a:srgbClr val="FFEA18"/>
              </a:buClr>
            </a:pPr>
            <a:r>
              <a:rPr lang="ar-JO" sz="1800" b="1" dirty="0">
                <a:solidFill>
                  <a:srgbClr val="FFEA18"/>
                </a:solidFill>
                <a:latin typeface="Arial" panose="020B0604020202020204" pitchFamily="34" charset="0"/>
                <a:ea typeface="MS Gothic" charset="0"/>
                <a:cs typeface="Arial" panose="020B0604020202020204" pitchFamily="34" charset="0"/>
              </a:rPr>
              <a:t>رؤيا 22: 20</a:t>
            </a:r>
            <a:endParaRPr lang="en-GB" sz="1800" b="1" dirty="0">
              <a:solidFill>
                <a:srgbClr val="FFEA18"/>
              </a:solidFill>
              <a:latin typeface="Arial" panose="020B0604020202020204" pitchFamily="34" charset="0"/>
              <a:ea typeface="MS Gothic" charset="0"/>
              <a:cs typeface="Arial" panose="020B0604020202020204" pitchFamily="34" charset="0"/>
            </a:endParaRPr>
          </a:p>
        </p:txBody>
      </p:sp>
      <p:sp>
        <p:nvSpPr>
          <p:cNvPr id="81924" name="Text Box 13"/>
          <p:cNvSpPr txBox="1">
            <a:spLocks noChangeArrowheads="1"/>
          </p:cNvSpPr>
          <p:nvPr/>
        </p:nvSpPr>
        <p:spPr bwMode="auto">
          <a:xfrm>
            <a:off x="1084273" y="861864"/>
            <a:ext cx="7693025" cy="4382742"/>
          </a:xfrm>
          <a:prstGeom prst="rect">
            <a:avLst/>
          </a:prstGeom>
          <a:noFill/>
          <a:ln w="9525">
            <a:noFill/>
            <a:round/>
            <a:headEnd/>
            <a:tailEnd/>
          </a:ln>
        </p:spPr>
        <p:txBody>
          <a:bodyPr lIns="89886" tIns="46738" rIns="89886" bIns="46738">
            <a:spAutoFit/>
          </a:bodyPr>
          <a:lstStyle/>
          <a:p>
            <a:pPr algn="ctr" defTabSz="453545">
              <a:lnSpc>
                <a:spcPct val="100000"/>
              </a:lnSpc>
              <a:spcBef>
                <a:spcPts val="4312"/>
              </a:spcBef>
              <a:buClr>
                <a:srgbClr val="FFE9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ar-JO" sz="6900" b="1" dirty="0">
                <a:solidFill>
                  <a:srgbClr val="FFE957"/>
                </a:solidFill>
                <a:effectLst>
                  <a:glow rad="101600">
                    <a:srgbClr val="000000">
                      <a:alpha val="96000"/>
                    </a:srgbClr>
                  </a:glow>
                </a:effectLst>
                <a:latin typeface="Arial" panose="020B0604020202020204" pitchFamily="34" charset="0"/>
                <a:ea typeface="ＭＳ Ｐゴシック" charset="-128"/>
                <a:cs typeface="Arial" panose="020B0604020202020204" pitchFamily="34" charset="0"/>
              </a:rPr>
              <a:t>يقول الشاهد</a:t>
            </a:r>
          </a:p>
          <a:p>
            <a:pPr algn="ctr" defTabSz="453545">
              <a:lnSpc>
                <a:spcPct val="100000"/>
              </a:lnSpc>
              <a:spcBef>
                <a:spcPts val="4312"/>
              </a:spcBef>
              <a:buClr>
                <a:srgbClr val="FFE9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ar-JO" sz="6900" b="1" dirty="0">
                <a:solidFill>
                  <a:srgbClr val="FFE957"/>
                </a:solidFill>
                <a:effectLst>
                  <a:glow rad="101600">
                    <a:srgbClr val="000000">
                      <a:alpha val="96000"/>
                    </a:srgbClr>
                  </a:glow>
                </a:effectLst>
                <a:latin typeface="Arial" panose="020B0604020202020204" pitchFamily="34" charset="0"/>
                <a:ea typeface="ＭＳ Ｐゴシック" charset="-128"/>
                <a:cs typeface="Arial" panose="020B0604020202020204" pitchFamily="34" charset="0"/>
              </a:rPr>
              <a:t> بهذا نعم.</a:t>
            </a:r>
          </a:p>
          <a:p>
            <a:pPr algn="ctr" defTabSz="453545">
              <a:lnSpc>
                <a:spcPct val="100000"/>
              </a:lnSpc>
              <a:spcBef>
                <a:spcPts val="4312"/>
              </a:spcBef>
              <a:buClr>
                <a:srgbClr val="FFE9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ar-JO" sz="6900" b="1" dirty="0">
                <a:solidFill>
                  <a:srgbClr val="FFE957"/>
                </a:solidFill>
                <a:effectLst>
                  <a:glow rad="101600">
                    <a:srgbClr val="000000">
                      <a:alpha val="96000"/>
                    </a:srgbClr>
                  </a:glow>
                </a:effectLst>
                <a:latin typeface="Arial" panose="020B0604020202020204" pitchFamily="34" charset="0"/>
                <a:ea typeface="ＭＳ Ｐゴシック" charset="-128"/>
                <a:cs typeface="Arial" panose="020B0604020202020204" pitchFamily="34" charset="0"/>
              </a:rPr>
              <a:t> أنا آتي سريعًا. آمين</a:t>
            </a:r>
            <a:endParaRPr lang="en-US" sz="6900" b="1" dirty="0">
              <a:solidFill>
                <a:srgbClr val="FFE957"/>
              </a:solidFill>
              <a:effectLst>
                <a:glow rad="101600">
                  <a:srgbClr val="000000">
                    <a:alpha val="96000"/>
                  </a:srgbClr>
                </a:glow>
              </a:effectLst>
              <a:latin typeface="Arial" panose="020B0604020202020204" pitchFamily="34" charset="0"/>
              <a:ea typeface="ＭＳ Ｐゴシック" charset="-128"/>
              <a:cs typeface="Arial" panose="020B0604020202020204" pitchFamily="34" charset="0"/>
            </a:endParaRPr>
          </a:p>
        </p:txBody>
      </p:sp>
      <p:sp>
        <p:nvSpPr>
          <p:cNvPr id="166916" name="Text Box 14"/>
          <p:cNvSpPr txBox="1">
            <a:spLocks noChangeArrowheads="1"/>
          </p:cNvSpPr>
          <p:nvPr/>
        </p:nvSpPr>
        <p:spPr bwMode="auto">
          <a:xfrm>
            <a:off x="857250" y="7443788"/>
            <a:ext cx="922338"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ea typeface="MS Gothic" charset="0"/>
                <a:cs typeface="MS Gothic" charset="0"/>
              </a:rPr>
              <a:t>©2006 TBBMI</a:t>
            </a:r>
          </a:p>
        </p:txBody>
      </p:sp>
      <p:sp>
        <p:nvSpPr>
          <p:cNvPr id="166917" name="Rectangle 15"/>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p>
            <a:pPr algn="ctr" defTabSz="452438">
              <a:lnSpc>
                <a:spcPct val="100000"/>
              </a:lnSpc>
              <a:buClr>
                <a:srgbClr val="FFFFFF"/>
              </a:buClr>
              <a:tabLst>
                <a:tab pos="0" algn="l"/>
                <a:tab pos="909638" algn="l"/>
                <a:tab pos="1822450" algn="l"/>
                <a:tab pos="2736850" algn="l"/>
                <a:tab pos="3649663" algn="l"/>
                <a:tab pos="4562475" algn="l"/>
                <a:tab pos="5476875" algn="l"/>
                <a:tab pos="6389688" algn="l"/>
                <a:tab pos="7304088" algn="l"/>
                <a:tab pos="8216900" algn="l"/>
                <a:tab pos="9129713" algn="l"/>
                <a:tab pos="10044113" algn="l"/>
              </a:tabLst>
            </a:pPr>
            <a:r>
              <a:rPr lang="en-GB" sz="1000" b="1">
                <a:solidFill>
                  <a:srgbClr val="FFFFFF"/>
                </a:solidFill>
                <a:latin typeface="Comic Sans MS" charset="0"/>
                <a:ea typeface="MS Gothic" charset="0"/>
                <a:cs typeface="MS Gothic" charset="0"/>
              </a:rPr>
              <a:t>9.65.08.</a:t>
            </a:r>
          </a:p>
        </p:txBody>
      </p:sp>
      <p:sp>
        <p:nvSpPr>
          <p:cNvPr id="166918" name="Text Box 16"/>
          <p:cNvSpPr txBox="1">
            <a:spLocks noChangeArrowheads="1"/>
          </p:cNvSpPr>
          <p:nvPr/>
        </p:nvSpPr>
        <p:spPr bwMode="auto">
          <a:xfrm>
            <a:off x="9229725" y="7413625"/>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86" tIns="46738" rIns="89886" bIns="46738" anchor="ctr">
            <a:spAutoFit/>
          </a:bodyPr>
          <a:lstStyle>
            <a:lvl1pPr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cs typeface="ＭＳ Ｐゴシック" charset="0"/>
              </a:defRPr>
            </a:lvl1pPr>
            <a:lvl2pPr marL="742950" indent="-28575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2pPr>
            <a:lvl3pPr marL="11430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3pPr>
            <a:lvl4pPr marL="16002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4pPr>
            <a:lvl5pPr marL="2057400" indent="-228600" defTabSz="452438">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09638" algn="l"/>
                <a:tab pos="1822450" algn="l"/>
                <a:tab pos="2736850" algn="l"/>
                <a:tab pos="3649663" algn="l"/>
                <a:tab pos="4562475" algn="l"/>
                <a:tab pos="5476875" algn="l"/>
                <a:tab pos="6389688" algn="l"/>
                <a:tab pos="7304088" algn="l"/>
                <a:tab pos="8216900" algn="l"/>
                <a:tab pos="9129713" algn="l"/>
                <a:tab pos="10044113"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ea typeface="MS Gothic" charset="0"/>
                <a:cs typeface="MS Gothic" charset="0"/>
              </a:rPr>
              <a:t>79</a:t>
            </a:r>
          </a:p>
        </p:txBody>
      </p:sp>
      <p:sp>
        <p:nvSpPr>
          <p:cNvPr id="166919" name="WordArt 11"/>
          <p:cNvSpPr>
            <a:spLocks noChangeArrowheads="1" noChangeShapeType="1" noTextEdit="1"/>
          </p:cNvSpPr>
          <p:nvPr/>
        </p:nvSpPr>
        <p:spPr bwMode="auto">
          <a:xfrm>
            <a:off x="5068888" y="101600"/>
            <a:ext cx="22225" cy="1588"/>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He who testifies to these things says, "Yes, I am coming soon." Amen.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1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987425" y="1350963"/>
            <a:ext cx="4257675" cy="5559425"/>
            <a:chOff x="552" y="921"/>
            <a:chExt cx="2682" cy="3502"/>
          </a:xfrm>
        </p:grpSpPr>
        <p:pic>
          <p:nvPicPr>
            <p:cNvPr id="1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21518"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1506"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grpSp>
        <p:nvGrpSpPr>
          <p:cNvPr id="3" name="Group 5"/>
          <p:cNvGrpSpPr>
            <a:grpSpLocks/>
          </p:cNvGrpSpPr>
          <p:nvPr/>
        </p:nvGrpSpPr>
        <p:grpSpPr bwMode="auto">
          <a:xfrm>
            <a:off x="4146550" y="2774950"/>
            <a:ext cx="5480050" cy="4730750"/>
            <a:chOff x="2612" y="1748"/>
            <a:chExt cx="3452" cy="2980"/>
          </a:xfrm>
        </p:grpSpPr>
        <p:sp>
          <p:nvSpPr>
            <p:cNvPr id="10246" name="AutoShape 6"/>
            <p:cNvSpPr>
              <a:spLocks noChangeArrowheads="1"/>
            </p:cNvSpPr>
            <p:nvPr/>
          </p:nvSpPr>
          <p:spPr bwMode="auto">
            <a:xfrm>
              <a:off x="2612" y="1748"/>
              <a:ext cx="684" cy="428"/>
            </a:xfrm>
            <a:prstGeom prst="roundRect">
              <a:avLst>
                <a:gd name="adj" fmla="val 16667"/>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0247" name="Oval 7"/>
            <p:cNvSpPr>
              <a:spLocks noChangeArrowheads="1"/>
            </p:cNvSpPr>
            <p:nvPr/>
          </p:nvSpPr>
          <p:spPr bwMode="auto">
            <a:xfrm>
              <a:off x="3448" y="3920"/>
              <a:ext cx="2616" cy="808"/>
            </a:xfrm>
            <a:prstGeom prst="ellipse">
              <a:avLst/>
            </a:prstGeom>
            <a:noFill/>
            <a:ln w="76320">
              <a:solidFill>
                <a:srgbClr val="FC0128"/>
              </a:solidFill>
              <a:miter lim="800000"/>
              <a:headEnd/>
              <a:tailEnd/>
            </a:ln>
            <a:effectLst>
              <a:outerShdw blurRad="63500" dist="17819" dir="2700000" algn="ctr" rotWithShape="0">
                <a:srgbClr val="000000"/>
              </a:outerShdw>
            </a:effectLst>
          </p:spPr>
          <p:txBody>
            <a:bodyPr wrap="none" anchor="ctr"/>
            <a:lstStyle/>
            <a:p>
              <a:pPr defTabSz="456238">
                <a:defRPr/>
              </a:pPr>
              <a:endParaRPr lang="en-US" dirty="0">
                <a:latin typeface="Times New Roman" pitchFamily="-112" charset="0"/>
                <a:ea typeface="+mn-ea"/>
                <a:cs typeface="+mn-cs"/>
              </a:endParaRPr>
            </a:p>
          </p:txBody>
        </p:sp>
        <p:sp>
          <p:nvSpPr>
            <p:cNvPr id="10248" name="Line 8"/>
            <p:cNvSpPr>
              <a:spLocks noChangeShapeType="1"/>
            </p:cNvSpPr>
            <p:nvPr/>
          </p:nvSpPr>
          <p:spPr bwMode="auto">
            <a:xfrm flipH="1" flipV="1">
              <a:off x="2987" y="2221"/>
              <a:ext cx="875" cy="1789"/>
            </a:xfrm>
            <a:prstGeom prst="line">
              <a:avLst/>
            </a:prstGeom>
            <a:noFill/>
            <a:ln w="76320">
              <a:solidFill>
                <a:srgbClr val="FC0128"/>
              </a:solidFill>
              <a:miter lim="800000"/>
              <a:headEnd/>
              <a:tailEnd type="triangle" w="med" len="med"/>
            </a:ln>
            <a:effectLst>
              <a:outerShdw blurRad="63500" dist="17819" dir="2700000" algn="ctr" rotWithShape="0">
                <a:srgbClr val="000000"/>
              </a:outerShdw>
            </a:effectLst>
          </p:spPr>
          <p:txBody>
            <a:bodyPr/>
            <a:lstStyle/>
            <a:p>
              <a:pPr defTabSz="456238">
                <a:defRPr/>
              </a:pPr>
              <a:endParaRPr lang="en-US" dirty="0">
                <a:latin typeface="Times New Roman" pitchFamily="-108" charset="0"/>
                <a:ea typeface="+mn-ea"/>
                <a:cs typeface="+mn-cs"/>
              </a:endParaRPr>
            </a:p>
          </p:txBody>
        </p:sp>
      </p:grpSp>
      <p:sp>
        <p:nvSpPr>
          <p:cNvPr id="21508" name="Text Box 9"/>
          <p:cNvSpPr txBox="1">
            <a:spLocks noChangeArrowheads="1"/>
          </p:cNvSpPr>
          <p:nvPr/>
        </p:nvSpPr>
        <p:spPr bwMode="auto">
          <a:xfrm>
            <a:off x="9696450" y="3175"/>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21509" name="Text Box 10"/>
          <p:cNvSpPr txBox="1">
            <a:spLocks noChangeArrowheads="1"/>
          </p:cNvSpPr>
          <p:nvPr/>
        </p:nvSpPr>
        <p:spPr bwMode="auto">
          <a:xfrm>
            <a:off x="5969000" y="180498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الأناجيل</a:t>
            </a:r>
            <a:endParaRPr lang="en-GB" sz="3600" b="1" dirty="0">
              <a:solidFill>
                <a:srgbClr val="FFEA18"/>
              </a:solidFill>
              <a:latin typeface="Arial" panose="020B0604020202020204" pitchFamily="34" charset="0"/>
              <a:cs typeface="Arial" panose="020B0604020202020204" pitchFamily="34" charset="0"/>
            </a:endParaRPr>
          </a:p>
        </p:txBody>
      </p:sp>
      <p:sp>
        <p:nvSpPr>
          <p:cNvPr id="21510" name="Text Box 11"/>
          <p:cNvSpPr txBox="1">
            <a:spLocks noChangeArrowheads="1"/>
          </p:cNvSpPr>
          <p:nvPr/>
        </p:nvSpPr>
        <p:spPr bwMode="auto">
          <a:xfrm>
            <a:off x="6464300" y="3252788"/>
            <a:ext cx="21463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أعمال الرسل</a:t>
            </a:r>
            <a:endParaRPr lang="en-GB" sz="3600" b="1" dirty="0">
              <a:solidFill>
                <a:srgbClr val="FFEA18"/>
              </a:solidFill>
              <a:latin typeface="Arial" panose="020B0604020202020204" pitchFamily="34" charset="0"/>
              <a:cs typeface="Arial" panose="020B0604020202020204" pitchFamily="34" charset="0"/>
            </a:endParaRPr>
          </a:p>
        </p:txBody>
      </p:sp>
      <p:sp>
        <p:nvSpPr>
          <p:cNvPr id="21511" name="Text Box 12"/>
          <p:cNvSpPr txBox="1">
            <a:spLocks noChangeArrowheads="1"/>
          </p:cNvSpPr>
          <p:nvPr/>
        </p:nvSpPr>
        <p:spPr bwMode="auto">
          <a:xfrm>
            <a:off x="6032500" y="4702175"/>
            <a:ext cx="30353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الرسائل</a:t>
            </a:r>
            <a:endParaRPr lang="en-GB" sz="4400" b="1" dirty="0">
              <a:solidFill>
                <a:srgbClr val="FFEA18"/>
              </a:solidFill>
              <a:latin typeface="Arial" panose="020B0604020202020204" pitchFamily="34" charset="0"/>
              <a:cs typeface="Arial" panose="020B0604020202020204" pitchFamily="34" charset="0"/>
            </a:endParaRPr>
          </a:p>
        </p:txBody>
      </p:sp>
      <p:sp>
        <p:nvSpPr>
          <p:cNvPr id="21512" name="Text Box 13"/>
          <p:cNvSpPr txBox="1">
            <a:spLocks noChangeArrowheads="1"/>
          </p:cNvSpPr>
          <p:nvPr/>
        </p:nvSpPr>
        <p:spPr bwMode="auto">
          <a:xfrm>
            <a:off x="5867400" y="6149975"/>
            <a:ext cx="33782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سفر الرؤيا</a:t>
            </a:r>
            <a:endParaRPr lang="en-GB" sz="4400" b="1" dirty="0">
              <a:solidFill>
                <a:srgbClr val="FFEA18"/>
              </a:solidFill>
              <a:latin typeface="Arial" panose="020B0604020202020204" pitchFamily="34" charset="0"/>
              <a:cs typeface="Arial" panose="020B0604020202020204" pitchFamily="34" charset="0"/>
            </a:endParaRPr>
          </a:p>
        </p:txBody>
      </p:sp>
      <p:sp>
        <p:nvSpPr>
          <p:cNvPr id="21513" name="Text Box 14"/>
          <p:cNvSpPr txBox="1">
            <a:spLocks noChangeArrowheads="1"/>
          </p:cNvSpPr>
          <p:nvPr/>
        </p:nvSpPr>
        <p:spPr bwMode="auto">
          <a:xfrm>
            <a:off x="919797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08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636588" y="-46038"/>
            <a:ext cx="8353425" cy="788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68962" name="Rectangle 2"/>
          <p:cNvSpPr>
            <a:spLocks noChangeArrowheads="1"/>
          </p:cNvSpPr>
          <p:nvPr/>
        </p:nvSpPr>
        <p:spPr bwMode="auto">
          <a:xfrm>
            <a:off x="8851900" y="-19050"/>
            <a:ext cx="1206500" cy="7705725"/>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168963" name="Rectangle 3"/>
          <p:cNvSpPr>
            <a:spLocks noChangeArrowheads="1"/>
          </p:cNvSpPr>
          <p:nvPr/>
        </p:nvSpPr>
        <p:spPr bwMode="auto">
          <a:xfrm>
            <a:off x="-7938" y="0"/>
            <a:ext cx="933451" cy="7772400"/>
          </a:xfrm>
          <a:prstGeom prst="rect">
            <a:avLst/>
          </a:prstGeom>
          <a:solidFill>
            <a:srgbClr val="040404"/>
          </a:solidFill>
          <a:ln w="12600">
            <a:solidFill>
              <a:srgbClr val="000000"/>
            </a:solidFill>
            <a:miter lim="800000"/>
            <a:headEnd/>
            <a:tailEnd/>
          </a:ln>
        </p:spPr>
        <p:txBody>
          <a:bodyPr wrap="none" lIns="91255" tIns="45626" rIns="91255" bIns="45626" anchor="ctr"/>
          <a:lstStyle/>
          <a:p>
            <a:endParaRPr lang="en-US"/>
          </a:p>
        </p:txBody>
      </p:sp>
      <p:sp>
        <p:nvSpPr>
          <p:cNvPr id="168964" name="Line 7"/>
          <p:cNvSpPr>
            <a:spLocks noChangeShapeType="1"/>
          </p:cNvSpPr>
          <p:nvPr/>
        </p:nvSpPr>
        <p:spPr bwMode="auto">
          <a:xfrm>
            <a:off x="3143250" y="533400"/>
            <a:ext cx="6381750" cy="15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lIns="91255" tIns="45626" rIns="91255" bIns="45626"/>
          <a:lstStyle/>
          <a:p>
            <a:endParaRPr lang="en-US"/>
          </a:p>
        </p:txBody>
      </p:sp>
      <p:sp>
        <p:nvSpPr>
          <p:cNvPr id="168965" name="Text Box 8"/>
          <p:cNvSpPr txBox="1">
            <a:spLocks noChangeArrowheads="1"/>
          </p:cNvSpPr>
          <p:nvPr/>
        </p:nvSpPr>
        <p:spPr bwMode="auto">
          <a:xfrm>
            <a:off x="9358313" y="69310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68966" name="WordArt 9"/>
          <p:cNvSpPr>
            <a:spLocks noChangeArrowheads="1" noChangeShapeType="1" noTextEdit="1"/>
          </p:cNvSpPr>
          <p:nvPr/>
        </p:nvSpPr>
        <p:spPr bwMode="auto">
          <a:xfrm>
            <a:off x="1535113" y="1787525"/>
            <a:ext cx="8788400" cy="376555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ar-JO" sz="3600" kern="10" dirty="0">
                <a:ln w="9525">
                  <a:round/>
                  <a:headEnd/>
                  <a:tailEnd/>
                </a:ln>
                <a:gradFill rotWithShape="1">
                  <a:gsLst>
                    <a:gs pos="0">
                      <a:srgbClr val="740012"/>
                    </a:gs>
                    <a:gs pos="50000">
                      <a:srgbClr val="FC0128"/>
                    </a:gs>
                    <a:gs pos="100000">
                      <a:srgbClr val="740012"/>
                    </a:gs>
                  </a:gsLst>
                  <a:lin ang="5400000" scaled="1"/>
                </a:gradFill>
                <a:latin typeface="Impact"/>
                <a:ea typeface="Impact"/>
                <a:cs typeface="Impact"/>
              </a:rPr>
              <a:t>تعال أيها الرب يسوع!</a:t>
            </a:r>
            <a:endParaRPr lang="en-US" sz="3600" kern="10" dirty="0">
              <a:ln w="9525">
                <a:round/>
                <a:headEnd/>
                <a:tailEnd/>
              </a:ln>
              <a:gradFill rotWithShape="1">
                <a:gsLst>
                  <a:gs pos="0">
                    <a:srgbClr val="740012"/>
                  </a:gs>
                  <a:gs pos="50000">
                    <a:srgbClr val="FC0128"/>
                  </a:gs>
                  <a:gs pos="100000">
                    <a:srgbClr val="740012"/>
                  </a:gs>
                </a:gsLst>
                <a:lin ang="5400000" scaled="1"/>
              </a:gradFill>
              <a:latin typeface="Impact"/>
              <a:ea typeface="Impact"/>
              <a:cs typeface="Impact"/>
            </a:endParaRPr>
          </a:p>
        </p:txBody>
      </p:sp>
      <p:sp>
        <p:nvSpPr>
          <p:cNvPr id="168967" name="Text Box 10"/>
          <p:cNvSpPr txBox="1">
            <a:spLocks noChangeArrowheads="1"/>
          </p:cNvSpPr>
          <p:nvPr/>
        </p:nvSpPr>
        <p:spPr bwMode="auto">
          <a:xfrm>
            <a:off x="858838" y="7443788"/>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68968" name="Rectangle 11"/>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68969" name="Text Box 12"/>
          <p:cNvSpPr txBox="1">
            <a:spLocks noChangeArrowheads="1"/>
          </p:cNvSpPr>
          <p:nvPr/>
        </p:nvSpPr>
        <p:spPr bwMode="auto">
          <a:xfrm>
            <a:off x="9229725" y="741680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80</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3175"/>
            <a:ext cx="10077450" cy="776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1010" name="Rectangle 2"/>
          <p:cNvSpPr>
            <a:spLocks noChangeArrowheads="1"/>
          </p:cNvSpPr>
          <p:nvPr/>
        </p:nvSpPr>
        <p:spPr bwMode="auto">
          <a:xfrm>
            <a:off x="7164388" y="379413"/>
            <a:ext cx="5222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1011" name="Picture 3"/>
          <p:cNvSpPr>
            <a:spLocks noChangeAspect="1" noChangeArrowheads="1"/>
          </p:cNvSpPr>
          <p:nvPr/>
        </p:nvSpPr>
        <p:spPr bwMode="auto">
          <a:xfrm>
            <a:off x="2052638" y="430213"/>
            <a:ext cx="5695950" cy="641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77" tIns="45637" rIns="91277" bIns="45637"/>
          <a:lstStyle/>
          <a:p>
            <a:endParaRPr lang="en-US"/>
          </a:p>
        </p:txBody>
      </p:sp>
      <p:sp>
        <p:nvSpPr>
          <p:cNvPr id="171012" name="Text Box 6"/>
          <p:cNvSpPr txBox="1">
            <a:spLocks noChangeArrowheads="1"/>
          </p:cNvSpPr>
          <p:nvPr/>
        </p:nvSpPr>
        <p:spPr bwMode="auto">
          <a:xfrm>
            <a:off x="858838" y="7432675"/>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71013" name="Rectangle 7"/>
          <p:cNvSpPr>
            <a:spLocks noChangeArrowheads="1"/>
          </p:cNvSpPr>
          <p:nvPr/>
        </p:nvSpPr>
        <p:spPr bwMode="auto">
          <a:xfrm>
            <a:off x="8694738" y="740886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71014" name="Text Box 8"/>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81</a:t>
            </a:r>
          </a:p>
        </p:txBody>
      </p:sp>
      <p:pic>
        <p:nvPicPr>
          <p:cNvPr id="17101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2638" y="430213"/>
            <a:ext cx="5695950" cy="6415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84997" name="Text Box 5"/>
          <p:cNvSpPr txBox="1">
            <a:spLocks noChangeArrowheads="1"/>
          </p:cNvSpPr>
          <p:nvPr/>
        </p:nvSpPr>
        <p:spPr bwMode="auto">
          <a:xfrm>
            <a:off x="808038" y="6710363"/>
            <a:ext cx="4217987" cy="601662"/>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ar-JO" sz="3200" b="1" dirty="0">
                <a:solidFill>
                  <a:srgbClr val="FFFF00"/>
                </a:solidFill>
                <a:latin typeface="Arial" panose="020B0604020202020204" pitchFamily="34" charset="0"/>
                <a:cs typeface="Arial" panose="020B0604020202020204" pitchFamily="34" charset="0"/>
              </a:rPr>
              <a:t>مساعدة الدراسة رقم 35</a:t>
            </a:r>
            <a:endParaRPr lang="en-GB" sz="32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fill="hold" nodeType="with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1000" fill="hold"/>
                                        <p:tgtEl>
                                          <p:spTgt spid="84997"/>
                                        </p:tgtEl>
                                        <p:attrNameLst>
                                          <p:attrName>ppt_w</p:attrName>
                                        </p:attrNameLst>
                                      </p:cBhvr>
                                      <p:tavLst>
                                        <p:tav tm="100000">
                                          <p:val>
                                            <p:fltVal val="0"/>
                                          </p:val>
                                        </p:tav>
                                        <p:tav>
                                          <p:val>
                                            <p:strVal val="#ppt_w"/>
                                          </p:val>
                                        </p:tav>
                                      </p:tavLst>
                                    </p:anim>
                                    <p:anim calcmode="lin" valueType="num">
                                      <p:cBhvr>
                                        <p:cTn id="8" dur="1000" fill="hold"/>
                                        <p:tgtEl>
                                          <p:spTgt spid="84997"/>
                                        </p:tgtEl>
                                        <p:attrNameLst>
                                          <p:attrName>ppt_h</p:attrName>
                                        </p:attrNameLst>
                                      </p:cBhvr>
                                      <p:tavLst>
                                        <p:tav tm="100000">
                                          <p:val>
                                            <p:fltVal val="0"/>
                                          </p:val>
                                        </p:tav>
                                        <p:tav>
                                          <p:val>
                                            <p:strVal val="#ppt_h"/>
                                          </p:val>
                                        </p:tav>
                                      </p:tavLst>
                                    </p:anim>
                                    <p:anim calcmode="lin" valueType="num">
                                      <p:cBhvr>
                                        <p:cTn id="9" dur="1000" fill="hold"/>
                                        <p:tgtEl>
                                          <p:spTgt spid="849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9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163" y="1878013"/>
            <a:ext cx="3825875"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30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175"/>
            <a:ext cx="10058400" cy="776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305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53038" y="1892300"/>
            <a:ext cx="3798887" cy="507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3060" name="Rectangle 3"/>
          <p:cNvSpPr>
            <a:spLocks noChangeArrowheads="1"/>
          </p:cNvSpPr>
          <p:nvPr/>
        </p:nvSpPr>
        <p:spPr bwMode="auto">
          <a:xfrm>
            <a:off x="7164388" y="381000"/>
            <a:ext cx="522287" cy="30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3061" name="Picture 4"/>
          <p:cNvSpPr>
            <a:spLocks noChangeAspect="1" noChangeArrowheads="1"/>
          </p:cNvSpPr>
          <p:nvPr/>
        </p:nvSpPr>
        <p:spPr bwMode="auto">
          <a:xfrm>
            <a:off x="5253038" y="1892300"/>
            <a:ext cx="3798887" cy="507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277" tIns="45637" rIns="91277" bIns="45637"/>
          <a:lstStyle/>
          <a:p>
            <a:endParaRPr lang="en-US"/>
          </a:p>
        </p:txBody>
      </p:sp>
      <p:sp>
        <p:nvSpPr>
          <p:cNvPr id="173062" name="Rectangle 5"/>
          <p:cNvSpPr>
            <a:spLocks noChangeArrowheads="1"/>
          </p:cNvSpPr>
          <p:nvPr/>
        </p:nvSpPr>
        <p:spPr bwMode="auto">
          <a:xfrm>
            <a:off x="831850" y="1263650"/>
            <a:ext cx="8394700" cy="381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65000"/>
              </a:lnSpc>
              <a:spcBef>
                <a:spcPts val="1750"/>
              </a:spcBef>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altLang="ja-JP" sz="2800" b="1" dirty="0">
                <a:solidFill>
                  <a:srgbClr val="000000"/>
                </a:solidFill>
                <a:latin typeface="Arial" panose="020B0604020202020204" pitchFamily="34" charset="0"/>
                <a:cs typeface="Arial" panose="020B0604020202020204" pitchFamily="34" charset="0"/>
              </a:rPr>
              <a:t>"إعداد 66 سفرًا من كتابك المقدس"</a:t>
            </a:r>
            <a:endParaRPr lang="en-GB" sz="2800" b="1" dirty="0">
              <a:solidFill>
                <a:srgbClr val="000000"/>
              </a:solidFill>
              <a:latin typeface="Arial" panose="020B0604020202020204" pitchFamily="34" charset="0"/>
              <a:cs typeface="Arial" panose="020B0604020202020204" pitchFamily="34" charset="0"/>
            </a:endParaRPr>
          </a:p>
        </p:txBody>
      </p:sp>
      <p:sp>
        <p:nvSpPr>
          <p:cNvPr id="86022" name="Rectangle 6"/>
          <p:cNvSpPr>
            <a:spLocks noChangeArrowheads="1"/>
          </p:cNvSpPr>
          <p:nvPr/>
        </p:nvSpPr>
        <p:spPr bwMode="auto">
          <a:xfrm>
            <a:off x="889000" y="1846263"/>
            <a:ext cx="3878263" cy="5146675"/>
          </a:xfrm>
          <a:prstGeom prst="rect">
            <a:avLst/>
          </a:prstGeom>
          <a:noFill/>
          <a:ln w="50760">
            <a:solidFill>
              <a:srgbClr val="00279F"/>
            </a:solidFill>
            <a:miter lim="800000"/>
            <a:headEnd/>
            <a:tailEnd/>
          </a:ln>
          <a:effectLst>
            <a:outerShdw blurRad="63500" dist="107933" dir="2700000" algn="ctr" rotWithShape="0">
              <a:srgbClr val="919191"/>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73064" name="Rectangle 8"/>
          <p:cNvSpPr>
            <a:spLocks noChangeArrowheads="1"/>
          </p:cNvSpPr>
          <p:nvPr/>
        </p:nvSpPr>
        <p:spPr bwMode="auto">
          <a:xfrm>
            <a:off x="5948363" y="3195638"/>
            <a:ext cx="2879725"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2900" b="1" dirty="0">
                <a:solidFill>
                  <a:srgbClr val="FC0128"/>
                </a:solidFill>
                <a:latin typeface="Arial" panose="020B0604020202020204" pitchFamily="34" charset="0"/>
                <a:cs typeface="Arial" panose="020B0604020202020204" pitchFamily="34" charset="0"/>
              </a:rPr>
              <a:t>ع ج</a:t>
            </a:r>
            <a:endParaRPr lang="en-GB" sz="12900" b="1" dirty="0">
              <a:solidFill>
                <a:srgbClr val="FC0128"/>
              </a:solidFill>
              <a:latin typeface="Arial" panose="020B0604020202020204" pitchFamily="34" charset="0"/>
              <a:cs typeface="Arial" panose="020B0604020202020204" pitchFamily="34" charset="0"/>
            </a:endParaRPr>
          </a:p>
        </p:txBody>
      </p:sp>
      <p:sp>
        <p:nvSpPr>
          <p:cNvPr id="173065" name="Rectangle 9"/>
          <p:cNvSpPr>
            <a:spLocks noChangeArrowheads="1"/>
          </p:cNvSpPr>
          <p:nvPr/>
        </p:nvSpPr>
        <p:spPr bwMode="auto">
          <a:xfrm>
            <a:off x="1154113" y="273050"/>
            <a:ext cx="7807325"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gn="ctr">
              <a:lnSpc>
                <a:spcPct val="100000"/>
              </a:lnSpc>
              <a:spcBef>
                <a:spcPts val="3000"/>
              </a:spcBef>
              <a:buClr>
                <a:srgbClr val="4618C6"/>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4800" b="1" dirty="0">
                <a:solidFill>
                  <a:srgbClr val="4618C6"/>
                </a:solidFill>
                <a:latin typeface="Arial" panose="020B0604020202020204" pitchFamily="34" charset="0"/>
                <a:cs typeface="Arial" panose="020B0604020202020204" pitchFamily="34" charset="0"/>
              </a:rPr>
              <a:t>الكتاب المقدس... بشكل أساسي</a:t>
            </a:r>
            <a:endParaRPr lang="en-GB" sz="4800" b="1" dirty="0">
              <a:solidFill>
                <a:srgbClr val="4618C6"/>
              </a:solidFill>
              <a:latin typeface="Arial" panose="020B0604020202020204" pitchFamily="34" charset="0"/>
              <a:cs typeface="Arial" panose="020B0604020202020204" pitchFamily="34" charset="0"/>
            </a:endParaRPr>
          </a:p>
        </p:txBody>
      </p:sp>
      <p:sp>
        <p:nvSpPr>
          <p:cNvPr id="173066" name="Rectangle 10"/>
          <p:cNvSpPr>
            <a:spLocks noChangeArrowheads="1"/>
          </p:cNvSpPr>
          <p:nvPr/>
        </p:nvSpPr>
        <p:spPr bwMode="auto">
          <a:xfrm>
            <a:off x="7550150" y="366713"/>
            <a:ext cx="3365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1125"/>
              </a:spcBef>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800">
                <a:solidFill>
                  <a:srgbClr val="000000"/>
                </a:solidFill>
                <a:latin typeface="Helvetica" charset="0"/>
              </a:rPr>
              <a:t>®</a:t>
            </a:r>
          </a:p>
        </p:txBody>
      </p:sp>
      <p:sp>
        <p:nvSpPr>
          <p:cNvPr id="173067" name="Text Box 11"/>
          <p:cNvSpPr txBox="1">
            <a:spLocks noChangeArrowheads="1"/>
          </p:cNvSpPr>
          <p:nvPr/>
        </p:nvSpPr>
        <p:spPr bwMode="auto">
          <a:xfrm>
            <a:off x="8391525" y="6904038"/>
            <a:ext cx="1244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3068" name="Text Box 12"/>
          <p:cNvSpPr txBox="1">
            <a:spLocks noChangeArrowheads="1"/>
          </p:cNvSpPr>
          <p:nvPr/>
        </p:nvSpPr>
        <p:spPr bwMode="auto">
          <a:xfrm>
            <a:off x="9691688" y="635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3069" name="Text Box 13"/>
          <p:cNvSpPr txBox="1">
            <a:spLocks noChangeArrowheads="1"/>
          </p:cNvSpPr>
          <p:nvPr/>
        </p:nvSpPr>
        <p:spPr bwMode="auto">
          <a:xfrm>
            <a:off x="9690100" y="7264400"/>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3070" name="Text Box 14"/>
          <p:cNvSpPr txBox="1">
            <a:spLocks noChangeArrowheads="1"/>
          </p:cNvSpPr>
          <p:nvPr/>
        </p:nvSpPr>
        <p:spPr bwMode="auto">
          <a:xfrm>
            <a:off x="900113" y="7432675"/>
            <a:ext cx="919162"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73071" name="Rectangle 15"/>
          <p:cNvSpPr>
            <a:spLocks noChangeArrowheads="1"/>
          </p:cNvSpPr>
          <p:nvPr/>
        </p:nvSpPr>
        <p:spPr bwMode="auto">
          <a:xfrm>
            <a:off x="8723833"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73072" name="Text Box 16"/>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82</a:t>
            </a:r>
          </a:p>
        </p:txBody>
      </p:sp>
      <p:pic>
        <p:nvPicPr>
          <p:cNvPr id="173073" name="Picture 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5363" y="1971675"/>
            <a:ext cx="3759200" cy="4970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3074" name="Rectangle 18"/>
          <p:cNvSpPr>
            <a:spLocks noChangeArrowheads="1"/>
          </p:cNvSpPr>
          <p:nvPr/>
        </p:nvSpPr>
        <p:spPr bwMode="auto">
          <a:xfrm>
            <a:off x="1441450" y="3167063"/>
            <a:ext cx="2765425"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176" tIns="44189" rIns="90176" bIns="44189">
            <a:spAutoFit/>
          </a:bodyPr>
          <a:lstStyle/>
          <a:p>
            <a:pPr>
              <a:lnSpc>
                <a:spcPct val="100000"/>
              </a:lnSpc>
              <a:spcBef>
                <a:spcPts val="8050"/>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2900" b="1" dirty="0">
                <a:solidFill>
                  <a:srgbClr val="FC0128"/>
                </a:solidFill>
                <a:latin typeface="Arial" panose="020B0604020202020204" pitchFamily="34" charset="0"/>
                <a:cs typeface="Arial" panose="020B0604020202020204" pitchFamily="34" charset="0"/>
              </a:rPr>
              <a:t>ع ق</a:t>
            </a:r>
            <a:endParaRPr lang="en-GB" sz="12900" b="1" dirty="0">
              <a:solidFill>
                <a:srgbClr val="FC0128"/>
              </a:solidFill>
              <a:latin typeface="Arial" panose="020B0604020202020204" pitchFamily="34" charset="0"/>
              <a:cs typeface="Arial" panose="020B0604020202020204" pitchFamily="34" charset="0"/>
            </a:endParaRPr>
          </a:p>
        </p:txBody>
      </p:sp>
      <p:sp>
        <p:nvSpPr>
          <p:cNvPr id="173075" name="Rectangle 7"/>
          <p:cNvSpPr>
            <a:spLocks noChangeArrowheads="1"/>
          </p:cNvSpPr>
          <p:nvPr/>
        </p:nvSpPr>
        <p:spPr bwMode="auto">
          <a:xfrm>
            <a:off x="5207000" y="1846263"/>
            <a:ext cx="3878263" cy="5146675"/>
          </a:xfrm>
          <a:prstGeom prst="rect">
            <a:avLst/>
          </a:prstGeom>
          <a:noFill/>
          <a:ln w="50760">
            <a:solidFill>
              <a:srgbClr val="00279F"/>
            </a:solidFill>
            <a:miter lim="800000"/>
            <a:headEnd/>
            <a:tailEnd/>
          </a:ln>
          <a:effectLst>
            <a:outerShdw dist="107933" dir="2700000" algn="ctr" rotWithShape="0">
              <a:srgbClr val="919191"/>
            </a:outerShdw>
          </a:effectLst>
          <a:extLst>
            <a:ext uri="{909E8E84-426E-40dd-AFC4-6F175D3DCCD1}">
              <a14:hiddenFill xmlns:a14="http://schemas.microsoft.com/office/drawing/2010/main" xmlns="">
                <a:solidFill>
                  <a:srgbClr val="FFFFFF"/>
                </a:solidFill>
              </a14:hiddenFill>
            </a:ext>
          </a:extLst>
        </p:spPr>
        <p:txBody>
          <a:bodyPr wrap="none" lIns="91328" tIns="45662" rIns="91328" bIns="45662" anchor="ctr"/>
          <a:lstStyle/>
          <a:p>
            <a:pPr defTabSz="454025"/>
            <a:endParaRPr lang="en-US"/>
          </a:p>
        </p:txBody>
      </p:sp>
      <p:sp>
        <p:nvSpPr>
          <p:cNvPr id="86035" name="Text Box 19"/>
          <p:cNvSpPr txBox="1">
            <a:spLocks noChangeArrowheads="1"/>
          </p:cNvSpPr>
          <p:nvPr/>
        </p:nvSpPr>
        <p:spPr bwMode="auto">
          <a:xfrm>
            <a:off x="2373313" y="6610350"/>
            <a:ext cx="5840412" cy="601663"/>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2000"/>
              </a:spcBef>
              <a:buClr>
                <a:srgbClr val="FFFF00"/>
              </a:buClr>
              <a:defRPr/>
            </a:pPr>
            <a:r>
              <a:rPr lang="ar-JO" sz="3200" b="1" dirty="0">
                <a:solidFill>
                  <a:srgbClr val="FFFF00"/>
                </a:solidFill>
                <a:latin typeface="Arial" panose="020B0604020202020204" pitchFamily="34" charset="0"/>
                <a:cs typeface="Arial" panose="020B0604020202020204" pitchFamily="34" charset="0"/>
              </a:rPr>
              <a:t>مساعدتا الدراسة رقم 34 و 35</a:t>
            </a:r>
            <a:endParaRPr lang="en-GB" sz="3200" b="1" dirty="0">
              <a:solidFill>
                <a:srgbClr val="FFFF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86035"/>
                                        </p:tgtEl>
                                        <p:attrNameLst>
                                          <p:attrName>style.visibility</p:attrName>
                                        </p:attrNameLst>
                                      </p:cBhvr>
                                      <p:to>
                                        <p:strVal val="visible"/>
                                      </p:to>
                                    </p:set>
                                    <p:anim calcmode="lin" valueType="num">
                                      <p:cBhvr>
                                        <p:cTn id="7" dur="500" fill="hold"/>
                                        <p:tgtEl>
                                          <p:spTgt spid="86035"/>
                                        </p:tgtEl>
                                        <p:attrNameLst>
                                          <p:attrName>ppt_x</p:attrName>
                                        </p:attrNameLst>
                                      </p:cBhvr>
                                      <p:tavLst>
                                        <p:tav tm="100000">
                                          <p:val>
                                            <p:strVal val="#ppt_x"/>
                                          </p:val>
                                        </p:tav>
                                        <p:tav>
                                          <p:val>
                                            <p:strVal val="#ppt_x"/>
                                          </p:val>
                                        </p:tav>
                                      </p:tavLst>
                                    </p:anim>
                                    <p:anim calcmode="lin" valueType="num">
                                      <p:cBhvr>
                                        <p:cTn id="8" dur="500" fill="hold"/>
                                        <p:tgtEl>
                                          <p:spTgt spid="8603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06"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07"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08"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175109"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175110"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pic>
        <p:nvPicPr>
          <p:cNvPr id="17511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12"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175113"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14"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pic>
        <p:nvPicPr>
          <p:cNvPr id="175115"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16"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17"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pic>
        <p:nvPicPr>
          <p:cNvPr id="87054"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75119"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0"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1"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3"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24" name="Text Box 20"/>
          <p:cNvSpPr txBox="1">
            <a:spLocks noChangeArrowheads="1"/>
          </p:cNvSpPr>
          <p:nvPr/>
        </p:nvSpPr>
        <p:spPr bwMode="auto">
          <a:xfrm>
            <a:off x="133350" y="120650"/>
            <a:ext cx="3406775" cy="178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ar-JO" sz="2700" b="1" dirty="0">
                <a:solidFill>
                  <a:srgbClr val="FFFFFF"/>
                </a:solidFill>
                <a:latin typeface="Arial" panose="020B0604020202020204" pitchFamily="34" charset="0"/>
                <a:cs typeface="Arial" panose="020B0604020202020204" pitchFamily="34" charset="0"/>
              </a:rPr>
              <a:t>نسيج </a:t>
            </a:r>
          </a:p>
          <a:p>
            <a:pPr>
              <a:lnSpc>
                <a:spcPct val="100000"/>
              </a:lnSpc>
              <a:spcBef>
                <a:spcPts val="1688"/>
              </a:spcBef>
              <a:buClr>
                <a:srgbClr val="FFFFFF"/>
              </a:buClr>
            </a:pPr>
            <a:r>
              <a:rPr lang="ar-JO" sz="2700" b="1" dirty="0">
                <a:solidFill>
                  <a:srgbClr val="FFFFFF"/>
                </a:solidFill>
                <a:latin typeface="Arial" panose="020B0604020202020204" pitchFamily="34" charset="0"/>
                <a:cs typeface="Arial" panose="020B0604020202020204" pitchFamily="34" charset="0"/>
              </a:rPr>
              <a:t>التسلسل الزمني</a:t>
            </a:r>
          </a:p>
          <a:p>
            <a:pPr>
              <a:lnSpc>
                <a:spcPct val="100000"/>
              </a:lnSpc>
              <a:spcBef>
                <a:spcPts val="1688"/>
              </a:spcBef>
              <a:buClr>
                <a:srgbClr val="FFFFFF"/>
              </a:buClr>
            </a:pPr>
            <a:r>
              <a:rPr lang="ar-JO" sz="2700" b="1" dirty="0">
                <a:solidFill>
                  <a:srgbClr val="FFFFFF"/>
                </a:solidFill>
                <a:latin typeface="Arial" panose="020B0604020202020204" pitchFamily="34" charset="0"/>
                <a:cs typeface="Arial" panose="020B0604020202020204" pitchFamily="34" charset="0"/>
              </a:rPr>
              <a:t>للكتاب المقدس</a:t>
            </a:r>
          </a:p>
        </p:txBody>
      </p:sp>
      <p:grpSp>
        <p:nvGrpSpPr>
          <p:cNvPr id="175125"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75126" name="Group 28"/>
          <p:cNvGrpSpPr>
            <a:grpSpLocks/>
          </p:cNvGrpSpPr>
          <p:nvPr/>
        </p:nvGrpSpPr>
        <p:grpSpPr bwMode="auto">
          <a:xfrm>
            <a:off x="3121025" y="4089400"/>
            <a:ext cx="6229350" cy="758825"/>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75127" name="Group 33"/>
          <p:cNvGrpSpPr>
            <a:grpSpLocks/>
          </p:cNvGrpSpPr>
          <p:nvPr/>
        </p:nvGrpSpPr>
        <p:grpSpPr bwMode="auto">
          <a:xfrm>
            <a:off x="4335463" y="496252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75128"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75129" name="Group 39"/>
          <p:cNvGrpSpPr>
            <a:grpSpLocks/>
          </p:cNvGrpSpPr>
          <p:nvPr/>
        </p:nvGrpSpPr>
        <p:grpSpPr bwMode="auto">
          <a:xfrm>
            <a:off x="4214813" y="5811838"/>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75214"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grpSp>
      <p:pic>
        <p:nvPicPr>
          <p:cNvPr id="175130"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1"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2"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3"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4"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5"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4112" name="Text Box 51"/>
          <p:cNvSpPr txBox="1">
            <a:spLocks noChangeArrowheads="1"/>
          </p:cNvSpPr>
          <p:nvPr/>
        </p:nvSpPr>
        <p:spPr bwMode="auto">
          <a:xfrm>
            <a:off x="3355975" y="4232176"/>
            <a:ext cx="3557588"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defRPr/>
            </a:pPr>
            <a:r>
              <a:rPr lang="ar-JO" sz="2800" b="1" dirty="0">
                <a:solidFill>
                  <a:srgbClr val="00AE00"/>
                </a:solidFill>
                <a:effectLst>
                  <a:glow rad="139700">
                    <a:schemeClr val="bg1"/>
                  </a:glow>
                </a:effectLst>
                <a:latin typeface="Arial" panose="020B0604020202020204" pitchFamily="34" charset="0"/>
                <a:cs typeface="Arial" panose="020B0604020202020204" pitchFamily="34" charset="0"/>
              </a:rPr>
              <a:t>عهد الأرض</a:t>
            </a:r>
            <a:endParaRPr lang="en-GB" sz="2800" b="1" dirty="0">
              <a:solidFill>
                <a:srgbClr val="00AE00"/>
              </a:solidFill>
              <a:effectLst>
                <a:glow rad="139700">
                  <a:schemeClr val="bg1"/>
                </a:glow>
              </a:effectLst>
              <a:latin typeface="Arial" panose="020B0604020202020204" pitchFamily="34" charset="0"/>
              <a:cs typeface="Arial" panose="020B0604020202020204" pitchFamily="34" charset="0"/>
            </a:endParaRPr>
          </a:p>
        </p:txBody>
      </p:sp>
      <p:sp>
        <p:nvSpPr>
          <p:cNvPr id="174113" name="Text Box 52"/>
          <p:cNvSpPr txBox="1">
            <a:spLocks noChangeArrowheads="1"/>
          </p:cNvSpPr>
          <p:nvPr/>
        </p:nvSpPr>
        <p:spPr bwMode="auto">
          <a:xfrm>
            <a:off x="2524125" y="3179663"/>
            <a:ext cx="6937375" cy="718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618FFD"/>
              </a:buClr>
              <a:defRPr/>
            </a:pPr>
            <a:r>
              <a:rPr lang="ar-JO" sz="4000" b="1" dirty="0">
                <a:solidFill>
                  <a:srgbClr val="618FFD"/>
                </a:solidFill>
                <a:effectLst>
                  <a:glow rad="139700">
                    <a:schemeClr val="bg1"/>
                  </a:glow>
                </a:effectLst>
                <a:latin typeface="Arial" panose="020B0604020202020204" pitchFamily="34" charset="0"/>
                <a:cs typeface="Arial" panose="020B0604020202020204" pitchFamily="34" charset="0"/>
              </a:rPr>
              <a:t>العهد الإبراهيمي</a:t>
            </a:r>
            <a:endParaRPr lang="en-GB" sz="4000" b="1" dirty="0">
              <a:solidFill>
                <a:srgbClr val="618FFD"/>
              </a:solidFill>
              <a:effectLst>
                <a:glow rad="139700">
                  <a:schemeClr val="bg1"/>
                </a:glow>
              </a:effectLst>
              <a:latin typeface="Arial" panose="020B0604020202020204" pitchFamily="34" charset="0"/>
              <a:cs typeface="Arial" panose="020B0604020202020204" pitchFamily="34" charset="0"/>
            </a:endParaRPr>
          </a:p>
        </p:txBody>
      </p:sp>
      <p:sp>
        <p:nvSpPr>
          <p:cNvPr id="174114" name="Text Box 53"/>
          <p:cNvSpPr txBox="1">
            <a:spLocks noChangeArrowheads="1"/>
          </p:cNvSpPr>
          <p:nvPr/>
        </p:nvSpPr>
        <p:spPr bwMode="auto">
          <a:xfrm>
            <a:off x="4214813" y="5954613"/>
            <a:ext cx="4129087" cy="59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ar-JO" sz="3200" b="1" dirty="0">
                <a:solidFill>
                  <a:srgbClr val="00AE00"/>
                </a:solidFill>
                <a:effectLst>
                  <a:glow rad="139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العهد الجديد</a:t>
            </a:r>
            <a:endParaRPr lang="en-GB" sz="3200" b="1" dirty="0">
              <a:solidFill>
                <a:srgbClr val="00AE00"/>
              </a:solidFill>
              <a:effectLst>
                <a:glow rad="139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4115" name="Text Box 54"/>
          <p:cNvSpPr txBox="1">
            <a:spLocks noChangeArrowheads="1"/>
          </p:cNvSpPr>
          <p:nvPr/>
        </p:nvSpPr>
        <p:spPr bwMode="auto">
          <a:xfrm>
            <a:off x="4189413" y="5102126"/>
            <a:ext cx="4864100"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ar-JO" sz="2800" b="1" dirty="0">
                <a:solidFill>
                  <a:srgbClr val="00AE00"/>
                </a:solidFill>
                <a:effectLst>
                  <a:glow rad="139700">
                    <a:schemeClr val="bg1"/>
                  </a:glow>
                </a:effectLst>
                <a:latin typeface="Arial" panose="020B0604020202020204" pitchFamily="34" charset="0"/>
                <a:cs typeface="Arial" panose="020B0604020202020204" pitchFamily="34" charset="0"/>
              </a:rPr>
              <a:t>العهد الداوودي</a:t>
            </a:r>
            <a:endParaRPr lang="en-GB" sz="2800" b="1" dirty="0">
              <a:solidFill>
                <a:srgbClr val="00AE00"/>
              </a:solidFill>
              <a:effectLst>
                <a:glow rad="139700">
                  <a:schemeClr val="bg1"/>
                </a:glow>
              </a:effectLst>
              <a:latin typeface="Arial" panose="020B0604020202020204" pitchFamily="34" charset="0"/>
              <a:cs typeface="Arial" panose="020B0604020202020204" pitchFamily="34" charset="0"/>
            </a:endParaRPr>
          </a:p>
        </p:txBody>
      </p:sp>
      <p:sp>
        <p:nvSpPr>
          <p:cNvPr id="175140" name="Rectangle 55"/>
          <p:cNvSpPr>
            <a:spLocks noChangeArrowheads="1"/>
          </p:cNvSpPr>
          <p:nvPr/>
        </p:nvSpPr>
        <p:spPr bwMode="auto">
          <a:xfrm rot="-3660000">
            <a:off x="6110255" y="1616757"/>
            <a:ext cx="1155766" cy="193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dirty="0">
                <a:solidFill>
                  <a:srgbClr val="FFEA18"/>
                </a:solidFill>
                <a:latin typeface="Arial" charset="0"/>
              </a:rPr>
              <a:t> </a:t>
            </a:r>
            <a:r>
              <a:rPr lang="ar-JO" sz="1400" b="1" dirty="0">
                <a:solidFill>
                  <a:srgbClr val="FFEA18"/>
                </a:solidFill>
                <a:latin typeface="Arial" panose="020B0604020202020204" pitchFamily="34" charset="0"/>
                <a:cs typeface="Arial" panose="020B0604020202020204" pitchFamily="34" charset="0"/>
              </a:rPr>
              <a:t>عشاء</a:t>
            </a:r>
            <a:r>
              <a:rPr lang="ar-JO" sz="1200" b="1" dirty="0">
                <a:solidFill>
                  <a:srgbClr val="FFEA18"/>
                </a:solidFill>
                <a:latin typeface="Arial" panose="020B0604020202020204" pitchFamily="34" charset="0"/>
                <a:cs typeface="Arial" panose="020B0604020202020204" pitchFamily="34" charset="0"/>
              </a:rPr>
              <a:t> عرس الخروف</a:t>
            </a:r>
            <a:endParaRPr lang="en-GB" sz="1200" b="1" dirty="0">
              <a:solidFill>
                <a:srgbClr val="FFEA18"/>
              </a:solidFill>
              <a:latin typeface="Arial" panose="020B0604020202020204" pitchFamily="34" charset="0"/>
              <a:cs typeface="Arial" panose="020B0604020202020204" pitchFamily="34" charset="0"/>
            </a:endParaRPr>
          </a:p>
        </p:txBody>
      </p:sp>
      <p:sp>
        <p:nvSpPr>
          <p:cNvPr id="175141" name="Rectangle 56"/>
          <p:cNvSpPr>
            <a:spLocks noChangeArrowheads="1"/>
          </p:cNvSpPr>
          <p:nvPr/>
        </p:nvSpPr>
        <p:spPr bwMode="auto">
          <a:xfrm rot="-3660000">
            <a:off x="6659619" y="1676741"/>
            <a:ext cx="809517" cy="172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400" b="1" dirty="0">
                <a:solidFill>
                  <a:srgbClr val="11B0C5"/>
                </a:solidFill>
                <a:latin typeface="Arial" panose="020B0604020202020204" pitchFamily="34" charset="0"/>
                <a:cs typeface="Arial" panose="020B0604020202020204" pitchFamily="34" charset="0"/>
              </a:rPr>
              <a:t>المجيء الثاني</a:t>
            </a:r>
            <a:endParaRPr lang="en-GB" sz="1400" b="1" dirty="0">
              <a:solidFill>
                <a:srgbClr val="11B0C5"/>
              </a:solidFill>
              <a:latin typeface="Arial" panose="020B0604020202020204" pitchFamily="34" charset="0"/>
              <a:cs typeface="Arial" panose="020B0604020202020204" pitchFamily="34" charset="0"/>
            </a:endParaRPr>
          </a:p>
        </p:txBody>
      </p:sp>
      <p:sp>
        <p:nvSpPr>
          <p:cNvPr id="175142" name="Rectangle 57"/>
          <p:cNvSpPr>
            <a:spLocks noChangeArrowheads="1"/>
          </p:cNvSpPr>
          <p:nvPr/>
        </p:nvSpPr>
        <p:spPr bwMode="auto">
          <a:xfrm rot="-3660000">
            <a:off x="6938467" y="1439410"/>
            <a:ext cx="1251946" cy="172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400" b="1" dirty="0">
                <a:solidFill>
                  <a:srgbClr val="08F220"/>
                </a:solidFill>
                <a:latin typeface="Arial" panose="020B0604020202020204" pitchFamily="34" charset="0"/>
                <a:cs typeface="Arial" panose="020B0604020202020204" pitchFamily="34" charset="0"/>
              </a:rPr>
              <a:t>الملك الأرضي للمسيح</a:t>
            </a:r>
            <a:endParaRPr lang="en-GB" sz="1400" b="1" dirty="0">
              <a:solidFill>
                <a:srgbClr val="08F220"/>
              </a:solidFill>
              <a:latin typeface="Arial" panose="020B0604020202020204" pitchFamily="34" charset="0"/>
              <a:cs typeface="Arial" panose="020B0604020202020204" pitchFamily="34" charset="0"/>
            </a:endParaRPr>
          </a:p>
        </p:txBody>
      </p:sp>
      <p:sp>
        <p:nvSpPr>
          <p:cNvPr id="175143" name="Rectangle 58"/>
          <p:cNvSpPr>
            <a:spLocks noChangeArrowheads="1"/>
          </p:cNvSpPr>
          <p:nvPr/>
        </p:nvSpPr>
        <p:spPr bwMode="auto">
          <a:xfrm rot="-3660000">
            <a:off x="7187671" y="1592507"/>
            <a:ext cx="1423467" cy="16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200" b="1" dirty="0">
                <a:solidFill>
                  <a:srgbClr val="FFFFFF"/>
                </a:solidFill>
                <a:latin typeface="Arial" panose="020B0604020202020204" pitchFamily="34" charset="0"/>
                <a:cs typeface="Arial" panose="020B0604020202020204" pitchFamily="34" charset="0"/>
              </a:rPr>
              <a:t>دينونة العرش الأبيض العظيم</a:t>
            </a:r>
            <a:endParaRPr lang="en-GB" sz="1200" b="1" dirty="0">
              <a:solidFill>
                <a:srgbClr val="FFFFFF"/>
              </a:solidFill>
              <a:latin typeface="Arial" panose="020B0604020202020204" pitchFamily="34" charset="0"/>
              <a:cs typeface="Arial" panose="020B0604020202020204" pitchFamily="34" charset="0"/>
            </a:endParaRPr>
          </a:p>
        </p:txBody>
      </p:sp>
      <p:sp>
        <p:nvSpPr>
          <p:cNvPr id="175144" name="Rectangle 59"/>
          <p:cNvSpPr>
            <a:spLocks noChangeArrowheads="1"/>
          </p:cNvSpPr>
          <p:nvPr/>
        </p:nvSpPr>
        <p:spPr bwMode="auto">
          <a:xfrm rot="-3660000">
            <a:off x="7553640" y="1441402"/>
            <a:ext cx="1577355"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200" b="1" dirty="0">
                <a:solidFill>
                  <a:srgbClr val="F87B57"/>
                </a:solidFill>
                <a:latin typeface="Arial" panose="020B0604020202020204" pitchFamily="34" charset="0"/>
                <a:cs typeface="Arial" panose="020B0604020202020204" pitchFamily="34" charset="0"/>
              </a:rPr>
              <a:t>السماء الجديدة والأرض الجديدة</a:t>
            </a:r>
            <a:endParaRPr lang="en-GB" sz="1200" b="1" dirty="0">
              <a:solidFill>
                <a:srgbClr val="F87B57"/>
              </a:solidFill>
              <a:latin typeface="Arial" panose="020B0604020202020204" pitchFamily="34" charset="0"/>
              <a:cs typeface="Arial" panose="020B0604020202020204" pitchFamily="34" charset="0"/>
            </a:endParaRPr>
          </a:p>
        </p:txBody>
      </p:sp>
      <p:grpSp>
        <p:nvGrpSpPr>
          <p:cNvPr id="175145" name="Group 60"/>
          <p:cNvGrpSpPr>
            <a:grpSpLocks/>
          </p:cNvGrpSpPr>
          <p:nvPr/>
        </p:nvGrpSpPr>
        <p:grpSpPr bwMode="auto">
          <a:xfrm>
            <a:off x="2111375" y="2506663"/>
            <a:ext cx="5861050" cy="4468812"/>
            <a:chOff x="1330" y="1579"/>
            <a:chExt cx="3692" cy="2815"/>
          </a:xfrm>
        </p:grpSpPr>
        <p:grpSp>
          <p:nvGrpSpPr>
            <p:cNvPr id="175178"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3" name="AutoShape 63"/>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4" name="AutoShape 64"/>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5" name="AutoShape 65"/>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6" name="AutoShape 66"/>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7" name="AutoShape 67"/>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08" name="AutoShape 68"/>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09" name="AutoShape 69"/>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10" name="AutoShape 70"/>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11" name="AutoShape 71"/>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12" name="AutoShape 72"/>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3" name="AutoShape 73"/>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4" name="AutoShape 74"/>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5" name="AutoShape 75"/>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6" name="AutoShape 76"/>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grpSp>
        <p:grpSp>
          <p:nvGrpSpPr>
            <p:cNvPr id="175179"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9" name="AutoShape 79"/>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0" name="AutoShape 80"/>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1" name="AutoShape 81"/>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2" name="AutoShape 82"/>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3" name="AutoShape 83"/>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4" name="AutoShape 84"/>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5" name="AutoShape 85"/>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6" name="AutoShape 86"/>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7" name="AutoShape 87"/>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8" name="AutoShape 88"/>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9" name="AutoShape 89"/>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30" name="AutoShape 90"/>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31" name="AutoShape 91"/>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32" name="AutoShape 92"/>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grpSp>
      </p:grpSp>
      <p:sp>
        <p:nvSpPr>
          <p:cNvPr id="175146" name="Text Box 93"/>
          <p:cNvSpPr txBox="1">
            <a:spLocks noChangeArrowheads="1"/>
          </p:cNvSpPr>
          <p:nvPr/>
        </p:nvSpPr>
        <p:spPr bwMode="auto">
          <a:xfrm>
            <a:off x="9047163" y="6334125"/>
            <a:ext cx="955675" cy="5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5147" name="Text Box 94"/>
          <p:cNvSpPr txBox="1">
            <a:spLocks noChangeArrowheads="1"/>
          </p:cNvSpPr>
          <p:nvPr/>
        </p:nvSpPr>
        <p:spPr bwMode="auto">
          <a:xfrm>
            <a:off x="5219700" y="1811338"/>
            <a:ext cx="874713"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rPr>
              <a:t>J</a:t>
            </a:r>
          </a:p>
        </p:txBody>
      </p:sp>
      <p:sp>
        <p:nvSpPr>
          <p:cNvPr id="175148" name="Rectangle 95"/>
          <p:cNvSpPr>
            <a:spLocks noChangeArrowheads="1"/>
          </p:cNvSpPr>
          <p:nvPr/>
        </p:nvSpPr>
        <p:spPr bwMode="auto">
          <a:xfrm>
            <a:off x="2522538" y="1536700"/>
            <a:ext cx="1490662"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4P</a:t>
            </a:r>
          </a:p>
        </p:txBody>
      </p:sp>
      <p:sp>
        <p:nvSpPr>
          <p:cNvPr id="175149" name="Rectangle 96"/>
          <p:cNvSpPr>
            <a:spLocks noChangeArrowheads="1"/>
          </p:cNvSpPr>
          <p:nvPr/>
        </p:nvSpPr>
        <p:spPr bwMode="auto">
          <a:xfrm>
            <a:off x="3763963" y="1520825"/>
            <a:ext cx="168592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 3S</a:t>
            </a:r>
          </a:p>
        </p:txBody>
      </p:sp>
      <p:grpSp>
        <p:nvGrpSpPr>
          <p:cNvPr id="175150" name="Group 97"/>
          <p:cNvGrpSpPr>
            <a:grpSpLocks/>
          </p:cNvGrpSpPr>
          <p:nvPr/>
        </p:nvGrpSpPr>
        <p:grpSpPr bwMode="auto">
          <a:xfrm>
            <a:off x="1658938" y="2114550"/>
            <a:ext cx="4059237" cy="863600"/>
            <a:chOff x="1045" y="1332"/>
            <a:chExt cx="2557" cy="544"/>
          </a:xfrm>
        </p:grpSpPr>
        <p:grpSp>
          <p:nvGrpSpPr>
            <p:cNvPr id="175168" name="Group 98"/>
            <p:cNvGrpSpPr>
              <a:grpSpLocks/>
            </p:cNvGrpSpPr>
            <p:nvPr/>
          </p:nvGrpSpPr>
          <p:grpSpPr bwMode="auto">
            <a:xfrm>
              <a:off x="1045" y="1332"/>
              <a:ext cx="2294" cy="544"/>
              <a:chOff x="1045" y="1332"/>
              <a:chExt cx="2294" cy="544"/>
            </a:xfrm>
          </p:grpSpPr>
          <p:sp>
            <p:nvSpPr>
              <p:cNvPr id="175170" name="Rectangle 99"/>
              <p:cNvSpPr>
                <a:spLocks noChangeArrowheads="1"/>
              </p:cNvSpPr>
              <p:nvPr/>
            </p:nvSpPr>
            <p:spPr bwMode="auto">
              <a:xfrm>
                <a:off x="1045"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rPr>
                  <a:t>C</a:t>
                </a:r>
              </a:p>
            </p:txBody>
          </p:sp>
          <p:sp>
            <p:nvSpPr>
              <p:cNvPr id="175171" name="Rectangle 100"/>
              <p:cNvSpPr>
                <a:spLocks noChangeArrowheads="1"/>
              </p:cNvSpPr>
              <p:nvPr/>
            </p:nvSpPr>
            <p:spPr bwMode="auto">
              <a:xfrm>
                <a:off x="1296"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A</a:t>
                </a:r>
              </a:p>
            </p:txBody>
          </p:sp>
          <p:sp>
            <p:nvSpPr>
              <p:cNvPr id="175172" name="Rectangle 101"/>
              <p:cNvSpPr>
                <a:spLocks noChangeArrowheads="1"/>
              </p:cNvSpPr>
              <p:nvPr/>
            </p:nvSpPr>
            <p:spPr bwMode="auto">
              <a:xfrm>
                <a:off x="1558" y="1339"/>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175173" name="Rectangle 102"/>
              <p:cNvSpPr>
                <a:spLocks noChangeArrowheads="1"/>
              </p:cNvSpPr>
              <p:nvPr/>
            </p:nvSpPr>
            <p:spPr bwMode="auto">
              <a:xfrm>
                <a:off x="1809"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M</a:t>
                </a:r>
              </a:p>
            </p:txBody>
          </p:sp>
          <p:sp>
            <p:nvSpPr>
              <p:cNvPr id="175174" name="Rectangle 103"/>
              <p:cNvSpPr>
                <a:spLocks noChangeArrowheads="1"/>
              </p:cNvSpPr>
              <p:nvPr/>
            </p:nvSpPr>
            <p:spPr bwMode="auto">
              <a:xfrm>
                <a:off x="2054" y="1332"/>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175175" name="Rectangle 104"/>
              <p:cNvSpPr>
                <a:spLocks noChangeArrowheads="1"/>
              </p:cNvSpPr>
              <p:nvPr/>
            </p:nvSpPr>
            <p:spPr bwMode="auto">
              <a:xfrm>
                <a:off x="2318" y="1341"/>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A</a:t>
                </a:r>
              </a:p>
            </p:txBody>
          </p:sp>
          <p:sp>
            <p:nvSpPr>
              <p:cNvPr id="175176" name="Rectangle 105"/>
              <p:cNvSpPr>
                <a:spLocks noChangeArrowheads="1"/>
              </p:cNvSpPr>
              <p:nvPr/>
            </p:nvSpPr>
            <p:spPr bwMode="auto">
              <a:xfrm>
                <a:off x="2558" y="1341"/>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R</a:t>
                </a:r>
              </a:p>
            </p:txBody>
          </p:sp>
          <p:sp>
            <p:nvSpPr>
              <p:cNvPr id="175177" name="Rectangle 106"/>
              <p:cNvSpPr>
                <a:spLocks noChangeArrowheads="1"/>
              </p:cNvSpPr>
              <p:nvPr/>
            </p:nvSpPr>
            <p:spPr bwMode="auto">
              <a:xfrm>
                <a:off x="2812" y="1350"/>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C</a:t>
                </a:r>
              </a:p>
            </p:txBody>
          </p:sp>
        </p:grpSp>
        <p:sp>
          <p:nvSpPr>
            <p:cNvPr id="175169" name="Rectangle 107"/>
            <p:cNvSpPr>
              <a:spLocks noChangeArrowheads="1"/>
            </p:cNvSpPr>
            <p:nvPr/>
          </p:nvSpPr>
          <p:spPr bwMode="auto">
            <a:xfrm>
              <a:off x="3075" y="1342"/>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rPr>
                <a:t>S</a:t>
              </a:r>
            </a:p>
          </p:txBody>
        </p:sp>
      </p:grpSp>
      <p:grpSp>
        <p:nvGrpSpPr>
          <p:cNvPr id="175151" name="Group 108"/>
          <p:cNvGrpSpPr>
            <a:grpSpLocks/>
          </p:cNvGrpSpPr>
          <p:nvPr/>
        </p:nvGrpSpPr>
        <p:grpSpPr bwMode="auto">
          <a:xfrm>
            <a:off x="3432175" y="717550"/>
            <a:ext cx="874713" cy="1558925"/>
            <a:chOff x="2162" y="452"/>
            <a:chExt cx="551" cy="982"/>
          </a:xfrm>
        </p:grpSpPr>
        <p:sp>
          <p:nvSpPr>
            <p:cNvPr id="175166" name="Text Box 109"/>
            <p:cNvSpPr txBox="1">
              <a:spLocks noChangeArrowheads="1"/>
            </p:cNvSpPr>
            <p:nvPr/>
          </p:nvSpPr>
          <p:spPr bwMode="auto">
            <a:xfrm>
              <a:off x="2162" y="452"/>
              <a:ext cx="551" cy="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rPr>
                <a:t>7</a:t>
              </a:r>
            </a:p>
          </p:txBody>
        </p:sp>
        <p:sp>
          <p:nvSpPr>
            <p:cNvPr id="175167" name="Line 110"/>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7151"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87152"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3"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4" name="AutoShape 114"/>
          <p:cNvSpPr>
            <a:spLocks noChangeArrowheads="1"/>
          </p:cNvSpPr>
          <p:nvPr/>
        </p:nvSpPr>
        <p:spPr bwMode="auto">
          <a:xfrm>
            <a:off x="4545013" y="6084888"/>
            <a:ext cx="4149725" cy="942975"/>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5" name="AutoShape 115"/>
          <p:cNvSpPr>
            <a:spLocks noChangeArrowheads="1"/>
          </p:cNvSpPr>
          <p:nvPr/>
        </p:nvSpPr>
        <p:spPr bwMode="auto">
          <a:xfrm>
            <a:off x="4567238" y="5265738"/>
            <a:ext cx="41433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6" name="AutoShape 116"/>
          <p:cNvSpPr>
            <a:spLocks noChangeArrowheads="1"/>
          </p:cNvSpPr>
          <p:nvPr/>
        </p:nvSpPr>
        <p:spPr bwMode="auto">
          <a:xfrm>
            <a:off x="3119438" y="4468813"/>
            <a:ext cx="5632450"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10800000" scaled="1"/>
          </a:gradFill>
          <a:ln w="12600">
            <a:solidFill>
              <a:srgbClr val="2F8B2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7" name="AutoShape 117"/>
          <p:cNvSpPr>
            <a:spLocks noChangeArrowheads="1"/>
          </p:cNvSpPr>
          <p:nvPr/>
        </p:nvSpPr>
        <p:spPr bwMode="auto">
          <a:xfrm>
            <a:off x="2058988" y="3621088"/>
            <a:ext cx="66452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8" name="Text Box 118"/>
          <p:cNvSpPr txBox="1">
            <a:spLocks noChangeArrowheads="1"/>
          </p:cNvSpPr>
          <p:nvPr/>
        </p:nvSpPr>
        <p:spPr bwMode="auto">
          <a:xfrm>
            <a:off x="1176338" y="7038975"/>
            <a:ext cx="7707312"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FFFF"/>
              </a:buClr>
              <a:defRPr/>
            </a:pPr>
            <a:r>
              <a:rPr lang="ar-JO" b="1" dirty="0">
                <a:solidFill>
                  <a:srgbClr val="FFFFFF"/>
                </a:solidFill>
                <a:latin typeface="Arial" panose="020B0604020202020204" pitchFamily="34" charset="0"/>
                <a:cs typeface="Arial" panose="020B0604020202020204" pitchFamily="34" charset="0"/>
              </a:rPr>
              <a:t>مساعدة دراسة رقم 28: التلخيص الكبير!</a:t>
            </a:r>
            <a:endParaRPr lang="en-GB" sz="2000" b="1" dirty="0">
              <a:solidFill>
                <a:srgbClr val="FFFF00"/>
              </a:solidFill>
              <a:latin typeface="Arial" panose="020B0604020202020204" pitchFamily="34" charset="0"/>
              <a:cs typeface="Arial" panose="020B0604020202020204" pitchFamily="34" charset="0"/>
            </a:endParaRPr>
          </a:p>
        </p:txBody>
      </p:sp>
      <p:sp>
        <p:nvSpPr>
          <p:cNvPr id="87159"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87160"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87161"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175163" name="Text Box 12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75164" name="Rectangle 123"/>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75165" name="Text Box 124"/>
          <p:cNvSpPr txBox="1">
            <a:spLocks noChangeArrowheads="1"/>
          </p:cNvSpPr>
          <p:nvPr/>
        </p:nvSpPr>
        <p:spPr bwMode="auto">
          <a:xfrm>
            <a:off x="92297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83</a:t>
            </a:r>
          </a:p>
        </p:txBody>
      </p:sp>
    </p:spTree>
    <p:extLst>
      <p:ext uri="{BB962C8B-B14F-4D97-AF65-F5344CB8AC3E}">
        <p14:creationId xmlns:p14="http://schemas.microsoft.com/office/powerpoint/2010/main" val="2939606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7158"/>
                                        </p:tgtEl>
                                        <p:attrNameLst>
                                          <p:attrName>style.visibility</p:attrName>
                                        </p:attrNameLst>
                                      </p:cBhvr>
                                      <p:to>
                                        <p:strVal val="visible"/>
                                      </p:to>
                                    </p:set>
                                    <p:animEffect transition="in" filter="box(out)">
                                      <p:cBhvr>
                                        <p:cTn id="7" dur="500"/>
                                        <p:tgtEl>
                                          <p:spTgt spid="87158"/>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87159"/>
                                        </p:tgtEl>
                                        <p:attrNameLst>
                                          <p:attrName>style.visibility</p:attrName>
                                        </p:attrNameLst>
                                      </p:cBhvr>
                                      <p:to>
                                        <p:strVal val="visible"/>
                                      </p:to>
                                    </p:set>
                                    <p:animEffect transition="in" filter="wipe(down)">
                                      <p:cBhvr>
                                        <p:cTn id="11" dur="500"/>
                                        <p:tgtEl>
                                          <p:spTgt spid="871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87160"/>
                                        </p:tgtEl>
                                        <p:attrNameLst>
                                          <p:attrName>style.visibility</p:attrName>
                                        </p:attrNameLst>
                                      </p:cBhvr>
                                      <p:to>
                                        <p:strVal val="visible"/>
                                      </p:to>
                                    </p:set>
                                    <p:animEffect transition="in" filter="wipe(down)">
                                      <p:cBhvr>
                                        <p:cTn id="15" dur="500"/>
                                        <p:tgtEl>
                                          <p:spTgt spid="87160"/>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87161"/>
                                        </p:tgtEl>
                                        <p:attrNameLst>
                                          <p:attrName>style.visibility</p:attrName>
                                        </p:attrNameLst>
                                      </p:cBhvr>
                                      <p:to>
                                        <p:strVal val="visible"/>
                                      </p:to>
                                    </p:set>
                                    <p:animEffect transition="in" filter="wipe(down)">
                                      <p:cBhvr>
                                        <p:cTn id="19" dur="500"/>
                                        <p:tgtEl>
                                          <p:spTgt spid="87161"/>
                                        </p:tgtEl>
                                      </p:cBhvr>
                                    </p:animEffect>
                                  </p:childTnLst>
                                </p:cTn>
                              </p:par>
                            </p:childTnLst>
                          </p:cTn>
                        </p:par>
                        <p:par>
                          <p:cTn id="20" fill="hold" nodeType="afterGroup">
                            <p:stCondLst>
                              <p:cond delay="2000"/>
                            </p:stCondLst>
                            <p:childTnLst>
                              <p:par>
                                <p:cTn id="21" presetID="7" presetClass="entr" presetSubtype="8" fill="hold" nodeType="afterEffect">
                                  <p:stCondLst>
                                    <p:cond delay="0"/>
                                  </p:stCondLst>
                                  <p:childTnLst>
                                    <p:set>
                                      <p:cBhvr>
                                        <p:cTn id="22" dur="1" fill="hold">
                                          <p:stCondLst>
                                            <p:cond delay="0"/>
                                          </p:stCondLst>
                                        </p:cTn>
                                        <p:tgtEl>
                                          <p:spTgt spid="87157"/>
                                        </p:tgtEl>
                                        <p:attrNameLst>
                                          <p:attrName>style.visibility</p:attrName>
                                        </p:attrNameLst>
                                      </p:cBhvr>
                                      <p:to>
                                        <p:strVal val="visible"/>
                                      </p:to>
                                    </p:set>
                                    <p:anim calcmode="lin" valueType="num">
                                      <p:cBhvr>
                                        <p:cTn id="23" dur="5000" fill="hold"/>
                                        <p:tgtEl>
                                          <p:spTgt spid="87157"/>
                                        </p:tgtEl>
                                        <p:attrNameLst>
                                          <p:attrName>ppt_x</p:attrName>
                                        </p:attrNameLst>
                                      </p:cBhvr>
                                      <p:tavLst>
                                        <p:tav tm="100000">
                                          <p:val>
                                            <p:strVal val="0-#ppt_w/2"/>
                                          </p:val>
                                        </p:tav>
                                        <p:tav>
                                          <p:val>
                                            <p:strVal val="#ppt_x"/>
                                          </p:val>
                                        </p:tav>
                                      </p:tavLst>
                                    </p:anim>
                                    <p:anim calcmode="lin" valueType="num">
                                      <p:cBhvr>
                                        <p:cTn id="24" dur="5000" fill="hold"/>
                                        <p:tgtEl>
                                          <p:spTgt spid="87157"/>
                                        </p:tgtEl>
                                        <p:attrNameLst>
                                          <p:attrName>ppt_y</p:attrName>
                                        </p:attrNameLst>
                                      </p:cBhvr>
                                      <p:tavLst>
                                        <p:tav tm="100000">
                                          <p:val>
                                            <p:strVal val="#ppt_y"/>
                                          </p:val>
                                        </p:tav>
                                        <p:tav>
                                          <p:val>
                                            <p:strVal val="#ppt_y"/>
                                          </p:val>
                                        </p:tav>
                                      </p:tavLst>
                                    </p:anim>
                                  </p:childTnLst>
                                </p:cTn>
                              </p:par>
                            </p:childTnLst>
                          </p:cTn>
                        </p:par>
                        <p:par>
                          <p:cTn id="25" fill="hold" nodeType="afterGroup">
                            <p:stCondLst>
                              <p:cond delay="7000"/>
                            </p:stCondLst>
                            <p:childTnLst>
                              <p:par>
                                <p:cTn id="26" presetID="7" presetClass="entr" presetSubtype="8" fill="hold" nodeType="afterEffect">
                                  <p:stCondLst>
                                    <p:cond delay="0"/>
                                  </p:stCondLst>
                                  <p:childTnLst>
                                    <p:set>
                                      <p:cBhvr>
                                        <p:cTn id="27" dur="1" fill="hold">
                                          <p:stCondLst>
                                            <p:cond delay="0"/>
                                          </p:stCondLst>
                                        </p:cTn>
                                        <p:tgtEl>
                                          <p:spTgt spid="87156"/>
                                        </p:tgtEl>
                                        <p:attrNameLst>
                                          <p:attrName>style.visibility</p:attrName>
                                        </p:attrNameLst>
                                      </p:cBhvr>
                                      <p:to>
                                        <p:strVal val="visible"/>
                                      </p:to>
                                    </p:set>
                                    <p:anim calcmode="lin" valueType="num">
                                      <p:cBhvr>
                                        <p:cTn id="28" dur="5000" fill="hold"/>
                                        <p:tgtEl>
                                          <p:spTgt spid="87156"/>
                                        </p:tgtEl>
                                        <p:attrNameLst>
                                          <p:attrName>ppt_x</p:attrName>
                                        </p:attrNameLst>
                                      </p:cBhvr>
                                      <p:tavLst>
                                        <p:tav tm="100000">
                                          <p:val>
                                            <p:strVal val="0-#ppt_w/2"/>
                                          </p:val>
                                        </p:tav>
                                        <p:tav>
                                          <p:val>
                                            <p:strVal val="#ppt_x"/>
                                          </p:val>
                                        </p:tav>
                                      </p:tavLst>
                                    </p:anim>
                                    <p:anim calcmode="lin" valueType="num">
                                      <p:cBhvr>
                                        <p:cTn id="29" dur="5000" fill="hold"/>
                                        <p:tgtEl>
                                          <p:spTgt spid="87156"/>
                                        </p:tgtEl>
                                        <p:attrNameLst>
                                          <p:attrName>ppt_y</p:attrName>
                                        </p:attrNameLst>
                                      </p:cBhvr>
                                      <p:tavLst>
                                        <p:tav tm="100000">
                                          <p:val>
                                            <p:strVal val="#ppt_y"/>
                                          </p:val>
                                        </p:tav>
                                        <p:tav>
                                          <p:val>
                                            <p:strVal val="#ppt_y"/>
                                          </p:val>
                                        </p:tav>
                                      </p:tavLst>
                                    </p:anim>
                                  </p:childTnLst>
                                </p:cTn>
                              </p:par>
                            </p:childTnLst>
                          </p:cTn>
                        </p:par>
                        <p:par>
                          <p:cTn id="30" fill="hold" nodeType="afterGroup">
                            <p:stCondLst>
                              <p:cond delay="12000"/>
                            </p:stCondLst>
                            <p:childTnLst>
                              <p:par>
                                <p:cTn id="31" presetID="7" presetClass="entr" presetSubtype="8" fill="hold" nodeType="afterEffect">
                                  <p:stCondLst>
                                    <p:cond delay="0"/>
                                  </p:stCondLst>
                                  <p:childTnLst>
                                    <p:set>
                                      <p:cBhvr>
                                        <p:cTn id="32" dur="1" fill="hold">
                                          <p:stCondLst>
                                            <p:cond delay="0"/>
                                          </p:stCondLst>
                                        </p:cTn>
                                        <p:tgtEl>
                                          <p:spTgt spid="87155"/>
                                        </p:tgtEl>
                                        <p:attrNameLst>
                                          <p:attrName>style.visibility</p:attrName>
                                        </p:attrNameLst>
                                      </p:cBhvr>
                                      <p:to>
                                        <p:strVal val="visible"/>
                                      </p:to>
                                    </p:set>
                                    <p:anim calcmode="lin" valueType="num">
                                      <p:cBhvr>
                                        <p:cTn id="33" dur="5000" fill="hold"/>
                                        <p:tgtEl>
                                          <p:spTgt spid="87155"/>
                                        </p:tgtEl>
                                        <p:attrNameLst>
                                          <p:attrName>ppt_x</p:attrName>
                                        </p:attrNameLst>
                                      </p:cBhvr>
                                      <p:tavLst>
                                        <p:tav tm="100000">
                                          <p:val>
                                            <p:strVal val="0-#ppt_w/2"/>
                                          </p:val>
                                        </p:tav>
                                        <p:tav>
                                          <p:val>
                                            <p:strVal val="#ppt_x"/>
                                          </p:val>
                                        </p:tav>
                                      </p:tavLst>
                                    </p:anim>
                                    <p:anim calcmode="lin" valueType="num">
                                      <p:cBhvr>
                                        <p:cTn id="34" dur="5000" fill="hold"/>
                                        <p:tgtEl>
                                          <p:spTgt spid="87155"/>
                                        </p:tgtEl>
                                        <p:attrNameLst>
                                          <p:attrName>ppt_y</p:attrName>
                                        </p:attrNameLst>
                                      </p:cBhvr>
                                      <p:tavLst>
                                        <p:tav tm="100000">
                                          <p:val>
                                            <p:strVal val="#ppt_y"/>
                                          </p:val>
                                        </p:tav>
                                        <p:tav>
                                          <p:val>
                                            <p:strVal val="#ppt_y"/>
                                          </p:val>
                                        </p:tav>
                                      </p:tavLst>
                                    </p:anim>
                                  </p:childTnLst>
                                </p:cTn>
                              </p:par>
                            </p:childTnLst>
                          </p:cTn>
                        </p:par>
                        <p:par>
                          <p:cTn id="35" fill="hold" nodeType="afterGroup">
                            <p:stCondLst>
                              <p:cond delay="17000"/>
                            </p:stCondLst>
                            <p:childTnLst>
                              <p:par>
                                <p:cTn id="36" presetID="7" presetClass="entr" presetSubtype="8" fill="hold" nodeType="afterEffect">
                                  <p:stCondLst>
                                    <p:cond delay="0"/>
                                  </p:stCondLst>
                                  <p:childTnLst>
                                    <p:set>
                                      <p:cBhvr>
                                        <p:cTn id="37" dur="1" fill="hold">
                                          <p:stCondLst>
                                            <p:cond delay="0"/>
                                          </p:stCondLst>
                                        </p:cTn>
                                        <p:tgtEl>
                                          <p:spTgt spid="87154"/>
                                        </p:tgtEl>
                                        <p:attrNameLst>
                                          <p:attrName>style.visibility</p:attrName>
                                        </p:attrNameLst>
                                      </p:cBhvr>
                                      <p:to>
                                        <p:strVal val="visible"/>
                                      </p:to>
                                    </p:set>
                                    <p:anim calcmode="lin" valueType="num">
                                      <p:cBhvr>
                                        <p:cTn id="38" dur="5000" fill="hold"/>
                                        <p:tgtEl>
                                          <p:spTgt spid="87154"/>
                                        </p:tgtEl>
                                        <p:attrNameLst>
                                          <p:attrName>ppt_x</p:attrName>
                                        </p:attrNameLst>
                                      </p:cBhvr>
                                      <p:tavLst>
                                        <p:tav tm="100000">
                                          <p:val>
                                            <p:strVal val="0-#ppt_w/2"/>
                                          </p:val>
                                        </p:tav>
                                        <p:tav>
                                          <p:val>
                                            <p:strVal val="#ppt_x"/>
                                          </p:val>
                                        </p:tav>
                                      </p:tavLst>
                                    </p:anim>
                                    <p:anim calcmode="lin" valueType="num">
                                      <p:cBhvr>
                                        <p:cTn id="39" dur="5000" fill="hold"/>
                                        <p:tgtEl>
                                          <p:spTgt spid="8715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06" name="Rectangle 2"/>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07" name="Rectangle 3"/>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08"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175109"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175110"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pic>
        <p:nvPicPr>
          <p:cNvPr id="175111"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2875" y="2409825"/>
            <a:ext cx="33178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12"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255" tIns="45626" rIns="91255" bIns="45626" anchor="ctr">
            <a:flatTx/>
          </a:bodyPr>
          <a:lstStyle/>
          <a:p>
            <a:endParaRPr lang="en-US"/>
          </a:p>
        </p:txBody>
      </p:sp>
      <p:sp>
        <p:nvSpPr>
          <p:cNvPr id="175113" name="Rectangle 9"/>
          <p:cNvSpPr>
            <a:spLocks noChangeArrowheads="1"/>
          </p:cNvSpPr>
          <p:nvPr/>
        </p:nvSpPr>
        <p:spPr bwMode="auto">
          <a:xfrm rot="-5400000">
            <a:off x="8869363" y="5737225"/>
            <a:ext cx="182562"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14" name="Rectangle 10"/>
          <p:cNvSpPr>
            <a:spLocks noChangeArrowheads="1"/>
          </p:cNvSpPr>
          <p:nvPr/>
        </p:nvSpPr>
        <p:spPr bwMode="auto">
          <a:xfrm rot="-5400000">
            <a:off x="9024937" y="5751513"/>
            <a:ext cx="182563" cy="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pic>
        <p:nvPicPr>
          <p:cNvPr id="175115"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440238" y="2387600"/>
            <a:ext cx="331787"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16" name="Rectangle 12"/>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175117" name="Rectangle 13"/>
          <p:cNvSpPr>
            <a:spLocks noChangeArrowheads="1"/>
          </p:cNvSpPr>
          <p:nvPr/>
        </p:nvSpPr>
        <p:spPr bwMode="auto">
          <a:xfrm>
            <a:off x="5727700" y="2090738"/>
            <a:ext cx="15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pic>
        <p:nvPicPr>
          <p:cNvPr id="87054"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blurRad="63500" dist="17819" dir="2700000" algn="ctr" rotWithShape="0">
              <a:srgbClr val="00AE00"/>
            </a:outerShdw>
          </a:effectLst>
        </p:spPr>
      </p:pic>
      <p:pic>
        <p:nvPicPr>
          <p:cNvPr id="175119" name="Picture 15"/>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66075" y="2117725"/>
            <a:ext cx="331788" cy="5284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0" name="Picture 1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11975" y="2392363"/>
            <a:ext cx="331788" cy="516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1" name="Picture 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48375" y="2335213"/>
            <a:ext cx="331788"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2" name="Picture 1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47975" y="2451100"/>
            <a:ext cx="331788" cy="514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23"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19500" y="2406650"/>
            <a:ext cx="331788"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5124" name="Text Box 20"/>
          <p:cNvSpPr txBox="1">
            <a:spLocks noChangeArrowheads="1"/>
          </p:cNvSpPr>
          <p:nvPr/>
        </p:nvSpPr>
        <p:spPr bwMode="auto">
          <a:xfrm>
            <a:off x="133350" y="120650"/>
            <a:ext cx="3406775" cy="178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FFFF"/>
              </a:buClr>
            </a:pPr>
            <a:r>
              <a:rPr lang="ar-JO" sz="2700" b="1" dirty="0">
                <a:solidFill>
                  <a:srgbClr val="FFFFFF"/>
                </a:solidFill>
                <a:latin typeface="Arial" panose="020B0604020202020204" pitchFamily="34" charset="0"/>
                <a:cs typeface="Arial" panose="020B0604020202020204" pitchFamily="34" charset="0"/>
              </a:rPr>
              <a:t>نسيج </a:t>
            </a:r>
          </a:p>
          <a:p>
            <a:pPr>
              <a:lnSpc>
                <a:spcPct val="100000"/>
              </a:lnSpc>
              <a:spcBef>
                <a:spcPts val="1688"/>
              </a:spcBef>
              <a:buClr>
                <a:srgbClr val="FFFFFF"/>
              </a:buClr>
            </a:pPr>
            <a:r>
              <a:rPr lang="ar-JO" sz="2700" b="1" dirty="0">
                <a:solidFill>
                  <a:srgbClr val="FFFFFF"/>
                </a:solidFill>
                <a:latin typeface="Arial" panose="020B0604020202020204" pitchFamily="34" charset="0"/>
                <a:cs typeface="Arial" panose="020B0604020202020204" pitchFamily="34" charset="0"/>
              </a:rPr>
              <a:t>التسلسل الزمني</a:t>
            </a:r>
          </a:p>
          <a:p>
            <a:pPr>
              <a:lnSpc>
                <a:spcPct val="100000"/>
              </a:lnSpc>
              <a:spcBef>
                <a:spcPts val="1688"/>
              </a:spcBef>
              <a:buClr>
                <a:srgbClr val="FFFFFF"/>
              </a:buClr>
            </a:pPr>
            <a:r>
              <a:rPr lang="ar-JO" sz="2700" b="1" dirty="0">
                <a:solidFill>
                  <a:srgbClr val="FFFFFF"/>
                </a:solidFill>
                <a:latin typeface="Arial" panose="020B0604020202020204" pitchFamily="34" charset="0"/>
                <a:cs typeface="Arial" panose="020B0604020202020204" pitchFamily="34" charset="0"/>
              </a:rPr>
              <a:t>للكتاب المقدس</a:t>
            </a:r>
          </a:p>
        </p:txBody>
      </p:sp>
      <p:grpSp>
        <p:nvGrpSpPr>
          <p:cNvPr id="175125"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blurRad="63500" dist="40186" dir="4303642" algn="ctr" rotWithShape="0">
                <a:srgbClr val="808080"/>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blurRad="63500" dist="40186" dir="4303642" algn="ctr" rotWithShape="0">
                <a:srgbClr val="808080"/>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blurRad="63500" dist="40186" dir="4303642" algn="ctr" rotWithShape="0">
                <a:srgbClr val="808080"/>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blurRad="63500" dist="40186" dir="4303642" algn="ctr" rotWithShape="0">
                <a:srgbClr val="808080"/>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blurRad="63500" dist="40186" dir="4303642" algn="ctr" rotWithShape="0">
                <a:srgbClr val="808080"/>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blurRad="63500" dist="40186" dir="4303642" algn="ctr" rotWithShape="0">
                <a:srgbClr val="808080"/>
              </a:outerShdw>
            </a:effectLst>
          </p:spPr>
        </p:pic>
      </p:grpSp>
      <p:grpSp>
        <p:nvGrpSpPr>
          <p:cNvPr id="175126" name="Group 28"/>
          <p:cNvGrpSpPr>
            <a:grpSpLocks/>
          </p:cNvGrpSpPr>
          <p:nvPr/>
        </p:nvGrpSpPr>
        <p:grpSpPr bwMode="auto">
          <a:xfrm>
            <a:off x="3121025" y="4089400"/>
            <a:ext cx="6229350" cy="758825"/>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blurRad="63500" dist="40186" dir="4303642" algn="ctr" rotWithShape="0">
                <a:srgbClr val="808080"/>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blurRad="63500" dist="40186" dir="4303642" algn="ctr" rotWithShape="0">
                <a:srgbClr val="808080"/>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blurRad="63500" dist="40186" dir="4303642" algn="ctr" rotWithShape="0">
                <a:srgbClr val="808080"/>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blurRad="63500" dist="40186" dir="4303642" algn="ctr" rotWithShape="0">
                <a:srgbClr val="808080"/>
              </a:outerShdw>
            </a:effectLst>
          </p:spPr>
        </p:pic>
      </p:grpSp>
      <p:grpSp>
        <p:nvGrpSpPr>
          <p:cNvPr id="175127" name="Group 33"/>
          <p:cNvGrpSpPr>
            <a:grpSpLocks/>
          </p:cNvGrpSpPr>
          <p:nvPr/>
        </p:nvGrpSpPr>
        <p:grpSpPr bwMode="auto">
          <a:xfrm>
            <a:off x="4335463" y="496252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blurRad="63500" dist="40186" dir="4303642" algn="ctr" rotWithShape="0">
                <a:srgbClr val="808080"/>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blurRad="63500" dist="40186" dir="4303642" algn="ctr" rotWithShape="0">
                <a:srgbClr val="808080"/>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blurRad="63500" dist="40186" dir="4303642" algn="ctr" rotWithShape="0">
                <a:srgbClr val="808080"/>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blurRad="63500" dist="40186" dir="4303642" algn="ctr" rotWithShape="0">
                <a:srgbClr val="808080"/>
              </a:outerShdw>
            </a:effectLst>
          </p:spPr>
        </p:pic>
      </p:grpSp>
      <p:pic>
        <p:nvPicPr>
          <p:cNvPr id="175128" name="Picture 3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6538" y="2392363"/>
            <a:ext cx="331787"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75129" name="Group 39"/>
          <p:cNvGrpSpPr>
            <a:grpSpLocks/>
          </p:cNvGrpSpPr>
          <p:nvPr/>
        </p:nvGrpSpPr>
        <p:grpSpPr bwMode="auto">
          <a:xfrm>
            <a:off x="4214813" y="5811838"/>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blurRad="63500" dist="40186" dir="4303642" algn="ctr" rotWithShape="0">
                <a:srgbClr val="808080"/>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blurRad="63500" dist="40186" dir="4303642" algn="ctr" rotWithShape="0">
                <a:srgbClr val="808080"/>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blurRad="63500" dist="40186" dir="4303642" algn="ctr" rotWithShape="0">
                <a:srgbClr val="808080"/>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blurRad="63500" dist="40186" dir="4303642" algn="ctr" rotWithShape="0">
                <a:srgbClr val="808080"/>
              </a:outerShdw>
            </a:effectLst>
          </p:spPr>
        </p:pic>
        <p:sp>
          <p:nvSpPr>
            <p:cNvPr id="175214" name="Text Box 44"/>
            <p:cNvSpPr txBox="1">
              <a:spLocks noChangeArrowheads="1"/>
            </p:cNvSpPr>
            <p:nvPr/>
          </p:nvSpPr>
          <p:spPr bwMode="auto">
            <a:xfrm>
              <a:off x="2655" y="3684"/>
              <a:ext cx="2601" cy="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grpSp>
      <p:pic>
        <p:nvPicPr>
          <p:cNvPr id="175130" name="Picture 4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238500" y="2328863"/>
            <a:ext cx="331788" cy="521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1" name="Picture 4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13000" y="2460625"/>
            <a:ext cx="331788"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2" name="Picture 4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99325" y="2349500"/>
            <a:ext cx="331788"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3" name="Picture 4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05575" y="2378075"/>
            <a:ext cx="331788" cy="5045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4" name="Picture 4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588" y="2398713"/>
            <a:ext cx="331787" cy="507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75135" name="Picture 50"/>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656263" y="2460625"/>
            <a:ext cx="331787" cy="488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74112" name="Text Box 51"/>
          <p:cNvSpPr txBox="1">
            <a:spLocks noChangeArrowheads="1"/>
          </p:cNvSpPr>
          <p:nvPr/>
        </p:nvSpPr>
        <p:spPr bwMode="auto">
          <a:xfrm>
            <a:off x="3355975" y="4232176"/>
            <a:ext cx="3557588"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r">
              <a:lnSpc>
                <a:spcPct val="100000"/>
              </a:lnSpc>
              <a:spcBef>
                <a:spcPts val="1688"/>
              </a:spcBef>
              <a:buClr>
                <a:srgbClr val="00AE00"/>
              </a:buClr>
              <a:defRPr/>
            </a:pPr>
            <a:r>
              <a:rPr lang="ar-JO" sz="2800" b="1" dirty="0">
                <a:solidFill>
                  <a:srgbClr val="00AE00"/>
                </a:solidFill>
                <a:effectLst>
                  <a:glow rad="139700">
                    <a:schemeClr val="bg1"/>
                  </a:glow>
                </a:effectLst>
                <a:latin typeface="Arial" panose="020B0604020202020204" pitchFamily="34" charset="0"/>
                <a:cs typeface="Arial" panose="020B0604020202020204" pitchFamily="34" charset="0"/>
              </a:rPr>
              <a:t>عهد الأرض</a:t>
            </a:r>
            <a:endParaRPr lang="en-GB" sz="2800" b="1" dirty="0">
              <a:solidFill>
                <a:srgbClr val="00AE00"/>
              </a:solidFill>
              <a:effectLst>
                <a:glow rad="139700">
                  <a:schemeClr val="bg1"/>
                </a:glow>
              </a:effectLst>
              <a:latin typeface="Arial" panose="020B0604020202020204" pitchFamily="34" charset="0"/>
              <a:cs typeface="Arial" panose="020B0604020202020204" pitchFamily="34" charset="0"/>
            </a:endParaRPr>
          </a:p>
        </p:txBody>
      </p:sp>
      <p:sp>
        <p:nvSpPr>
          <p:cNvPr id="174113" name="Text Box 52"/>
          <p:cNvSpPr txBox="1">
            <a:spLocks noChangeArrowheads="1"/>
          </p:cNvSpPr>
          <p:nvPr/>
        </p:nvSpPr>
        <p:spPr bwMode="auto">
          <a:xfrm>
            <a:off x="2524125" y="3179663"/>
            <a:ext cx="6937375" cy="718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618FFD"/>
              </a:buClr>
              <a:defRPr/>
            </a:pPr>
            <a:r>
              <a:rPr lang="ar-JO" sz="4000" b="1" dirty="0">
                <a:solidFill>
                  <a:srgbClr val="618FFD"/>
                </a:solidFill>
                <a:effectLst>
                  <a:glow rad="139700">
                    <a:schemeClr val="bg1"/>
                  </a:glow>
                </a:effectLst>
                <a:latin typeface="Arial" panose="020B0604020202020204" pitchFamily="34" charset="0"/>
                <a:cs typeface="Arial" panose="020B0604020202020204" pitchFamily="34" charset="0"/>
              </a:rPr>
              <a:t>العهد الإبراهيمي</a:t>
            </a:r>
            <a:endParaRPr lang="en-GB" sz="4000" b="1" dirty="0">
              <a:solidFill>
                <a:srgbClr val="618FFD"/>
              </a:solidFill>
              <a:effectLst>
                <a:glow rad="139700">
                  <a:schemeClr val="bg1"/>
                </a:glow>
              </a:effectLst>
              <a:latin typeface="Arial" panose="020B0604020202020204" pitchFamily="34" charset="0"/>
              <a:cs typeface="Arial" panose="020B0604020202020204" pitchFamily="34" charset="0"/>
            </a:endParaRPr>
          </a:p>
        </p:txBody>
      </p:sp>
      <p:sp>
        <p:nvSpPr>
          <p:cNvPr id="174114" name="Text Box 53"/>
          <p:cNvSpPr txBox="1">
            <a:spLocks noChangeArrowheads="1"/>
          </p:cNvSpPr>
          <p:nvPr/>
        </p:nvSpPr>
        <p:spPr bwMode="auto">
          <a:xfrm>
            <a:off x="4214813" y="5954613"/>
            <a:ext cx="4129087" cy="5954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ar-JO" sz="3200" b="1" dirty="0">
                <a:solidFill>
                  <a:srgbClr val="00AE00"/>
                </a:solidFill>
                <a:effectLst>
                  <a:glow rad="139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rPr>
              <a:t>العهد الجديد</a:t>
            </a:r>
            <a:endParaRPr lang="en-GB" sz="3200" b="1" dirty="0">
              <a:solidFill>
                <a:srgbClr val="00AE00"/>
              </a:solidFill>
              <a:effectLst>
                <a:glow rad="139700">
                  <a:schemeClr val="bg1"/>
                </a:glow>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74115" name="Text Box 54"/>
          <p:cNvSpPr txBox="1">
            <a:spLocks noChangeArrowheads="1"/>
          </p:cNvSpPr>
          <p:nvPr/>
        </p:nvSpPr>
        <p:spPr bwMode="auto">
          <a:xfrm>
            <a:off x="4189413" y="5102126"/>
            <a:ext cx="4864100" cy="533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AE00"/>
              </a:buClr>
              <a:defRPr/>
            </a:pPr>
            <a:r>
              <a:rPr lang="ar-JO" sz="2800" b="1" dirty="0">
                <a:solidFill>
                  <a:srgbClr val="00AE00"/>
                </a:solidFill>
                <a:effectLst>
                  <a:glow rad="139700">
                    <a:schemeClr val="bg1"/>
                  </a:glow>
                </a:effectLst>
                <a:latin typeface="Arial" panose="020B0604020202020204" pitchFamily="34" charset="0"/>
                <a:cs typeface="Arial" panose="020B0604020202020204" pitchFamily="34" charset="0"/>
              </a:rPr>
              <a:t>العهد الداوودي</a:t>
            </a:r>
            <a:endParaRPr lang="en-GB" sz="2800" b="1" dirty="0">
              <a:solidFill>
                <a:srgbClr val="00AE00"/>
              </a:solidFill>
              <a:effectLst>
                <a:glow rad="139700">
                  <a:schemeClr val="bg1"/>
                </a:glow>
              </a:effectLst>
              <a:latin typeface="Arial" panose="020B0604020202020204" pitchFamily="34" charset="0"/>
              <a:cs typeface="Arial" panose="020B0604020202020204" pitchFamily="34" charset="0"/>
            </a:endParaRPr>
          </a:p>
        </p:txBody>
      </p:sp>
      <p:sp>
        <p:nvSpPr>
          <p:cNvPr id="175140" name="Rectangle 55"/>
          <p:cNvSpPr>
            <a:spLocks noChangeArrowheads="1"/>
          </p:cNvSpPr>
          <p:nvPr/>
        </p:nvSpPr>
        <p:spPr bwMode="auto">
          <a:xfrm rot="-3660000">
            <a:off x="6110255" y="1616757"/>
            <a:ext cx="1155766" cy="193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200" b="1" dirty="0">
                <a:solidFill>
                  <a:srgbClr val="FFEA18"/>
                </a:solidFill>
                <a:latin typeface="Arial" charset="0"/>
              </a:rPr>
              <a:t> </a:t>
            </a:r>
            <a:r>
              <a:rPr lang="ar-JO" sz="1400" b="1" dirty="0">
                <a:solidFill>
                  <a:srgbClr val="FFEA18"/>
                </a:solidFill>
                <a:latin typeface="Arial" panose="020B0604020202020204" pitchFamily="34" charset="0"/>
                <a:cs typeface="Arial" panose="020B0604020202020204" pitchFamily="34" charset="0"/>
              </a:rPr>
              <a:t>عشاء</a:t>
            </a:r>
            <a:r>
              <a:rPr lang="ar-JO" sz="1200" b="1" dirty="0">
                <a:solidFill>
                  <a:srgbClr val="FFEA18"/>
                </a:solidFill>
                <a:latin typeface="Arial" panose="020B0604020202020204" pitchFamily="34" charset="0"/>
                <a:cs typeface="Arial" panose="020B0604020202020204" pitchFamily="34" charset="0"/>
              </a:rPr>
              <a:t> عرس الخروف</a:t>
            </a:r>
            <a:endParaRPr lang="en-GB" sz="1200" b="1" dirty="0">
              <a:solidFill>
                <a:srgbClr val="FFEA18"/>
              </a:solidFill>
              <a:latin typeface="Arial" panose="020B0604020202020204" pitchFamily="34" charset="0"/>
              <a:cs typeface="Arial" panose="020B0604020202020204" pitchFamily="34" charset="0"/>
            </a:endParaRPr>
          </a:p>
        </p:txBody>
      </p:sp>
      <p:sp>
        <p:nvSpPr>
          <p:cNvPr id="175141" name="Rectangle 56"/>
          <p:cNvSpPr>
            <a:spLocks noChangeArrowheads="1"/>
          </p:cNvSpPr>
          <p:nvPr/>
        </p:nvSpPr>
        <p:spPr bwMode="auto">
          <a:xfrm rot="-3660000">
            <a:off x="6659619" y="1676741"/>
            <a:ext cx="809517" cy="172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400" b="1" dirty="0">
                <a:solidFill>
                  <a:srgbClr val="11B0C5"/>
                </a:solidFill>
                <a:latin typeface="Arial" panose="020B0604020202020204" pitchFamily="34" charset="0"/>
                <a:cs typeface="Arial" panose="020B0604020202020204" pitchFamily="34" charset="0"/>
              </a:rPr>
              <a:t>المجيء الثاني</a:t>
            </a:r>
            <a:endParaRPr lang="en-GB" sz="1400" b="1" dirty="0">
              <a:solidFill>
                <a:srgbClr val="11B0C5"/>
              </a:solidFill>
              <a:latin typeface="Arial" panose="020B0604020202020204" pitchFamily="34" charset="0"/>
              <a:cs typeface="Arial" panose="020B0604020202020204" pitchFamily="34" charset="0"/>
            </a:endParaRPr>
          </a:p>
        </p:txBody>
      </p:sp>
      <p:sp>
        <p:nvSpPr>
          <p:cNvPr id="175142" name="Rectangle 57"/>
          <p:cNvSpPr>
            <a:spLocks noChangeArrowheads="1"/>
          </p:cNvSpPr>
          <p:nvPr/>
        </p:nvSpPr>
        <p:spPr bwMode="auto">
          <a:xfrm rot="-3660000">
            <a:off x="6938467" y="1439410"/>
            <a:ext cx="1251946" cy="172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400" b="1" dirty="0">
                <a:solidFill>
                  <a:srgbClr val="08F220"/>
                </a:solidFill>
                <a:latin typeface="Arial" panose="020B0604020202020204" pitchFamily="34" charset="0"/>
                <a:cs typeface="Arial" panose="020B0604020202020204" pitchFamily="34" charset="0"/>
              </a:rPr>
              <a:t>الملك الأرضي للمسيح</a:t>
            </a:r>
            <a:endParaRPr lang="en-GB" sz="1400" b="1" dirty="0">
              <a:solidFill>
                <a:srgbClr val="08F220"/>
              </a:solidFill>
              <a:latin typeface="Arial" panose="020B0604020202020204" pitchFamily="34" charset="0"/>
              <a:cs typeface="Arial" panose="020B0604020202020204" pitchFamily="34" charset="0"/>
            </a:endParaRPr>
          </a:p>
        </p:txBody>
      </p:sp>
      <p:sp>
        <p:nvSpPr>
          <p:cNvPr id="175143" name="Rectangle 58"/>
          <p:cNvSpPr>
            <a:spLocks noChangeArrowheads="1"/>
          </p:cNvSpPr>
          <p:nvPr/>
        </p:nvSpPr>
        <p:spPr bwMode="auto">
          <a:xfrm rot="-3660000">
            <a:off x="7187671" y="1592507"/>
            <a:ext cx="1423467" cy="16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9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200" b="1" dirty="0">
                <a:solidFill>
                  <a:srgbClr val="FFFFFF"/>
                </a:solidFill>
                <a:latin typeface="Arial" panose="020B0604020202020204" pitchFamily="34" charset="0"/>
                <a:cs typeface="Arial" panose="020B0604020202020204" pitchFamily="34" charset="0"/>
              </a:rPr>
              <a:t>دينونة العرش الأبيض العظيم</a:t>
            </a:r>
            <a:endParaRPr lang="en-GB" sz="1200" b="1" dirty="0">
              <a:solidFill>
                <a:srgbClr val="FFFFFF"/>
              </a:solidFill>
              <a:latin typeface="Arial" panose="020B0604020202020204" pitchFamily="34" charset="0"/>
              <a:cs typeface="Arial" panose="020B0604020202020204" pitchFamily="34" charset="0"/>
            </a:endParaRPr>
          </a:p>
        </p:txBody>
      </p:sp>
      <p:sp>
        <p:nvSpPr>
          <p:cNvPr id="175144" name="Rectangle 59"/>
          <p:cNvSpPr>
            <a:spLocks noChangeArrowheads="1"/>
          </p:cNvSpPr>
          <p:nvPr/>
        </p:nvSpPr>
        <p:spPr bwMode="auto">
          <a:xfrm rot="-3660000">
            <a:off x="7553640" y="1441402"/>
            <a:ext cx="1577355"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0" tIns="0" rIns="0" bIns="0">
            <a:spAutoFit/>
          </a:bodyPr>
          <a:lstStyle/>
          <a:p>
            <a:pPr>
              <a:lnSpc>
                <a:spcPct val="80000"/>
              </a:lnSpc>
              <a:buClr>
                <a:srgbClr val="F87B57"/>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ar-JO" sz="1200" b="1" dirty="0">
                <a:solidFill>
                  <a:srgbClr val="F87B57"/>
                </a:solidFill>
                <a:latin typeface="Arial" panose="020B0604020202020204" pitchFamily="34" charset="0"/>
                <a:cs typeface="Arial" panose="020B0604020202020204" pitchFamily="34" charset="0"/>
              </a:rPr>
              <a:t>السماء الجديدة والأرض الجديدة</a:t>
            </a:r>
            <a:endParaRPr lang="en-GB" sz="1200" b="1" dirty="0">
              <a:solidFill>
                <a:srgbClr val="F87B57"/>
              </a:solidFill>
              <a:latin typeface="Arial" panose="020B0604020202020204" pitchFamily="34" charset="0"/>
              <a:cs typeface="Arial" panose="020B0604020202020204" pitchFamily="34" charset="0"/>
            </a:endParaRPr>
          </a:p>
        </p:txBody>
      </p:sp>
      <p:grpSp>
        <p:nvGrpSpPr>
          <p:cNvPr id="175145" name="Group 60"/>
          <p:cNvGrpSpPr>
            <a:grpSpLocks/>
          </p:cNvGrpSpPr>
          <p:nvPr/>
        </p:nvGrpSpPr>
        <p:grpSpPr bwMode="auto">
          <a:xfrm>
            <a:off x="2111375" y="2506663"/>
            <a:ext cx="5861050" cy="4468812"/>
            <a:chOff x="1330" y="1579"/>
            <a:chExt cx="3692" cy="2815"/>
          </a:xfrm>
        </p:grpSpPr>
        <p:grpSp>
          <p:nvGrpSpPr>
            <p:cNvPr id="175178"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974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3" name="AutoShape 63"/>
              <p:cNvSpPr>
                <a:spLocks noChangeArrowheads="1"/>
              </p:cNvSpPr>
              <p:nvPr/>
            </p:nvSpPr>
            <p:spPr bwMode="auto">
              <a:xfrm rot="1974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4" name="AutoShape 64"/>
              <p:cNvSpPr>
                <a:spLocks noChangeArrowheads="1"/>
              </p:cNvSpPr>
              <p:nvPr/>
            </p:nvSpPr>
            <p:spPr bwMode="auto">
              <a:xfrm rot="1974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5" name="AutoShape 65"/>
              <p:cNvSpPr>
                <a:spLocks noChangeArrowheads="1"/>
              </p:cNvSpPr>
              <p:nvPr/>
            </p:nvSpPr>
            <p:spPr bwMode="auto">
              <a:xfrm rot="1974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6" name="AutoShape 66"/>
              <p:cNvSpPr>
                <a:spLocks noChangeArrowheads="1"/>
              </p:cNvSpPr>
              <p:nvPr/>
            </p:nvSpPr>
            <p:spPr bwMode="auto">
              <a:xfrm rot="1974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07" name="AutoShape 67"/>
              <p:cNvSpPr>
                <a:spLocks noChangeArrowheads="1"/>
              </p:cNvSpPr>
              <p:nvPr/>
            </p:nvSpPr>
            <p:spPr bwMode="auto">
              <a:xfrm rot="1974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08" name="AutoShape 68"/>
              <p:cNvSpPr>
                <a:spLocks noChangeArrowheads="1"/>
              </p:cNvSpPr>
              <p:nvPr/>
            </p:nvSpPr>
            <p:spPr bwMode="auto">
              <a:xfrm rot="1974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09" name="AutoShape 69"/>
              <p:cNvSpPr>
                <a:spLocks noChangeArrowheads="1"/>
              </p:cNvSpPr>
              <p:nvPr/>
            </p:nvSpPr>
            <p:spPr bwMode="auto">
              <a:xfrm rot="1974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10" name="AutoShape 70"/>
              <p:cNvSpPr>
                <a:spLocks noChangeArrowheads="1"/>
              </p:cNvSpPr>
              <p:nvPr/>
            </p:nvSpPr>
            <p:spPr bwMode="auto">
              <a:xfrm rot="1974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11" name="AutoShape 71"/>
              <p:cNvSpPr>
                <a:spLocks noChangeArrowheads="1"/>
              </p:cNvSpPr>
              <p:nvPr/>
            </p:nvSpPr>
            <p:spPr bwMode="auto">
              <a:xfrm rot="1974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wrap="none" anchor="ctr"/>
              <a:lstStyle/>
              <a:p>
                <a:pPr defTabSz="456238">
                  <a:defRPr/>
                </a:pPr>
                <a:endParaRPr lang="en-US" dirty="0">
                  <a:latin typeface="Times New Roman" pitchFamily="-112" charset="0"/>
                  <a:ea typeface="+mn-ea"/>
                  <a:cs typeface="+mn-cs"/>
                </a:endParaRPr>
              </a:p>
            </p:txBody>
          </p:sp>
          <p:sp>
            <p:nvSpPr>
              <p:cNvPr id="87112" name="AutoShape 72"/>
              <p:cNvSpPr>
                <a:spLocks noChangeArrowheads="1"/>
              </p:cNvSpPr>
              <p:nvPr/>
            </p:nvSpPr>
            <p:spPr bwMode="auto">
              <a:xfrm rot="1974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3" name="AutoShape 73"/>
              <p:cNvSpPr>
                <a:spLocks noChangeArrowheads="1"/>
              </p:cNvSpPr>
              <p:nvPr/>
            </p:nvSpPr>
            <p:spPr bwMode="auto">
              <a:xfrm rot="1974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4" name="AutoShape 74"/>
              <p:cNvSpPr>
                <a:spLocks noChangeArrowheads="1"/>
              </p:cNvSpPr>
              <p:nvPr/>
            </p:nvSpPr>
            <p:spPr bwMode="auto">
              <a:xfrm rot="1974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5" name="AutoShape 75"/>
              <p:cNvSpPr>
                <a:spLocks noChangeArrowheads="1"/>
              </p:cNvSpPr>
              <p:nvPr/>
            </p:nvSpPr>
            <p:spPr bwMode="auto">
              <a:xfrm rot="1974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6" name="AutoShape 76"/>
              <p:cNvSpPr>
                <a:spLocks noChangeArrowheads="1"/>
              </p:cNvSpPr>
              <p:nvPr/>
            </p:nvSpPr>
            <p:spPr bwMode="auto">
              <a:xfrm rot="1974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grpSp>
        <p:grpSp>
          <p:nvGrpSpPr>
            <p:cNvPr id="175179"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1248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19" name="AutoShape 79"/>
              <p:cNvSpPr>
                <a:spLocks noChangeArrowheads="1"/>
              </p:cNvSpPr>
              <p:nvPr/>
            </p:nvSpPr>
            <p:spPr bwMode="auto">
              <a:xfrm rot="1248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0" name="AutoShape 80"/>
              <p:cNvSpPr>
                <a:spLocks noChangeArrowheads="1"/>
              </p:cNvSpPr>
              <p:nvPr/>
            </p:nvSpPr>
            <p:spPr bwMode="auto">
              <a:xfrm rot="1248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1" name="AutoShape 81"/>
              <p:cNvSpPr>
                <a:spLocks noChangeArrowheads="1"/>
              </p:cNvSpPr>
              <p:nvPr/>
            </p:nvSpPr>
            <p:spPr bwMode="auto">
              <a:xfrm rot="1248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2" name="AutoShape 82"/>
              <p:cNvSpPr>
                <a:spLocks noChangeArrowheads="1"/>
              </p:cNvSpPr>
              <p:nvPr/>
            </p:nvSpPr>
            <p:spPr bwMode="auto">
              <a:xfrm rot="1248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3" name="AutoShape 83"/>
              <p:cNvSpPr>
                <a:spLocks noChangeArrowheads="1"/>
              </p:cNvSpPr>
              <p:nvPr/>
            </p:nvSpPr>
            <p:spPr bwMode="auto">
              <a:xfrm rot="1248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4" name="AutoShape 84"/>
              <p:cNvSpPr>
                <a:spLocks noChangeArrowheads="1"/>
              </p:cNvSpPr>
              <p:nvPr/>
            </p:nvSpPr>
            <p:spPr bwMode="auto">
              <a:xfrm rot="1248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5" name="AutoShape 85"/>
              <p:cNvSpPr>
                <a:spLocks noChangeArrowheads="1"/>
              </p:cNvSpPr>
              <p:nvPr/>
            </p:nvSpPr>
            <p:spPr bwMode="auto">
              <a:xfrm rot="1248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6" name="AutoShape 86"/>
              <p:cNvSpPr>
                <a:spLocks noChangeArrowheads="1"/>
              </p:cNvSpPr>
              <p:nvPr/>
            </p:nvSpPr>
            <p:spPr bwMode="auto">
              <a:xfrm rot="1248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7" name="AutoShape 87"/>
              <p:cNvSpPr>
                <a:spLocks noChangeArrowheads="1"/>
              </p:cNvSpPr>
              <p:nvPr/>
            </p:nvSpPr>
            <p:spPr bwMode="auto">
              <a:xfrm rot="1248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8" name="AutoShape 88"/>
              <p:cNvSpPr>
                <a:spLocks noChangeArrowheads="1"/>
              </p:cNvSpPr>
              <p:nvPr/>
            </p:nvSpPr>
            <p:spPr bwMode="auto">
              <a:xfrm rot="1248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29" name="AutoShape 89"/>
              <p:cNvSpPr>
                <a:spLocks noChangeArrowheads="1"/>
              </p:cNvSpPr>
              <p:nvPr/>
            </p:nvSpPr>
            <p:spPr bwMode="auto">
              <a:xfrm rot="1248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30" name="AutoShape 90"/>
              <p:cNvSpPr>
                <a:spLocks noChangeArrowheads="1"/>
              </p:cNvSpPr>
              <p:nvPr/>
            </p:nvSpPr>
            <p:spPr bwMode="auto">
              <a:xfrm rot="1248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31" name="AutoShape 91"/>
              <p:cNvSpPr>
                <a:spLocks noChangeArrowheads="1"/>
              </p:cNvSpPr>
              <p:nvPr/>
            </p:nvSpPr>
            <p:spPr bwMode="auto">
              <a:xfrm rot="1248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sp>
            <p:nvSpPr>
              <p:cNvPr id="87132" name="AutoShape 92"/>
              <p:cNvSpPr>
                <a:spLocks noChangeArrowheads="1"/>
              </p:cNvSpPr>
              <p:nvPr/>
            </p:nvSpPr>
            <p:spPr bwMode="auto">
              <a:xfrm rot="1248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blurRad="63500" dist="52300" dir="836435" algn="ctr" rotWithShape="0">
                  <a:srgbClr val="919191"/>
                </a:outerShdw>
              </a:effectLst>
            </p:spPr>
            <p:txBody>
              <a:bodyPr rot="10800000" wrap="none" anchor="ctr"/>
              <a:lstStyle/>
              <a:p>
                <a:pPr defTabSz="456238">
                  <a:defRPr/>
                </a:pPr>
                <a:endParaRPr lang="en-US" dirty="0">
                  <a:latin typeface="Times New Roman" pitchFamily="-112" charset="0"/>
                  <a:ea typeface="+mn-ea"/>
                  <a:cs typeface="+mn-cs"/>
                </a:endParaRPr>
              </a:p>
            </p:txBody>
          </p:sp>
        </p:grpSp>
      </p:grpSp>
      <p:sp>
        <p:nvSpPr>
          <p:cNvPr id="175146" name="Text Box 93"/>
          <p:cNvSpPr txBox="1">
            <a:spLocks noChangeArrowheads="1"/>
          </p:cNvSpPr>
          <p:nvPr/>
        </p:nvSpPr>
        <p:spPr bwMode="auto">
          <a:xfrm>
            <a:off x="9047163" y="6334125"/>
            <a:ext cx="955675" cy="5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5147" name="Text Box 94"/>
          <p:cNvSpPr txBox="1">
            <a:spLocks noChangeArrowheads="1"/>
          </p:cNvSpPr>
          <p:nvPr/>
        </p:nvSpPr>
        <p:spPr bwMode="auto">
          <a:xfrm>
            <a:off x="5219700" y="1811338"/>
            <a:ext cx="874713" cy="1263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3313"/>
              </a:spcBef>
              <a:buClr>
                <a:srgbClr val="FFFFFF"/>
              </a:buClr>
            </a:pPr>
            <a:r>
              <a:rPr lang="en-GB" sz="5300" b="1">
                <a:solidFill>
                  <a:srgbClr val="FFFFFF"/>
                </a:solidFill>
              </a:rPr>
              <a:t>J</a:t>
            </a:r>
          </a:p>
        </p:txBody>
      </p:sp>
      <p:sp>
        <p:nvSpPr>
          <p:cNvPr id="175148" name="Rectangle 95"/>
          <p:cNvSpPr>
            <a:spLocks noChangeArrowheads="1"/>
          </p:cNvSpPr>
          <p:nvPr/>
        </p:nvSpPr>
        <p:spPr bwMode="auto">
          <a:xfrm>
            <a:off x="2522538" y="1536700"/>
            <a:ext cx="1490662"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4P</a:t>
            </a:r>
          </a:p>
        </p:txBody>
      </p:sp>
      <p:sp>
        <p:nvSpPr>
          <p:cNvPr id="175149" name="Rectangle 96"/>
          <p:cNvSpPr>
            <a:spLocks noChangeArrowheads="1"/>
          </p:cNvSpPr>
          <p:nvPr/>
        </p:nvSpPr>
        <p:spPr bwMode="auto">
          <a:xfrm>
            <a:off x="3763963" y="1520825"/>
            <a:ext cx="1685925"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4567" tIns="207281" rIns="414567" bIns="207281">
            <a:spAutoFit/>
          </a:bodyPr>
          <a:lstStyle/>
          <a:p>
            <a:pPr>
              <a:lnSpc>
                <a:spcPct val="100000"/>
              </a:lnSpc>
              <a:buClr>
                <a:srgbClr val="FFEA1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4000" b="1" i="1">
                <a:solidFill>
                  <a:srgbClr val="FFEA18"/>
                </a:solidFill>
              </a:rPr>
              <a:t> 3S</a:t>
            </a:r>
          </a:p>
        </p:txBody>
      </p:sp>
      <p:grpSp>
        <p:nvGrpSpPr>
          <p:cNvPr id="175150" name="Group 97"/>
          <p:cNvGrpSpPr>
            <a:grpSpLocks/>
          </p:cNvGrpSpPr>
          <p:nvPr/>
        </p:nvGrpSpPr>
        <p:grpSpPr bwMode="auto">
          <a:xfrm>
            <a:off x="1658938" y="2114550"/>
            <a:ext cx="4059237" cy="863600"/>
            <a:chOff x="1045" y="1332"/>
            <a:chExt cx="2557" cy="544"/>
          </a:xfrm>
        </p:grpSpPr>
        <p:grpSp>
          <p:nvGrpSpPr>
            <p:cNvPr id="175168" name="Group 98"/>
            <p:cNvGrpSpPr>
              <a:grpSpLocks/>
            </p:cNvGrpSpPr>
            <p:nvPr/>
          </p:nvGrpSpPr>
          <p:grpSpPr bwMode="auto">
            <a:xfrm>
              <a:off x="1045" y="1332"/>
              <a:ext cx="2294" cy="544"/>
              <a:chOff x="1045" y="1332"/>
              <a:chExt cx="2294" cy="544"/>
            </a:xfrm>
          </p:grpSpPr>
          <p:sp>
            <p:nvSpPr>
              <p:cNvPr id="175170" name="Rectangle 99"/>
              <p:cNvSpPr>
                <a:spLocks noChangeArrowheads="1"/>
              </p:cNvSpPr>
              <p:nvPr/>
            </p:nvSpPr>
            <p:spPr bwMode="auto">
              <a:xfrm>
                <a:off x="1045"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09F32"/>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09F32"/>
                    </a:solidFill>
                  </a:rPr>
                  <a:t>C</a:t>
                </a:r>
              </a:p>
            </p:txBody>
          </p:sp>
          <p:sp>
            <p:nvSpPr>
              <p:cNvPr id="175171" name="Rectangle 100"/>
              <p:cNvSpPr>
                <a:spLocks noChangeArrowheads="1"/>
              </p:cNvSpPr>
              <p:nvPr/>
            </p:nvSpPr>
            <p:spPr bwMode="auto">
              <a:xfrm>
                <a:off x="1296"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A</a:t>
                </a:r>
              </a:p>
            </p:txBody>
          </p:sp>
          <p:sp>
            <p:nvSpPr>
              <p:cNvPr id="175172" name="Rectangle 101"/>
              <p:cNvSpPr>
                <a:spLocks noChangeArrowheads="1"/>
              </p:cNvSpPr>
              <p:nvPr/>
            </p:nvSpPr>
            <p:spPr bwMode="auto">
              <a:xfrm>
                <a:off x="1558" y="1339"/>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175173" name="Rectangle 102"/>
              <p:cNvSpPr>
                <a:spLocks noChangeArrowheads="1"/>
              </p:cNvSpPr>
              <p:nvPr/>
            </p:nvSpPr>
            <p:spPr bwMode="auto">
              <a:xfrm>
                <a:off x="1809" y="1337"/>
                <a:ext cx="532"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M</a:t>
                </a:r>
              </a:p>
            </p:txBody>
          </p:sp>
          <p:sp>
            <p:nvSpPr>
              <p:cNvPr id="175174" name="Rectangle 103"/>
              <p:cNvSpPr>
                <a:spLocks noChangeArrowheads="1"/>
              </p:cNvSpPr>
              <p:nvPr/>
            </p:nvSpPr>
            <p:spPr bwMode="auto">
              <a:xfrm>
                <a:off x="2054" y="1332"/>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FC030C"/>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FC030C"/>
                    </a:solidFill>
                  </a:rPr>
                  <a:t>J</a:t>
                </a:r>
              </a:p>
            </p:txBody>
          </p:sp>
          <p:sp>
            <p:nvSpPr>
              <p:cNvPr id="175175" name="Rectangle 104"/>
              <p:cNvSpPr>
                <a:spLocks noChangeArrowheads="1"/>
              </p:cNvSpPr>
              <p:nvPr/>
            </p:nvSpPr>
            <p:spPr bwMode="auto">
              <a:xfrm>
                <a:off x="2318" y="1341"/>
                <a:ext cx="529"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A</a:t>
                </a:r>
              </a:p>
            </p:txBody>
          </p:sp>
          <p:sp>
            <p:nvSpPr>
              <p:cNvPr id="175176" name="Rectangle 105"/>
              <p:cNvSpPr>
                <a:spLocks noChangeArrowheads="1"/>
              </p:cNvSpPr>
              <p:nvPr/>
            </p:nvSpPr>
            <p:spPr bwMode="auto">
              <a:xfrm>
                <a:off x="2558" y="1341"/>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R</a:t>
                </a:r>
              </a:p>
            </p:txBody>
          </p:sp>
          <p:sp>
            <p:nvSpPr>
              <p:cNvPr id="175177" name="Rectangle 106"/>
              <p:cNvSpPr>
                <a:spLocks noChangeArrowheads="1"/>
              </p:cNvSpPr>
              <p:nvPr/>
            </p:nvSpPr>
            <p:spPr bwMode="auto">
              <a:xfrm>
                <a:off x="2812" y="1350"/>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08F22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08F220"/>
                    </a:solidFill>
                  </a:rPr>
                  <a:t>C</a:t>
                </a:r>
              </a:p>
            </p:txBody>
          </p:sp>
        </p:grpSp>
        <p:sp>
          <p:nvSpPr>
            <p:cNvPr id="175169" name="Rectangle 107"/>
            <p:cNvSpPr>
              <a:spLocks noChangeArrowheads="1"/>
            </p:cNvSpPr>
            <p:nvPr/>
          </p:nvSpPr>
          <p:spPr bwMode="auto">
            <a:xfrm>
              <a:off x="3075" y="1342"/>
              <a:ext cx="527" cy="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p>
              <a:pPr>
                <a:lnSpc>
                  <a:spcPct val="100000"/>
                </a:lnSpc>
                <a:buClr>
                  <a:srgbClr val="11B0C5"/>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2700" b="1">
                  <a:solidFill>
                    <a:srgbClr val="11B0C5"/>
                  </a:solidFill>
                </a:rPr>
                <a:t>S</a:t>
              </a:r>
            </a:p>
          </p:txBody>
        </p:sp>
      </p:grpSp>
      <p:grpSp>
        <p:nvGrpSpPr>
          <p:cNvPr id="175151" name="Group 108"/>
          <p:cNvGrpSpPr>
            <a:grpSpLocks/>
          </p:cNvGrpSpPr>
          <p:nvPr/>
        </p:nvGrpSpPr>
        <p:grpSpPr bwMode="auto">
          <a:xfrm>
            <a:off x="3432175" y="717550"/>
            <a:ext cx="874713" cy="1558925"/>
            <a:chOff x="2162" y="452"/>
            <a:chExt cx="551" cy="982"/>
          </a:xfrm>
        </p:grpSpPr>
        <p:sp>
          <p:nvSpPr>
            <p:cNvPr id="175166" name="Text Box 109"/>
            <p:cNvSpPr txBox="1">
              <a:spLocks noChangeArrowheads="1"/>
            </p:cNvSpPr>
            <p:nvPr/>
          </p:nvSpPr>
          <p:spPr bwMode="auto">
            <a:xfrm>
              <a:off x="2162" y="452"/>
              <a:ext cx="551" cy="9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415440" tIns="207720" rIns="415440" bIns="20772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4625"/>
                </a:spcBef>
                <a:buClr>
                  <a:srgbClr val="FF262D"/>
                </a:buClr>
              </a:pPr>
              <a:r>
                <a:rPr lang="en-GB" sz="7400" b="1" i="1">
                  <a:solidFill>
                    <a:srgbClr val="FF262D"/>
                  </a:solidFill>
                </a:rPr>
                <a:t>7</a:t>
              </a:r>
            </a:p>
          </p:txBody>
        </p:sp>
        <p:sp>
          <p:nvSpPr>
            <p:cNvPr id="175167" name="Line 110"/>
            <p:cNvSpPr>
              <a:spLocks noChangeShapeType="1"/>
            </p:cNvSpPr>
            <p:nvPr/>
          </p:nvSpPr>
          <p:spPr bwMode="auto">
            <a:xfrm>
              <a:off x="2291" y="719"/>
              <a:ext cx="149" cy="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7151"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87152"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3"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blurRad="63500" dist="17819"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4" name="AutoShape 114"/>
          <p:cNvSpPr>
            <a:spLocks noChangeArrowheads="1"/>
          </p:cNvSpPr>
          <p:nvPr/>
        </p:nvSpPr>
        <p:spPr bwMode="auto">
          <a:xfrm>
            <a:off x="4545013" y="6084888"/>
            <a:ext cx="4149725" cy="942975"/>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5" name="AutoShape 115"/>
          <p:cNvSpPr>
            <a:spLocks noChangeArrowheads="1"/>
          </p:cNvSpPr>
          <p:nvPr/>
        </p:nvSpPr>
        <p:spPr bwMode="auto">
          <a:xfrm>
            <a:off x="4567238" y="5265738"/>
            <a:ext cx="41433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6" name="AutoShape 116"/>
          <p:cNvSpPr>
            <a:spLocks noChangeArrowheads="1"/>
          </p:cNvSpPr>
          <p:nvPr/>
        </p:nvSpPr>
        <p:spPr bwMode="auto">
          <a:xfrm>
            <a:off x="3119438" y="4468813"/>
            <a:ext cx="5632450"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10800000" scaled="1"/>
          </a:gradFill>
          <a:ln w="12600">
            <a:solidFill>
              <a:srgbClr val="2F8B2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7" name="AutoShape 117"/>
          <p:cNvSpPr>
            <a:spLocks noChangeArrowheads="1"/>
          </p:cNvSpPr>
          <p:nvPr/>
        </p:nvSpPr>
        <p:spPr bwMode="auto">
          <a:xfrm>
            <a:off x="2058988" y="3621088"/>
            <a:ext cx="6645275" cy="850900"/>
          </a:xfrm>
          <a:custGeom>
            <a:avLst/>
            <a:gdLst>
              <a:gd name="G0" fmla="+- 17871 0 0"/>
              <a:gd name="G1" fmla="+- 7718 0 0"/>
              <a:gd name="G2" fmla="+- 21600 0 7718"/>
              <a:gd name="G3" fmla="+- 10800 0 7718"/>
              <a:gd name="G4" fmla="+- 21600 0 17871"/>
              <a:gd name="G5" fmla="*/ G4 G3 10800"/>
              <a:gd name="G6" fmla="+- 21600 0 G5"/>
              <a:gd name="T0" fmla="*/ 17871 w 21600"/>
              <a:gd name="T1" fmla="*/ 0 h 21600"/>
              <a:gd name="T2" fmla="*/ 0 w 21600"/>
              <a:gd name="T3" fmla="*/ 10800 h 21600"/>
              <a:gd name="T4" fmla="*/ 17871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10800000" scaled="1"/>
          </a:gradFill>
          <a:ln w="12600">
            <a:solidFill>
              <a:srgbClr val="000000"/>
            </a:solidFill>
            <a:miter lim="800000"/>
            <a:headEnd/>
            <a:tailEnd/>
          </a:ln>
          <a:effectLst>
            <a:outerShdw blurRad="63500" dist="125752"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87158" name="Text Box 118"/>
          <p:cNvSpPr txBox="1">
            <a:spLocks noChangeArrowheads="1"/>
          </p:cNvSpPr>
          <p:nvPr/>
        </p:nvSpPr>
        <p:spPr bwMode="auto">
          <a:xfrm>
            <a:off x="1176338" y="7038975"/>
            <a:ext cx="7707312" cy="479425"/>
          </a:xfrm>
          <a:prstGeom prst="rect">
            <a:avLst/>
          </a:prstGeom>
          <a:solidFill>
            <a:srgbClr val="4618C6"/>
          </a:solidFill>
          <a:ln w="57240">
            <a:solidFill>
              <a:srgbClr val="FFFF00"/>
            </a:solidFill>
            <a:miter lim="800000"/>
            <a:headEnd/>
            <a:tailEnd/>
          </a:ln>
          <a:effectLst>
            <a:outerShdw blurRad="63500" dist="71785" dir="2700000" algn="ctr" rotWithShape="0">
              <a:srgbClr val="000000"/>
            </a:outerShdw>
          </a:effectLst>
        </p:spPr>
        <p:txBody>
          <a:bodyPr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453173">
              <a:lnSpc>
                <a:spcPct val="100000"/>
              </a:lnSpc>
              <a:spcBef>
                <a:spcPts val="1250"/>
              </a:spcBef>
              <a:buClr>
                <a:srgbClr val="FFFFFF"/>
              </a:buClr>
              <a:defRPr/>
            </a:pPr>
            <a:r>
              <a:rPr lang="ar-JO" b="1" dirty="0">
                <a:solidFill>
                  <a:srgbClr val="FFFFFF"/>
                </a:solidFill>
                <a:latin typeface="Arial" panose="020B0604020202020204" pitchFamily="34" charset="0"/>
                <a:cs typeface="Arial" panose="020B0604020202020204" pitchFamily="34" charset="0"/>
              </a:rPr>
              <a:t>مساعدة دراسة رقم 28: التلخيص الكبير!</a:t>
            </a:r>
            <a:endParaRPr lang="en-GB" sz="2000" b="1" dirty="0">
              <a:solidFill>
                <a:srgbClr val="FFFF00"/>
              </a:solidFill>
              <a:latin typeface="Arial" panose="020B0604020202020204" pitchFamily="34" charset="0"/>
              <a:cs typeface="Arial" panose="020B0604020202020204" pitchFamily="34" charset="0"/>
            </a:endParaRPr>
          </a:p>
        </p:txBody>
      </p:sp>
      <p:sp>
        <p:nvSpPr>
          <p:cNvPr id="87159"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87160"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87161"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blurRad="63500" dist="17819" dir="2700000" algn="ctr" rotWithShape="0">
              <a:srgbClr val="000000"/>
            </a:outerShdw>
          </a:effectLst>
        </p:spPr>
        <p:txBody>
          <a:bodyPr lIns="91255" tIns="45626" rIns="91255" bIns="45626"/>
          <a:lstStyle/>
          <a:p>
            <a:pPr defTabSz="456238">
              <a:defRPr/>
            </a:pPr>
            <a:endParaRPr lang="en-US" dirty="0">
              <a:latin typeface="Times New Roman" pitchFamily="-108" charset="0"/>
              <a:ea typeface="+mn-ea"/>
              <a:cs typeface="+mn-cs"/>
            </a:endParaRPr>
          </a:p>
        </p:txBody>
      </p:sp>
      <p:sp>
        <p:nvSpPr>
          <p:cNvPr id="175163" name="Text Box 122"/>
          <p:cNvSpPr txBox="1">
            <a:spLocks noChangeArrowheads="1"/>
          </p:cNvSpPr>
          <p:nvPr/>
        </p:nvSpPr>
        <p:spPr bwMode="auto">
          <a:xfrm>
            <a:off x="828675" y="7435850"/>
            <a:ext cx="982663"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75164" name="Rectangle 123"/>
          <p:cNvSpPr>
            <a:spLocks noChangeArrowheads="1"/>
          </p:cNvSpPr>
          <p:nvPr/>
        </p:nvSpPr>
        <p:spPr bwMode="auto">
          <a:xfrm>
            <a:off x="8696325" y="7412038"/>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75165" name="Text Box 124"/>
          <p:cNvSpPr txBox="1">
            <a:spLocks noChangeArrowheads="1"/>
          </p:cNvSpPr>
          <p:nvPr/>
        </p:nvSpPr>
        <p:spPr bwMode="auto">
          <a:xfrm>
            <a:off x="9228760" y="7410176"/>
            <a:ext cx="338481"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dirty="0">
                <a:solidFill>
                  <a:srgbClr val="FFFFFF"/>
                </a:solidFill>
                <a:latin typeface="Comic Sans MS" charset="0"/>
              </a:rPr>
              <a:t>84</a:t>
            </a:r>
          </a:p>
        </p:txBody>
      </p:sp>
      <p:sp>
        <p:nvSpPr>
          <p:cNvPr id="126" name="Rectangle 122">
            <a:extLst>
              <a:ext uri="{FF2B5EF4-FFF2-40B4-BE49-F238E27FC236}">
                <a16:creationId xmlns:a16="http://schemas.microsoft.com/office/drawing/2014/main" id="{09047DB8-3799-CDEB-5D44-E4DC8676A251}"/>
              </a:ext>
            </a:extLst>
          </p:cNvPr>
          <p:cNvSpPr>
            <a:spLocks noChangeArrowheads="1"/>
          </p:cNvSpPr>
          <p:nvPr/>
        </p:nvSpPr>
        <p:spPr bwMode="auto">
          <a:xfrm>
            <a:off x="-12513" y="12043"/>
            <a:ext cx="10304463" cy="7772400"/>
          </a:xfrm>
          <a:prstGeom prst="rect">
            <a:avLst/>
          </a:prstGeom>
          <a:solidFill>
            <a:srgbClr val="000000">
              <a:alpha val="79999"/>
            </a:srgbClr>
          </a:solidFill>
          <a:ln w="12600">
            <a:solidFill>
              <a:srgbClr val="000000"/>
            </a:solidFill>
            <a:miter lim="800000"/>
            <a:headEnd/>
            <a:tailEnd/>
          </a:ln>
        </p:spPr>
        <p:txBody>
          <a:bodyPr wrap="none" lIns="91255" tIns="45626" rIns="91255" bIns="45626" anchor="ctr"/>
          <a:lstStyle/>
          <a:p>
            <a:endParaRPr lang="en-US"/>
          </a:p>
        </p:txBody>
      </p:sp>
      <p:sp>
        <p:nvSpPr>
          <p:cNvPr id="127" name="Text Box 123">
            <a:extLst>
              <a:ext uri="{FF2B5EF4-FFF2-40B4-BE49-F238E27FC236}">
                <a16:creationId xmlns:a16="http://schemas.microsoft.com/office/drawing/2014/main" id="{BCF4CEF4-D35E-172C-A516-C219189B098E}"/>
              </a:ext>
            </a:extLst>
          </p:cNvPr>
          <p:cNvSpPr txBox="1">
            <a:spLocks noChangeArrowheads="1"/>
          </p:cNvSpPr>
          <p:nvPr/>
        </p:nvSpPr>
        <p:spPr bwMode="auto">
          <a:xfrm>
            <a:off x="749300" y="179388"/>
            <a:ext cx="8961438" cy="5364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95000"/>
              </a:lnSpc>
              <a:spcBef>
                <a:spcPts val="5500"/>
              </a:spcBef>
              <a:buClr>
                <a:srgbClr val="FC0128"/>
              </a:buClr>
            </a:pPr>
            <a:endParaRPr lang="en-GB" sz="8800" b="1" dirty="0">
              <a:solidFill>
                <a:srgbClr val="FC0128"/>
              </a:solidFill>
              <a:latin typeface="Kosher-Normal" charset="0"/>
            </a:endParaRPr>
          </a:p>
          <a:p>
            <a:pPr algn="ctr">
              <a:lnSpc>
                <a:spcPct val="95000"/>
              </a:lnSpc>
              <a:spcBef>
                <a:spcPts val="5500"/>
              </a:spcBef>
              <a:buClr>
                <a:srgbClr val="FC0128"/>
              </a:buClr>
            </a:pPr>
            <a:r>
              <a:rPr lang="ar-JO" sz="8800" b="1" dirty="0">
                <a:solidFill>
                  <a:srgbClr val="FC0128"/>
                </a:solidFill>
                <a:latin typeface="Arial" panose="020B0604020202020204" pitchFamily="34" charset="0"/>
                <a:cs typeface="Arial" panose="020B0604020202020204" pitchFamily="34" charset="0"/>
              </a:rPr>
              <a:t>دعونا نبدأ </a:t>
            </a:r>
          </a:p>
          <a:p>
            <a:pPr algn="ctr">
              <a:lnSpc>
                <a:spcPct val="95000"/>
              </a:lnSpc>
              <a:spcBef>
                <a:spcPts val="5500"/>
              </a:spcBef>
              <a:buClr>
                <a:srgbClr val="FC0128"/>
              </a:buClr>
            </a:pPr>
            <a:r>
              <a:rPr lang="ar-JO" sz="8800" b="1" dirty="0">
                <a:solidFill>
                  <a:srgbClr val="FC0128"/>
                </a:solidFill>
                <a:latin typeface="Arial" panose="020B0604020202020204" pitchFamily="34" charset="0"/>
                <a:cs typeface="Arial" panose="020B0604020202020204" pitchFamily="34" charset="0"/>
              </a:rPr>
              <a:t>العمل في متناول اليد!</a:t>
            </a:r>
          </a:p>
        </p:txBody>
      </p:sp>
      <p:sp>
        <p:nvSpPr>
          <p:cNvPr id="128" name="Text Box 124">
            <a:extLst>
              <a:ext uri="{FF2B5EF4-FFF2-40B4-BE49-F238E27FC236}">
                <a16:creationId xmlns:a16="http://schemas.microsoft.com/office/drawing/2014/main" id="{A0145018-36BC-CE29-B4F7-85604425C00D}"/>
              </a:ext>
            </a:extLst>
          </p:cNvPr>
          <p:cNvSpPr txBox="1">
            <a:spLocks noChangeArrowheads="1"/>
          </p:cNvSpPr>
          <p:nvPr/>
        </p:nvSpPr>
        <p:spPr bwMode="auto">
          <a:xfrm flipH="1">
            <a:off x="884423" y="555462"/>
            <a:ext cx="8102601" cy="5210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70000"/>
              </a:lnSpc>
              <a:spcBef>
                <a:spcPts val="10738"/>
              </a:spcBef>
              <a:buClr>
                <a:srgbClr val="FFFFFF"/>
              </a:buClr>
            </a:pPr>
            <a:r>
              <a:rPr lang="ar-JO" sz="17200" b="1" dirty="0">
                <a:solidFill>
                  <a:srgbClr val="FFFFFF"/>
                </a:solidFill>
                <a:latin typeface="Arial" panose="020B0604020202020204" pitchFamily="34" charset="0"/>
                <a:cs typeface="Arial" panose="020B0604020202020204" pitchFamily="34" charset="0"/>
              </a:rPr>
              <a:t>يسوع</a:t>
            </a:r>
          </a:p>
          <a:p>
            <a:pPr algn="ctr">
              <a:lnSpc>
                <a:spcPct val="70000"/>
              </a:lnSpc>
              <a:spcBef>
                <a:spcPts val="10738"/>
              </a:spcBef>
              <a:buClr>
                <a:srgbClr val="FFFFFF"/>
              </a:buClr>
            </a:pPr>
            <a:r>
              <a:rPr lang="ar-JO" sz="17200" b="1" dirty="0">
                <a:solidFill>
                  <a:srgbClr val="FFFFFF"/>
                </a:solidFill>
                <a:latin typeface="Arial" panose="020B0604020202020204" pitchFamily="34" charset="0"/>
                <a:cs typeface="Arial" panose="020B0604020202020204" pitchFamily="34" charset="0"/>
              </a:rPr>
              <a:t>المسيح</a:t>
            </a:r>
            <a:endParaRPr lang="en-GB" sz="172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par>
                          <p:cTn id="8" fill="hold">
                            <p:stCondLst>
                              <p:cond delay="500"/>
                            </p:stCondLst>
                            <p:childTnLst>
                              <p:par>
                                <p:cTn id="9" presetID="10" presetClass="entr"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2000"/>
                                        <p:tgtEl>
                                          <p:spTgt spid="1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fill="hold" nodeType="clickEffect">
                                  <p:stCondLst>
                                    <p:cond delay="0"/>
                                  </p:stCondLst>
                                  <p:childTnLst>
                                    <p:animEffect transition="out" filter="fade">
                                      <p:cBhvr>
                                        <p:cTn id="15" dur="1000"/>
                                        <p:tgtEl>
                                          <p:spTgt spid="128"/>
                                        </p:tgtEl>
                                      </p:cBhvr>
                                    </p:animEffect>
                                    <p:set>
                                      <p:cBhvr>
                                        <p:cTn id="16" dur="1" fill="hold">
                                          <p:stCondLst>
                                            <p:cond delay="0"/>
                                          </p:stCondLst>
                                        </p:cTn>
                                        <p:tgtEl>
                                          <p:spTgt spid="128"/>
                                        </p:tgtEl>
                                        <p:attrNameLst>
                                          <p:attrName>style.visibility</p:attrName>
                                        </p:attrNameLst>
                                      </p:cBhvr>
                                      <p:to>
                                        <p:strVal val="hidden"/>
                                      </p:to>
                                    </p:set>
                                  </p:childTnLst>
                                </p:cTn>
                              </p:par>
                              <p:par>
                                <p:cTn id="17" presetID="10" presetClass="entr" fill="hold" nodeType="withEffect">
                                  <p:stCondLst>
                                    <p:cond delay="0"/>
                                  </p:stCondLst>
                                  <p:childTnLst>
                                    <p:set>
                                      <p:cBhvr>
                                        <p:cTn id="18" dur="1" fill="hold">
                                          <p:stCondLst>
                                            <p:cond delay="0"/>
                                          </p:stCondLst>
                                        </p:cTn>
                                        <p:tgtEl>
                                          <p:spTgt spid="127"/>
                                        </p:tgtEl>
                                        <p:attrNameLst>
                                          <p:attrName>style.visibility</p:attrName>
                                        </p:attrNameLst>
                                      </p:cBhvr>
                                      <p:to>
                                        <p:strVal val="visible"/>
                                      </p:to>
                                    </p:set>
                                    <p:animEffect transition="in" filter="fade">
                                      <p:cBhvr>
                                        <p:cTn id="19" dur="10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79202"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179203" name="Text Box 3"/>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79204" name="Rectangle 4"/>
          <p:cNvSpPr>
            <a:spLocks noChangeArrowheads="1"/>
          </p:cNvSpPr>
          <p:nvPr/>
        </p:nvSpPr>
        <p:spPr bwMode="auto">
          <a:xfrm>
            <a:off x="8696325" y="740886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79205" name="Text Box 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79206" name="Text Box 6"/>
          <p:cNvSpPr txBox="1">
            <a:spLocks noChangeArrowheads="1"/>
          </p:cNvSpPr>
          <p:nvPr/>
        </p:nvSpPr>
        <p:spPr bwMode="auto">
          <a:xfrm>
            <a:off x="9229725" y="7410450"/>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85</a:t>
            </a:r>
          </a:p>
        </p:txBody>
      </p:sp>
      <p:sp>
        <p:nvSpPr>
          <p:cNvPr id="179207" name="Text Box 7"/>
          <p:cNvSpPr txBox="1">
            <a:spLocks noChangeArrowheads="1"/>
          </p:cNvSpPr>
          <p:nvPr/>
        </p:nvSpPr>
        <p:spPr bwMode="auto">
          <a:xfrm>
            <a:off x="101600" y="769938"/>
            <a:ext cx="9956800" cy="5380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25000"/>
              </a:lnSpc>
              <a:spcBef>
                <a:spcPts val="3375"/>
              </a:spcBef>
              <a:buClr>
                <a:srgbClr val="FBFBFB"/>
              </a:buClr>
            </a:pPr>
            <a:r>
              <a:rPr lang="ar-JO" sz="5300" b="1" dirty="0">
                <a:solidFill>
                  <a:srgbClr val="FBFBFB"/>
                </a:solidFill>
                <a:latin typeface="Arial" panose="020B0604020202020204" pitchFamily="34" charset="0"/>
                <a:cs typeface="Arial" panose="020B0604020202020204" pitchFamily="34" charset="0"/>
              </a:rPr>
              <a:t>نحن الآن في نهاية</a:t>
            </a:r>
          </a:p>
          <a:p>
            <a:pPr algn="ctr">
              <a:lnSpc>
                <a:spcPct val="125000"/>
              </a:lnSpc>
              <a:spcBef>
                <a:spcPts val="3375"/>
              </a:spcBef>
              <a:buClr>
                <a:srgbClr val="FBFBFB"/>
              </a:buClr>
            </a:pPr>
            <a:r>
              <a:rPr lang="ar-JO" sz="5300" b="1" dirty="0">
                <a:solidFill>
                  <a:srgbClr val="FBFBFB"/>
                </a:solidFill>
                <a:latin typeface="Arial" panose="020B0604020202020204" pitchFamily="34" charset="0"/>
                <a:cs typeface="Arial" panose="020B0604020202020204" pitchFamily="34" charset="0"/>
              </a:rPr>
              <a:t>دراسة الكتاب المقدس...</a:t>
            </a:r>
          </a:p>
          <a:p>
            <a:pPr algn="ctr">
              <a:lnSpc>
                <a:spcPct val="125000"/>
              </a:lnSpc>
              <a:spcBef>
                <a:spcPts val="3375"/>
              </a:spcBef>
              <a:buClr>
                <a:srgbClr val="FBFBFB"/>
              </a:buClr>
            </a:pPr>
            <a:r>
              <a:rPr lang="ar-JO" sz="5300" b="1" dirty="0">
                <a:solidFill>
                  <a:srgbClr val="FBFBFB"/>
                </a:solidFill>
                <a:latin typeface="Arial" panose="020B0604020202020204" pitchFamily="34" charset="0"/>
                <a:cs typeface="Arial" panose="020B0604020202020204" pitchFamily="34" charset="0"/>
              </a:rPr>
              <a:t>بشكل أساسي...</a:t>
            </a:r>
            <a:endParaRPr lang="en-GB" sz="5300" b="1" dirty="0">
              <a:solidFill>
                <a:srgbClr val="FBFBFB"/>
              </a:solidFill>
              <a:latin typeface="Arial" panose="020B0604020202020204" pitchFamily="34" charset="0"/>
              <a:cs typeface="Arial" panose="020B0604020202020204" pitchFamily="34" charset="0"/>
            </a:endParaRPr>
          </a:p>
          <a:p>
            <a:pPr algn="ctr">
              <a:lnSpc>
                <a:spcPct val="125000"/>
              </a:lnSpc>
              <a:spcBef>
                <a:spcPts val="3375"/>
              </a:spcBef>
              <a:buClr>
                <a:srgbClr val="FBFBFB"/>
              </a:buClr>
            </a:pPr>
            <a:r>
              <a:rPr lang="ar-JO" sz="5300" b="1" dirty="0">
                <a:solidFill>
                  <a:srgbClr val="FFEA18"/>
                </a:solidFill>
                <a:latin typeface="Arial" panose="020B0604020202020204" pitchFamily="34" charset="0"/>
                <a:cs typeface="Arial" panose="020B0604020202020204" pitchFamily="34" charset="0"/>
              </a:rPr>
              <a:t>ما الذي حدث هنا؟</a:t>
            </a:r>
            <a:endParaRPr lang="en-GB" sz="5300" b="1" dirty="0">
              <a:solidFill>
                <a:srgbClr val="FFEA18"/>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81250"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pic>
        <p:nvPicPr>
          <p:cNvPr id="181251"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81253"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1254" name="Rectangle 6"/>
          <p:cNvSpPr>
            <a:spLocks noChangeArrowheads="1"/>
          </p:cNvSpPr>
          <p:nvPr/>
        </p:nvSpPr>
        <p:spPr bwMode="auto">
          <a:xfrm>
            <a:off x="8722245" y="7410176"/>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81255"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81256" name="Text Box 8"/>
          <p:cNvSpPr txBox="1">
            <a:spLocks noChangeArrowheads="1"/>
          </p:cNvSpPr>
          <p:nvPr/>
        </p:nvSpPr>
        <p:spPr bwMode="auto">
          <a:xfrm>
            <a:off x="9275576" y="7409382"/>
            <a:ext cx="341687"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86</a:t>
            </a:r>
          </a:p>
        </p:txBody>
      </p:sp>
      <p:sp>
        <p:nvSpPr>
          <p:cNvPr id="181257" name="Text Box 9"/>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grpSp>
        <p:nvGrpSpPr>
          <p:cNvPr id="181258" name="Group 10"/>
          <p:cNvGrpSpPr>
            <a:grpSpLocks/>
          </p:cNvGrpSpPr>
          <p:nvPr/>
        </p:nvGrpSpPr>
        <p:grpSpPr bwMode="auto">
          <a:xfrm>
            <a:off x="3454400" y="304800"/>
            <a:ext cx="6418263" cy="1368425"/>
            <a:chOff x="2176" y="192"/>
            <a:chExt cx="4043" cy="862"/>
          </a:xfrm>
        </p:grpSpPr>
        <p:sp>
          <p:nvSpPr>
            <p:cNvPr id="181262" name="Text Box 11"/>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endParaRPr lang="en-GB" sz="3200" b="1" dirty="0">
                <a:solidFill>
                  <a:srgbClr val="FFFFFF"/>
                </a:solidFill>
                <a:latin typeface="Arial" panose="020B0604020202020204" pitchFamily="34" charset="0"/>
                <a:cs typeface="Arial" panose="020B0604020202020204" pitchFamily="34" charset="0"/>
              </a:endParaRPr>
            </a:p>
          </p:txBody>
        </p:sp>
        <p:sp>
          <p:nvSpPr>
            <p:cNvPr id="181263" name="Text Box 12"/>
            <p:cNvSpPr txBox="1">
              <a:spLocks noChangeArrowheads="1"/>
            </p:cNvSpPr>
            <p:nvPr/>
          </p:nvSpPr>
          <p:spPr bwMode="auto">
            <a:xfrm>
              <a:off x="4464" y="192"/>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81259" name="Text Box 13"/>
          <p:cNvSpPr txBox="1">
            <a:spLocks noChangeArrowheads="1"/>
          </p:cNvSpPr>
          <p:nvPr/>
        </p:nvSpPr>
        <p:spPr bwMode="auto">
          <a:xfrm>
            <a:off x="3590925" y="2046288"/>
            <a:ext cx="5854700" cy="51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marL="457200" indent="-457200" algn="r" rtl="1">
              <a:lnSpc>
                <a:spcPct val="100000"/>
              </a:lnSpc>
              <a:spcBef>
                <a:spcPts val="1688"/>
              </a:spcBef>
              <a:buClr>
                <a:srgbClr val="005DC0"/>
              </a:buClr>
              <a:buFont typeface="Arial" panose="020B0604020202020204" pitchFamily="34" charset="0"/>
              <a:buChar char="•"/>
            </a:pPr>
            <a:r>
              <a:rPr lang="ar-JO" sz="2700" b="1" dirty="0">
                <a:solidFill>
                  <a:srgbClr val="FFFF00"/>
                </a:solidFill>
                <a:latin typeface="Arial" panose="020B0604020202020204" pitchFamily="34" charset="0"/>
                <a:cs typeface="Arial" panose="020B0604020202020204" pitchFamily="34" charset="0"/>
              </a:rPr>
              <a:t>فكرة تدعى</a:t>
            </a:r>
            <a:r>
              <a:rPr lang="ar-JO" sz="2700" b="1" dirty="0">
                <a:latin typeface="Arial" panose="020B0604020202020204" pitchFamily="34" charset="0"/>
                <a:cs typeface="Arial" panose="020B0604020202020204" pitchFamily="34" charset="0"/>
              </a:rPr>
              <a:t>: </a:t>
            </a:r>
            <a:r>
              <a:rPr lang="ar-JO" sz="2700" b="1" u="sng" dirty="0">
                <a:latin typeface="Arial" panose="020B0604020202020204" pitchFamily="34" charset="0"/>
                <a:cs typeface="Arial" panose="020B0604020202020204" pitchFamily="34" charset="0"/>
              </a:rPr>
              <a:t>"ملف الكتاب المقدس"</a:t>
            </a:r>
            <a:endParaRPr lang="en-GB" sz="2700" b="1" u="sng" dirty="0">
              <a:latin typeface="Arial" panose="020B0604020202020204" pitchFamily="34" charset="0"/>
              <a:cs typeface="Arial" panose="020B0604020202020204" pitchFamily="34" charset="0"/>
            </a:endParaRPr>
          </a:p>
        </p:txBody>
      </p:sp>
      <p:pic>
        <p:nvPicPr>
          <p:cNvPr id="91151"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4038600"/>
            <a:ext cx="4510087" cy="3176588"/>
          </a:xfrm>
          <a:prstGeom prst="rect">
            <a:avLst/>
          </a:prstGeom>
          <a:noFill/>
          <a:ln w="9525">
            <a:noFill/>
            <a:round/>
            <a:headEnd/>
            <a:tailEnd/>
          </a:ln>
          <a:effectLst>
            <a:outerShdw blurRad="63500" dist="99193" dir="3018056" algn="ctr" rotWithShape="0">
              <a:srgbClr val="000000"/>
            </a:outerShdw>
          </a:effectLst>
        </p:spPr>
      </p:pic>
      <p:sp>
        <p:nvSpPr>
          <p:cNvPr id="91153" name="Rectangle 17"/>
          <p:cNvSpPr>
            <a:spLocks noChangeArrowheads="1"/>
          </p:cNvSpPr>
          <p:nvPr/>
        </p:nvSpPr>
        <p:spPr bwMode="auto">
          <a:xfrm>
            <a:off x="533400" y="4038600"/>
            <a:ext cx="4162425" cy="3190875"/>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p:val>
                                            <p:strVal val="#ppt_w"/>
                                          </p:val>
                                        </p:tav>
                                      </p:tavLst>
                                    </p:anim>
                                    <p:anim calcmode="lin" valueType="num">
                                      <p:cBhvr>
                                        <p:cTn id="8" dur="500" fill="hold"/>
                                        <p:tgtEl>
                                          <p:spTgt spid="9115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83298"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pic>
        <p:nvPicPr>
          <p:cNvPr id="183299"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40"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83301"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3302" name="Rectangle 6"/>
          <p:cNvSpPr>
            <a:spLocks noChangeArrowheads="1"/>
          </p:cNvSpPr>
          <p:nvPr/>
        </p:nvSpPr>
        <p:spPr bwMode="auto">
          <a:xfrm>
            <a:off x="872224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83303"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83304" name="Text Box 8"/>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87</a:t>
            </a:r>
          </a:p>
        </p:txBody>
      </p:sp>
      <p:sp>
        <p:nvSpPr>
          <p:cNvPr id="183305" name="Text Box 9"/>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grpSp>
        <p:nvGrpSpPr>
          <p:cNvPr id="183306" name="Group 10"/>
          <p:cNvGrpSpPr>
            <a:grpSpLocks/>
          </p:cNvGrpSpPr>
          <p:nvPr/>
        </p:nvGrpSpPr>
        <p:grpSpPr bwMode="auto">
          <a:xfrm>
            <a:off x="3454400" y="304800"/>
            <a:ext cx="6418263" cy="1368425"/>
            <a:chOff x="2176" y="192"/>
            <a:chExt cx="4043" cy="862"/>
          </a:xfrm>
        </p:grpSpPr>
        <p:sp>
          <p:nvSpPr>
            <p:cNvPr id="183312" name="Text Box 11"/>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183313" name="Text Box 12"/>
            <p:cNvSpPr txBox="1">
              <a:spLocks noChangeArrowheads="1"/>
            </p:cNvSpPr>
            <p:nvPr/>
          </p:nvSpPr>
          <p:spPr bwMode="auto">
            <a:xfrm>
              <a:off x="4464" y="192"/>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83307" name="Text Box 13"/>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فكرة تدعى: "ملف الكتاب المقدس"</a:t>
            </a:r>
          </a:p>
        </p:txBody>
      </p:sp>
      <p:sp>
        <p:nvSpPr>
          <p:cNvPr id="183308" name="Text Box 14"/>
          <p:cNvSpPr txBox="1">
            <a:spLocks noChangeArrowheads="1"/>
          </p:cNvSpPr>
          <p:nvPr/>
        </p:nvSpPr>
        <p:spPr bwMode="auto">
          <a:xfrm>
            <a:off x="606425" y="2771775"/>
            <a:ext cx="90201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FFEA18"/>
              </a:buClr>
            </a:pPr>
            <a:r>
              <a:rPr lang="ar-JO" sz="2700" b="1" dirty="0">
                <a:solidFill>
                  <a:srgbClr val="FFEA18"/>
                </a:solidFill>
                <a:latin typeface="Arial" panose="020B0604020202020204" pitchFamily="34" charset="0"/>
                <a:cs typeface="Arial" panose="020B0604020202020204" pitchFamily="34" charset="0"/>
              </a:rPr>
              <a:t>  </a:t>
            </a:r>
            <a:r>
              <a:rPr lang="en-US" sz="2700" b="1" dirty="0">
                <a:solidFill>
                  <a:srgbClr val="FFEA18"/>
                </a:solidFill>
                <a:latin typeface="Arial" panose="020B0604020202020204" pitchFamily="34" charset="0"/>
                <a:cs typeface="Arial" panose="020B0604020202020204" pitchFamily="34" charset="0"/>
              </a:rPr>
              <a:t>      </a:t>
            </a:r>
            <a:r>
              <a:rPr lang="en-US" sz="2700" b="1" u="sng" dirty="0">
                <a:latin typeface="Arial" panose="020B0604020202020204" pitchFamily="34" charset="0"/>
                <a:cs typeface="Arial" panose="020B0604020202020204" pitchFamily="34" charset="0"/>
              </a:rPr>
              <a:t>C7SJ</a:t>
            </a:r>
            <a:r>
              <a:rPr lang="ar-JO" sz="2700" b="1" dirty="0">
                <a:solidFill>
                  <a:srgbClr val="FFEA18"/>
                </a:solidFill>
                <a:latin typeface="Arial" panose="020B0604020202020204" pitchFamily="34" charset="0"/>
                <a:cs typeface="Arial" panose="020B0604020202020204" pitchFamily="34" charset="0"/>
              </a:rPr>
              <a:t>المفتاح الذهني لفتح "ملف الكتاب المقدس"...            </a:t>
            </a:r>
            <a:endParaRPr lang="en-GB" sz="2700" b="1" u="sng" dirty="0">
              <a:solidFill>
                <a:srgbClr val="FFFFFF"/>
              </a:solidFill>
              <a:latin typeface="Comic Sans MS" charset="0"/>
            </a:endParaRPr>
          </a:p>
        </p:txBody>
      </p:sp>
      <p:pic>
        <p:nvPicPr>
          <p:cNvPr id="91151" name="Picture 15"/>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1152" name="Picture 16"/>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sp>
        <p:nvSpPr>
          <p:cNvPr id="91153" name="Rectangle 17"/>
          <p:cNvSpPr>
            <a:spLocks noChangeArrowheads="1"/>
          </p:cNvSpPr>
          <p:nvPr/>
        </p:nvSpPr>
        <p:spPr bwMode="auto">
          <a:xfrm>
            <a:off x="2851150" y="4400550"/>
            <a:ext cx="4162425" cy="3190875"/>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p:val>
                                            <p:strVal val="#ppt_w"/>
                                          </p:val>
                                        </p:tav>
                                      </p:tavLst>
                                    </p:anim>
                                    <p:anim calcmode="lin" valueType="num">
                                      <p:cBhvr>
                                        <p:cTn id="8" dur="500" fill="hold"/>
                                        <p:tgtEl>
                                          <p:spTgt spid="9115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85346"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pic>
        <p:nvPicPr>
          <p:cNvPr id="185347" name="Picture 3"/>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2164" name="Oval 4"/>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85349" name="Text Box 5"/>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5350" name="Rectangle 6"/>
          <p:cNvSpPr>
            <a:spLocks noChangeArrowheads="1"/>
          </p:cNvSpPr>
          <p:nvPr/>
        </p:nvSpPr>
        <p:spPr bwMode="auto">
          <a:xfrm>
            <a:off x="872224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85351" name="Text Box 7"/>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85352" name="Text Box 8"/>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88</a:t>
            </a:r>
          </a:p>
        </p:txBody>
      </p:sp>
      <p:sp>
        <p:nvSpPr>
          <p:cNvPr id="185353" name="Text Box 9"/>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pic>
        <p:nvPicPr>
          <p:cNvPr id="92170"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984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2171"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pic>
        <p:nvPicPr>
          <p:cNvPr id="92172"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l="16811" t="10846" r="11063" b="8331"/>
          <a:stretch>
            <a:fillRect/>
          </a:stretch>
        </p:blipFill>
        <p:spPr bwMode="auto">
          <a:xfrm>
            <a:off x="5610225" y="4105275"/>
            <a:ext cx="3836988" cy="2867025"/>
          </a:xfrm>
          <a:prstGeom prst="rect">
            <a:avLst/>
          </a:prstGeom>
          <a:noFill/>
          <a:ln w="9525">
            <a:noFill/>
            <a:round/>
            <a:headEnd/>
            <a:tailEnd/>
          </a:ln>
          <a:effectLst>
            <a:outerShdw blurRad="63500" dist="99193" dir="3018056" algn="ctr" rotWithShape="0">
              <a:srgbClr val="000000"/>
            </a:outerShdw>
          </a:effectLst>
        </p:spPr>
      </p:pic>
      <p:sp>
        <p:nvSpPr>
          <p:cNvPr id="92173" name="Rectangle 13"/>
          <p:cNvSpPr>
            <a:spLocks noChangeArrowheads="1"/>
          </p:cNvSpPr>
          <p:nvPr/>
        </p:nvSpPr>
        <p:spPr bwMode="auto">
          <a:xfrm>
            <a:off x="5575300" y="4044950"/>
            <a:ext cx="3922713" cy="2970213"/>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grpSp>
        <p:nvGrpSpPr>
          <p:cNvPr id="185358" name="Group 14"/>
          <p:cNvGrpSpPr>
            <a:grpSpLocks/>
          </p:cNvGrpSpPr>
          <p:nvPr/>
        </p:nvGrpSpPr>
        <p:grpSpPr bwMode="auto">
          <a:xfrm>
            <a:off x="3454400" y="304800"/>
            <a:ext cx="6418263" cy="1368425"/>
            <a:chOff x="2176" y="192"/>
            <a:chExt cx="4043" cy="862"/>
          </a:xfrm>
        </p:grpSpPr>
        <p:sp>
          <p:nvSpPr>
            <p:cNvPr id="185362" name="Text Box 15"/>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185363" name="Text Box 16"/>
            <p:cNvSpPr txBox="1">
              <a:spLocks noChangeArrowheads="1"/>
            </p:cNvSpPr>
            <p:nvPr/>
          </p:nvSpPr>
          <p:spPr bwMode="auto">
            <a:xfrm>
              <a:off x="4464" y="192"/>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85359" name="Text Box 17"/>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فكرة تدعى: "ملف الكتاب المقدس"</a:t>
            </a:r>
          </a:p>
        </p:txBody>
      </p:sp>
      <p:sp>
        <p:nvSpPr>
          <p:cNvPr id="185360" name="Text Box 18"/>
          <p:cNvSpPr txBox="1">
            <a:spLocks noChangeArrowheads="1"/>
          </p:cNvSpPr>
          <p:nvPr/>
        </p:nvSpPr>
        <p:spPr bwMode="auto">
          <a:xfrm>
            <a:off x="617538" y="3471863"/>
            <a:ext cx="8586787"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u="sng" dirty="0">
                <a:latin typeface="Arial" panose="020B0604020202020204" pitchFamily="34" charset="0"/>
                <a:cs typeface="Arial" panose="020B0604020202020204" pitchFamily="34" charset="0"/>
              </a:rPr>
              <a:t>خريطة ذهنية </a:t>
            </a:r>
            <a:r>
              <a:rPr lang="ar-JO" sz="2700" b="1" dirty="0">
                <a:solidFill>
                  <a:srgbClr val="FFEA18"/>
                </a:solidFill>
                <a:latin typeface="Arial" panose="020B0604020202020204" pitchFamily="34" charset="0"/>
                <a:cs typeface="Arial" panose="020B0604020202020204" pitchFamily="34" charset="0"/>
              </a:rPr>
              <a:t>تحدد موقع الأحداث الرئيسية في الكتاب المقدس</a:t>
            </a:r>
            <a:endParaRPr lang="en-GB" sz="2700" b="1" dirty="0">
              <a:solidFill>
                <a:srgbClr val="FFEA18"/>
              </a:solidFill>
              <a:latin typeface="Arial" panose="020B0604020202020204" pitchFamily="34" charset="0"/>
              <a:cs typeface="Arial" panose="020B0604020202020204" pitchFamily="34" charset="0"/>
            </a:endParaRPr>
          </a:p>
        </p:txBody>
      </p:sp>
      <p:sp>
        <p:nvSpPr>
          <p:cNvPr id="185361" name="Text Box 19"/>
          <p:cNvSpPr txBox="1">
            <a:spLocks noChangeArrowheads="1"/>
          </p:cNvSpPr>
          <p:nvPr/>
        </p:nvSpPr>
        <p:spPr bwMode="auto">
          <a:xfrm>
            <a:off x="606425" y="2771775"/>
            <a:ext cx="90201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en-GB" sz="2700" b="1" dirty="0">
                <a:solidFill>
                  <a:srgbClr val="005DC0"/>
                </a:solidFill>
                <a:latin typeface="Arial" panose="020B0604020202020204" pitchFamily="34" charset="0"/>
                <a:cs typeface="Arial" panose="020B0604020202020204" pitchFamily="34" charset="0"/>
              </a:rPr>
              <a:t> C7SJ</a:t>
            </a:r>
            <a:r>
              <a:rPr lang="ar-JO" sz="2700" b="1" dirty="0">
                <a:solidFill>
                  <a:srgbClr val="005DC0"/>
                </a:solidFill>
                <a:latin typeface="Arial" panose="020B0604020202020204" pitchFamily="34" charset="0"/>
                <a:cs typeface="Arial" panose="020B0604020202020204" pitchFamily="34" charset="0"/>
              </a:rPr>
              <a:t>المفتاح الذهني لفتح "ملف الكتاب المقدس"... </a:t>
            </a:r>
            <a:endParaRPr lang="en-GB" sz="2700" b="1" u="sng" dirty="0">
              <a:solidFill>
                <a:srgbClr val="005DC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500" fill="hold"/>
                                        <p:tgtEl>
                                          <p:spTgt spid="92173"/>
                                        </p:tgtEl>
                                        <p:attrNameLst>
                                          <p:attrName>ppt_w</p:attrName>
                                        </p:attrNameLst>
                                      </p:cBhvr>
                                      <p:tavLst>
                                        <p:tav tm="100000">
                                          <p:val>
                                            <p:strVal val="2/3*#ppt_w"/>
                                          </p:val>
                                        </p:tav>
                                        <p:tav>
                                          <p:val>
                                            <p:strVal val="#ppt_w"/>
                                          </p:val>
                                        </p:tav>
                                      </p:tavLst>
                                    </p:anim>
                                    <p:anim calcmode="lin" valueType="num">
                                      <p:cBhvr>
                                        <p:cTn id="8" dur="500" fill="hold"/>
                                        <p:tgtEl>
                                          <p:spTgt spid="92173"/>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187394"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grpSp>
        <p:nvGrpSpPr>
          <p:cNvPr id="187395" name="Group 3"/>
          <p:cNvGrpSpPr>
            <a:grpSpLocks/>
          </p:cNvGrpSpPr>
          <p:nvPr/>
        </p:nvGrpSpPr>
        <p:grpSpPr bwMode="auto">
          <a:xfrm>
            <a:off x="3454400" y="338138"/>
            <a:ext cx="6418263" cy="1335087"/>
            <a:chOff x="2176" y="213"/>
            <a:chExt cx="4043" cy="841"/>
          </a:xfrm>
        </p:grpSpPr>
        <p:sp>
          <p:nvSpPr>
            <p:cNvPr id="187409" name="Text Box 4"/>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187410" name="Text Box 5"/>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pic>
        <p:nvPicPr>
          <p:cNvPr id="187396" name="Picture 6"/>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91" name="Oval 7"/>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87398"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7399" name="Rectangle 9"/>
          <p:cNvSpPr>
            <a:spLocks noChangeArrowheads="1"/>
          </p:cNvSpPr>
          <p:nvPr/>
        </p:nvSpPr>
        <p:spPr bwMode="auto">
          <a:xfrm>
            <a:off x="872224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87400" name="Text Box 10"/>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87401" name="Text Box 11"/>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89</a:t>
            </a:r>
          </a:p>
        </p:txBody>
      </p:sp>
      <p:sp>
        <p:nvSpPr>
          <p:cNvPr id="187402" name="Text Box 12"/>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sp>
        <p:nvSpPr>
          <p:cNvPr id="187403" name="Text Box 13"/>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فكرة تدعى: "ملف الكتاب المقدس"</a:t>
            </a:r>
          </a:p>
        </p:txBody>
      </p:sp>
      <p:sp>
        <p:nvSpPr>
          <p:cNvPr id="187404" name="Text Box 14"/>
          <p:cNvSpPr txBox="1">
            <a:spLocks noChangeArrowheads="1"/>
          </p:cNvSpPr>
          <p:nvPr/>
        </p:nvSpPr>
        <p:spPr bwMode="auto">
          <a:xfrm>
            <a:off x="601663" y="4197350"/>
            <a:ext cx="9329737"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dirty="0">
                <a:solidFill>
                  <a:srgbClr val="FFEA18"/>
                </a:solidFill>
                <a:latin typeface="Arial" panose="020B0604020202020204" pitchFamily="34" charset="0"/>
                <a:cs typeface="Arial" panose="020B0604020202020204" pitchFamily="34" charset="0"/>
              </a:rPr>
              <a:t>جوهر قصة الكتاب المقدس: "التسلسل الزمني السريع"</a:t>
            </a:r>
            <a:endParaRPr lang="en-GB" sz="2700" b="1" dirty="0">
              <a:solidFill>
                <a:srgbClr val="FFEA18"/>
              </a:solidFill>
              <a:latin typeface="Arial" panose="020B0604020202020204" pitchFamily="34" charset="0"/>
              <a:cs typeface="Arial" panose="020B0604020202020204" pitchFamily="34" charset="0"/>
            </a:endParaRPr>
          </a:p>
        </p:txBody>
      </p:sp>
      <p:sp>
        <p:nvSpPr>
          <p:cNvPr id="187405" name="Text Box 15"/>
          <p:cNvSpPr txBox="1">
            <a:spLocks noChangeArrowheads="1"/>
          </p:cNvSpPr>
          <p:nvPr/>
        </p:nvSpPr>
        <p:spPr bwMode="auto">
          <a:xfrm>
            <a:off x="617538" y="3519989"/>
            <a:ext cx="8586787" cy="1143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خريطة ذهنية تحدد موقع الأحداث الرئيسية في الكتاب المقدس</a:t>
            </a:r>
          </a:p>
          <a:p>
            <a:pPr algn="ctr">
              <a:lnSpc>
                <a:spcPct val="100000"/>
              </a:lnSpc>
              <a:spcBef>
                <a:spcPts val="1688"/>
              </a:spcBef>
              <a:buClr>
                <a:srgbClr val="005DC0"/>
              </a:buClr>
            </a:pPr>
            <a:endParaRPr lang="en-GB" sz="2700" b="1" dirty="0">
              <a:solidFill>
                <a:srgbClr val="005DC0"/>
              </a:solidFill>
              <a:latin typeface="Arial" panose="020B0604020202020204" pitchFamily="34" charset="0"/>
              <a:cs typeface="Arial" panose="020B0604020202020204" pitchFamily="34" charset="0"/>
            </a:endParaRPr>
          </a:p>
        </p:txBody>
      </p:sp>
      <p:sp>
        <p:nvSpPr>
          <p:cNvPr id="187406" name="Text Box 16"/>
          <p:cNvSpPr txBox="1">
            <a:spLocks noChangeArrowheads="1"/>
          </p:cNvSpPr>
          <p:nvPr/>
        </p:nvSpPr>
        <p:spPr bwMode="auto">
          <a:xfrm>
            <a:off x="606425" y="2771775"/>
            <a:ext cx="90201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en-GB" sz="2700" b="1" dirty="0">
                <a:solidFill>
                  <a:srgbClr val="005DC0"/>
                </a:solidFill>
                <a:latin typeface="Arial" panose="020B0604020202020204" pitchFamily="34" charset="0"/>
                <a:cs typeface="Arial" panose="020B0604020202020204" pitchFamily="34" charset="0"/>
              </a:rPr>
              <a:t>C7SJ</a:t>
            </a:r>
            <a:r>
              <a:rPr lang="ar-JO" sz="2700" b="1" dirty="0">
                <a:solidFill>
                  <a:srgbClr val="005DC0"/>
                </a:solidFill>
                <a:latin typeface="Arial" panose="020B0604020202020204" pitchFamily="34" charset="0"/>
                <a:cs typeface="Arial" panose="020B0604020202020204" pitchFamily="34" charset="0"/>
              </a:rPr>
              <a:t>المفتاح الذهني لفتح "ملف الكتاب المقدس"... </a:t>
            </a:r>
            <a:endParaRPr lang="en-GB" sz="2700" b="1" u="sng" dirty="0">
              <a:solidFill>
                <a:srgbClr val="005DC0"/>
              </a:solidFill>
              <a:latin typeface="Arial" panose="020B0604020202020204" pitchFamily="34" charset="0"/>
              <a:cs typeface="Arial" panose="020B0604020202020204" pitchFamily="34" charset="0"/>
            </a:endParaRPr>
          </a:p>
        </p:txBody>
      </p:sp>
      <p:pic>
        <p:nvPicPr>
          <p:cNvPr id="93201" name="Picture 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4039" y="208041"/>
            <a:ext cx="4240212" cy="3197225"/>
          </a:xfrm>
          <a:prstGeom prst="rect">
            <a:avLst/>
          </a:prstGeom>
          <a:noFill/>
          <a:ln w="9525">
            <a:noFill/>
            <a:round/>
            <a:headEnd/>
            <a:tailEnd/>
          </a:ln>
          <a:effectLst>
            <a:outerShdw blurRad="63500" dist="117182" dir="2438369" algn="ctr" rotWithShape="0">
              <a:srgbClr val="000000"/>
            </a:outerShdw>
          </a:effectLst>
        </p:spPr>
      </p:pic>
      <p:sp>
        <p:nvSpPr>
          <p:cNvPr id="93202" name="Rectangle 18"/>
          <p:cNvSpPr>
            <a:spLocks noChangeArrowheads="1"/>
          </p:cNvSpPr>
          <p:nvPr/>
        </p:nvSpPr>
        <p:spPr bwMode="auto">
          <a:xfrm>
            <a:off x="4853098" y="266700"/>
            <a:ext cx="4346575" cy="3308350"/>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p:val>
                                            <p:strVal val="#ppt_w"/>
                                          </p:val>
                                        </p:tav>
                                      </p:tavLst>
                                    </p:anim>
                                    <p:anim calcmode="lin" valueType="num">
                                      <p:cBhvr>
                                        <p:cTn id="8" dur="500" fill="hold"/>
                                        <p:tgtEl>
                                          <p:spTgt spid="93202"/>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2"/>
          <p:cNvGrpSpPr>
            <a:grpSpLocks/>
          </p:cNvGrpSpPr>
          <p:nvPr/>
        </p:nvGrpSpPr>
        <p:grpSpPr bwMode="auto">
          <a:xfrm>
            <a:off x="987425" y="1350963"/>
            <a:ext cx="4257675" cy="5559425"/>
            <a:chOff x="552" y="921"/>
            <a:chExt cx="2682" cy="3502"/>
          </a:xfrm>
        </p:grpSpPr>
        <p:pic>
          <p:nvPicPr>
            <p:cNvPr id="1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2" y="921"/>
              <a:ext cx="2683" cy="3503"/>
            </a:xfrm>
            <a:prstGeom prst="rect">
              <a:avLst/>
            </a:prstGeom>
            <a:noFill/>
            <a:ln w="76320">
              <a:solidFill>
                <a:srgbClr val="00AE00"/>
              </a:solidFill>
              <a:miter lim="800000"/>
              <a:headEnd/>
              <a:tailEnd/>
            </a:ln>
            <a:effectLst>
              <a:outerShdw blurRad="63500" dist="109185" dir="3271692" algn="ctr" rotWithShape="0">
                <a:srgbClr val="000000"/>
              </a:outerShdw>
            </a:effectLst>
          </p:spPr>
        </p:pic>
        <p:sp>
          <p:nvSpPr>
            <p:cNvPr id="23564" name="Rectangle 4"/>
            <p:cNvSpPr>
              <a:spLocks noChangeArrowheads="1"/>
            </p:cNvSpPr>
            <p:nvPr/>
          </p:nvSpPr>
          <p:spPr bwMode="auto">
            <a:xfrm>
              <a:off x="2984" y="963"/>
              <a:ext cx="214" cy="122"/>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23554" name="Rectangle 1"/>
          <p:cNvSpPr>
            <a:spLocks noChangeArrowheads="1"/>
          </p:cNvSpPr>
          <p:nvPr/>
        </p:nvSpPr>
        <p:spPr bwMode="auto">
          <a:xfrm>
            <a:off x="169863" y="7427913"/>
            <a:ext cx="145415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23555" name="Text Box 5"/>
          <p:cNvSpPr txBox="1">
            <a:spLocks noChangeArrowheads="1"/>
          </p:cNvSpPr>
          <p:nvPr/>
        </p:nvSpPr>
        <p:spPr bwMode="auto">
          <a:xfrm>
            <a:off x="9696450" y="1588"/>
            <a:ext cx="180975" cy="40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A27C"/>
              </a:buClr>
            </a:pPr>
            <a:r>
              <a:rPr lang="en-GB" sz="2000">
                <a:solidFill>
                  <a:srgbClr val="FFA27C"/>
                </a:solidFill>
                <a:latin typeface="Comic Sans MS" charset="0"/>
              </a:rPr>
              <a:t> </a:t>
            </a:r>
          </a:p>
        </p:txBody>
      </p:sp>
      <p:sp>
        <p:nvSpPr>
          <p:cNvPr id="23556" name="Text Box 6"/>
          <p:cNvSpPr txBox="1">
            <a:spLocks noChangeArrowheads="1"/>
          </p:cNvSpPr>
          <p:nvPr/>
        </p:nvSpPr>
        <p:spPr bwMode="auto">
          <a:xfrm>
            <a:off x="5969000" y="1804988"/>
            <a:ext cx="30226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الأناجيل</a:t>
            </a:r>
            <a:endParaRPr lang="en-GB" sz="3600" b="1" dirty="0">
              <a:solidFill>
                <a:srgbClr val="FFEA18"/>
              </a:solidFill>
              <a:latin typeface="Arial" panose="020B0604020202020204" pitchFamily="34" charset="0"/>
              <a:cs typeface="Arial" panose="020B0604020202020204" pitchFamily="34" charset="0"/>
            </a:endParaRPr>
          </a:p>
        </p:txBody>
      </p:sp>
      <p:sp>
        <p:nvSpPr>
          <p:cNvPr id="23557" name="Text Box 7"/>
          <p:cNvSpPr txBox="1">
            <a:spLocks noChangeArrowheads="1"/>
          </p:cNvSpPr>
          <p:nvPr/>
        </p:nvSpPr>
        <p:spPr bwMode="auto">
          <a:xfrm>
            <a:off x="6464300" y="3252788"/>
            <a:ext cx="2146300" cy="648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3600" b="1" dirty="0">
                <a:solidFill>
                  <a:srgbClr val="FFEA18"/>
                </a:solidFill>
                <a:latin typeface="Arial" panose="020B0604020202020204" pitchFamily="34" charset="0"/>
                <a:cs typeface="Arial" panose="020B0604020202020204" pitchFamily="34" charset="0"/>
              </a:rPr>
              <a:t>أعمال الرسل</a:t>
            </a:r>
            <a:endParaRPr lang="en-GB" sz="3600" b="1" dirty="0">
              <a:solidFill>
                <a:srgbClr val="FFEA18"/>
              </a:solidFill>
              <a:latin typeface="Arial" panose="020B0604020202020204" pitchFamily="34" charset="0"/>
              <a:cs typeface="Arial" panose="020B0604020202020204" pitchFamily="34" charset="0"/>
            </a:endParaRPr>
          </a:p>
        </p:txBody>
      </p:sp>
      <p:sp>
        <p:nvSpPr>
          <p:cNvPr id="23558" name="Text Box 8"/>
          <p:cNvSpPr txBox="1">
            <a:spLocks noChangeArrowheads="1"/>
          </p:cNvSpPr>
          <p:nvPr/>
        </p:nvSpPr>
        <p:spPr bwMode="auto">
          <a:xfrm>
            <a:off x="6032500" y="4702175"/>
            <a:ext cx="30353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الرسائل</a:t>
            </a:r>
            <a:endParaRPr lang="en-GB" sz="4400" b="1" dirty="0">
              <a:solidFill>
                <a:srgbClr val="FFEA18"/>
              </a:solidFill>
              <a:latin typeface="Arial" panose="020B0604020202020204" pitchFamily="34" charset="0"/>
              <a:cs typeface="Arial" panose="020B0604020202020204" pitchFamily="34" charset="0"/>
            </a:endParaRPr>
          </a:p>
        </p:txBody>
      </p:sp>
      <p:sp>
        <p:nvSpPr>
          <p:cNvPr id="23559" name="Text Box 9"/>
          <p:cNvSpPr txBox="1">
            <a:spLocks noChangeArrowheads="1"/>
          </p:cNvSpPr>
          <p:nvPr/>
        </p:nvSpPr>
        <p:spPr bwMode="auto">
          <a:xfrm>
            <a:off x="5867400" y="6149975"/>
            <a:ext cx="3378200" cy="771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250"/>
              </a:spcBef>
              <a:buClr>
                <a:srgbClr val="FFEA18"/>
              </a:buClr>
            </a:pPr>
            <a:r>
              <a:rPr lang="ar-JO" sz="4400" b="1" dirty="0">
                <a:solidFill>
                  <a:srgbClr val="FFEA18"/>
                </a:solidFill>
                <a:latin typeface="Arial" panose="020B0604020202020204" pitchFamily="34" charset="0"/>
                <a:cs typeface="Arial" panose="020B0604020202020204" pitchFamily="34" charset="0"/>
              </a:rPr>
              <a:t>سفر الرؤيا</a:t>
            </a:r>
            <a:endParaRPr lang="en-GB" sz="4400" b="1" dirty="0">
              <a:solidFill>
                <a:srgbClr val="FFEA18"/>
              </a:solidFill>
              <a:latin typeface="Arial" panose="020B0604020202020204" pitchFamily="34" charset="0"/>
              <a:cs typeface="Arial" panose="020B0604020202020204" pitchFamily="34" charset="0"/>
            </a:endParaRPr>
          </a:p>
        </p:txBody>
      </p:sp>
      <p:sp>
        <p:nvSpPr>
          <p:cNvPr id="23560" name="Text Box 10"/>
          <p:cNvSpPr txBox="1">
            <a:spLocks noChangeArrowheads="1"/>
          </p:cNvSpPr>
          <p:nvPr/>
        </p:nvSpPr>
        <p:spPr bwMode="auto">
          <a:xfrm>
            <a:off x="919797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09</a:t>
            </a:r>
          </a:p>
        </p:txBody>
      </p:sp>
      <p:sp>
        <p:nvSpPr>
          <p:cNvPr id="11275" name="AutoShape 11"/>
          <p:cNvSpPr>
            <a:spLocks noChangeArrowheads="1"/>
          </p:cNvSpPr>
          <p:nvPr/>
        </p:nvSpPr>
        <p:spPr bwMode="auto">
          <a:xfrm>
            <a:off x="5753100" y="1746250"/>
            <a:ext cx="3565525" cy="5748338"/>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1276" name="AutoShape 12"/>
          <p:cNvSpPr>
            <a:spLocks noChangeArrowheads="1"/>
          </p:cNvSpPr>
          <p:nvPr/>
        </p:nvSpPr>
        <p:spPr bwMode="auto">
          <a:xfrm>
            <a:off x="1089025" y="2835275"/>
            <a:ext cx="4294188" cy="619125"/>
          </a:xfrm>
          <a:prstGeom prst="roundRect">
            <a:avLst>
              <a:gd name="adj" fmla="val 16667"/>
            </a:avLst>
          </a:prstGeom>
          <a:noFill/>
          <a:ln w="76320">
            <a:solidFill>
              <a:srgbClr val="FC0128"/>
            </a:solidFill>
            <a:miter lim="800000"/>
            <a:headEnd/>
            <a:tailEnd/>
          </a:ln>
          <a:effectLst>
            <a:outerShdw blurRad="63500" dist="89605"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Effect transition="in" filter="fade">
                                      <p:cBhvr>
                                        <p:cTn id="11"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5" name="Text Box 13">
            <a:extLst>
              <a:ext uri="{FF2B5EF4-FFF2-40B4-BE49-F238E27FC236}">
                <a16:creationId xmlns:a16="http://schemas.microsoft.com/office/drawing/2014/main" id="{929FA8C5-6531-8699-76FB-258AFCAB016C}"/>
              </a:ext>
            </a:extLst>
          </p:cNvPr>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فكرة تدعى: "ملف الكتاب المقدس"</a:t>
            </a:r>
          </a:p>
        </p:txBody>
      </p:sp>
      <p:sp>
        <p:nvSpPr>
          <p:cNvPr id="6" name="Text Box 15">
            <a:extLst>
              <a:ext uri="{FF2B5EF4-FFF2-40B4-BE49-F238E27FC236}">
                <a16:creationId xmlns:a16="http://schemas.microsoft.com/office/drawing/2014/main" id="{628DDB7C-6203-040B-EB59-9499D28835AB}"/>
              </a:ext>
            </a:extLst>
          </p:cNvPr>
          <p:cNvSpPr txBox="1">
            <a:spLocks noChangeArrowheads="1"/>
          </p:cNvSpPr>
          <p:nvPr/>
        </p:nvSpPr>
        <p:spPr bwMode="auto">
          <a:xfrm>
            <a:off x="617538" y="3519989"/>
            <a:ext cx="8586787" cy="1143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خريطة ذهنية تحدد موقع الأحداث الرئيسية في الكتاب المقدس</a:t>
            </a:r>
          </a:p>
          <a:p>
            <a:pPr algn="ctr">
              <a:lnSpc>
                <a:spcPct val="100000"/>
              </a:lnSpc>
              <a:spcBef>
                <a:spcPts val="1688"/>
              </a:spcBef>
              <a:buClr>
                <a:srgbClr val="005DC0"/>
              </a:buClr>
            </a:pPr>
            <a:endParaRPr lang="en-GB" sz="2700" b="1" dirty="0">
              <a:solidFill>
                <a:srgbClr val="005DC0"/>
              </a:solidFill>
              <a:latin typeface="Arial" panose="020B0604020202020204" pitchFamily="34" charset="0"/>
              <a:cs typeface="Arial" panose="020B0604020202020204" pitchFamily="34" charset="0"/>
            </a:endParaRPr>
          </a:p>
        </p:txBody>
      </p:sp>
      <p:sp>
        <p:nvSpPr>
          <p:cNvPr id="7" name="Text Box 16">
            <a:extLst>
              <a:ext uri="{FF2B5EF4-FFF2-40B4-BE49-F238E27FC236}">
                <a16:creationId xmlns:a16="http://schemas.microsoft.com/office/drawing/2014/main" id="{04B51AA5-614E-168B-5A73-A6CFD4884CB5}"/>
              </a:ext>
            </a:extLst>
          </p:cNvPr>
          <p:cNvSpPr txBox="1">
            <a:spLocks noChangeArrowheads="1"/>
          </p:cNvSpPr>
          <p:nvPr/>
        </p:nvSpPr>
        <p:spPr bwMode="auto">
          <a:xfrm>
            <a:off x="606425" y="2771775"/>
            <a:ext cx="90201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en-GB" sz="2700" b="1" dirty="0">
                <a:solidFill>
                  <a:srgbClr val="005DC0"/>
                </a:solidFill>
                <a:latin typeface="Arial" panose="020B0604020202020204" pitchFamily="34" charset="0"/>
                <a:cs typeface="Arial" panose="020B0604020202020204" pitchFamily="34" charset="0"/>
              </a:rPr>
              <a:t>C7SJ</a:t>
            </a:r>
            <a:r>
              <a:rPr lang="ar-JO" sz="2700" b="1" dirty="0">
                <a:solidFill>
                  <a:srgbClr val="005DC0"/>
                </a:solidFill>
                <a:latin typeface="Arial" panose="020B0604020202020204" pitchFamily="34" charset="0"/>
                <a:cs typeface="Arial" panose="020B0604020202020204" pitchFamily="34" charset="0"/>
              </a:rPr>
              <a:t>المفتاح الذهني لفتح "ملف الكتاب المقدس"... </a:t>
            </a:r>
            <a:endParaRPr lang="en-GB" sz="2700" b="1" u="sng" dirty="0">
              <a:solidFill>
                <a:srgbClr val="005DC0"/>
              </a:solidFill>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3EE84738-9094-5D54-2638-97208536AABF}"/>
              </a:ext>
            </a:extLst>
          </p:cNvPr>
          <p:cNvGrpSpPr>
            <a:grpSpLocks/>
          </p:cNvGrpSpPr>
          <p:nvPr/>
        </p:nvGrpSpPr>
        <p:grpSpPr bwMode="auto">
          <a:xfrm>
            <a:off x="3454400" y="338138"/>
            <a:ext cx="6418263" cy="1335087"/>
            <a:chOff x="2176" y="213"/>
            <a:chExt cx="4043" cy="841"/>
          </a:xfrm>
        </p:grpSpPr>
        <p:sp>
          <p:nvSpPr>
            <p:cNvPr id="3" name="Text Box 4">
              <a:extLst>
                <a:ext uri="{FF2B5EF4-FFF2-40B4-BE49-F238E27FC236}">
                  <a16:creationId xmlns:a16="http://schemas.microsoft.com/office/drawing/2014/main" id="{B2C31B4A-1BD4-6A03-2BAD-4C1384704C94}"/>
                </a:ext>
              </a:extLst>
            </p:cNvPr>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4" name="Text Box 5">
              <a:extLst>
                <a:ext uri="{FF2B5EF4-FFF2-40B4-BE49-F238E27FC236}">
                  <a16:creationId xmlns:a16="http://schemas.microsoft.com/office/drawing/2014/main" id="{265B4807-50EF-2849-03AF-10DEB446331B}"/>
                </a:ext>
              </a:extLst>
            </p:cNvPr>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89442"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89443" name="Text Box 3"/>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005DC0"/>
              </a:buClr>
            </a:pPr>
            <a:r>
              <a:rPr lang="en-GB" sz="2700" b="1">
                <a:solidFill>
                  <a:srgbClr val="005DC0"/>
                </a:solidFill>
                <a:latin typeface="Comic Sans MS" charset="0"/>
              </a:rPr>
              <a:t>•An Idea Called </a:t>
            </a:r>
            <a:r>
              <a:rPr lang="en-GB" altLang="ja-JP" sz="2700" b="1">
                <a:solidFill>
                  <a:srgbClr val="005DC0"/>
                </a:solidFill>
                <a:latin typeface="Comic Sans MS" charset="0"/>
              </a:rPr>
              <a:t>"</a:t>
            </a:r>
            <a:r>
              <a:rPr lang="en-GB" altLang="ja-JP" sz="2700" b="1" u="sng">
                <a:solidFill>
                  <a:srgbClr val="005DC0"/>
                </a:solidFill>
                <a:latin typeface="Comic Sans MS" charset="0"/>
              </a:rPr>
              <a:t>The Bible File"</a:t>
            </a:r>
            <a:endParaRPr lang="en-GB" sz="2700" b="1" u="sng">
              <a:solidFill>
                <a:srgbClr val="005DC0"/>
              </a:solidFill>
              <a:latin typeface="Comic Sans MS" charset="0"/>
            </a:endParaRPr>
          </a:p>
        </p:txBody>
      </p:sp>
      <p:pic>
        <p:nvPicPr>
          <p:cNvPr id="189448" name="Picture 1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4219" name="Oval 11"/>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89450" name="Text Box 12"/>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89451" name="Rectangle 13"/>
          <p:cNvSpPr>
            <a:spLocks noChangeArrowheads="1"/>
          </p:cNvSpPr>
          <p:nvPr/>
        </p:nvSpPr>
        <p:spPr bwMode="auto">
          <a:xfrm>
            <a:off x="872224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89452" name="Text Box 14"/>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89453" name="Text Box 15"/>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90</a:t>
            </a:r>
          </a:p>
        </p:txBody>
      </p:sp>
      <p:sp>
        <p:nvSpPr>
          <p:cNvPr id="189454" name="Text Box 16"/>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sp>
        <p:nvSpPr>
          <p:cNvPr id="189455" name="Text Box 17"/>
          <p:cNvSpPr txBox="1">
            <a:spLocks noChangeArrowheads="1"/>
          </p:cNvSpPr>
          <p:nvPr/>
        </p:nvSpPr>
        <p:spPr bwMode="auto">
          <a:xfrm>
            <a:off x="604838" y="4924425"/>
            <a:ext cx="9453562" cy="1143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u="sng" dirty="0">
                <a:solidFill>
                  <a:srgbClr val="FFFFFF"/>
                </a:solidFill>
                <a:latin typeface="Arial" panose="020B0604020202020204" pitchFamily="34" charset="0"/>
                <a:cs typeface="Arial" panose="020B0604020202020204" pitchFamily="34" charset="0"/>
              </a:rPr>
              <a:t>الأسس الإبراهيمية</a:t>
            </a:r>
            <a:r>
              <a:rPr lang="ar-JO" sz="2700" b="1" dirty="0">
                <a:solidFill>
                  <a:srgbClr val="FFFFFF"/>
                </a:solidFill>
                <a:latin typeface="Arial" panose="020B0604020202020204" pitchFamily="34" charset="0"/>
                <a:cs typeface="Arial" panose="020B0604020202020204" pitchFamily="34" charset="0"/>
              </a:rPr>
              <a:t> </a:t>
            </a:r>
            <a:r>
              <a:rPr lang="ar-JO" sz="2700" b="1" dirty="0">
                <a:solidFill>
                  <a:srgbClr val="FFFF00"/>
                </a:solidFill>
                <a:latin typeface="Arial" panose="020B0604020202020204" pitchFamily="34" charset="0"/>
                <a:cs typeface="Arial" panose="020B0604020202020204" pitchFamily="34" charset="0"/>
              </a:rPr>
              <a:t>للكتاب المقدس تقود مباشرة إلى خدمة</a:t>
            </a:r>
          </a:p>
          <a:p>
            <a:pPr algn="ctr">
              <a:lnSpc>
                <a:spcPct val="100000"/>
              </a:lnSpc>
              <a:spcBef>
                <a:spcPts val="1688"/>
              </a:spcBef>
              <a:buClr>
                <a:srgbClr val="FFEA18"/>
              </a:buClr>
            </a:pPr>
            <a:r>
              <a:rPr lang="ar-JO" sz="2700" b="1" dirty="0">
                <a:solidFill>
                  <a:srgbClr val="FFFF00"/>
                </a:solidFill>
                <a:latin typeface="Arial" panose="020B0604020202020204" pitchFamily="34" charset="0"/>
                <a:cs typeface="Arial" panose="020B0604020202020204" pitchFamily="34" charset="0"/>
              </a:rPr>
              <a:t>الرب يسوع المسيح</a:t>
            </a:r>
            <a:endParaRPr lang="en-GB" sz="2700" b="1" dirty="0">
              <a:solidFill>
                <a:srgbClr val="FFFF00"/>
              </a:solidFill>
              <a:latin typeface="Arial" panose="020B0604020202020204" pitchFamily="34" charset="0"/>
              <a:cs typeface="Arial" panose="020B0604020202020204" pitchFamily="34" charset="0"/>
            </a:endParaRPr>
          </a:p>
        </p:txBody>
      </p:sp>
      <p:pic>
        <p:nvPicPr>
          <p:cNvPr id="94226" name="Picture 1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60938" y="3175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4227" name="Picture 1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52675" y="1319213"/>
            <a:ext cx="3965575" cy="2887662"/>
          </a:xfrm>
          <a:prstGeom prst="rect">
            <a:avLst/>
          </a:prstGeom>
          <a:noFill/>
          <a:ln w="9525">
            <a:noFill/>
            <a:round/>
            <a:headEnd/>
            <a:tailEnd/>
          </a:ln>
          <a:effectLst>
            <a:outerShdw blurRad="63500" dist="117182" dir="2438369" algn="ctr" rotWithShape="0">
              <a:srgbClr val="000000"/>
            </a:outerShdw>
          </a:effectLst>
        </p:spPr>
      </p:pic>
      <p:sp>
        <p:nvSpPr>
          <p:cNvPr id="94228" name="Rectangle 20"/>
          <p:cNvSpPr>
            <a:spLocks noChangeArrowheads="1"/>
          </p:cNvSpPr>
          <p:nvPr/>
        </p:nvSpPr>
        <p:spPr bwMode="auto">
          <a:xfrm>
            <a:off x="2303463" y="1306513"/>
            <a:ext cx="4092575" cy="2941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4228"/>
                                        </p:tgtEl>
                                        <p:attrNameLst>
                                          <p:attrName>style.visibility</p:attrName>
                                        </p:attrNameLst>
                                      </p:cBhvr>
                                      <p:to>
                                        <p:strVal val="visible"/>
                                      </p:to>
                                    </p:set>
                                    <p:anim calcmode="lin" valueType="num">
                                      <p:cBhvr>
                                        <p:cTn id="7" dur="500" fill="hold"/>
                                        <p:tgtEl>
                                          <p:spTgt spid="94228"/>
                                        </p:tgtEl>
                                        <p:attrNameLst>
                                          <p:attrName>ppt_w</p:attrName>
                                        </p:attrNameLst>
                                      </p:cBhvr>
                                      <p:tavLst>
                                        <p:tav tm="100000">
                                          <p:val>
                                            <p:strVal val="2/3*#ppt_w"/>
                                          </p:val>
                                        </p:tav>
                                        <p:tav>
                                          <p:val>
                                            <p:strVal val="#ppt_w"/>
                                          </p:val>
                                        </p:tav>
                                      </p:tavLst>
                                    </p:anim>
                                    <p:anim calcmode="lin" valueType="num">
                                      <p:cBhvr>
                                        <p:cTn id="8" dur="500" fill="hold"/>
                                        <p:tgtEl>
                                          <p:spTgt spid="94228"/>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5" name="Text Box 13">
            <a:extLst>
              <a:ext uri="{FF2B5EF4-FFF2-40B4-BE49-F238E27FC236}">
                <a16:creationId xmlns:a16="http://schemas.microsoft.com/office/drawing/2014/main" id="{7A16A3A9-3ED5-D6A5-B059-0D19207551C1}"/>
              </a:ext>
            </a:extLst>
          </p:cNvPr>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فكرة تدعى: "ملف الكتاب المقدس"</a:t>
            </a:r>
          </a:p>
        </p:txBody>
      </p:sp>
      <p:sp>
        <p:nvSpPr>
          <p:cNvPr id="6" name="Text Box 15">
            <a:extLst>
              <a:ext uri="{FF2B5EF4-FFF2-40B4-BE49-F238E27FC236}">
                <a16:creationId xmlns:a16="http://schemas.microsoft.com/office/drawing/2014/main" id="{EE456314-D8FE-EEEB-9D62-0DF022B40F0E}"/>
              </a:ext>
            </a:extLst>
          </p:cNvPr>
          <p:cNvSpPr txBox="1">
            <a:spLocks noChangeArrowheads="1"/>
          </p:cNvSpPr>
          <p:nvPr/>
        </p:nvSpPr>
        <p:spPr bwMode="auto">
          <a:xfrm>
            <a:off x="617538" y="3519989"/>
            <a:ext cx="8586787" cy="1143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ar-JO" sz="2700" b="1" dirty="0">
                <a:solidFill>
                  <a:srgbClr val="005DC0"/>
                </a:solidFill>
                <a:latin typeface="Arial" panose="020B0604020202020204" pitchFamily="34" charset="0"/>
                <a:cs typeface="Arial" panose="020B0604020202020204" pitchFamily="34" charset="0"/>
              </a:rPr>
              <a:t>خريطة ذهنية تحدد موقع الأحداث الرئيسية في الكتاب المقدس</a:t>
            </a:r>
          </a:p>
          <a:p>
            <a:pPr algn="ctr">
              <a:lnSpc>
                <a:spcPct val="100000"/>
              </a:lnSpc>
              <a:spcBef>
                <a:spcPts val="1688"/>
              </a:spcBef>
              <a:buClr>
                <a:srgbClr val="005DC0"/>
              </a:buClr>
            </a:pPr>
            <a:endParaRPr lang="en-GB" sz="2700" b="1" dirty="0">
              <a:solidFill>
                <a:srgbClr val="005DC0"/>
              </a:solidFill>
              <a:latin typeface="Arial" panose="020B0604020202020204" pitchFamily="34" charset="0"/>
              <a:cs typeface="Arial" panose="020B0604020202020204" pitchFamily="34" charset="0"/>
            </a:endParaRPr>
          </a:p>
        </p:txBody>
      </p:sp>
      <p:sp>
        <p:nvSpPr>
          <p:cNvPr id="7" name="Text Box 16">
            <a:extLst>
              <a:ext uri="{FF2B5EF4-FFF2-40B4-BE49-F238E27FC236}">
                <a16:creationId xmlns:a16="http://schemas.microsoft.com/office/drawing/2014/main" id="{55A14FA1-7EED-4A74-64DC-EDDFE0C2149A}"/>
              </a:ext>
            </a:extLst>
          </p:cNvPr>
          <p:cNvSpPr txBox="1">
            <a:spLocks noChangeArrowheads="1"/>
          </p:cNvSpPr>
          <p:nvPr/>
        </p:nvSpPr>
        <p:spPr bwMode="auto">
          <a:xfrm>
            <a:off x="606425" y="2771775"/>
            <a:ext cx="90201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005DC0"/>
              </a:buClr>
            </a:pPr>
            <a:r>
              <a:rPr lang="en-GB" sz="2700" b="1" dirty="0">
                <a:solidFill>
                  <a:srgbClr val="005DC0"/>
                </a:solidFill>
                <a:latin typeface="Arial" panose="020B0604020202020204" pitchFamily="34" charset="0"/>
                <a:cs typeface="Arial" panose="020B0604020202020204" pitchFamily="34" charset="0"/>
              </a:rPr>
              <a:t>C7SJ</a:t>
            </a:r>
            <a:r>
              <a:rPr lang="ar-JO" sz="2700" b="1" dirty="0">
                <a:solidFill>
                  <a:srgbClr val="005DC0"/>
                </a:solidFill>
                <a:latin typeface="Arial" panose="020B0604020202020204" pitchFamily="34" charset="0"/>
                <a:cs typeface="Arial" panose="020B0604020202020204" pitchFamily="34" charset="0"/>
              </a:rPr>
              <a:t>المفتاح الذهني لفتح "ملف الكتاب المقدس"... </a:t>
            </a:r>
            <a:endParaRPr lang="en-GB" sz="2700" b="1" u="sng" dirty="0">
              <a:solidFill>
                <a:srgbClr val="005DC0"/>
              </a:solidFill>
              <a:latin typeface="Arial" panose="020B0604020202020204" pitchFamily="34" charset="0"/>
              <a:cs typeface="Arial" panose="020B0604020202020204" pitchFamily="34" charset="0"/>
            </a:endParaRPr>
          </a:p>
        </p:txBody>
      </p:sp>
      <p:grpSp>
        <p:nvGrpSpPr>
          <p:cNvPr id="2" name="Group 3">
            <a:extLst>
              <a:ext uri="{FF2B5EF4-FFF2-40B4-BE49-F238E27FC236}">
                <a16:creationId xmlns:a16="http://schemas.microsoft.com/office/drawing/2014/main" id="{4AD19491-8F72-A52C-D91D-2BB27E1BAB20}"/>
              </a:ext>
            </a:extLst>
          </p:cNvPr>
          <p:cNvGrpSpPr>
            <a:grpSpLocks/>
          </p:cNvGrpSpPr>
          <p:nvPr/>
        </p:nvGrpSpPr>
        <p:grpSpPr bwMode="auto">
          <a:xfrm>
            <a:off x="3454400" y="338138"/>
            <a:ext cx="6418263" cy="1335087"/>
            <a:chOff x="2176" y="213"/>
            <a:chExt cx="4043" cy="841"/>
          </a:xfrm>
        </p:grpSpPr>
        <p:sp>
          <p:nvSpPr>
            <p:cNvPr id="3" name="Text Box 4">
              <a:extLst>
                <a:ext uri="{FF2B5EF4-FFF2-40B4-BE49-F238E27FC236}">
                  <a16:creationId xmlns:a16="http://schemas.microsoft.com/office/drawing/2014/main" id="{D1E42014-D59C-0BC4-37A2-E8F0F09BC29C}"/>
                </a:ext>
              </a:extLst>
            </p:cNvPr>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4" name="Text Box 5">
              <a:extLst>
                <a:ext uri="{FF2B5EF4-FFF2-40B4-BE49-F238E27FC236}">
                  <a16:creationId xmlns:a16="http://schemas.microsoft.com/office/drawing/2014/main" id="{0A0A570E-2D4E-0D33-F333-18F3A184CA0D}"/>
                </a:ext>
              </a:extLst>
            </p:cNvPr>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91490"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91491" name="Text Box 3"/>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005DC0"/>
              </a:buClr>
            </a:pPr>
            <a:r>
              <a:rPr lang="en-GB" sz="2700" b="1">
                <a:solidFill>
                  <a:srgbClr val="005DC0"/>
                </a:solidFill>
                <a:latin typeface="Comic Sans MS" charset="0"/>
              </a:rPr>
              <a:t>•An Idea Called </a:t>
            </a:r>
            <a:r>
              <a:rPr lang="en-GB" altLang="ja-JP" sz="2700" b="1">
                <a:solidFill>
                  <a:srgbClr val="005DC0"/>
                </a:solidFill>
                <a:latin typeface="Comic Sans MS" charset="0"/>
              </a:rPr>
              <a:t>"</a:t>
            </a:r>
            <a:r>
              <a:rPr lang="en-GB" altLang="ja-JP" sz="2700" b="1" i="1" u="sng">
                <a:solidFill>
                  <a:srgbClr val="005DC0"/>
                </a:solidFill>
                <a:latin typeface="Comic Sans MS" charset="0"/>
              </a:rPr>
              <a:t>The Bible File"</a:t>
            </a:r>
            <a:endParaRPr lang="en-GB" sz="2700" b="1" i="1" u="sng">
              <a:solidFill>
                <a:srgbClr val="005DC0"/>
              </a:solidFill>
              <a:latin typeface="Comic Sans MS" charset="0"/>
            </a:endParaRPr>
          </a:p>
        </p:txBody>
      </p:sp>
      <p:pic>
        <p:nvPicPr>
          <p:cNvPr id="191497" name="Picture 11"/>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5244" name="Oval 12"/>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91499" name="Text Box 13"/>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1500" name="Rectangle 14"/>
          <p:cNvSpPr>
            <a:spLocks noChangeArrowheads="1"/>
          </p:cNvSpPr>
          <p:nvPr/>
        </p:nvSpPr>
        <p:spPr bwMode="auto">
          <a:xfrm>
            <a:off x="8696325" y="7408863"/>
            <a:ext cx="739775"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91501" name="Text Box 15"/>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91502" name="Text Box 16"/>
          <p:cNvSpPr txBox="1">
            <a:spLocks noChangeArrowheads="1"/>
          </p:cNvSpPr>
          <p:nvPr/>
        </p:nvSpPr>
        <p:spPr bwMode="auto">
          <a:xfrm>
            <a:off x="9229725" y="7408863"/>
            <a:ext cx="33655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91</a:t>
            </a:r>
          </a:p>
        </p:txBody>
      </p:sp>
      <p:sp>
        <p:nvSpPr>
          <p:cNvPr id="191503" name="Text Box 17"/>
          <p:cNvSpPr txBox="1">
            <a:spLocks noChangeArrowheads="1"/>
          </p:cNvSpPr>
          <p:nvPr/>
        </p:nvSpPr>
        <p:spPr bwMode="auto">
          <a:xfrm>
            <a:off x="9690100" y="7359650"/>
            <a:ext cx="182563" cy="31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sp>
        <p:nvSpPr>
          <p:cNvPr id="191504" name="Text Box 18"/>
          <p:cNvSpPr txBox="1">
            <a:spLocks noChangeArrowheads="1"/>
          </p:cNvSpPr>
          <p:nvPr/>
        </p:nvSpPr>
        <p:spPr bwMode="auto">
          <a:xfrm>
            <a:off x="619125" y="6035675"/>
            <a:ext cx="898842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i="1" u="sng" dirty="0">
                <a:latin typeface="Arial" panose="020B0604020202020204" pitchFamily="34" charset="0"/>
                <a:cs typeface="Arial" panose="020B0604020202020204" pitchFamily="34" charset="0"/>
              </a:rPr>
              <a:t>أسلوب بناء </a:t>
            </a:r>
            <a:r>
              <a:rPr lang="ar-JO" sz="2700" b="1" dirty="0">
                <a:solidFill>
                  <a:srgbClr val="FFEA18"/>
                </a:solidFill>
                <a:latin typeface="Arial" panose="020B0604020202020204" pitchFamily="34" charset="0"/>
                <a:cs typeface="Arial" panose="020B0604020202020204" pitchFamily="34" charset="0"/>
              </a:rPr>
              <a:t>الكتاب المقدس مبني على قصة</a:t>
            </a:r>
            <a:endParaRPr lang="en-GB" sz="2700" b="1" i="1" dirty="0">
              <a:solidFill>
                <a:srgbClr val="FFEA18"/>
              </a:solidFill>
              <a:latin typeface="Arial" panose="020B0604020202020204" pitchFamily="34" charset="0"/>
              <a:cs typeface="Arial" panose="020B0604020202020204" pitchFamily="34" charset="0"/>
            </a:endParaRPr>
          </a:p>
        </p:txBody>
      </p:sp>
      <p:pic>
        <p:nvPicPr>
          <p:cNvPr id="95251"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7738" y="2794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5252"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463" y="1235075"/>
            <a:ext cx="3965575" cy="2887663"/>
          </a:xfrm>
          <a:prstGeom prst="rect">
            <a:avLst/>
          </a:prstGeom>
          <a:noFill/>
          <a:ln w="9525">
            <a:noFill/>
            <a:round/>
            <a:headEnd/>
            <a:tailEnd/>
          </a:ln>
          <a:effectLst>
            <a:outerShdw blurRad="63500" dist="117182" dir="2438369" algn="ctr" rotWithShape="0">
              <a:srgbClr val="000000"/>
            </a:outerShdw>
          </a:effectLst>
        </p:spPr>
      </p:pic>
      <p:pic>
        <p:nvPicPr>
          <p:cNvPr id="95253" name="Picture 21"/>
          <p:cNvPicPr>
            <a:picLocks noChangeAspect="1" noChangeArrowheads="1"/>
          </p:cNvPicPr>
          <p:nvPr/>
        </p:nvPicPr>
        <p:blipFill>
          <a:blip r:embed="rId6" cstate="screen">
            <a:extLst>
              <a:ext uri="{28A0092B-C50C-407E-A947-70E740481C1C}">
                <a14:useLocalDpi xmlns:a14="http://schemas.microsoft.com/office/drawing/2010/main"/>
              </a:ext>
            </a:extLst>
          </a:blip>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outerShdw>
          </a:effectLst>
        </p:spPr>
      </p:pic>
      <p:sp>
        <p:nvSpPr>
          <p:cNvPr id="95254" name="Rectangle 22"/>
          <p:cNvSpPr>
            <a:spLocks noChangeArrowheads="1"/>
          </p:cNvSpPr>
          <p:nvPr/>
        </p:nvSpPr>
        <p:spPr bwMode="auto">
          <a:xfrm>
            <a:off x="4841875" y="2855913"/>
            <a:ext cx="4092575" cy="2941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5254"/>
                                        </p:tgtEl>
                                        <p:attrNameLst>
                                          <p:attrName>style.visibility</p:attrName>
                                        </p:attrNameLst>
                                      </p:cBhvr>
                                      <p:to>
                                        <p:strVal val="visible"/>
                                      </p:to>
                                    </p:set>
                                    <p:anim calcmode="lin" valueType="num">
                                      <p:cBhvr>
                                        <p:cTn id="7" dur="500" fill="hold"/>
                                        <p:tgtEl>
                                          <p:spTgt spid="95254"/>
                                        </p:tgtEl>
                                        <p:attrNameLst>
                                          <p:attrName>ppt_w</p:attrName>
                                        </p:attrNameLst>
                                      </p:cBhvr>
                                      <p:tavLst>
                                        <p:tav tm="100000">
                                          <p:val>
                                            <p:strVal val="2/3*#ppt_w"/>
                                          </p:val>
                                        </p:tav>
                                        <p:tav>
                                          <p:val>
                                            <p:strVal val="#ppt_w"/>
                                          </p:val>
                                        </p:tav>
                                      </p:tavLst>
                                    </p:anim>
                                    <p:anim calcmode="lin" valueType="num">
                                      <p:cBhvr>
                                        <p:cTn id="8" dur="500" fill="hold"/>
                                        <p:tgtEl>
                                          <p:spTgt spid="95254"/>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grpSp>
        <p:nvGrpSpPr>
          <p:cNvPr id="2" name="Group 3">
            <a:extLst>
              <a:ext uri="{FF2B5EF4-FFF2-40B4-BE49-F238E27FC236}">
                <a16:creationId xmlns:a16="http://schemas.microsoft.com/office/drawing/2014/main" id="{96440CD0-6793-28A5-07EA-81785A154556}"/>
              </a:ext>
            </a:extLst>
          </p:cNvPr>
          <p:cNvGrpSpPr>
            <a:grpSpLocks/>
          </p:cNvGrpSpPr>
          <p:nvPr/>
        </p:nvGrpSpPr>
        <p:grpSpPr bwMode="auto">
          <a:xfrm>
            <a:off x="3454400" y="338138"/>
            <a:ext cx="6418263" cy="1335087"/>
            <a:chOff x="2176" y="213"/>
            <a:chExt cx="4043" cy="841"/>
          </a:xfrm>
        </p:grpSpPr>
        <p:sp>
          <p:nvSpPr>
            <p:cNvPr id="3" name="Text Box 4">
              <a:extLst>
                <a:ext uri="{FF2B5EF4-FFF2-40B4-BE49-F238E27FC236}">
                  <a16:creationId xmlns:a16="http://schemas.microsoft.com/office/drawing/2014/main" id="{34E7B128-1971-588D-BFE7-509F5A83A7EA}"/>
                </a:ext>
              </a:extLst>
            </p:cNvPr>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4" name="Text Box 5">
              <a:extLst>
                <a:ext uri="{FF2B5EF4-FFF2-40B4-BE49-F238E27FC236}">
                  <a16:creationId xmlns:a16="http://schemas.microsoft.com/office/drawing/2014/main" id="{0CB41153-EFBC-F1FD-11EF-E79FD3517A7C}"/>
                </a:ext>
              </a:extLst>
            </p:cNvPr>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93538"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93539" name="Text Box 3"/>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005DC0"/>
              </a:buClr>
            </a:pPr>
            <a:r>
              <a:rPr lang="en-GB" sz="2700" b="1">
                <a:solidFill>
                  <a:srgbClr val="005DC0"/>
                </a:solidFill>
                <a:latin typeface="Comic Sans MS" charset="0"/>
              </a:rPr>
              <a:t>•An Idea Called </a:t>
            </a:r>
            <a:r>
              <a:rPr lang="en-GB" altLang="ja-JP" sz="2700" b="1">
                <a:solidFill>
                  <a:srgbClr val="005DC0"/>
                </a:solidFill>
                <a:latin typeface="Comic Sans MS" charset="0"/>
              </a:rPr>
              <a:t>"</a:t>
            </a:r>
            <a:r>
              <a:rPr lang="en-GB" altLang="ja-JP" sz="2700" b="1" u="sng">
                <a:solidFill>
                  <a:srgbClr val="005DC0"/>
                </a:solidFill>
                <a:latin typeface="Comic Sans MS" charset="0"/>
              </a:rPr>
              <a:t>The Bible File"</a:t>
            </a:r>
            <a:endParaRPr lang="en-GB" sz="2700" b="1" u="sng">
              <a:solidFill>
                <a:srgbClr val="005DC0"/>
              </a:solidFill>
              <a:latin typeface="Comic Sans MS" charset="0"/>
            </a:endParaRPr>
          </a:p>
        </p:txBody>
      </p:sp>
      <p:pic>
        <p:nvPicPr>
          <p:cNvPr id="193546" name="Picture 12"/>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6269" name="Oval 13"/>
          <p:cNvSpPr>
            <a:spLocks noChangeArrowheads="1"/>
          </p:cNvSpPr>
          <p:nvPr/>
        </p:nvSpPr>
        <p:spPr bwMode="auto">
          <a:xfrm>
            <a:off x="1214438" y="52388"/>
            <a:ext cx="1033462" cy="1065212"/>
          </a:xfrm>
          <a:prstGeom prst="ellipse">
            <a:avLst/>
          </a:prstGeom>
          <a:noFill/>
          <a:ln w="76320">
            <a:solidFill>
              <a:srgbClr val="FFEC14"/>
            </a:solidFill>
            <a:miter lim="800000"/>
            <a:headEnd/>
            <a:tailEnd/>
          </a:ln>
          <a:effectLst>
            <a:outerShdw blurRad="63500" dist="53966"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
        <p:nvSpPr>
          <p:cNvPr id="193548" name="Text Box 14"/>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3549" name="Rectangle 15"/>
          <p:cNvSpPr>
            <a:spLocks noChangeArrowheads="1"/>
          </p:cNvSpPr>
          <p:nvPr/>
        </p:nvSpPr>
        <p:spPr bwMode="auto">
          <a:xfrm>
            <a:off x="872224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93550" name="Text Box 16"/>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93551" name="Text Box 17"/>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92</a:t>
            </a:r>
          </a:p>
        </p:txBody>
      </p:sp>
      <p:sp>
        <p:nvSpPr>
          <p:cNvPr id="193552" name="Text Box 18"/>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pic>
        <p:nvPicPr>
          <p:cNvPr id="96275" name="Picture 1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57738" y="279400"/>
            <a:ext cx="4240212" cy="3197225"/>
          </a:xfrm>
          <a:prstGeom prst="rect">
            <a:avLst/>
          </a:prstGeom>
          <a:noFill/>
          <a:ln w="9525">
            <a:noFill/>
            <a:round/>
            <a:headEnd/>
            <a:tailEnd/>
          </a:ln>
          <a:effectLst>
            <a:outerShdw blurRad="63500" dist="117182" dir="2438369" algn="ctr" rotWithShape="0">
              <a:srgbClr val="000000"/>
            </a:outerShdw>
          </a:effectLst>
        </p:spPr>
      </p:pic>
      <p:pic>
        <p:nvPicPr>
          <p:cNvPr id="96276"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5463" y="1235075"/>
            <a:ext cx="3965575" cy="2887663"/>
          </a:xfrm>
          <a:prstGeom prst="rect">
            <a:avLst/>
          </a:prstGeom>
          <a:noFill/>
          <a:ln w="9525">
            <a:noFill/>
            <a:round/>
            <a:headEnd/>
            <a:tailEnd/>
          </a:ln>
          <a:effectLst>
            <a:outerShdw blurRad="63500" dist="117182" dir="2438369" algn="ctr" rotWithShape="0">
              <a:srgbClr val="000000"/>
            </a:outerShdw>
          </a:effectLst>
        </p:spPr>
      </p:pic>
      <p:sp>
        <p:nvSpPr>
          <p:cNvPr id="193555" name="Text Box 21"/>
          <p:cNvSpPr txBox="1">
            <a:spLocks noChangeArrowheads="1"/>
          </p:cNvSpPr>
          <p:nvPr/>
        </p:nvSpPr>
        <p:spPr bwMode="auto">
          <a:xfrm>
            <a:off x="614363" y="6718300"/>
            <a:ext cx="8477250" cy="479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EA18"/>
              </a:buClr>
            </a:pPr>
            <a:r>
              <a:rPr lang="ar-JO" b="1" u="sng" dirty="0">
                <a:latin typeface="Arial" panose="020B0604020202020204" pitchFamily="34" charset="0"/>
                <a:cs typeface="Arial" panose="020B0604020202020204" pitchFamily="34" charset="0"/>
              </a:rPr>
              <a:t>كتب وموضوعات </a:t>
            </a:r>
            <a:r>
              <a:rPr lang="ar-JO" b="1" dirty="0">
                <a:solidFill>
                  <a:srgbClr val="FFEA18"/>
                </a:solidFill>
                <a:latin typeface="Arial" panose="020B0604020202020204" pitchFamily="34" charset="0"/>
                <a:cs typeface="Arial" panose="020B0604020202020204" pitchFamily="34" charset="0"/>
              </a:rPr>
              <a:t>العهدين القديم والجديد</a:t>
            </a:r>
            <a:endParaRPr lang="en-GB" b="1" u="sng" dirty="0">
              <a:solidFill>
                <a:srgbClr val="FFFFFF"/>
              </a:solidFill>
              <a:latin typeface="Arial" panose="020B0604020202020204" pitchFamily="34" charset="0"/>
              <a:cs typeface="Arial" panose="020B0604020202020204" pitchFamily="34" charset="0"/>
            </a:endParaRPr>
          </a:p>
        </p:txBody>
      </p:sp>
      <p:pic>
        <p:nvPicPr>
          <p:cNvPr id="96278" name="Picture 22"/>
          <p:cNvPicPr>
            <a:picLocks noChangeAspect="1" noChangeArrowheads="1"/>
          </p:cNvPicPr>
          <p:nvPr/>
        </p:nvPicPr>
        <p:blipFill>
          <a:blip r:embed="rId6" cstate="screen">
            <a:extLst>
              <a:ext uri="{28A0092B-C50C-407E-A947-70E740481C1C}">
                <a14:useLocalDpi xmlns:a14="http://schemas.microsoft.com/office/drawing/2010/main"/>
              </a:ext>
            </a:extLst>
          </a:blip>
          <a:srcRect l="16702" t="11076" r="14021" b="11446"/>
          <a:stretch>
            <a:fillRect/>
          </a:stretch>
        </p:blipFill>
        <p:spPr bwMode="auto">
          <a:xfrm>
            <a:off x="4868863" y="2887663"/>
            <a:ext cx="3976687" cy="2965450"/>
          </a:xfrm>
          <a:prstGeom prst="rect">
            <a:avLst/>
          </a:prstGeom>
          <a:noFill/>
          <a:ln w="9525">
            <a:noFill/>
            <a:round/>
            <a:headEnd/>
            <a:tailEnd/>
          </a:ln>
          <a:effectLst>
            <a:outerShdw blurRad="63500" dist="117182" dir="2438369" algn="ctr" rotWithShape="0">
              <a:srgbClr val="000000"/>
            </a:outerShdw>
          </a:effectLst>
        </p:spPr>
      </p:pic>
      <p:pic>
        <p:nvPicPr>
          <p:cNvPr id="96279" name="Picture 23"/>
          <p:cNvPicPr>
            <a:picLocks noChangeAspect="1" noChangeArrowheads="1"/>
          </p:cNvPicPr>
          <p:nvPr/>
        </p:nvPicPr>
        <p:blipFill>
          <a:blip r:embed="rId7" cstate="screen">
            <a:extLst>
              <a:ext uri="{28A0092B-C50C-407E-A947-70E740481C1C}">
                <a14:useLocalDpi xmlns:a14="http://schemas.microsoft.com/office/drawing/2010/main"/>
              </a:ext>
            </a:extLst>
          </a:blip>
          <a:srcRect l="15800" t="11293" r="12541" b="5792"/>
          <a:stretch>
            <a:fillRect/>
          </a:stretch>
        </p:blipFill>
        <p:spPr bwMode="auto">
          <a:xfrm>
            <a:off x="1109663" y="3522663"/>
            <a:ext cx="4041775" cy="3117850"/>
          </a:xfrm>
          <a:prstGeom prst="rect">
            <a:avLst/>
          </a:prstGeom>
          <a:noFill/>
          <a:ln w="9525">
            <a:noFill/>
            <a:round/>
            <a:headEnd/>
            <a:tailEnd/>
          </a:ln>
          <a:effectLst>
            <a:outerShdw blurRad="63500" dist="117182" dir="2438369" algn="ctr" rotWithShape="0">
              <a:srgbClr val="000000"/>
            </a:outerShdw>
          </a:effectLst>
        </p:spPr>
      </p:pic>
      <p:sp>
        <p:nvSpPr>
          <p:cNvPr id="96280" name="Rectangle 24"/>
          <p:cNvSpPr>
            <a:spLocks noChangeArrowheads="1"/>
          </p:cNvSpPr>
          <p:nvPr/>
        </p:nvSpPr>
        <p:spPr bwMode="auto">
          <a:xfrm>
            <a:off x="1049338" y="3455988"/>
            <a:ext cx="4092575" cy="3195637"/>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6280"/>
                                        </p:tgtEl>
                                        <p:attrNameLst>
                                          <p:attrName>style.visibility</p:attrName>
                                        </p:attrNameLst>
                                      </p:cBhvr>
                                      <p:to>
                                        <p:strVal val="visible"/>
                                      </p:to>
                                    </p:set>
                                    <p:anim calcmode="lin" valueType="num">
                                      <p:cBhvr>
                                        <p:cTn id="7" dur="500" fill="hold"/>
                                        <p:tgtEl>
                                          <p:spTgt spid="96280"/>
                                        </p:tgtEl>
                                        <p:attrNameLst>
                                          <p:attrName>ppt_w</p:attrName>
                                        </p:attrNameLst>
                                      </p:cBhvr>
                                      <p:tavLst>
                                        <p:tav tm="100000">
                                          <p:val>
                                            <p:strVal val="2/3*#ppt_w"/>
                                          </p:val>
                                        </p:tav>
                                        <p:tav>
                                          <p:val>
                                            <p:strVal val="#ppt_w"/>
                                          </p:val>
                                        </p:tav>
                                      </p:tavLst>
                                    </p:anim>
                                    <p:anim calcmode="lin" valueType="num">
                                      <p:cBhvr>
                                        <p:cTn id="8" dur="500" fill="hold"/>
                                        <p:tgtEl>
                                          <p:spTgt spid="96280"/>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195586"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00AE00"/>
              </a:buClr>
            </a:pPr>
            <a:r>
              <a:rPr lang="en-GB" sz="2200" b="1">
                <a:solidFill>
                  <a:srgbClr val="00AE00"/>
                </a:solidFill>
                <a:latin typeface="Comic Sans MS" charset="0"/>
              </a:rPr>
              <a:t> </a:t>
            </a:r>
          </a:p>
        </p:txBody>
      </p:sp>
      <p:sp>
        <p:nvSpPr>
          <p:cNvPr id="195587" name="Text Box 3"/>
          <p:cNvSpPr txBox="1">
            <a:spLocks noChangeArrowheads="1"/>
          </p:cNvSpPr>
          <p:nvPr/>
        </p:nvSpPr>
        <p:spPr bwMode="auto">
          <a:xfrm>
            <a:off x="3590925" y="2046288"/>
            <a:ext cx="5854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dirty="0">
                <a:solidFill>
                  <a:srgbClr val="FFEA18"/>
                </a:solidFill>
                <a:latin typeface="Arial" panose="020B0604020202020204" pitchFamily="34" charset="0"/>
                <a:cs typeface="Arial" panose="020B0604020202020204" pitchFamily="34" charset="0"/>
              </a:rPr>
              <a:t>فكرة تدعى: "</a:t>
            </a:r>
            <a:r>
              <a:rPr lang="ar-JO" sz="2700" b="1" u="sng" dirty="0">
                <a:latin typeface="Arial" panose="020B0604020202020204" pitchFamily="34" charset="0"/>
                <a:cs typeface="Arial" panose="020B0604020202020204" pitchFamily="34" charset="0"/>
              </a:rPr>
              <a:t>ملف الكتاب المقدس</a:t>
            </a:r>
            <a:r>
              <a:rPr lang="ar-JO" sz="2700" b="1" dirty="0">
                <a:solidFill>
                  <a:srgbClr val="FFEA18"/>
                </a:solidFill>
                <a:latin typeface="Arial" panose="020B0604020202020204" pitchFamily="34" charset="0"/>
                <a:cs typeface="Arial" panose="020B0604020202020204" pitchFamily="34" charset="0"/>
              </a:rPr>
              <a:t>"</a:t>
            </a:r>
          </a:p>
        </p:txBody>
      </p:sp>
      <p:sp>
        <p:nvSpPr>
          <p:cNvPr id="195588" name="Text Box 4"/>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5589" name="Rectangle 5"/>
          <p:cNvSpPr>
            <a:spLocks noChangeArrowheads="1"/>
          </p:cNvSpPr>
          <p:nvPr/>
        </p:nvSpPr>
        <p:spPr bwMode="auto">
          <a:xfrm>
            <a:off x="8722245" y="7408589"/>
            <a:ext cx="687935"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000" b="1">
                <a:solidFill>
                  <a:srgbClr val="FFFFFF"/>
                </a:solidFill>
                <a:latin typeface="Comic Sans MS" charset="0"/>
              </a:rPr>
              <a:t>9.65.08.</a:t>
            </a:r>
          </a:p>
        </p:txBody>
      </p:sp>
      <p:sp>
        <p:nvSpPr>
          <p:cNvPr id="195590" name="Text Box 6"/>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FFFFFF"/>
              </a:buClr>
            </a:pPr>
            <a:r>
              <a:rPr lang="en-GB" sz="900" b="1">
                <a:solidFill>
                  <a:srgbClr val="FFFFFF"/>
                </a:solidFill>
                <a:latin typeface="Arial" charset="0"/>
              </a:rPr>
              <a:t>©2006 TBBMI</a:t>
            </a:r>
          </a:p>
        </p:txBody>
      </p:sp>
      <p:sp>
        <p:nvSpPr>
          <p:cNvPr id="195591" name="Text Box 7"/>
          <p:cNvSpPr txBox="1">
            <a:spLocks noChangeArrowheads="1"/>
          </p:cNvSpPr>
          <p:nvPr/>
        </p:nvSpPr>
        <p:spPr bwMode="auto">
          <a:xfrm>
            <a:off x="9227156" y="7408589"/>
            <a:ext cx="341688" cy="24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Comic Sans MS" charset="0"/>
              </a:rPr>
              <a:t>93</a:t>
            </a:r>
          </a:p>
        </p:txBody>
      </p:sp>
      <p:sp>
        <p:nvSpPr>
          <p:cNvPr id="195592" name="Text Box 8"/>
          <p:cNvSpPr txBox="1">
            <a:spLocks noChangeArrowheads="1"/>
          </p:cNvSpPr>
          <p:nvPr/>
        </p:nvSpPr>
        <p:spPr bwMode="auto">
          <a:xfrm>
            <a:off x="9664239" y="7360348"/>
            <a:ext cx="234286" cy="3097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875"/>
              </a:spcBef>
              <a:buClr>
                <a:srgbClr val="FFFFFF"/>
              </a:buClr>
            </a:pPr>
            <a:r>
              <a:rPr lang="en-GB" sz="1400" b="1">
                <a:solidFill>
                  <a:srgbClr val="FFFFFF"/>
                </a:solidFill>
                <a:latin typeface="Comic Sans MS" charset="0"/>
              </a:rPr>
              <a:t> </a:t>
            </a:r>
          </a:p>
        </p:txBody>
      </p:sp>
      <p:sp>
        <p:nvSpPr>
          <p:cNvPr id="97289" name="Rectangle 9"/>
          <p:cNvSpPr>
            <a:spLocks noChangeArrowheads="1"/>
          </p:cNvSpPr>
          <p:nvPr/>
        </p:nvSpPr>
        <p:spPr bwMode="auto">
          <a:xfrm>
            <a:off x="496888" y="1830388"/>
            <a:ext cx="9159875" cy="5453062"/>
          </a:xfrm>
          <a:prstGeom prst="rect">
            <a:avLst/>
          </a:prstGeom>
          <a:noFill/>
          <a:ln w="111240">
            <a:solidFill>
              <a:srgbClr val="FFEA18"/>
            </a:solidFill>
            <a:miter lim="800000"/>
            <a:headEnd/>
            <a:tailEnd/>
          </a:ln>
          <a:effectLst>
            <a:outerShdw blurRad="63500" dist="107933" dir="2700000" algn="ctr" rotWithShape="0">
              <a:srgbClr val="00000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pic>
        <p:nvPicPr>
          <p:cNvPr id="195594" name="Picture 10"/>
          <p:cNvPicPr>
            <a:picLocks noChangeAspect="1" noChangeArrowheads="1"/>
          </p:cNvPicPr>
          <p:nvPr/>
        </p:nvPicPr>
        <p:blipFill>
          <a:blip r:embed="rId3">
            <a:lum contrast="12000"/>
            <a:extLst>
              <a:ext uri="{28A0092B-C50C-407E-A947-70E740481C1C}">
                <a14:useLocalDpi xmlns:a14="http://schemas.microsoft.com/office/drawing/2010/main"/>
              </a:ext>
            </a:extLst>
          </a:blip>
          <a:srcRect/>
          <a:stretch>
            <a:fillRect/>
          </a:stretch>
        </p:blipFill>
        <p:spPr bwMode="auto">
          <a:xfrm>
            <a:off x="655638" y="0"/>
            <a:ext cx="2797175" cy="224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nvGrpSpPr>
          <p:cNvPr id="195595" name="Group 11"/>
          <p:cNvGrpSpPr>
            <a:grpSpLocks/>
          </p:cNvGrpSpPr>
          <p:nvPr/>
        </p:nvGrpSpPr>
        <p:grpSpPr bwMode="auto">
          <a:xfrm>
            <a:off x="3454400" y="338138"/>
            <a:ext cx="6418263" cy="1335087"/>
            <a:chOff x="2176" y="213"/>
            <a:chExt cx="4043" cy="841"/>
          </a:xfrm>
        </p:grpSpPr>
        <p:sp>
          <p:nvSpPr>
            <p:cNvPr id="195602" name="Text Box 12"/>
            <p:cNvSpPr txBox="1">
              <a:spLocks noChangeArrowheads="1"/>
            </p:cNvSpPr>
            <p:nvPr/>
          </p:nvSpPr>
          <p:spPr bwMode="auto">
            <a:xfrm>
              <a:off x="2176" y="213"/>
              <a:ext cx="4043" cy="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الكتاب المقدس.. بشكل أساسي انتهى...</a:t>
              </a:r>
            </a:p>
            <a:p>
              <a:pPr algn="ctr">
                <a:lnSpc>
                  <a:spcPct val="100000"/>
                </a:lnSpc>
                <a:spcBef>
                  <a:spcPts val="2000"/>
                </a:spcBef>
                <a:buClr>
                  <a:srgbClr val="FFFFFF"/>
                </a:buClr>
              </a:pPr>
              <a:r>
                <a:rPr lang="ar-JO" sz="3200" b="1" dirty="0">
                  <a:solidFill>
                    <a:srgbClr val="FFFFFF"/>
                  </a:solidFill>
                  <a:latin typeface="Arial" panose="020B0604020202020204" pitchFamily="34" charset="0"/>
                  <a:cs typeface="Arial" panose="020B0604020202020204" pitchFamily="34" charset="0"/>
                </a:rPr>
                <a:t>ويوجد الآن في ذهنك...</a:t>
              </a:r>
            </a:p>
          </p:txBody>
        </p:sp>
        <p:sp>
          <p:nvSpPr>
            <p:cNvPr id="195603" name="Text Box 13"/>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FFFFFF"/>
                </a:buClr>
              </a:pPr>
              <a:r>
                <a:rPr lang="en-GB" sz="2000" b="1">
                  <a:solidFill>
                    <a:srgbClr val="FFFFFF"/>
                  </a:solidFill>
                  <a:latin typeface="Comic Sans MS" charset="0"/>
                </a:rPr>
                <a:t>®</a:t>
              </a:r>
            </a:p>
          </p:txBody>
        </p:sp>
      </p:grpSp>
      <p:sp>
        <p:nvSpPr>
          <p:cNvPr id="195596" name="Text Box 14"/>
          <p:cNvSpPr txBox="1">
            <a:spLocks noChangeArrowheads="1"/>
          </p:cNvSpPr>
          <p:nvPr/>
        </p:nvSpPr>
        <p:spPr bwMode="auto">
          <a:xfrm>
            <a:off x="614363" y="6718300"/>
            <a:ext cx="9023350" cy="479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500"/>
              </a:spcBef>
              <a:buClr>
                <a:srgbClr val="FFEA18"/>
              </a:buClr>
            </a:pPr>
            <a:r>
              <a:rPr lang="ar-JO" b="1" u="sng" dirty="0">
                <a:latin typeface="Arial" panose="020B0604020202020204" pitchFamily="34" charset="0"/>
                <a:cs typeface="Arial" panose="020B0604020202020204" pitchFamily="34" charset="0"/>
              </a:rPr>
              <a:t>كتب وموضوعات </a:t>
            </a:r>
            <a:r>
              <a:rPr lang="ar-JO" b="1" dirty="0">
                <a:solidFill>
                  <a:srgbClr val="FFEA18"/>
                </a:solidFill>
                <a:latin typeface="Arial" panose="020B0604020202020204" pitchFamily="34" charset="0"/>
                <a:cs typeface="Arial" panose="020B0604020202020204" pitchFamily="34" charset="0"/>
              </a:rPr>
              <a:t>العهدين القديم والجديد</a:t>
            </a:r>
          </a:p>
        </p:txBody>
      </p:sp>
      <p:sp>
        <p:nvSpPr>
          <p:cNvPr id="195597" name="Text Box 15"/>
          <p:cNvSpPr txBox="1">
            <a:spLocks noChangeArrowheads="1"/>
          </p:cNvSpPr>
          <p:nvPr/>
        </p:nvSpPr>
        <p:spPr bwMode="auto">
          <a:xfrm>
            <a:off x="619125" y="6035675"/>
            <a:ext cx="898842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u="sng" dirty="0">
                <a:latin typeface="Arial" panose="020B0604020202020204" pitchFamily="34" charset="0"/>
                <a:cs typeface="Arial" panose="020B0604020202020204" pitchFamily="34" charset="0"/>
              </a:rPr>
              <a:t>أسلوب بناء </a:t>
            </a:r>
            <a:r>
              <a:rPr lang="ar-JO" sz="2700" b="1" dirty="0">
                <a:solidFill>
                  <a:srgbClr val="FFEA18"/>
                </a:solidFill>
                <a:latin typeface="Arial" panose="020B0604020202020204" pitchFamily="34" charset="0"/>
                <a:cs typeface="Arial" panose="020B0604020202020204" pitchFamily="34" charset="0"/>
              </a:rPr>
              <a:t>الكتاب المقدس مبني على قصة</a:t>
            </a:r>
          </a:p>
        </p:txBody>
      </p:sp>
      <p:sp>
        <p:nvSpPr>
          <p:cNvPr id="195598" name="Text Box 16"/>
          <p:cNvSpPr txBox="1">
            <a:spLocks noChangeArrowheads="1"/>
          </p:cNvSpPr>
          <p:nvPr/>
        </p:nvSpPr>
        <p:spPr bwMode="auto">
          <a:xfrm>
            <a:off x="604838" y="4924425"/>
            <a:ext cx="9453562" cy="1143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u="sng" dirty="0">
                <a:latin typeface="Arial" panose="020B0604020202020204" pitchFamily="34" charset="0"/>
                <a:cs typeface="Arial" panose="020B0604020202020204" pitchFamily="34" charset="0"/>
              </a:rPr>
              <a:t>الأسس الإبراهيمية </a:t>
            </a:r>
            <a:r>
              <a:rPr lang="ar-JO" sz="2700" b="1" dirty="0">
                <a:solidFill>
                  <a:srgbClr val="FFEA18"/>
                </a:solidFill>
                <a:latin typeface="Arial" panose="020B0604020202020204" pitchFamily="34" charset="0"/>
                <a:cs typeface="Arial" panose="020B0604020202020204" pitchFamily="34" charset="0"/>
              </a:rPr>
              <a:t>للكتاب المقدس تقود مباشرة إلى خدمة</a:t>
            </a:r>
          </a:p>
          <a:p>
            <a:pPr algn="ctr">
              <a:lnSpc>
                <a:spcPct val="100000"/>
              </a:lnSpc>
              <a:spcBef>
                <a:spcPts val="1688"/>
              </a:spcBef>
              <a:buClr>
                <a:srgbClr val="FFEA18"/>
              </a:buClr>
            </a:pPr>
            <a:r>
              <a:rPr lang="ar-JO" sz="2700" b="1" dirty="0">
                <a:solidFill>
                  <a:srgbClr val="FFEA18"/>
                </a:solidFill>
                <a:latin typeface="Arial" panose="020B0604020202020204" pitchFamily="34" charset="0"/>
                <a:cs typeface="Arial" panose="020B0604020202020204" pitchFamily="34" charset="0"/>
              </a:rPr>
              <a:t>الرب يسوع المسيح</a:t>
            </a:r>
          </a:p>
        </p:txBody>
      </p:sp>
      <p:sp>
        <p:nvSpPr>
          <p:cNvPr id="195599" name="Text Box 17"/>
          <p:cNvSpPr txBox="1">
            <a:spLocks noChangeArrowheads="1"/>
          </p:cNvSpPr>
          <p:nvPr/>
        </p:nvSpPr>
        <p:spPr bwMode="auto">
          <a:xfrm>
            <a:off x="601663" y="4197350"/>
            <a:ext cx="9329737"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u="sng" dirty="0">
                <a:latin typeface="Arial" panose="020B0604020202020204" pitchFamily="34" charset="0"/>
                <a:cs typeface="Arial" panose="020B0604020202020204" pitchFamily="34" charset="0"/>
              </a:rPr>
              <a:t>جوهر "قصة" </a:t>
            </a:r>
            <a:r>
              <a:rPr lang="ar-JO" sz="2700" b="1" dirty="0">
                <a:solidFill>
                  <a:srgbClr val="FFEA18"/>
                </a:solidFill>
                <a:latin typeface="Arial" panose="020B0604020202020204" pitchFamily="34" charset="0"/>
                <a:cs typeface="Arial" panose="020B0604020202020204" pitchFamily="34" charset="0"/>
              </a:rPr>
              <a:t>الكتاب المقدس: "التسلسل الزمني السريع"</a:t>
            </a:r>
            <a:endParaRPr lang="en-GB" sz="2700" b="1" dirty="0">
              <a:solidFill>
                <a:srgbClr val="FFEA18"/>
              </a:solidFill>
              <a:latin typeface="Arial" panose="020B0604020202020204" pitchFamily="34" charset="0"/>
              <a:cs typeface="Arial" panose="020B0604020202020204" pitchFamily="34" charset="0"/>
            </a:endParaRPr>
          </a:p>
        </p:txBody>
      </p:sp>
      <p:sp>
        <p:nvSpPr>
          <p:cNvPr id="195600" name="Text Box 18"/>
          <p:cNvSpPr txBox="1">
            <a:spLocks noChangeArrowheads="1"/>
          </p:cNvSpPr>
          <p:nvPr/>
        </p:nvSpPr>
        <p:spPr bwMode="auto">
          <a:xfrm>
            <a:off x="617538" y="3471863"/>
            <a:ext cx="8586787"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ar-JO" sz="2700" b="1" u="sng" dirty="0">
                <a:latin typeface="Arial" panose="020B0604020202020204" pitchFamily="34" charset="0"/>
                <a:cs typeface="Arial" panose="020B0604020202020204" pitchFamily="34" charset="0"/>
              </a:rPr>
              <a:t>خريطة ذهنية </a:t>
            </a:r>
            <a:r>
              <a:rPr lang="ar-JO" sz="2700" b="1" dirty="0">
                <a:solidFill>
                  <a:srgbClr val="FFEA18"/>
                </a:solidFill>
                <a:latin typeface="Arial" panose="020B0604020202020204" pitchFamily="34" charset="0"/>
                <a:cs typeface="Arial" panose="020B0604020202020204" pitchFamily="34" charset="0"/>
              </a:rPr>
              <a:t>تحدد موقع الأحداث الرئيسية في الكتاب المقدس</a:t>
            </a:r>
          </a:p>
        </p:txBody>
      </p:sp>
      <p:sp>
        <p:nvSpPr>
          <p:cNvPr id="195601" name="Text Box 19"/>
          <p:cNvSpPr txBox="1">
            <a:spLocks noChangeArrowheads="1"/>
          </p:cNvSpPr>
          <p:nvPr/>
        </p:nvSpPr>
        <p:spPr bwMode="auto">
          <a:xfrm>
            <a:off x="606425" y="2771775"/>
            <a:ext cx="9020175"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688"/>
              </a:spcBef>
              <a:buClr>
                <a:srgbClr val="FFEA18"/>
              </a:buClr>
            </a:pPr>
            <a:r>
              <a:rPr lang="en-GB" sz="2700" b="1" dirty="0">
                <a:latin typeface="Arial" panose="020B0604020202020204" pitchFamily="34" charset="0"/>
                <a:cs typeface="Arial" panose="020B0604020202020204" pitchFamily="34" charset="0"/>
              </a:rPr>
              <a:t>C7SJ</a:t>
            </a:r>
            <a:r>
              <a:rPr lang="ar-JO" sz="2700" b="1" dirty="0">
                <a:solidFill>
                  <a:srgbClr val="FFEA18"/>
                </a:solidFill>
                <a:latin typeface="Arial" panose="020B0604020202020204" pitchFamily="34" charset="0"/>
                <a:cs typeface="Arial" panose="020B0604020202020204" pitchFamily="34" charset="0"/>
              </a:rPr>
              <a:t>المفتاح الذهني لفتح "ملف الكتاب المقدس"... </a:t>
            </a:r>
            <a:endParaRPr lang="en-GB" sz="2700" b="1" u="sng"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p:cTn id="7" dur="500" fill="hold"/>
                                        <p:tgtEl>
                                          <p:spTgt spid="97289"/>
                                        </p:tgtEl>
                                        <p:attrNameLst>
                                          <p:attrName>ppt_w</p:attrName>
                                        </p:attrNameLst>
                                      </p:cBhvr>
                                      <p:tavLst>
                                        <p:tav tm="100000">
                                          <p:val>
                                            <p:strVal val="2/3*#ppt_w"/>
                                          </p:val>
                                        </p:tav>
                                        <p:tav>
                                          <p:val>
                                            <p:strVal val="#ppt_w"/>
                                          </p:val>
                                        </p:tav>
                                      </p:tavLst>
                                    </p:anim>
                                    <p:anim calcmode="lin" valueType="num">
                                      <p:cBhvr>
                                        <p:cTn id="8" dur="500" fill="hold"/>
                                        <p:tgtEl>
                                          <p:spTgt spid="97289"/>
                                        </p:tgtEl>
                                        <p:attrNameLst>
                                          <p:attrName>ppt_h</p:attrName>
                                        </p:attrNameLst>
                                      </p:cBhvr>
                                      <p:tavLst>
                                        <p:tav tm="100000">
                                          <p:val>
                                            <p:strVal val="2/3*#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1"/>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121D91"/>
              </a:buClr>
            </a:pPr>
            <a:r>
              <a:rPr lang="en-GB" sz="2200" b="1">
                <a:solidFill>
                  <a:srgbClr val="121D91"/>
                </a:solidFill>
                <a:latin typeface="Comic Sans MS" charset="0"/>
              </a:rPr>
              <a:t> </a:t>
            </a:r>
          </a:p>
        </p:txBody>
      </p:sp>
      <p:sp>
        <p:nvSpPr>
          <p:cNvPr id="98306" name="Rectangle 2"/>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a:effectLst>
            <a:outerShdw blurRad="63500" dist="108733" dir="5000734" algn="ctr" rotWithShape="0">
              <a:srgbClr val="0B0C60"/>
            </a:outerShdw>
          </a:effectLst>
        </p:spPr>
        <p:txBody>
          <a:bodyPr wrap="none" lIns="91255" tIns="45626" rIns="91255" bIns="45626" anchor="ctr"/>
          <a:lstStyle/>
          <a:p>
            <a:pPr defTabSz="456238">
              <a:defRPr/>
            </a:pPr>
            <a:endParaRPr lang="en-US" dirty="0">
              <a:latin typeface="Times New Roman" pitchFamily="-112" charset="0"/>
              <a:ea typeface="+mn-ea"/>
              <a:cs typeface="+mn-cs"/>
            </a:endParaRPr>
          </a:p>
        </p:txBody>
      </p:sp>
      <p:grpSp>
        <p:nvGrpSpPr>
          <p:cNvPr id="197635" name="Group 3"/>
          <p:cNvGrpSpPr>
            <a:grpSpLocks/>
          </p:cNvGrpSpPr>
          <p:nvPr/>
        </p:nvGrpSpPr>
        <p:grpSpPr bwMode="auto">
          <a:xfrm>
            <a:off x="3454400" y="338138"/>
            <a:ext cx="6418263" cy="1119187"/>
            <a:chOff x="2176" y="213"/>
            <a:chExt cx="4043" cy="705"/>
          </a:xfrm>
        </p:grpSpPr>
        <p:sp>
          <p:nvSpPr>
            <p:cNvPr id="197651" name="Text Box 4"/>
            <p:cNvSpPr txBox="1">
              <a:spLocks noChangeArrowheads="1"/>
            </p:cNvSpPr>
            <p:nvPr/>
          </p:nvSpPr>
          <p:spPr bwMode="auto">
            <a:xfrm>
              <a:off x="2176" y="213"/>
              <a:ext cx="4043" cy="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2000"/>
                </a:spcBef>
                <a:buClr>
                  <a:srgbClr val="121D91"/>
                </a:buClr>
              </a:pPr>
              <a:r>
                <a:rPr lang="en-GB" sz="3200" b="1">
                  <a:solidFill>
                    <a:srgbClr val="121D91"/>
                  </a:solidFill>
                  <a:latin typeface="Comic Sans MS" charset="0"/>
                </a:rPr>
                <a:t>The Bible…Basically  is ending. Now you have in your thinking…</a:t>
              </a:r>
            </a:p>
          </p:txBody>
        </p:sp>
        <p:sp>
          <p:nvSpPr>
            <p:cNvPr id="197652" name="Text Box 5"/>
            <p:cNvSpPr txBox="1">
              <a:spLocks noChangeArrowheads="1"/>
            </p:cNvSpPr>
            <p:nvPr/>
          </p:nvSpPr>
          <p:spPr bwMode="auto">
            <a:xfrm>
              <a:off x="4611" y="250"/>
              <a:ext cx="353" cy="2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250"/>
                </a:spcBef>
                <a:buClr>
                  <a:srgbClr val="121D91"/>
                </a:buClr>
              </a:pPr>
              <a:r>
                <a:rPr lang="en-GB" sz="2000" b="1">
                  <a:solidFill>
                    <a:srgbClr val="121D91"/>
                  </a:solidFill>
                  <a:latin typeface="Comic Sans MS" charset="0"/>
                </a:rPr>
                <a:t>®</a:t>
              </a:r>
            </a:p>
          </p:txBody>
        </p:sp>
      </p:grpSp>
      <p:pic>
        <p:nvPicPr>
          <p:cNvPr id="98310"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a:effectLst>
            <a:outerShdw blurRad="63500" dist="108733" dir="5000734" algn="ctr" rotWithShape="0">
              <a:srgbClr val="0B0C60"/>
            </a:outerShdw>
          </a:effectLst>
        </p:spPr>
      </p:pic>
      <p:sp>
        <p:nvSpPr>
          <p:cNvPr id="197637" name="Text Box 7"/>
          <p:cNvSpPr txBox="1">
            <a:spLocks noChangeArrowheads="1"/>
          </p:cNvSpPr>
          <p:nvPr/>
        </p:nvSpPr>
        <p:spPr bwMode="auto">
          <a:xfrm>
            <a:off x="469900" y="1836738"/>
            <a:ext cx="9280525" cy="473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688"/>
              </a:spcBef>
              <a:buClr>
                <a:srgbClr val="121D91"/>
              </a:buClr>
            </a:pPr>
            <a:r>
              <a:rPr lang="en-GB" sz="2700" b="1">
                <a:solidFill>
                  <a:srgbClr val="121D91"/>
                </a:solidFill>
                <a:latin typeface="Comic Sans MS" charset="0"/>
              </a:rPr>
              <a:t>                      •An Idea Called </a:t>
            </a:r>
            <a:r>
              <a:rPr lang="en-GB" altLang="ja-JP" sz="2700" b="1">
                <a:solidFill>
                  <a:srgbClr val="121D91"/>
                </a:solidFill>
                <a:latin typeface="Comic Sans MS" charset="0"/>
              </a:rPr>
              <a:t>"</a:t>
            </a:r>
            <a:r>
              <a:rPr lang="en-GB" altLang="ja-JP" sz="2700" b="1" u="sng">
                <a:solidFill>
                  <a:srgbClr val="121D91"/>
                </a:solidFill>
                <a:latin typeface="Comic Sans MS" charset="0"/>
              </a:rPr>
              <a:t>The Bible File"</a:t>
            </a:r>
          </a:p>
          <a:p>
            <a:pPr>
              <a:lnSpc>
                <a:spcPct val="100000"/>
              </a:lnSpc>
              <a:spcBef>
                <a:spcPts val="1688"/>
              </a:spcBef>
              <a:buClr>
                <a:srgbClr val="121D91"/>
              </a:buClr>
            </a:pPr>
            <a:r>
              <a:rPr lang="en-GB" sz="2700" b="1">
                <a:solidFill>
                  <a:srgbClr val="121D91"/>
                </a:solidFill>
                <a:latin typeface="Comic Sans MS" charset="0"/>
              </a:rPr>
              <a:t>•The Mental Key to Open </a:t>
            </a:r>
            <a:r>
              <a:rPr lang="en-GB" altLang="ja-JP" sz="2700" b="1">
                <a:solidFill>
                  <a:srgbClr val="121D91"/>
                </a:solidFill>
                <a:latin typeface="Comic Sans MS" charset="0"/>
              </a:rPr>
              <a:t>"The Bible File"…</a:t>
            </a:r>
            <a:r>
              <a:rPr lang="en-GB" altLang="ja-JP" sz="2700" b="1" u="sng">
                <a:solidFill>
                  <a:srgbClr val="121D91"/>
                </a:solidFill>
                <a:latin typeface="Comic Sans MS" charset="0"/>
              </a:rPr>
              <a:t>C 7 S J</a:t>
            </a:r>
          </a:p>
          <a:p>
            <a:pPr>
              <a:lnSpc>
                <a:spcPct val="100000"/>
              </a:lnSpc>
              <a:spcBef>
                <a:spcPts val="1688"/>
              </a:spcBef>
              <a:buClr>
                <a:srgbClr val="121D91"/>
              </a:buClr>
            </a:pPr>
            <a:r>
              <a:rPr lang="en-GB" sz="2700" b="1">
                <a:solidFill>
                  <a:srgbClr val="121D91"/>
                </a:solidFill>
                <a:latin typeface="Comic Sans MS" charset="0"/>
              </a:rPr>
              <a:t>•A </a:t>
            </a:r>
            <a:r>
              <a:rPr lang="en-GB" sz="2700" b="1" u="sng">
                <a:solidFill>
                  <a:srgbClr val="121D91"/>
                </a:solidFill>
                <a:latin typeface="Comic Sans MS" charset="0"/>
              </a:rPr>
              <a:t>Mental Map</a:t>
            </a:r>
            <a:r>
              <a:rPr lang="en-GB" sz="2700" b="1">
                <a:solidFill>
                  <a:srgbClr val="121D91"/>
                </a:solidFill>
                <a:latin typeface="Comic Sans MS" charset="0"/>
              </a:rPr>
              <a:t> locating The Major Biblical Events</a:t>
            </a:r>
          </a:p>
          <a:p>
            <a:pPr>
              <a:lnSpc>
                <a:spcPct val="100000"/>
              </a:lnSpc>
              <a:spcBef>
                <a:spcPts val="1688"/>
              </a:spcBef>
              <a:buClr>
                <a:srgbClr val="121D91"/>
              </a:buClr>
            </a:pPr>
            <a:r>
              <a:rPr lang="en-GB" sz="2700" b="1">
                <a:solidFill>
                  <a:srgbClr val="121D91"/>
                </a:solidFill>
                <a:latin typeface="Comic Sans MS" charset="0"/>
              </a:rPr>
              <a:t>•The Bible</a:t>
            </a:r>
            <a:r>
              <a:rPr lang="fr-FR" altLang="ja-JP" sz="2700" b="1">
                <a:solidFill>
                  <a:srgbClr val="121D91"/>
                </a:solidFill>
                <a:latin typeface="Comic Sans MS" charset="0"/>
              </a:rPr>
              <a:t>'</a:t>
            </a:r>
            <a:r>
              <a:rPr lang="en-GB" altLang="ja-JP" sz="2700" b="1">
                <a:solidFill>
                  <a:srgbClr val="121D91"/>
                </a:solidFill>
                <a:latin typeface="Comic Sans MS" charset="0"/>
              </a:rPr>
              <a:t>s </a:t>
            </a:r>
            <a:r>
              <a:rPr lang="en-GB" altLang="ja-JP" sz="2700" b="1" u="sng">
                <a:solidFill>
                  <a:srgbClr val="121D91"/>
                </a:solidFill>
                <a:latin typeface="Comic Sans MS" charset="0"/>
              </a:rPr>
              <a:t>"STORY" Core</a:t>
            </a:r>
            <a:r>
              <a:rPr lang="en-GB" altLang="ja-JP" sz="2700" b="1">
                <a:solidFill>
                  <a:srgbClr val="121D91"/>
                </a:solidFill>
                <a:latin typeface="Comic Sans MS" charset="0"/>
              </a:rPr>
              <a:t>: "The Quick Chronology" </a:t>
            </a:r>
          </a:p>
          <a:p>
            <a:pPr>
              <a:lnSpc>
                <a:spcPct val="100000"/>
              </a:lnSpc>
              <a:spcBef>
                <a:spcPts val="1688"/>
              </a:spcBef>
              <a:buClr>
                <a:srgbClr val="121D91"/>
              </a:buClr>
            </a:pPr>
            <a:r>
              <a:rPr lang="en-GB" sz="2700" b="1">
                <a:solidFill>
                  <a:srgbClr val="121D91"/>
                </a:solidFill>
                <a:latin typeface="Comic Sans MS" charset="0"/>
              </a:rPr>
              <a:t>•</a:t>
            </a:r>
            <a:r>
              <a:rPr lang="en-GB" sz="2700" b="1" u="sng">
                <a:solidFill>
                  <a:srgbClr val="121D91"/>
                </a:solidFill>
                <a:latin typeface="Comic Sans MS" charset="0"/>
              </a:rPr>
              <a:t>Abrahamic Foundations</a:t>
            </a:r>
            <a:r>
              <a:rPr lang="en-GB" sz="2700" b="1">
                <a:solidFill>
                  <a:srgbClr val="121D91"/>
                </a:solidFill>
                <a:latin typeface="Comic Sans MS" charset="0"/>
              </a:rPr>
              <a:t> of Scripture leading directly      	to The Ministry of The Lord Jesus Christ</a:t>
            </a:r>
          </a:p>
          <a:p>
            <a:pPr>
              <a:lnSpc>
                <a:spcPct val="100000"/>
              </a:lnSpc>
              <a:spcBef>
                <a:spcPts val="1688"/>
              </a:spcBef>
              <a:buClr>
                <a:srgbClr val="121D91"/>
              </a:buClr>
            </a:pPr>
            <a:r>
              <a:rPr lang="en-GB" sz="2700" b="1">
                <a:solidFill>
                  <a:srgbClr val="121D91"/>
                </a:solidFill>
                <a:latin typeface="Comic Sans MS" charset="0"/>
              </a:rPr>
              <a:t>•The </a:t>
            </a:r>
            <a:r>
              <a:rPr lang="en-GB" sz="2700" b="1" u="sng">
                <a:solidFill>
                  <a:srgbClr val="121D91"/>
                </a:solidFill>
                <a:latin typeface="Comic Sans MS" charset="0"/>
              </a:rPr>
              <a:t>Bible</a:t>
            </a:r>
            <a:r>
              <a:rPr lang="fr-FR" altLang="ja-JP" sz="2700" b="1" u="sng">
                <a:solidFill>
                  <a:srgbClr val="121D91"/>
                </a:solidFill>
                <a:latin typeface="Comic Sans MS" charset="0"/>
              </a:rPr>
              <a:t>'</a:t>
            </a:r>
            <a:r>
              <a:rPr lang="en-GB" altLang="ja-JP" sz="2700" b="1" u="sng">
                <a:solidFill>
                  <a:srgbClr val="121D91"/>
                </a:solidFill>
                <a:latin typeface="Comic Sans MS" charset="0"/>
              </a:rPr>
              <a:t>s "Architecture"</a:t>
            </a:r>
            <a:r>
              <a:rPr lang="en-GB" altLang="ja-JP" sz="2700" b="1">
                <a:solidFill>
                  <a:srgbClr val="121D91"/>
                </a:solidFill>
                <a:latin typeface="Comic Sans MS" charset="0"/>
              </a:rPr>
              <a:t> Based on The Story </a:t>
            </a:r>
          </a:p>
          <a:p>
            <a:pPr>
              <a:lnSpc>
                <a:spcPct val="100000"/>
              </a:lnSpc>
              <a:spcBef>
                <a:spcPts val="1688"/>
              </a:spcBef>
              <a:buClr>
                <a:srgbClr val="121D91"/>
              </a:buClr>
            </a:pPr>
            <a:r>
              <a:rPr lang="en-GB" sz="2700" b="1">
                <a:solidFill>
                  <a:srgbClr val="121D91"/>
                </a:solidFill>
                <a:latin typeface="Comic Sans MS" charset="0"/>
              </a:rPr>
              <a:t>•The 	Old and New Testament </a:t>
            </a:r>
            <a:r>
              <a:rPr lang="en-GB" sz="2700" b="1" u="sng">
                <a:solidFill>
                  <a:srgbClr val="121D91"/>
                </a:solidFill>
                <a:latin typeface="Comic Sans MS" charset="0"/>
              </a:rPr>
              <a:t>Books and Themes</a:t>
            </a:r>
          </a:p>
        </p:txBody>
      </p:sp>
      <p:sp>
        <p:nvSpPr>
          <p:cNvPr id="197638" name="Text Box 8"/>
          <p:cNvSpPr txBox="1">
            <a:spLocks noChangeArrowheads="1"/>
          </p:cNvSpPr>
          <p:nvPr/>
        </p:nvSpPr>
        <p:spPr bwMode="auto">
          <a:xfrm>
            <a:off x="9431338" y="68611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endParaRPr lang="en-US"/>
          </a:p>
        </p:txBody>
      </p:sp>
      <p:sp>
        <p:nvSpPr>
          <p:cNvPr id="197639" name="Text Box 9"/>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121D91"/>
              </a:buClr>
            </a:pPr>
            <a:r>
              <a:rPr lang="en-GB" sz="900" b="1">
                <a:solidFill>
                  <a:srgbClr val="121D91"/>
                </a:solidFill>
                <a:latin typeface="Arial" charset="0"/>
              </a:rPr>
              <a:t>©2006 TBBMI</a:t>
            </a:r>
          </a:p>
        </p:txBody>
      </p:sp>
      <p:pic>
        <p:nvPicPr>
          <p:cNvPr id="9831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l="13533" t="10225" r="13448" b="6815"/>
          <a:stretch>
            <a:fillRect/>
          </a:stretch>
        </p:blipFill>
        <p:spPr bwMode="auto">
          <a:xfrm>
            <a:off x="519113" y="3857625"/>
            <a:ext cx="4264025" cy="3230563"/>
          </a:xfrm>
          <a:prstGeom prst="rect">
            <a:avLst/>
          </a:prstGeom>
          <a:noFill/>
          <a:ln w="9525">
            <a:noFill/>
            <a:round/>
            <a:headEnd/>
            <a:tailEnd/>
          </a:ln>
          <a:effectLst>
            <a:outerShdw blurRad="63500" dist="99193" dir="3018056" algn="ctr" rotWithShape="0">
              <a:srgbClr val="000000"/>
            </a:outerShdw>
          </a:effectLst>
        </p:spPr>
      </p:pic>
      <p:pic>
        <p:nvPicPr>
          <p:cNvPr id="98315"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l="22496" t="14581" r="13887" b="13577"/>
          <a:stretch>
            <a:fillRect/>
          </a:stretch>
        </p:blipFill>
        <p:spPr bwMode="auto">
          <a:xfrm>
            <a:off x="2887663" y="4478338"/>
            <a:ext cx="4071937" cy="3065462"/>
          </a:xfrm>
          <a:prstGeom prst="rect">
            <a:avLst/>
          </a:prstGeom>
          <a:noFill/>
          <a:ln w="9525">
            <a:noFill/>
            <a:round/>
            <a:headEnd/>
            <a:tailEnd/>
          </a:ln>
          <a:effectLst>
            <a:outerShdw blurRad="63500" dist="99193" dir="3018056" algn="ctr" rotWithShape="0">
              <a:srgbClr val="000000"/>
            </a:outerShdw>
          </a:effectLst>
        </p:spPr>
      </p:pic>
      <p:pic>
        <p:nvPicPr>
          <p:cNvPr id="98316" name="Picture 12"/>
          <p:cNvPicPr>
            <a:picLocks noChangeAspect="1" noChangeArrowheads="1"/>
          </p:cNvPicPr>
          <p:nvPr/>
        </p:nvPicPr>
        <p:blipFill>
          <a:blip r:embed="rId6" cstate="screen">
            <a:extLst>
              <a:ext uri="{28A0092B-C50C-407E-A947-70E740481C1C}">
                <a14:useLocalDpi xmlns:a14="http://schemas.microsoft.com/office/drawing/2010/main"/>
              </a:ext>
            </a:extLst>
          </a:blip>
          <a:srcRect l="16811" t="10846" r="11063" b="8331"/>
          <a:stretch>
            <a:fillRect/>
          </a:stretch>
        </p:blipFill>
        <p:spPr bwMode="auto">
          <a:xfrm>
            <a:off x="5610225" y="3994150"/>
            <a:ext cx="3836988" cy="2867025"/>
          </a:xfrm>
          <a:prstGeom prst="rect">
            <a:avLst/>
          </a:prstGeom>
          <a:noFill/>
          <a:ln w="9525">
            <a:noFill/>
            <a:round/>
            <a:headEnd/>
            <a:tailEnd/>
          </a:ln>
          <a:effectLst>
            <a:outerShdw blurRad="63500" dist="99193" dir="3018056" algn="ctr" rotWithShape="0">
              <a:srgbClr val="000000"/>
            </a:outerShdw>
          </a:effectLst>
        </p:spPr>
      </p:pic>
      <p:pic>
        <p:nvPicPr>
          <p:cNvPr id="98317"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97500" y="369888"/>
            <a:ext cx="4240213" cy="3197225"/>
          </a:xfrm>
          <a:prstGeom prst="rect">
            <a:avLst/>
          </a:prstGeom>
          <a:noFill/>
          <a:ln w="9525">
            <a:noFill/>
            <a:round/>
            <a:headEnd/>
            <a:tailEnd/>
          </a:ln>
          <a:effectLst>
            <a:outerShdw blurRad="63500" dist="117182" dir="2438369" algn="ctr" rotWithShape="0">
              <a:srgbClr val="000000"/>
            </a:outerShdw>
          </a:effectLst>
        </p:spPr>
      </p:pic>
      <p:pic>
        <p:nvPicPr>
          <p:cNvPr id="98318" name="Picture 1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817813" y="927100"/>
            <a:ext cx="3965575" cy="2887663"/>
          </a:xfrm>
          <a:prstGeom prst="rect">
            <a:avLst/>
          </a:prstGeom>
          <a:noFill/>
          <a:ln w="9525">
            <a:noFill/>
            <a:round/>
            <a:headEnd/>
            <a:tailEnd/>
          </a:ln>
          <a:effectLst>
            <a:outerShdw blurRad="63500" dist="117182" dir="2438369" algn="ctr" rotWithShape="0">
              <a:srgbClr val="000000"/>
            </a:outerShdw>
          </a:effectLst>
        </p:spPr>
      </p:pic>
      <p:pic>
        <p:nvPicPr>
          <p:cNvPr id="98319" name="Picture 15"/>
          <p:cNvPicPr>
            <a:picLocks noChangeAspect="1" noChangeArrowheads="1"/>
          </p:cNvPicPr>
          <p:nvPr/>
        </p:nvPicPr>
        <p:blipFill>
          <a:blip r:embed="rId9" cstate="screen">
            <a:extLst>
              <a:ext uri="{28A0092B-C50C-407E-A947-70E740481C1C}">
                <a14:useLocalDpi xmlns:a14="http://schemas.microsoft.com/office/drawing/2010/main"/>
              </a:ext>
            </a:extLst>
          </a:blip>
          <a:srcRect l="16702" t="11076" r="14021" b="11446"/>
          <a:stretch>
            <a:fillRect/>
          </a:stretch>
        </p:blipFill>
        <p:spPr bwMode="auto">
          <a:xfrm>
            <a:off x="4549775" y="2228850"/>
            <a:ext cx="3976688" cy="2965450"/>
          </a:xfrm>
          <a:prstGeom prst="rect">
            <a:avLst/>
          </a:prstGeom>
          <a:noFill/>
          <a:ln w="9525">
            <a:noFill/>
            <a:round/>
            <a:headEnd/>
            <a:tailEnd/>
          </a:ln>
          <a:effectLst>
            <a:outerShdw blurRad="63500" dist="117182" dir="2438369" algn="ctr" rotWithShape="0">
              <a:srgbClr val="000000"/>
            </a:outerShdw>
          </a:effectLst>
        </p:spPr>
      </p:pic>
      <p:pic>
        <p:nvPicPr>
          <p:cNvPr id="98320" name="Picture 16"/>
          <p:cNvPicPr>
            <a:picLocks noChangeAspect="1" noChangeArrowheads="1"/>
          </p:cNvPicPr>
          <p:nvPr/>
        </p:nvPicPr>
        <p:blipFill>
          <a:blip r:embed="rId10" cstate="screen">
            <a:extLst>
              <a:ext uri="{28A0092B-C50C-407E-A947-70E740481C1C}">
                <a14:useLocalDpi xmlns:a14="http://schemas.microsoft.com/office/drawing/2010/main"/>
              </a:ext>
            </a:extLst>
          </a:blip>
          <a:srcRect l="15800" t="11293" r="12541" b="5792"/>
          <a:stretch>
            <a:fillRect/>
          </a:stretch>
        </p:blipFill>
        <p:spPr bwMode="auto">
          <a:xfrm>
            <a:off x="1500188" y="2598738"/>
            <a:ext cx="4041775" cy="3117850"/>
          </a:xfrm>
          <a:prstGeom prst="rect">
            <a:avLst/>
          </a:prstGeom>
          <a:noFill/>
          <a:ln w="9525">
            <a:noFill/>
            <a:round/>
            <a:headEnd/>
            <a:tailEnd/>
          </a:ln>
          <a:effectLst>
            <a:outerShdw blurRad="63500" dist="117182" dir="2438369" algn="ctr" rotWithShape="0">
              <a:srgbClr val="000000"/>
            </a:outerShdw>
          </a:effectLst>
        </p:spPr>
      </p:pic>
      <p:sp>
        <p:nvSpPr>
          <p:cNvPr id="197647" name="Rectangle 17"/>
          <p:cNvSpPr>
            <a:spLocks noChangeArrowheads="1"/>
          </p:cNvSpPr>
          <p:nvPr/>
        </p:nvSpPr>
        <p:spPr bwMode="auto">
          <a:xfrm>
            <a:off x="0" y="0"/>
            <a:ext cx="10058400" cy="7772400"/>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lstStyle/>
          <a:p>
            <a:endParaRPr lang="en-US"/>
          </a:p>
        </p:txBody>
      </p:sp>
      <p:sp>
        <p:nvSpPr>
          <p:cNvPr id="98322" name="Text Box 18"/>
          <p:cNvSpPr txBox="1">
            <a:spLocks noChangeArrowheads="1"/>
          </p:cNvSpPr>
          <p:nvPr/>
        </p:nvSpPr>
        <p:spPr bwMode="auto">
          <a:xfrm>
            <a:off x="528638" y="822325"/>
            <a:ext cx="8791575" cy="56599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000"/>
              </a:spcBef>
              <a:buClr>
                <a:srgbClr val="FFFFFF"/>
              </a:buClr>
              <a:defRPr/>
            </a:pPr>
            <a:r>
              <a:rPr lang="ar-JO" sz="80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مجموعتك من الأدوات الجديدة</a:t>
            </a:r>
          </a:p>
          <a:p>
            <a:pPr algn="ctr">
              <a:lnSpc>
                <a:spcPct val="100000"/>
              </a:lnSpc>
              <a:spcBef>
                <a:spcPts val="5000"/>
              </a:spcBef>
              <a:buClr>
                <a:srgbClr val="FFFFFF"/>
              </a:buClr>
              <a:defRPr/>
            </a:pPr>
            <a:r>
              <a:rPr lang="ar-JO" sz="80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rPr>
              <a:t>"لإدارة الكتاب المقدس ذهنيًا"</a:t>
            </a:r>
            <a:endParaRPr lang="en-GB" sz="8000" b="1" dirty="0">
              <a:solidFill>
                <a:srgbClr val="FFFFFF"/>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197649" name="Rectangle 19"/>
          <p:cNvSpPr>
            <a:spLocks noChangeArrowheads="1"/>
          </p:cNvSpPr>
          <p:nvPr/>
        </p:nvSpPr>
        <p:spPr bwMode="auto">
          <a:xfrm>
            <a:off x="9251950" y="7392988"/>
            <a:ext cx="385763"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94</a:t>
            </a:r>
          </a:p>
        </p:txBody>
      </p:sp>
      <p:sp>
        <p:nvSpPr>
          <p:cNvPr id="197650" name="Rectangle 20"/>
          <p:cNvSpPr>
            <a:spLocks noChangeArrowheads="1"/>
          </p:cNvSpPr>
          <p:nvPr/>
        </p:nvSpPr>
        <p:spPr bwMode="auto">
          <a:xfrm>
            <a:off x="8656063" y="7399711"/>
            <a:ext cx="761561" cy="2723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9.65.08.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wipe(up)">
                                      <p:cBhvr>
                                        <p:cTn id="7"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255" tIns="45626" rIns="91255" bIns="45626" anchor="ctr"/>
          <a:lstStyle/>
          <a:p>
            <a:endParaRPr lang="en-US"/>
          </a:p>
        </p:txBody>
      </p:sp>
      <p:sp>
        <p:nvSpPr>
          <p:cNvPr id="199682" name="Text Box 2"/>
          <p:cNvSpPr txBox="1">
            <a:spLocks noChangeArrowheads="1"/>
          </p:cNvSpPr>
          <p:nvPr/>
        </p:nvSpPr>
        <p:spPr bwMode="auto">
          <a:xfrm>
            <a:off x="9342438" y="6948488"/>
            <a:ext cx="66516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667" tIns="51015" rIns="101667" bIns="51015">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nSpc>
                <a:spcPct val="100000"/>
              </a:lnSpc>
              <a:spcBef>
                <a:spcPts val="1375"/>
              </a:spcBef>
              <a:buClr>
                <a:srgbClr val="121D91"/>
              </a:buClr>
            </a:pPr>
            <a:r>
              <a:rPr lang="en-GB" sz="2200" b="1">
                <a:solidFill>
                  <a:srgbClr val="121D91"/>
                </a:solidFill>
                <a:latin typeface="Comic Sans MS" charset="0"/>
              </a:rPr>
              <a:t> </a:t>
            </a:r>
          </a:p>
        </p:txBody>
      </p:sp>
      <p:sp>
        <p:nvSpPr>
          <p:cNvPr id="199683" name="Text Box 3"/>
          <p:cNvSpPr txBox="1">
            <a:spLocks noChangeArrowheads="1"/>
          </p:cNvSpPr>
          <p:nvPr/>
        </p:nvSpPr>
        <p:spPr bwMode="auto">
          <a:xfrm>
            <a:off x="866775" y="7429500"/>
            <a:ext cx="919163"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9816" tIns="46699" rIns="89816" bIns="46699"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563"/>
              </a:spcBef>
              <a:buClr>
                <a:srgbClr val="121D91"/>
              </a:buClr>
            </a:pPr>
            <a:r>
              <a:rPr lang="en-GB" sz="900" b="1">
                <a:solidFill>
                  <a:srgbClr val="121D91"/>
                </a:solidFill>
                <a:latin typeface="Arial" charset="0"/>
              </a:rPr>
              <a:t>©2006 TBBMI</a:t>
            </a:r>
          </a:p>
        </p:txBody>
      </p:sp>
      <p:sp>
        <p:nvSpPr>
          <p:cNvPr id="199684" name="Rectangle 4"/>
          <p:cNvSpPr>
            <a:spLocks noChangeArrowheads="1"/>
          </p:cNvSpPr>
          <p:nvPr/>
        </p:nvSpPr>
        <p:spPr bwMode="auto">
          <a:xfrm>
            <a:off x="9261475" y="7392988"/>
            <a:ext cx="376238"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95</a:t>
            </a:r>
          </a:p>
        </p:txBody>
      </p:sp>
      <p:sp>
        <p:nvSpPr>
          <p:cNvPr id="199685" name="Rectangle 5"/>
          <p:cNvSpPr>
            <a:spLocks noChangeArrowheads="1"/>
          </p:cNvSpPr>
          <p:nvPr/>
        </p:nvSpPr>
        <p:spPr bwMode="auto">
          <a:xfrm>
            <a:off x="8628063" y="7396163"/>
            <a:ext cx="817562"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9.65.08.</a:t>
            </a:r>
          </a:p>
        </p:txBody>
      </p:sp>
      <p:sp>
        <p:nvSpPr>
          <p:cNvPr id="99334" name="Text Box 6"/>
          <p:cNvSpPr txBox="1">
            <a:spLocks noChangeArrowheads="1"/>
          </p:cNvSpPr>
          <p:nvPr/>
        </p:nvSpPr>
        <p:spPr bwMode="auto">
          <a:xfrm>
            <a:off x="611188" y="1452563"/>
            <a:ext cx="8791575" cy="3663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spcBef>
                <a:spcPts val="5500"/>
              </a:spcBef>
              <a:buClr>
                <a:srgbClr val="FFEA18"/>
              </a:buClr>
            </a:pPr>
            <a:r>
              <a:rPr lang="ar-JO" sz="8800" b="1" dirty="0">
                <a:solidFill>
                  <a:srgbClr val="FFEA18"/>
                </a:solidFill>
                <a:latin typeface="Arial" panose="020B0604020202020204" pitchFamily="34" charset="0"/>
                <a:cs typeface="Arial" panose="020B0604020202020204" pitchFamily="34" charset="0"/>
              </a:rPr>
              <a:t>حان الوقت الآن</a:t>
            </a:r>
          </a:p>
          <a:p>
            <a:pPr algn="ctr">
              <a:lnSpc>
                <a:spcPct val="110000"/>
              </a:lnSpc>
              <a:spcBef>
                <a:spcPts val="5500"/>
              </a:spcBef>
              <a:buClr>
                <a:srgbClr val="FFEA18"/>
              </a:buClr>
            </a:pPr>
            <a:r>
              <a:rPr lang="ar-JO" sz="8800" b="1" dirty="0">
                <a:solidFill>
                  <a:srgbClr val="FFEA18"/>
                </a:solidFill>
                <a:latin typeface="Arial" panose="020B0604020202020204" pitchFamily="34" charset="0"/>
                <a:cs typeface="Arial" panose="020B0604020202020204" pitchFamily="34" charset="0"/>
              </a:rPr>
              <a:t>لإنهاء الأمر!</a:t>
            </a:r>
            <a:endParaRPr lang="en-GB" sz="8800" b="1" dirty="0">
              <a:solidFill>
                <a:srgbClr val="FFEA18"/>
              </a:solidFill>
              <a:latin typeface="Arial" panose="020B0604020202020204" pitchFamily="34" charset="0"/>
              <a:cs typeface="Arial" panose="020B0604020202020204" pitchFamily="34" charset="0"/>
            </a:endParaRPr>
          </a:p>
        </p:txBody>
      </p:sp>
      <p:sp>
        <p:nvSpPr>
          <p:cNvPr id="99335" name="Text Box 7"/>
          <p:cNvSpPr txBox="1">
            <a:spLocks noChangeArrowheads="1"/>
          </p:cNvSpPr>
          <p:nvPr/>
        </p:nvSpPr>
        <p:spPr bwMode="auto">
          <a:xfrm>
            <a:off x="0" y="1855866"/>
            <a:ext cx="10007600" cy="5369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10000"/>
              </a:lnSpc>
              <a:spcBef>
                <a:spcPts val="8050"/>
              </a:spcBef>
              <a:buClr>
                <a:srgbClr val="FFEA18"/>
              </a:buClr>
            </a:pPr>
            <a:r>
              <a:rPr lang="ar-JO" sz="12900" b="1" dirty="0">
                <a:latin typeface="Arial" panose="020B0604020202020204" pitchFamily="34" charset="0"/>
                <a:cs typeface="Arial" panose="020B0604020202020204" pitchFamily="34" charset="0"/>
              </a:rPr>
              <a:t>وماذا </a:t>
            </a:r>
          </a:p>
          <a:p>
            <a:pPr algn="ctr">
              <a:lnSpc>
                <a:spcPct val="110000"/>
              </a:lnSpc>
              <a:spcBef>
                <a:spcPts val="8050"/>
              </a:spcBef>
              <a:buClr>
                <a:srgbClr val="FFEA18"/>
              </a:buClr>
            </a:pPr>
            <a:r>
              <a:rPr lang="ar-JO" sz="12900" b="1" dirty="0">
                <a:latin typeface="Arial" panose="020B0604020202020204" pitchFamily="34" charset="0"/>
                <a:cs typeface="Arial" panose="020B0604020202020204" pitchFamily="34" charset="0"/>
              </a:rPr>
              <a:t>في ذلك؟</a:t>
            </a:r>
            <a:endParaRPr lang="en-GB" sz="12900" b="1" dirty="0">
              <a:solidFill>
                <a:srgbClr val="FFEA18"/>
              </a:solidFill>
              <a:latin typeface="Comic Sans MS" charset="0"/>
            </a:endParaRPr>
          </a:p>
        </p:txBody>
      </p:sp>
      <p:sp>
        <p:nvSpPr>
          <p:cNvPr id="199688" name="Text Box 8"/>
          <p:cNvSpPr txBox="1">
            <a:spLocks noChangeArrowheads="1"/>
          </p:cNvSpPr>
          <p:nvPr/>
        </p:nvSpPr>
        <p:spPr bwMode="auto">
          <a:xfrm>
            <a:off x="9507538" y="7353300"/>
            <a:ext cx="423862"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816" tIns="46699" rIns="89816" bIns="46699">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1000"/>
              </a:spcBef>
              <a:buClr>
                <a:srgbClr val="FFFFFF"/>
              </a:buClr>
            </a:pPr>
            <a:r>
              <a:rPr lang="en-GB" sz="1600" b="1">
                <a:solidFill>
                  <a:srgbClr val="FFFFFF"/>
                </a:solidFill>
                <a:latin typeface="Comic Sans MS"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wipe(up)">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2000"/>
                                        <p:tgtEl>
                                          <p:spTgt spid="99334"/>
                                        </p:tgtEl>
                                      </p:cBhvr>
                                    </p:animEffect>
                                    <p:set>
                                      <p:cBhvr>
                                        <p:cTn id="12" dur="1" fill="hold">
                                          <p:stCondLst>
                                            <p:cond delay="0"/>
                                          </p:stCondLst>
                                        </p:cTn>
                                        <p:tgtEl>
                                          <p:spTgt spid="99334"/>
                                        </p:tgtEl>
                                        <p:attrNameLst>
                                          <p:attrName>style.visibility</p:attrName>
                                        </p:attrNameLst>
                                      </p:cBhvr>
                                      <p:to>
                                        <p:strVal val="hidden"/>
                                      </p:to>
                                    </p:set>
                                  </p:childTnLst>
                                </p:cTn>
                              </p:par>
                              <p:par>
                                <p:cTn id="13" presetID="10" presetClass="entr" fill="hold" nodeType="withEffect">
                                  <p:stCondLst>
                                    <p:cond delay="0"/>
                                  </p:stCondLst>
                                  <p:childTnLst>
                                    <p:set>
                                      <p:cBhvr>
                                        <p:cTn id="14" dur="1" fill="hold">
                                          <p:stCondLst>
                                            <p:cond delay="0"/>
                                          </p:stCondLst>
                                        </p:cTn>
                                        <p:tgtEl>
                                          <p:spTgt spid="99335"/>
                                        </p:tgtEl>
                                        <p:attrNameLst>
                                          <p:attrName>style.visibility</p:attrName>
                                        </p:attrNameLst>
                                      </p:cBhvr>
                                      <p:to>
                                        <p:strVal val="visible"/>
                                      </p:to>
                                    </p:set>
                                    <p:animEffect transition="in" filter="fade">
                                      <p:cBhvr>
                                        <p:cTn id="15" dur="1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2" y="-11810"/>
            <a:ext cx="10058400" cy="75804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11"/>
          <p:cNvSpPr txBox="1">
            <a:spLocks noChangeArrowheads="1"/>
          </p:cNvSpPr>
          <p:nvPr/>
        </p:nvSpPr>
        <p:spPr bwMode="auto">
          <a:xfrm rot="21121774">
            <a:off x="-75088" y="1589971"/>
            <a:ext cx="10058400" cy="4437369"/>
          </a:xfrm>
          <a:prstGeom prst="rect">
            <a:avLst/>
          </a:prstGeom>
          <a:noFill/>
          <a:ln w="9525">
            <a:noFill/>
            <a:miter lim="800000"/>
            <a:headEnd/>
            <a:tailEnd/>
          </a:ln>
          <a:effectLst>
            <a:outerShdw dist="35921" dir="2700000" algn="ctr" rotWithShape="0">
              <a:srgbClr val="808080">
                <a:alpha val="74997"/>
              </a:srgbClr>
            </a:outerShdw>
          </a:effectLst>
        </p:spPr>
        <p:txBody>
          <a:bodyPr>
            <a:spAutoFit/>
            <a:scene3d>
              <a:camera prst="perspectiveFront" fov="1800000">
                <a:rot lat="1140000" lon="1620000" rev="0"/>
              </a:camera>
              <a:lightRig rig="threePt" dir="t"/>
            </a:scene3d>
            <a:sp3d z="6350"/>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marL="0" marR="0" lvl="0" indent="0" algn="ctr" defTabSz="450850" rtl="0" eaLnBrk="1" fontAlgn="base" latinLnBrk="0" hangingPunct="1">
              <a:lnSpc>
                <a:spcPct val="93000"/>
              </a:lnSpc>
              <a:spcBef>
                <a:spcPct val="0"/>
              </a:spcBef>
              <a:spcAft>
                <a:spcPct val="0"/>
              </a:spcAft>
              <a:buClr>
                <a:srgbClr val="000000"/>
              </a:buClr>
              <a:buSzPct val="100000"/>
              <a:buFont typeface="Times New Roman" charset="0"/>
              <a:buNone/>
              <a:tabLst/>
              <a:defRPr/>
            </a:pPr>
            <a:r>
              <a:rPr kumimoji="0" lang="ar-JO" sz="1518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الكتاب المقدس</a:t>
            </a:r>
          </a:p>
          <a:p>
            <a:pPr marL="0" marR="0" lvl="0" indent="0" algn="ctr" defTabSz="450850" rtl="0" eaLnBrk="1" fontAlgn="base" latinLnBrk="0" hangingPunct="1">
              <a:lnSpc>
                <a:spcPct val="93000"/>
              </a:lnSpc>
              <a:spcBef>
                <a:spcPct val="0"/>
              </a:spcBef>
              <a:spcAft>
                <a:spcPct val="0"/>
              </a:spcAft>
              <a:buClr>
                <a:srgbClr val="000000"/>
              </a:buClr>
              <a:buSzPct val="100000"/>
              <a:buFont typeface="Times New Roman" charset="0"/>
              <a:buNone/>
              <a:tabLst/>
              <a:defRPr/>
            </a:pPr>
            <a:r>
              <a:rPr kumimoji="0" lang="ar-JO" sz="1518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بشكل أساسي...</a:t>
            </a:r>
            <a:endParaRPr kumimoji="0" lang="en-US" sz="15180" b="1" i="0"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p:cNvSpPr>
            <a:spLocks noChangeArrowheads="1"/>
          </p:cNvSpPr>
          <p:nvPr/>
        </p:nvSpPr>
        <p:spPr bwMode="auto">
          <a:xfrm>
            <a:off x="-59686" y="6535182"/>
            <a:ext cx="10177772" cy="123721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0850" rtl="0" eaLnBrk="1" fontAlgn="base" latinLnBrk="0" hangingPunct="1">
              <a:lnSpc>
                <a:spcPct val="93000"/>
              </a:lnSpc>
              <a:spcBef>
                <a:spcPct val="20000"/>
              </a:spcBef>
              <a:spcAft>
                <a:spcPts val="0"/>
              </a:spcAft>
              <a:buClr>
                <a:srgbClr val="FFCC00"/>
              </a:buClr>
              <a:buSzPct val="70000"/>
              <a:buFont typeface="Times New Roman" charset="0"/>
              <a:buNone/>
              <a:tabLst/>
              <a:defRPr/>
            </a:pPr>
            <a:r>
              <a:rPr kumimoji="0" lang="ar-JO" sz="2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صممه الدكتور جون فريمان، تكساس، الولايات المتحدة الأمريكية</a:t>
            </a:r>
            <a:br>
              <a:rPr kumimoji="0" lang="en-US" sz="2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ar-JO" sz="2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درّس من قبل د. ريك جريفيث. مؤسسة الدراسات اللاهوتية الأردنية </a:t>
            </a:r>
            <a:br>
              <a:rPr kumimoji="0" lang="en-US" sz="2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All files in many languages for free download at BibleStudyDownloads.org</a:t>
            </a:r>
          </a:p>
        </p:txBody>
      </p:sp>
      <p:sp>
        <p:nvSpPr>
          <p:cNvPr id="175107" name="Text Box 22"/>
          <p:cNvSpPr txBox="1">
            <a:spLocks noChangeArrowheads="1"/>
          </p:cNvSpPr>
          <p:nvPr/>
        </p:nvSpPr>
        <p:spPr bwMode="auto">
          <a:xfrm>
            <a:off x="533269" y="5241461"/>
            <a:ext cx="995785" cy="2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marL="0" marR="0" lvl="0" indent="0" algn="ctr" defTabSz="450850" rtl="0" eaLnBrk="0" fontAlgn="base" latinLnBrk="0" hangingPunct="0">
              <a:lnSpc>
                <a:spcPct val="93000"/>
              </a:lnSpc>
              <a:spcBef>
                <a:spcPct val="50000"/>
              </a:spcBef>
              <a:spcAft>
                <a:spcPct val="0"/>
              </a:spcAft>
              <a:buClr>
                <a:srgbClr val="000000"/>
              </a:buClr>
              <a:buSzPct val="100000"/>
              <a:buFont typeface="Times New Roman" charset="0"/>
              <a:buNone/>
              <a:tabLst/>
              <a:defRPr/>
            </a:pPr>
            <a:r>
              <a:rPr kumimoji="0" lang="en-US" sz="990" b="1" i="0" u="none" strike="noStrike" kern="1200" cap="none" spc="0" normalizeH="0" baseline="0" noProof="0" dirty="0">
                <a:ln>
                  <a:noFill/>
                </a:ln>
                <a:solidFill>
                  <a:srgbClr val="FFFFFF"/>
                </a:solidFill>
                <a:effectLst/>
                <a:uLnTx/>
                <a:uFillTx/>
                <a:latin typeface="Arial" charset="0"/>
                <a:ea typeface="ＭＳ Ｐゴシック" charset="0"/>
              </a:rPr>
              <a:t>©2006 TBBMI</a:t>
            </a:r>
          </a:p>
        </p:txBody>
      </p:sp>
    </p:spTree>
    <p:extLst>
      <p:ext uri="{BB962C8B-B14F-4D97-AF65-F5344CB8AC3E}">
        <p14:creationId xmlns:p14="http://schemas.microsoft.com/office/powerpoint/2010/main" val="987031219"/>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7030029"/>
            <a:ext cx="10058400" cy="628071"/>
          </a:xfrm>
        </p:spPr>
        <p:txBody>
          <a:bodyPr/>
          <a:lstStyle/>
          <a:p>
            <a:pPr eaLnBrk="1" hangingPunct="1">
              <a:defRPr/>
            </a:pPr>
            <a:r>
              <a:rPr lang="ar-SA" sz="2640" b="1" dirty="0">
                <a:solidFill>
                  <a:srgbClr val="FFFFFF"/>
                </a:solidFill>
                <a:latin typeface="Arial" charset="0"/>
                <a:ea typeface="ＭＳ Ｐゴシック" charset="0"/>
              </a:rPr>
              <a:t>الكتاب المقدس بشكل أساسي</a:t>
            </a:r>
            <a:r>
              <a:rPr lang="en-US" sz="2640" b="1" dirty="0">
                <a:solidFill>
                  <a:srgbClr val="FFFFFF"/>
                </a:solidFill>
                <a:latin typeface="Arial" charset="0"/>
                <a:ea typeface="ＭＳ Ｐゴシック" charset="0"/>
              </a:rPr>
              <a:t>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14300"/>
            <a:ext cx="10058400" cy="75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1005840" eaLnBrk="1" hangingPunct="1">
              <a:lnSpc>
                <a:spcPct val="100000"/>
              </a:lnSpc>
              <a:buClrTx/>
              <a:buSzTx/>
              <a:defRPr/>
            </a:pPr>
            <a:r>
              <a:rPr lang="ar-JO" sz="4400" b="1" dirty="0">
                <a:solidFill>
                  <a:srgbClr val="FFFFFF"/>
                </a:solidFill>
                <a:latin typeface="Arial" charset="0"/>
                <a:cs typeface="Arial" charset="0"/>
              </a:rPr>
              <a:t>أحصل على العرض التقديمي مجاناً</a:t>
            </a:r>
            <a:endParaRPr lang="en-US" sz="154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8590" y="814979"/>
            <a:ext cx="10155582" cy="621505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945" y="2558874"/>
            <a:ext cx="6768533" cy="3831953"/>
          </a:xfrm>
          <a:prstGeom prst="rect">
            <a:avLst/>
          </a:prstGeom>
        </p:spPr>
      </p:pic>
    </p:spTree>
    <p:extLst>
      <p:ext uri="{BB962C8B-B14F-4D97-AF65-F5344CB8AC3E}">
        <p14:creationId xmlns:p14="http://schemas.microsoft.com/office/powerpoint/2010/main" val="35802849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
          <p:cNvSpPr>
            <a:spLocks noChangeArrowheads="1"/>
          </p:cNvSpPr>
          <p:nvPr/>
        </p:nvSpPr>
        <p:spPr bwMode="auto">
          <a:xfrm>
            <a:off x="0" y="0"/>
            <a:ext cx="10058400" cy="7772400"/>
          </a:xfrm>
          <a:prstGeom prst="rect">
            <a:avLst/>
          </a:prstGeom>
          <a:solidFill>
            <a:srgbClr val="000000"/>
          </a:solidFill>
          <a:ln w="12600">
            <a:solidFill>
              <a:srgbClr val="000000"/>
            </a:solidFill>
            <a:miter lim="800000"/>
            <a:headEnd/>
            <a:tailEnd/>
          </a:ln>
        </p:spPr>
        <p:txBody>
          <a:bodyPr wrap="none" lIns="91255" tIns="45626" rIns="91255" bIns="45626" anchor="ctr"/>
          <a:lstStyle/>
          <a:p>
            <a:endParaRPr lang="en-US"/>
          </a:p>
        </p:txBody>
      </p:sp>
      <p:sp>
        <p:nvSpPr>
          <p:cNvPr id="203778" name="Text Box 2"/>
          <p:cNvSpPr txBox="1">
            <a:spLocks noChangeArrowheads="1"/>
          </p:cNvSpPr>
          <p:nvPr/>
        </p:nvSpPr>
        <p:spPr bwMode="auto">
          <a:xfrm>
            <a:off x="538163" y="7419975"/>
            <a:ext cx="10064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255" tIns="45626" rIns="91255" bIns="4562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marL="11430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marL="16002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marL="2057400" indent="-22860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a:lnSpc>
                <a:spcPct val="100000"/>
              </a:lnSpc>
              <a:spcBef>
                <a:spcPts val="625"/>
              </a:spcBef>
              <a:buClr>
                <a:srgbClr val="FFFFFF"/>
              </a:buClr>
            </a:pPr>
            <a:r>
              <a:rPr lang="en-GB" sz="1000" b="1">
                <a:solidFill>
                  <a:srgbClr val="FFFFFF"/>
                </a:solidFill>
                <a:latin typeface="Arial" charset="0"/>
              </a:rPr>
              <a:t>©2006 TBBMI</a:t>
            </a:r>
          </a:p>
        </p:txBody>
      </p:sp>
      <p:sp>
        <p:nvSpPr>
          <p:cNvPr id="203779" name="Rectangle 3"/>
          <p:cNvSpPr>
            <a:spLocks noChangeArrowheads="1"/>
          </p:cNvSpPr>
          <p:nvPr/>
        </p:nvSpPr>
        <p:spPr bwMode="auto">
          <a:xfrm>
            <a:off x="9221788" y="7392988"/>
            <a:ext cx="385762"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97</a:t>
            </a:r>
          </a:p>
        </p:txBody>
      </p:sp>
      <p:sp>
        <p:nvSpPr>
          <p:cNvPr id="203780" name="Rectangle 4"/>
          <p:cNvSpPr>
            <a:spLocks noChangeArrowheads="1"/>
          </p:cNvSpPr>
          <p:nvPr/>
        </p:nvSpPr>
        <p:spPr bwMode="auto">
          <a:xfrm>
            <a:off x="8631238" y="7396163"/>
            <a:ext cx="817562"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101667" tIns="51015" rIns="101667" bIns="51015" anchor="ctr">
            <a:spAutoFit/>
          </a:bodyPr>
          <a:lstStyle/>
          <a:p>
            <a:pPr algn="ctr">
              <a:lnSpc>
                <a:spcPct val="100000"/>
              </a:lnSpc>
              <a:buClr>
                <a:srgbClr val="FFFFFF"/>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1100" b="1">
                <a:solidFill>
                  <a:srgbClr val="FFFFFF"/>
                </a:solidFill>
                <a:latin typeface="Comic Sans MS" charset="0"/>
              </a:rPr>
              <a:t>9.65.08.</a:t>
            </a:r>
          </a:p>
        </p:txBody>
      </p:sp>
    </p:spTree>
  </p:cSld>
  <p:clrMapOvr>
    <a:masterClrMapping/>
  </p:clrMapOvr>
  <p:transition spd="med">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10"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12206</TotalTime>
  <Words>14708</Words>
  <Application>Microsoft Macintosh PowerPoint</Application>
  <PresentationFormat>Custom</PresentationFormat>
  <Paragraphs>2834</Paragraphs>
  <Slides>98</Slides>
  <Notes>98</Notes>
  <HiddenSlides>0</HiddenSlides>
  <MMClips>0</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98</vt:i4>
      </vt:variant>
    </vt:vector>
  </HeadingPairs>
  <TitlesOfParts>
    <vt:vector size="128" baseType="lpstr">
      <vt:lpstr>Arial Unicode MS</vt:lpstr>
      <vt:lpstr>Chicago</vt:lpstr>
      <vt:lpstr>Kosher-Normal</vt:lpstr>
      <vt:lpstr>Krone</vt:lpstr>
      <vt:lpstr>MS Gothic</vt:lpstr>
      <vt:lpstr>ＭＳ Ｐゴシック</vt:lpstr>
      <vt:lpstr>Times</vt:lpstr>
      <vt:lpstr>Arial</vt:lpstr>
      <vt:lpstr>Arial Black</vt:lpstr>
      <vt:lpstr>Arial Rounded MT Bold</vt:lpstr>
      <vt:lpstr>Calibri</vt:lpstr>
      <vt:lpstr>Century Schoolbook</vt:lpstr>
      <vt:lpstr>Comic Sans MS</vt:lpstr>
      <vt:lpstr>Engravers MT</vt:lpstr>
      <vt:lpstr>Helvetica</vt:lpstr>
      <vt:lpstr>Helvetica BlackOblique</vt:lpstr>
      <vt:lpstr>Impact</vt:lpstr>
      <vt:lpstr>Lucida Handwriting</vt:lpstr>
      <vt:lpstr>Monotype Sorts</vt:lpstr>
      <vt:lpstr>Times New Roman</vt:lpstr>
      <vt:lpstr>Wingdings</vt:lpstr>
      <vt:lpstr>Blank Presentation</vt:lpstr>
      <vt:lpstr>1_Blank Presentation</vt:lpstr>
      <vt:lpstr>2_Blank Presentation</vt:lpstr>
      <vt:lpstr>9_Blank Presentation</vt:lpstr>
      <vt:lpstr>3_Blank Presentation</vt:lpstr>
      <vt:lpstr>untitled 2</vt:lpstr>
      <vt:lpstr>Orbit</vt:lpstr>
      <vt:lpstr>4_Blank Presentation</vt:lpstr>
      <vt:lpstr>Pulse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"صورة نهائية  للرب يسوع المسيح"</vt:lpstr>
      <vt:lpstr>كان لكل كاتب إنجيل:</vt:lpstr>
      <vt:lpstr>أربع صور فردية...</vt:lpstr>
      <vt:lpstr>تأطير الأناجيل...</vt:lpstr>
      <vt:lpstr>جمهور الأناجيل...</vt:lpstr>
      <vt:lpstr>تصوير يسوع كـ ...</vt:lpstr>
      <vt:lpstr>الرسالة الموجزة...</vt:lpstr>
      <vt:lpstr>تلك الكلمة التي تبدو غريبة...</vt:lpstr>
      <vt:lpstr>الإزائية: "لنرى معًا"</vt:lpstr>
      <vt:lpstr>يوحنا: تلخيص الرسالة</vt:lpstr>
      <vt:lpstr>6 GREAT TRUTHS </vt:lpstr>
      <vt:lpstr>John 1:2</vt:lpstr>
      <vt:lpstr>John 1:3</vt:lpstr>
      <vt:lpstr>John 1:4, 5, 9</vt:lpstr>
      <vt:lpstr>متى أعتقد أنهم كتبوا؟...</vt:lpstr>
      <vt:lpstr>الآن... لاستكمال الصورة...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الإمبراطورية الرومانية</vt:lpstr>
      <vt:lpstr>رقم 1- "الصنارة: المختبر"</vt:lpstr>
      <vt:lpstr>1 (--) 2 "مجمع أورشليم"</vt:lpstr>
      <vt:lpstr>2. "الزخم الأوروبي"</vt:lpstr>
      <vt:lpstr>3. "الزخم الأسيوي"</vt:lpstr>
      <vt:lpstr>4. "إلى روما و أربح!"</vt:lpstr>
      <vt:lpstr>مساعدة الدراسة رقم 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الكتاب المقدس بشكل أساسي •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Rick Griffith</cp:lastModifiedBy>
  <cp:revision>1008</cp:revision>
  <dcterms:modified xsi:type="dcterms:W3CDTF">2024-02-03T12:59:37Z</dcterms:modified>
</cp:coreProperties>
</file>