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3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92" r:id="rId2"/>
    <p:sldMasterId id="2147483804" r:id="rId3"/>
    <p:sldMasterId id="2147483818" r:id="rId4"/>
    <p:sldMasterId id="2147483831" r:id="rId5"/>
  </p:sldMasterIdLst>
  <p:notesMasterIdLst>
    <p:notesMasterId r:id="rId102"/>
  </p:notesMasterIdLst>
  <p:handoutMasterIdLst>
    <p:handoutMasterId r:id="rId103"/>
  </p:handoutMasterIdLst>
  <p:sldIdLst>
    <p:sldId id="4517" r:id="rId6"/>
    <p:sldId id="481" r:id="rId7"/>
    <p:sldId id="4518" r:id="rId8"/>
    <p:sldId id="341" r:id="rId9"/>
    <p:sldId id="407" r:id="rId10"/>
    <p:sldId id="447" r:id="rId11"/>
    <p:sldId id="453" r:id="rId12"/>
    <p:sldId id="401" r:id="rId13"/>
    <p:sldId id="4522" r:id="rId14"/>
    <p:sldId id="257" r:id="rId15"/>
    <p:sldId id="378" r:id="rId16"/>
    <p:sldId id="259" r:id="rId17"/>
    <p:sldId id="394" r:id="rId18"/>
    <p:sldId id="402" r:id="rId19"/>
    <p:sldId id="260" r:id="rId20"/>
    <p:sldId id="261" r:id="rId21"/>
    <p:sldId id="446" r:id="rId22"/>
    <p:sldId id="443" r:id="rId23"/>
    <p:sldId id="4523" r:id="rId24"/>
    <p:sldId id="445" r:id="rId25"/>
    <p:sldId id="265" r:id="rId26"/>
    <p:sldId id="266" r:id="rId27"/>
    <p:sldId id="268" r:id="rId28"/>
    <p:sldId id="269" r:id="rId29"/>
    <p:sldId id="270" r:id="rId30"/>
    <p:sldId id="271" r:id="rId31"/>
    <p:sldId id="279" r:id="rId32"/>
    <p:sldId id="272" r:id="rId33"/>
    <p:sldId id="280" r:id="rId34"/>
    <p:sldId id="4524" r:id="rId35"/>
    <p:sldId id="4525" r:id="rId36"/>
    <p:sldId id="4526" r:id="rId37"/>
    <p:sldId id="4527" r:id="rId38"/>
    <p:sldId id="4528" r:id="rId39"/>
    <p:sldId id="4529" r:id="rId40"/>
    <p:sldId id="4530" r:id="rId41"/>
    <p:sldId id="4531" r:id="rId42"/>
    <p:sldId id="4532" r:id="rId43"/>
    <p:sldId id="4533" r:id="rId44"/>
    <p:sldId id="4534" r:id="rId45"/>
    <p:sldId id="4535" r:id="rId46"/>
    <p:sldId id="4536" r:id="rId47"/>
    <p:sldId id="4537" r:id="rId48"/>
    <p:sldId id="4538" r:id="rId49"/>
    <p:sldId id="4539" r:id="rId50"/>
    <p:sldId id="4540" r:id="rId51"/>
    <p:sldId id="458" r:id="rId52"/>
    <p:sldId id="278" r:id="rId53"/>
    <p:sldId id="320" r:id="rId54"/>
    <p:sldId id="321" r:id="rId55"/>
    <p:sldId id="457" r:id="rId56"/>
    <p:sldId id="4514" r:id="rId57"/>
    <p:sldId id="299" r:id="rId58"/>
    <p:sldId id="300" r:id="rId59"/>
    <p:sldId id="302" r:id="rId60"/>
    <p:sldId id="398" r:id="rId61"/>
    <p:sldId id="303" r:id="rId62"/>
    <p:sldId id="4541" r:id="rId63"/>
    <p:sldId id="4542" r:id="rId64"/>
    <p:sldId id="4543" r:id="rId65"/>
    <p:sldId id="4544" r:id="rId66"/>
    <p:sldId id="4545" r:id="rId67"/>
    <p:sldId id="459" r:id="rId68"/>
    <p:sldId id="4546" r:id="rId69"/>
    <p:sldId id="460" r:id="rId70"/>
    <p:sldId id="312" r:id="rId71"/>
    <p:sldId id="461" r:id="rId72"/>
    <p:sldId id="462" r:id="rId73"/>
    <p:sldId id="463" r:id="rId74"/>
    <p:sldId id="464" r:id="rId75"/>
    <p:sldId id="465" r:id="rId76"/>
    <p:sldId id="466" r:id="rId77"/>
    <p:sldId id="467" r:id="rId78"/>
    <p:sldId id="469" r:id="rId79"/>
    <p:sldId id="468" r:id="rId80"/>
    <p:sldId id="470" r:id="rId81"/>
    <p:sldId id="4547" r:id="rId82"/>
    <p:sldId id="4548" r:id="rId83"/>
    <p:sldId id="472" r:id="rId84"/>
    <p:sldId id="473" r:id="rId85"/>
    <p:sldId id="474" r:id="rId86"/>
    <p:sldId id="475" r:id="rId87"/>
    <p:sldId id="476" r:id="rId88"/>
    <p:sldId id="477" r:id="rId89"/>
    <p:sldId id="478" r:id="rId90"/>
    <p:sldId id="479" r:id="rId91"/>
    <p:sldId id="413" r:id="rId92"/>
    <p:sldId id="434" r:id="rId93"/>
    <p:sldId id="4521" r:id="rId94"/>
    <p:sldId id="409" r:id="rId95"/>
    <p:sldId id="4520" r:id="rId96"/>
    <p:sldId id="381" r:id="rId97"/>
    <p:sldId id="427" r:id="rId98"/>
    <p:sldId id="482" r:id="rId99"/>
    <p:sldId id="456" r:id="rId100"/>
    <p:sldId id="412" r:id="rId10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i="1" kern="1200">
        <a:solidFill>
          <a:schemeClr val="hlink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55">
          <p15:clr>
            <a:srgbClr val="A4A3A4"/>
          </p15:clr>
        </p15:guide>
        <p15:guide id="2" orient="horz" pos="4216">
          <p15:clr>
            <a:srgbClr val="A4A3A4"/>
          </p15:clr>
        </p15:guide>
        <p15:guide id="3" pos="5152">
          <p15:clr>
            <a:srgbClr val="A4A3A4"/>
          </p15:clr>
        </p15:guide>
        <p15:guide id="4" pos="5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00014"/>
    <a:srgbClr val="00FF00"/>
    <a:srgbClr val="FF0B34"/>
    <a:srgbClr val="7AFEFF"/>
    <a:srgbClr val="040001"/>
    <a:srgbClr val="080808"/>
    <a:srgbClr val="1C1C1C"/>
    <a:srgbClr val="2F8B20"/>
    <a:srgbClr val="366AF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04"/>
    <p:restoredTop sz="69066"/>
  </p:normalViewPr>
  <p:slideViewPr>
    <p:cSldViewPr snapToGrid="0">
      <p:cViewPr>
        <p:scale>
          <a:sx n="63" d="100"/>
          <a:sy n="63" d="100"/>
        </p:scale>
        <p:origin x="1000" y="1160"/>
      </p:cViewPr>
      <p:guideLst>
        <p:guide orient="horz" pos="4155"/>
        <p:guide orient="horz" pos="4216"/>
        <p:guide pos="5152"/>
        <p:guide pos="5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70" d="100"/>
        <a:sy n="170" d="100"/>
      </p:scale>
      <p:origin x="0" y="0"/>
    </p:cViewPr>
  </p:notesTextViewPr>
  <p:sorterViewPr>
    <p:cViewPr>
      <p:scale>
        <a:sx n="50" d="100"/>
        <a:sy n="50" d="100"/>
      </p:scale>
      <p:origin x="0" y="5584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07" Type="http://schemas.openxmlformats.org/officeDocument/2006/relationships/tableStyles" Target="tableStyles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795ECC36-C433-2044-ADA4-E28261620A7E}" type="slidenum">
              <a:rPr lang="en-US" sz="1400" i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153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834E7CB6-4129-1943-94E8-E51D751DC6A1}" type="slidenum">
              <a:rPr lang="en-US" sz="1400" i="0">
                <a:solidFill>
                  <a:schemeClr val="tx1"/>
                </a:solidFill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4284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 منظور أقرب ، يمكنك تحديد موقع المنطقة في حوض البحر الأبيض المتوسط اليوم، في أقصى شرقها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…..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نظرة عن قرب للأرض المقدسة اليوم ... مقسمة بشكل كبير سياسيا وثقافيا بين الشعب</a:t>
            </a:r>
            <a:r>
              <a:rPr lang="en-AU" sz="2800" dirty="0">
                <a:effectLst/>
              </a:rPr>
              <a:t>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الشعب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اليهودي والعربي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لأسباب عديدة سنكشفها مثل الكتاب المقدس ... يتحرك بشكل أساسي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</a:t>
            </a:r>
            <a:r>
              <a:rPr lang="en-AU" dirty="0">
                <a:effectLst/>
              </a:rPr>
              <a:t> 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/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	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618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LB" dirty="0">
                <a:latin typeface="Times" charset="0"/>
                <a:ea typeface="ＭＳ Ｐゴシック" charset="0"/>
                <a:cs typeface="ＭＳ Ｐゴシック" charset="0"/>
              </a:rPr>
              <a:t>ي</a:t>
            </a: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منحك</a:t>
            </a:r>
            <a:r>
              <a:rPr lang="ar-LB" dirty="0">
                <a:latin typeface="Times" charset="0"/>
                <a:ea typeface="ＭＳ Ｐゴシック" charset="0"/>
                <a:cs typeface="ＭＳ Ｐゴシック" charset="0"/>
              </a:rPr>
              <a:t>م</a:t>
            </a: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 مساعد الدراسة رقم</a:t>
            </a:r>
            <a:r>
              <a:rPr lang="ar-LB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A</a:t>
            </a: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3 و</a:t>
            </a:r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B </a:t>
            </a: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3 في كتيب الطالب </a:t>
            </a:r>
            <a:r>
              <a:rPr lang="ar-LB" dirty="0">
                <a:latin typeface="Times" charset="0"/>
                <a:ea typeface="ＭＳ Ｐゴシック" charset="0"/>
                <a:cs typeface="ＭＳ Ｐゴシック" charset="0"/>
              </a:rPr>
              <a:t>أوراقاً</a:t>
            </a:r>
            <a:r>
              <a:rPr lang="ar-LB" baseline="0" dirty="0">
                <a:latin typeface="Times" charset="0"/>
                <a:ea typeface="ＭＳ Ｐゴシック" charset="0"/>
                <a:cs typeface="ＭＳ Ｐゴシック" charset="0"/>
              </a:rPr>
              <a:t> بيضاء </a:t>
            </a: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ل</a:t>
            </a:r>
            <a:r>
              <a:rPr lang="ar-LB" dirty="0">
                <a:latin typeface="Times" charset="0"/>
                <a:ea typeface="ＭＳ Ｐゴシック" charset="0"/>
                <a:cs typeface="ＭＳ Ｐゴシック" charset="0"/>
              </a:rPr>
              <a:t>ت</a:t>
            </a: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ستخدم</a:t>
            </a:r>
            <a:r>
              <a:rPr lang="ar-LB" dirty="0">
                <a:latin typeface="Times" charset="0"/>
                <a:ea typeface="ＭＳ Ｐゴシック" charset="0"/>
                <a:cs typeface="ＭＳ Ｐゴシック" charset="0"/>
              </a:rPr>
              <a:t>و</a:t>
            </a: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ها في </a:t>
            </a:r>
            <a:r>
              <a:rPr lang="ar-LB" dirty="0">
                <a:latin typeface="Times" charset="0"/>
                <a:ea typeface="ＭＳ Ｐゴシック" charset="0"/>
                <a:cs typeface="ＭＳ Ｐゴシック" charset="0"/>
              </a:rPr>
              <a:t>رسم</a:t>
            </a: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 هذه الخريطة.</a:t>
            </a:r>
          </a:p>
          <a:p>
            <a:pPr algn="r"/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لذا يرجى أخذ واحدة من تلك الأوراق من الكتيب...</a:t>
            </a:r>
          </a:p>
          <a:p>
            <a:pPr algn="r"/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ثم امسك</a:t>
            </a:r>
            <a:r>
              <a:rPr lang="ar-LB" dirty="0">
                <a:latin typeface="Times" charset="0"/>
                <a:ea typeface="ＭＳ Ｐゴシック" charset="0"/>
                <a:cs typeface="ＭＳ Ｐゴシック" charset="0"/>
              </a:rPr>
              <a:t>و</a:t>
            </a: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ها أفقيا...</a:t>
            </a:r>
            <a:r>
              <a:rPr lang="ar-LB" dirty="0">
                <a:latin typeface="Times" charset="0"/>
                <a:ea typeface="ＭＳ Ｐゴシック" charset="0"/>
                <a:cs typeface="ＭＳ Ｐゴシック" charset="0"/>
              </a:rPr>
              <a:t> واطوه</a:t>
            </a: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ها بالطول، مرة واحدة…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...ثم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اطووها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مرة أخرى، بحيث عندما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تفتحونها من جديد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يكون لديك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م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ورقة مع اثنين من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آثار الطيات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</a:p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واحد ع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ا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مودي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.. و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و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احد أفقي - يمثل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ان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اتجاهات الشمال والجنوب والشرق والغرب على خريطتك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م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.  </a:t>
            </a:r>
          </a:p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ض</a:t>
            </a:r>
            <a:r>
              <a:rPr lang="ar-LB" b="1" dirty="0" err="1">
                <a:latin typeface="Times" charset="0"/>
                <a:ea typeface="ＭＳ Ｐゴシック" charset="0"/>
                <a:cs typeface="ＭＳ Ｐゴシック" charset="0"/>
              </a:rPr>
              <a:t>عوا</a:t>
            </a:r>
            <a:r>
              <a:rPr lang="ar-LB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هذه الورقة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أمامك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م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أفقيا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ً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أو بالطول.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algn="r" rtl="1">
              <a:spcBef>
                <a:spcPts val="0"/>
              </a:spcBef>
              <a:spcAft>
                <a:spcPts val="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مع ورقة وضعت بالطول، استعد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 لرسم خريطتك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الجديدة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لتحديد مواقع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r" rtl="1">
              <a:spcBef>
                <a:spcPts val="0"/>
              </a:spcBef>
              <a:spcAft>
                <a:spcPts val="0"/>
              </a:spcAft>
            </a:pP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أحداث</a:t>
            </a:r>
            <a:r>
              <a:rPr lang="ar-LB" sz="18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الكتاب المقدس الشرق أوسط</a:t>
            </a:r>
            <a:r>
              <a:rPr lang="ar-L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ية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algn="r" rtl="1">
              <a:spcBef>
                <a:spcPts val="0"/>
              </a:spcBef>
              <a:spcAft>
                <a:spcPts val="0"/>
              </a:spcAft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////</a:t>
            </a:r>
            <a:r>
              <a:rPr lang="ar-LB" sz="18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بي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نما نمضي قدما، راقب</a:t>
            </a:r>
            <a:r>
              <a:rPr lang="ar-L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وا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إضافة الخطوط الصفراء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</a:p>
          <a:p>
            <a:pPr marL="0" marR="0" algn="r" rtl="1">
              <a:spcBef>
                <a:spcPts val="0"/>
              </a:spcBef>
              <a:spcAft>
                <a:spcPts val="0"/>
              </a:spcAft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////</a:t>
            </a:r>
            <a:r>
              <a:rPr lang="ar-LB" sz="18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ستضيف</a:t>
            </a:r>
            <a:r>
              <a:rPr lang="ar-L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ون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مقاطع الخط الأصفر هذه إلى خريطتك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الخاصة بينما نمضي قدم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اً.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r" rtl="1">
              <a:spcBef>
                <a:spcPts val="0"/>
              </a:spcBef>
              <a:spcAft>
                <a:spcPts val="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سي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ظهر كل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خط جديد ترسم</a:t>
            </a:r>
            <a:r>
              <a:rPr lang="ar-L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ون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 باللون الأصفر كما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</a:t>
            </a:r>
            <a:r>
              <a:rPr lang="ar-S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رى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هنا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0" marR="0" algn="r" rtl="1">
              <a:spcBef>
                <a:spcPts val="0"/>
              </a:spcBef>
              <a:spcAft>
                <a:spcPts val="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////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بينما ستتغير الخطوط التي رسمت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ها سابقا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ً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إلى ألوان أغمق مثل هذا اللون الأخضر.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الآن أنت تعرف إلى أين نتجه...أولا سوف تتعلم لتحديد ستة من أهم</a:t>
            </a:r>
          </a:p>
          <a:p>
            <a:pPr algn="r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المسطحات المائية المذكورة في الكتاب المقدس... والثانية...فقط 10 من أهم المواقع الجغرافية.</a:t>
            </a:r>
          </a:p>
          <a:p>
            <a:pPr algn="r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لن يكون هذا درسا جغرافيا ساحقا. لا تخف من ذلك.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////</a:t>
            </a:r>
            <a:endParaRPr lang="ar-SA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وثالثا.. التذكر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/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	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أن المواقع والمسافات نسبية فقط-تقريبية فقط. 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</a:t>
            </a:r>
            <a:endParaRPr lang="ar-SA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0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قريبة بما يكفي لبناء خريطة ذهنية موثوقة للعلاقات بين الأرض والمياه في الكتاب المقدس.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	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 ورقتكم...</a:t>
            </a:r>
            <a:r>
              <a:rPr lang="ar-LB" sz="18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لكن هذه المرة ضعوها أمامكم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افقياً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في الربع العلوي ال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يسر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ارسم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وا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هلالا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ً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كبيرا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ً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أو قوسا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ً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مثل الخط الأصفر هنا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</a:t>
            </a:r>
          </a:p>
          <a:p>
            <a:pPr marL="0" marR="0" algn="r" rtl="1">
              <a:spcBef>
                <a:spcPts val="0"/>
              </a:spcBef>
              <a:spcAft>
                <a:spcPts val="0"/>
              </a:spcAft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////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وأيضاً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ارسموا</a:t>
            </a:r>
            <a:r>
              <a:rPr lang="ar-LB" sz="18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هل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اً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أو قوس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اً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آخر في الربع الأيمن السفلي من الورق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  <a:p>
            <a:pPr marL="0" marR="0" algn="r" rtl="1">
              <a:spcBef>
                <a:spcPts val="0"/>
              </a:spcBef>
              <a:spcAft>
                <a:spcPts val="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الخطوط الصفراء تظهر لك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بالضبط كيفية القيام بذلك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marR="0" algn="r" rtl="1">
              <a:spcBef>
                <a:spcPts val="0"/>
              </a:spcBef>
              <a:spcAft>
                <a:spcPts val="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على طول الطريق ستر</a:t>
            </a:r>
            <a:r>
              <a:rPr lang="ar-L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ون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أيضا كيف تبدو هذه المواقع اليوم.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بعد ذلك يأتي شكل شيء مثل </a:t>
            </a:r>
            <a:r>
              <a:rPr lang="ar-LB" b="1" u="sng" dirty="0">
                <a:latin typeface="Times" charset="0"/>
                <a:ea typeface="ＭＳ Ｐゴシック" charset="0"/>
                <a:cs typeface="ＭＳ Ｐゴシック" charset="0"/>
              </a:rPr>
              <a:t>عكّاز</a:t>
            </a:r>
            <a:r>
              <a:rPr lang="ar-SA" b="1" u="sng" dirty="0">
                <a:latin typeface="Times" charset="0"/>
                <a:ea typeface="ＭＳ Ｐゴシック" charset="0"/>
                <a:cs typeface="ＭＳ Ｐゴシック" charset="0"/>
              </a:rPr>
              <a:t> الراعي</a:t>
            </a: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, </a:t>
            </a:r>
          </a:p>
          <a:p>
            <a:pPr algn="r"/>
            <a:r>
              <a:rPr lang="ar-LB" dirty="0">
                <a:latin typeface="Times" charset="0"/>
                <a:ea typeface="ＭＳ Ｐゴシック" charset="0"/>
                <a:cs typeface="ＭＳ Ｐゴシック" charset="0"/>
              </a:rPr>
              <a:t>ي</a:t>
            </a: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بدءا من منتصف هذا الربع السفلي.  </a:t>
            </a:r>
          </a:p>
          <a:p>
            <a:pPr algn="r"/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ارسم</a:t>
            </a:r>
            <a:r>
              <a:rPr lang="ar-LB" dirty="0">
                <a:latin typeface="Times" charset="0"/>
                <a:ea typeface="ＭＳ Ｐゴシック" charset="0"/>
                <a:cs typeface="ＭＳ Ｐゴシック" charset="0"/>
              </a:rPr>
              <a:t>وا</a:t>
            </a: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 ال</a:t>
            </a:r>
            <a:r>
              <a:rPr lang="ar-LB" dirty="0">
                <a:latin typeface="Times" charset="0"/>
                <a:ea typeface="ＭＳ Ｐゴシック" charset="0"/>
                <a:cs typeface="ＭＳ Ｐゴシック" charset="0"/>
              </a:rPr>
              <a:t>عكّاز</a:t>
            </a:r>
            <a:r>
              <a:rPr lang="ar-SA" dirty="0">
                <a:latin typeface="Times" charset="0"/>
                <a:ea typeface="ＭＳ Ｐゴシック" charset="0"/>
                <a:cs typeface="ＭＳ Ｐゴシック" charset="0"/>
              </a:rPr>
              <a:t> بحيث يصل تقريبا إلى حافة الهلال العلوي.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LB" b="1" dirty="0" err="1">
                <a:latin typeface="Times" charset="0"/>
                <a:ea typeface="ＭＳ Ｐゴシック" charset="0"/>
                <a:cs typeface="ＭＳ Ｐゴシック" charset="0"/>
              </a:rPr>
              <a:t>ون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حن نت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قدم في رسم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هذه الخريطة،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م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ن الأفضل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أن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لا تستخدم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وا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أسماء الأماكن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بدلا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ً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من ذلك، استخدم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وا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الأحرف الأولى فقط من تلك الأسماء...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ليس كل الكلمات.</a:t>
            </a:r>
          </a:p>
          <a:p>
            <a:pPr algn="r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سيجبر هذا عقلك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م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على تذكر ال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إسماء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بأكملها كما هو مقترح في ملصقات الحرف الأول على خريطتك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م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. مثل هذا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اكتب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وا -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LB" b="1" dirty="0" err="1">
                <a:latin typeface="Times" charset="0"/>
                <a:ea typeface="ＭＳ Ｐゴシック" charset="0"/>
                <a:cs typeface="ＭＳ Ｐゴシック" charset="0"/>
              </a:rPr>
              <a:t>ب.أ.م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-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داخل الربع العلوي الأيسر...</a:t>
            </a:r>
          </a:p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وهنا صورة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ل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ذلك الجسم المائي في الوقت الحاضر.</a:t>
            </a:r>
          </a:p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////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         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لاحظ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وا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في الزاوية اليسرى العليا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مرجع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كتابي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ل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هذا الجسم المائي العظيم، المعروف في العصور القديمة باسم البحر العظيم. س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ي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ظهر العديد من المراجع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الكتابية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الأخرى في نفس المكان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بينما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نت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قدم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في رسم الخريطة</a:t>
            </a:r>
            <a:r>
              <a:rPr lang="ar-LB" b="1" baseline="0" dirty="0">
                <a:latin typeface="Times" charset="0"/>
                <a:ea typeface="ＭＳ Ｐゴシック" charset="0"/>
                <a:cs typeface="ＭＳ Ｐゴシック" charset="0"/>
              </a:rPr>
              <a:t> ا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لكتاب المقدس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ar-LB" b="1" baseline="0" dirty="0">
                <a:latin typeface="Times" charset="0"/>
                <a:ea typeface="ＭＳ Ｐゴシック" charset="0"/>
                <a:cs typeface="ＭＳ Ｐゴシック" charset="0"/>
              </a:rPr>
              <a:t> بالأساس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ar-SA" b="1" dirty="0" err="1">
                <a:latin typeface="Times" charset="0"/>
                <a:ea typeface="ＭＳ Ｐゴシック" charset="0"/>
                <a:cs typeface="ＭＳ Ｐゴシック" charset="0"/>
              </a:rPr>
              <a:t>أض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ي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ف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وا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(</a:t>
            </a:r>
            <a:r>
              <a:rPr lang="ar-LB" b="1" dirty="0" err="1">
                <a:latin typeface="Times" charset="0"/>
                <a:ea typeface="ＭＳ Ｐゴシック" charset="0"/>
                <a:cs typeface="ＭＳ Ｐゴシック" charset="0"/>
              </a:rPr>
              <a:t>ن.ف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)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في مكان ما في المنتصف على طول خطاف الراعي…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وأخيرا </a:t>
            </a:r>
            <a:r>
              <a:rPr lang="ar-L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</a:t>
            </a:r>
            <a:r>
              <a:rPr lang="ar-EG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كت</a:t>
            </a:r>
            <a:r>
              <a:rPr lang="ar-L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بو</a:t>
            </a: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 (</a:t>
            </a:r>
            <a:r>
              <a:rPr lang="ar-EG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خ.ف</a:t>
            </a: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والتي ترمز الى خليج </a:t>
            </a:r>
            <a:r>
              <a:rPr lang="ar-L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</a:t>
            </a: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فارس</a:t>
            </a:r>
            <a:r>
              <a:rPr lang="ar-L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</a:t>
            </a: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في الجزء الداخلي من الربع الأيمن السفلي 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6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تمثل هذه الأحرف الأسماء الكاملة للبحر الأبيض المتوسط في أعلى اليسار.  مرة أخرى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لا تكتب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اسم</a:t>
            </a:r>
            <a:r>
              <a:rPr lang="ar-LB" b="1" baseline="0" dirty="0">
                <a:latin typeface="Times" charset="0"/>
                <a:ea typeface="ＭＳ Ｐゴシック" charset="0"/>
                <a:cs typeface="ＭＳ Ｐゴシック" charset="0"/>
              </a:rPr>
              <a:t> الموقع كاملاً...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فقط الحروف…</a:t>
            </a:r>
          </a:p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////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     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نهر الفرات على طول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عكاز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الراعي...و </a:t>
            </a:r>
          </a:p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////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     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الخليج الفارسي في الربع الأيمن السفلي.</a:t>
            </a:r>
          </a:p>
          <a:p>
            <a:pPr algn="r"/>
            <a:endParaRPr lang="ar-SA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1"/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إ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ذا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ً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حددنا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ثلاث مسطحات مائية...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وما زال لدينا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ثلاثة أخ</a:t>
            </a:r>
            <a:r>
              <a:rPr lang="ar-LB" b="1" dirty="0" err="1">
                <a:latin typeface="Times" charset="0"/>
                <a:ea typeface="ＭＳ Ｐゴシック" charset="0"/>
                <a:cs typeface="ＭＳ Ｐゴシック" charset="0"/>
              </a:rPr>
              <a:t>رى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لنحددها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: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ن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بدأ في الربع السفلي الأيسر من الخريطة.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ارسم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وا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شكلا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ً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يشبه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أ</a:t>
            </a:r>
            <a:r>
              <a:rPr lang="ar-SA" b="1" dirty="0" err="1">
                <a:latin typeface="Times" charset="0"/>
                <a:ea typeface="ＭＳ Ｐゴシック" charset="0"/>
                <a:cs typeface="ＭＳ Ｐゴシック" charset="0"/>
              </a:rPr>
              <a:t>ذن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ي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الأرانب المستديرة جيدا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داخل الأذنين، وعلى سطح الماء، اكتب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وا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في روبية تمثل البحر الأحمر.  </a:t>
            </a:r>
          </a:p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وإليك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م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صورة جيدة لما يبدو عليه البحر الأحمر اليوم.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الخطوة التالية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ن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صل إلى مكان أسفل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عكّاز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الراعي. ارسم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وا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شكلين بيضاويين مسطحين،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والأصغر بينهما تكون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محاط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ة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بدائرة هنا…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...مع خط واحد يربط بين الاثنين.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بالقرب من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الشكل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البيضاوي الأصغر...ضع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وا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علامة </a:t>
            </a:r>
            <a:r>
              <a:rPr lang="ar-LB" b="1" dirty="0" err="1">
                <a:latin typeface="Times" charset="0"/>
                <a:ea typeface="ＭＳ Ｐゴシック" charset="0"/>
                <a:cs typeface="ＭＳ Ｐゴシック" charset="0"/>
              </a:rPr>
              <a:t>ب.ط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لبحيرة طبريا.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في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الشكل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البيضاوي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ال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أكبر،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أ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ض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ي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ف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وا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ب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.م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للبحر الميت.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</a:t>
            </a:r>
            <a:r>
              <a:rPr lang="en-A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L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.ل</a:t>
            </a:r>
            <a:r>
              <a:rPr lang="ar-S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أن الخريطة سوف تصبح مزدحمة قليلا</a:t>
            </a:r>
            <a:r>
              <a:rPr lang="ar-L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ً</a:t>
            </a:r>
            <a:r>
              <a:rPr lang="ar-S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ونحن نكمل ذلك، لا تكتب</a:t>
            </a:r>
            <a:r>
              <a:rPr lang="ar-L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وا</a:t>
            </a:r>
            <a:r>
              <a:rPr lang="ar-S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فيها اسم النهر...فقط اعل</a:t>
            </a:r>
            <a:r>
              <a:rPr lang="ar-L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موا</a:t>
            </a:r>
            <a:r>
              <a:rPr lang="ar-S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أن الخط القصير الذي يربط بين الشكلين البيضاويين...بحيرة طبريا والبحر الميت..</a:t>
            </a:r>
            <a:r>
              <a:rPr lang="ar-L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ar-S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نهر الأردن الجميل، سوف تتذكر</a:t>
            </a:r>
            <a:r>
              <a:rPr lang="ar-L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ون</a:t>
            </a:r>
            <a:r>
              <a:rPr lang="ar-S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ذلك</a:t>
            </a:r>
            <a:r>
              <a:rPr lang="ar-L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،</a:t>
            </a:r>
            <a:r>
              <a:rPr lang="ar-S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الرب يسوع تعمّد هناك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الآن...لقد حددنا و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سمَي</a:t>
            </a:r>
            <a:r>
              <a:rPr lang="ar-SA" b="1" dirty="0" err="1">
                <a:latin typeface="Times" charset="0"/>
                <a:ea typeface="ＭＳ Ｐゴシック" charset="0"/>
                <a:cs typeface="ＭＳ Ｐゴシック" charset="0"/>
              </a:rPr>
              <a:t>نا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ستة مسطحات مائية، كل واحد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منها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مهمة جدا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ً</a:t>
            </a:r>
            <a:r>
              <a:rPr lang="ar-LB" b="1" baseline="0" dirty="0">
                <a:latin typeface="Times" charset="0"/>
                <a:ea typeface="ＭＳ Ｐゴシック" charset="0"/>
                <a:cs typeface="ＭＳ Ｐゴシック" charset="0"/>
              </a:rPr>
              <a:t> لتحديد أماكن أحداث الكتاب المقدس ل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تلك المرحلة. لقد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حددنا</a:t>
            </a:r>
            <a:endParaRPr lang="ar-SA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////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      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البحر الأبيض المتوسط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،</a:t>
            </a:r>
            <a:endParaRPr lang="ar-SA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////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      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نهر الفرات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،</a:t>
            </a:r>
            <a:endParaRPr lang="ar-SA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///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/</a:t>
            </a:r>
            <a:r>
              <a:rPr lang="ar-LB" b="1" baseline="0" dirty="0">
                <a:latin typeface="Times" charset="0"/>
                <a:ea typeface="ＭＳ Ｐゴシック" charset="0"/>
                <a:cs typeface="ＭＳ Ｐゴシック" charset="0"/>
              </a:rPr>
              <a:t>        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الخليج الفارسي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،</a:t>
            </a:r>
            <a:endParaRPr lang="ar-SA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////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      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البحر الأحمر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،</a:t>
            </a:r>
            <a:endParaRPr lang="ar-SA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////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      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البحر الميت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،</a:t>
            </a:r>
            <a:endParaRPr lang="ar-SA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////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      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بحيرة طبريا، مع نهر الأردن الذي يربط بين ه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ذين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الج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سم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ين.</a:t>
            </a:r>
          </a:p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////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      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ما مجموعه 6 مسطحات مائية تشكل الخريطة الخاصة بك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م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  <a:p>
            <a:pPr algn="r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حسنا...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هذا هو الجزء المائي من خريطتك.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الآن دعونا ننتقل نحو ال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يابسة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نفسها...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الأرض التي تصبح المرحلة التي تتكشف عبرها هذه الدراما التوراتية الخالدة. </a:t>
            </a:r>
          </a:p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///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/        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يصف الكتاب المقدس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هذه ال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أرض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بالضخمة والتي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تنتشر عبر امتداد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شاسع من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الشرق الأوسط.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algn="r" rtl="1">
              <a:spcBef>
                <a:spcPts val="0"/>
              </a:spcBef>
              <a:spcAft>
                <a:spcPts val="0"/>
              </a:spcAft>
            </a:pPr>
            <a:r>
              <a:rPr lang="ar-SA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نبدأ هنا...مع رقم واحد....7</a:t>
            </a:r>
            <a:r>
              <a:rPr lang="ar-L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ذه هي نقطة الارتكاز العقلية لدينا.  ببساطة الرقم 7 مع ذلك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الخط الصغير الظاهر على جذعه البالغ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الأهمية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marR="0" algn="r" rtl="1">
              <a:spcBef>
                <a:spcPts val="0"/>
              </a:spcBef>
              <a:spcAft>
                <a:spcPts val="0"/>
              </a:spcAft>
            </a:pP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r" rtl="1">
              <a:spcBef>
                <a:spcPts val="0"/>
              </a:spcBef>
              <a:spcAft>
                <a:spcPts val="0"/>
              </a:spcAft>
            </a:pP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////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الخطوة التالية...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حيط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هذا العدد ثلاثة أحرف. ضعها في مكانها في عقلك: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خ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ص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ي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/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اقرأ و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كرر مجموعة الحروف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هذه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بصوت عال عدة مرات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وثبتها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 عقلك... لأن هذا هو جوهر تنظيم الكتاب المقدس و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خطه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الزمني</a:t>
            </a:r>
            <a:r>
              <a:rPr lang="en-AU" dirty="0">
                <a:effectLst/>
              </a:rPr>
              <a:t> </a:t>
            </a:r>
            <a:r>
              <a:rPr lang="ar-LB" dirty="0">
                <a:effectLst/>
              </a:rPr>
              <a:t>.</a:t>
            </a:r>
            <a:endParaRPr lang="en-US" b="1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1"/>
            <a:r>
              <a:rPr lang="en-US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ar-LB" altLang="ja-JP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"خ 7 ص ي</a:t>
            </a:r>
            <a:endParaRPr lang="en-US" altLang="ja-JP" b="1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ar-LB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LB" altLang="ja-JP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خ 7 ص ي</a:t>
            </a:r>
            <a:endParaRPr lang="en-US" altLang="ja-JP" b="1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1"/>
            <a:r>
              <a:rPr lang="en-US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ar-LB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خ</a:t>
            </a:r>
            <a:r>
              <a:rPr lang="en-US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  7 </a:t>
            </a:r>
            <a:r>
              <a:rPr lang="ar-SA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ي ص </a:t>
            </a:r>
            <a:r>
              <a:rPr lang="en-US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.... </a:t>
            </a:r>
            <a:r>
              <a:rPr lang="ar-LB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"</a:t>
            </a:r>
            <a:endParaRPr lang="en-US" b="1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11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سنقوم بت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حديد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10...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فقط 10...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مواقع جغرافية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على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اليابس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...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كل واحد منها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متصل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بشكل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وثيق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ب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أحداث الكتاب المقدس العظيمة.</a:t>
            </a:r>
            <a:endParaRPr lang="ar-SA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1"/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</a:t>
            </a:r>
            <a:r>
              <a:rPr lang="ar-SA" sz="1200" b="1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0"/>
              </a:rPr>
              <a:t> 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ولنبدأ ....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	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في منتصف الجزء العلوي من الخريطة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أ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كت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بو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"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10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مواقع</a:t>
            </a:r>
            <a:r>
              <a:rPr lang="en-US" dirty="0">
                <a:effectLst/>
              </a:rPr>
              <a:t> </a:t>
            </a:r>
            <a:r>
              <a:rPr lang="ar-LB" dirty="0">
                <a:effectLst/>
              </a:rPr>
              <a:t>".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</a:t>
            </a:r>
          </a:p>
          <a:p>
            <a:pPr algn="r" rtl="1"/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Arial" charset="0"/>
              </a:rPr>
              <a:t>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كتب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وا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رقم ”٤" مع سهم يشير لجهة الشرق وذلك لتسهيل تعريف الأماكن على الخرطة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</a:t>
            </a:r>
          </a:p>
          <a:p>
            <a:pPr algn="r" rtl="1"/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أ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ض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ف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الرقم "6" مع سهم يشير لجهة الغرب.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والان سنبدأ بت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حديد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العشر أماكن</a:t>
            </a:r>
            <a:r>
              <a:rPr lang="ar-SA" dirty="0">
                <a:effectLst/>
              </a:rPr>
              <a:t> الخ</a:t>
            </a:r>
            <a:r>
              <a:rPr lang="ar-LB" dirty="0" err="1">
                <a:effectLst/>
              </a:rPr>
              <a:t>اصة</a:t>
            </a:r>
            <a:r>
              <a:rPr lang="ar-SA" dirty="0">
                <a:effectLst/>
              </a:rPr>
              <a:t> بمسرح احداث الكتاب 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ولنبدأ بالجزء الشرقي وبالتحديد بجانب مصب نهر الفرات بالخليج الفارسي نضع </a:t>
            </a:r>
            <a:r>
              <a:rPr lang="ar-SA" sz="1200" kern="1200" dirty="0" err="1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أ.ك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اختصاراً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 لاسم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مدينة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ق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ديمة عظيمة "اور الكلدانيين"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والتي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</a:t>
            </a:r>
            <a:r>
              <a:rPr lang="ar-EG" sz="1200" kern="1200" dirty="0" err="1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شتهر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ت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بمعابدها وابراجها المتدرج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مرة أخرى اكتبوا الحرف الأول من الاسم حتى تجبروا ذاكرتكم على الحفظ.</a:t>
            </a:r>
            <a:r>
              <a:rPr lang="en-US" dirty="0">
                <a:effectLst/>
              </a:rPr>
              <a:t> 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الان لننتقل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من منبع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النهر في خليج فارس صعوداً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باتجاه منبع النهر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...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بالتحديد في منتصفه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</a:t>
            </a:r>
            <a:r>
              <a:rPr lang="ar-EG" sz="1200" kern="1200" dirty="0" err="1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كت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بوا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(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ب)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نس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إ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ل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مدينه بابل ال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قديمة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والتي كان لها نفوذ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عالم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ي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كبير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في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ذلك الزم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ان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algn="r" rtl="1"/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في مكان ما في شرق النهر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اكتبوا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(ح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)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نسب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إلى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مدينه ح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رن القديمة والمحتفظة باسمها حتى الان.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وأخيرا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ً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وفي أقصى الجانب الشرقي من النهر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</a:t>
            </a:r>
            <a:r>
              <a:rPr lang="ar-EG" sz="1200" kern="1200" dirty="0" err="1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كت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بوا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ن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( 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أ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ش )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هذه الاحرف نسب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إلى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مدينه نينو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الواقعة في مملكة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أ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شور القديمة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وهي بجوار الموصل بالعراق حاليا.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ل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قد قمنا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حتى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ال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آ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ن بت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حديد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مواقع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algn="r" rtl="1"/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أ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ور الكلدانيين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-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بابل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–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حاران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-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نينو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الأشورية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ولننتقل ال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آ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ن للست مواقع الكائنة في النصف الغربي من الخريطة.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algn="r" rtl="1"/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اكتبوا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(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ك)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بين نهر الأردن والبحر المتوسط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وهذا نسب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إلى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أ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رض كنعان والتي عرفت فيما بعد بإسرائيل القديمة وحاليا فلسطين والمقسمة اليوم ما بين فلسطين وإسرائيل</a:t>
            </a:r>
            <a:r>
              <a:rPr lang="en-US" dirty="0">
                <a:effectLst/>
              </a:rPr>
              <a:t> 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اكتبوا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(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أ)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بجانب الطرف الشمالي للبحر الميت وغرب نهر الأردن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وهذا نسب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الي مدينه اورشليم وهي واحده من أكثر المدن المتنازع عليها عبر عصور تاريخ هذا الكوكب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algn="r" rtl="1"/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algn="r" rtl="1">
              <a:spcBef>
                <a:spcPts val="0"/>
              </a:spcBef>
              <a:spcAft>
                <a:spcPts val="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كنقطة انطلاق، ابدأ في التفكير في 10 مجلدات في خزانة الملفات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marR="0" algn="r" rtl="1">
              <a:spcBef>
                <a:spcPts val="0"/>
              </a:spcBef>
              <a:spcAft>
                <a:spcPts val="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ستقوم بتنظيم ملف الكتاب المقدس الخاص بك في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هذه ال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مجموعة من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عشر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مجلدات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ذهن</a:t>
            </a:r>
            <a:r>
              <a:rPr lang="ar-S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ية</a:t>
            </a:r>
            <a:r>
              <a:rPr lang="en-A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marR="0" algn="just" rtl="1">
              <a:spcBef>
                <a:spcPts val="0"/>
              </a:spcBef>
              <a:spcAft>
                <a:spcPts val="0"/>
              </a:spcAft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قريبا جدا عليك تسمي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ة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هذه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العشر مجلدات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لذلك لنبدأ 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والان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نعبر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نهر الأردن باتجاه الحدود الشمالية للبحر الميت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نكتب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(</a:t>
            </a:r>
            <a:r>
              <a:rPr lang="ar-SA" sz="1200" kern="1200" baseline="0" dirty="0" err="1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ج.ن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)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نسب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إلى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جبل نيبو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سوف ندرك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أ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همي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هذا الموقع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عند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ما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نتقدم ببنيان التسلسل الزمني السريع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في الطرف الجنوبي للبحر الميت وبين ذراعي البحر الأحمر قم بكتابه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(</a:t>
            </a:r>
            <a:r>
              <a:rPr lang="ar-SA" sz="1200" kern="1200" baseline="0" dirty="0" err="1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ق.ب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نسب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إلى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الواحة القديمة المعروفة ب قادش برنيع والتي مازالت موجودة حتى الان</a:t>
            </a:r>
            <a:r>
              <a:rPr lang="en-US" dirty="0">
                <a:effectLst/>
              </a:rPr>
              <a:t> 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وفي الجانب الأعلى من الذراع الايسر للبحر الأحمر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اكتبوا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(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م)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نسب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إلى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مصر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أ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رض الغموض والتي تثير دهشتنا حتى اليوم</a:t>
            </a:r>
            <a:r>
              <a:rPr lang="en-US" dirty="0">
                <a:effectLst/>
              </a:rPr>
              <a:t> 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وبين ذراعي البحر الأحمر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اكتبوا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(</a:t>
            </a:r>
            <a:r>
              <a:rPr lang="ar-SA" sz="1200" kern="1200" baseline="0" dirty="0" err="1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ج.س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)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نسب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إلى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ج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بل سيناء.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ال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آ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ن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أصبحت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الخريطة</a:t>
            </a:r>
            <a:r>
              <a:rPr lang="en-US" dirty="0">
                <a:effectLst/>
              </a:rPr>
              <a:t> </a:t>
            </a:r>
            <a:r>
              <a:rPr lang="ar-LB" dirty="0">
                <a:effectLst/>
              </a:rPr>
              <a:t>كاملة في ذهنكم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... المواقع الستة الذين على الجانب الغربي من الخريطة...</a:t>
            </a:r>
          </a:p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          والأربعة على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الجانب الشرقي... توضح العلاقات الجغرافية بين </a:t>
            </a:r>
          </a:p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          مواقع الأراضي التوراتية العشرة ذات الأهمية الأثرية.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algn="r"/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إضافة أخيرة.  في جميع أنحاء الكتاب المقدس، نجد إشارات متكررة إلى "الأرض"...</a:t>
            </a:r>
          </a:p>
          <a:p>
            <a:pPr algn="r" rtl="1"/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/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/// </a:t>
            </a:r>
            <a:r>
              <a:rPr lang="ar-LB" b="0" baseline="0" dirty="0">
                <a:latin typeface="Times" charset="0"/>
                <a:ea typeface="ＭＳ Ｐゴシック" charset="0"/>
                <a:cs typeface="ＭＳ Ｐゴシック" charset="0"/>
              </a:rPr>
              <a:t>         كما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 في القضاة 20: 1.  لاحظ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وا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 مرة أخرى في الزاوية العلوية اليسرى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 وضمن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 الإطار 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الأصفر بعض</a:t>
            </a:r>
            <a:r>
              <a:rPr lang="ar-LB" b="0" baseline="0" dirty="0">
                <a:latin typeface="Times" charset="0"/>
                <a:ea typeface="ＭＳ Ｐゴシック" charset="0"/>
                <a:cs typeface="ＭＳ Ｐゴシック" charset="0"/>
              </a:rPr>
              <a:t> المراجع الكتابية التي ت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شير إلى هذا المصطلح كما هو مستخدم 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في الكتاب المقدس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.  سيتم وضع العديد من 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المراجع الكتابية في نفس المكان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 ونحن 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نتقدم في هذه ال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دراسة. لذا، كما هو موضح في الرسم، اكتب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وا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كلمة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 الأرض 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ضمن ال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شكل 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ال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بيضاوي 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ال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كبير قبالة ساحل كنعان، ثم من</a:t>
            </a:r>
          </a:p>
          <a:p>
            <a:pPr algn="r" rtl="1"/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//// 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         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الرسم البيضاوي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 مدّوا 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سطرين...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واحد أقل بقليل من خطاف الفرات.…</a:t>
            </a:r>
          </a:p>
          <a:p>
            <a:pPr algn="r" rtl="0"/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وخط آخر، يمتد إلى 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ال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أسفل بين البحر الميت و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أ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ذان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ي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 الأرنب.   </a:t>
            </a:r>
          </a:p>
          <a:p>
            <a:pPr algn="r"/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تعرف المسافة بين هذين الخطين عموما باسم الأرض في جميع أنحاء كلمة الله.  </a:t>
            </a:r>
          </a:p>
          <a:p>
            <a:pPr algn="r" rtl="1"/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////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        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 هذه هي المنطقة التي يشار إليها تقليديا بأنها تمتد "من دان إلى بئر السبع."</a:t>
            </a:r>
            <a:endParaRPr lang="en-US" b="0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1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b="0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لقد أكتملت الخريطة الآن وقد قمت برسم توضيح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ي للخطوط العريضة لمسرح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أ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حداث الكتاب المقدس والأماكن التي ستقع بها ال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أ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حداث بشكل تقريبي </a:t>
            </a:r>
            <a:endParaRPr lang="en-US" b="1" dirty="0">
              <a:latin typeface="Times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0EBA43-3F6F-DF4D-9D8B-94AC00C318E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r" rtl="1"/>
            <a:r>
              <a:rPr lang="ar-LB" dirty="0">
                <a:latin typeface="Times New Roman" charset="0"/>
                <a:ea typeface="ＭＳ Ｐゴシック" charset="0"/>
                <a:cs typeface="ＭＳ Ｐゴシック" charset="0"/>
              </a:rPr>
              <a:t>للمناقشة: ماذا تلاحظون بشأن</a:t>
            </a:r>
            <a:r>
              <a:rPr lang="ar-LB" baseline="0" dirty="0">
                <a:latin typeface="Times New Roman" charset="0"/>
                <a:ea typeface="ＭＳ Ｐゴシック" charset="0"/>
                <a:cs typeface="ＭＳ Ｐゴシック" charset="0"/>
              </a:rPr>
              <a:t> الأسباط ذات البركات المضاعفة (يوسف) والملكية؟</a:t>
            </a:r>
          </a:p>
          <a:p>
            <a:pPr algn="r" rtl="1"/>
            <a:r>
              <a:rPr lang="ar-LB" baseline="0" dirty="0">
                <a:latin typeface="Times New Roman" charset="0"/>
                <a:ea typeface="ＭＳ Ｐゴシック" charset="0"/>
                <a:cs typeface="ＭＳ Ｐゴシック" charset="0"/>
              </a:rPr>
              <a:t>الجواب: لقد سكنوا أهم المناطق.</a:t>
            </a:r>
            <a:endParaRPr lang="ar-LB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algn="r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__________</a:t>
            </a:r>
          </a:p>
          <a:p>
            <a:pPr algn="r" eaLnBrk="1" hangingPunct="1"/>
            <a:r>
              <a:rPr lang="en-US" dirty="0">
                <a:latin typeface="Times New Roman" charset="0"/>
                <a:cs typeface="Geneva" charset="0"/>
              </a:rPr>
              <a:t>Common-179</a:t>
            </a:r>
          </a:p>
          <a:p>
            <a:pPr algn="r" eaLnBrk="1" hangingPunct="1"/>
            <a:r>
              <a:rPr lang="en-US" dirty="0">
                <a:latin typeface="Times New Roman" charset="0"/>
                <a:cs typeface="Geneva" charset="0"/>
              </a:rPr>
              <a:t>BB-02-Map-48</a:t>
            </a:r>
          </a:p>
          <a:p>
            <a:pPr algn="r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OS-00-Intro-50</a:t>
            </a:r>
          </a:p>
          <a:p>
            <a:pPr algn="r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OS-00-Book Overviews-119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cs typeface="Geneva" charset="0"/>
              </a:rPr>
              <a:t>OS-01-Gen37-50-slides 18, 277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algn="r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OS-04-Numbers-217</a:t>
            </a:r>
          </a:p>
          <a:p>
            <a:pPr algn="r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OS-06-Joshua-18, 206, 225</a:t>
            </a:r>
          </a:p>
          <a:p>
            <a:pPr algn="r"/>
            <a:endParaRPr lang="en-US" dirty="0"/>
          </a:p>
          <a:p>
            <a:pPr algn="r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r"/>
            <a:r>
              <a:rPr lang="ar-SA" dirty="0"/>
              <a:t>صحيح أن </a:t>
            </a:r>
            <a:r>
              <a:rPr lang="ar-SA" dirty="0" err="1"/>
              <a:t>إيزابل</a:t>
            </a:r>
            <a:r>
              <a:rPr lang="ar-SA" dirty="0"/>
              <a:t> جلبت عبادة البعل </a:t>
            </a:r>
            <a:r>
              <a:rPr lang="ar-SA" dirty="0" err="1"/>
              <a:t>لاسسرائيل</a:t>
            </a:r>
            <a:r>
              <a:rPr lang="ar-SA" dirty="0"/>
              <a:t> اثناء حكم زوجها </a:t>
            </a:r>
            <a:r>
              <a:rPr lang="ar-SA" dirty="0" err="1"/>
              <a:t>أخاب،الاّ</a:t>
            </a:r>
            <a:r>
              <a:rPr lang="ar-SA" dirty="0"/>
              <a:t> أنه كان هناك تاريخ سابق وتأثير لعبادة البعل على الناس أثناء فترة القضاة.</a:t>
            </a:r>
          </a:p>
          <a:p>
            <a:pPr algn="r"/>
            <a:r>
              <a:rPr lang="en-US" dirty="0"/>
              <a:t>______________</a:t>
            </a:r>
          </a:p>
          <a:p>
            <a:pPr algn="r"/>
            <a:r>
              <a:rPr lang="en-US" dirty="0"/>
              <a:t>BB-02-Map-49</a:t>
            </a:r>
          </a:p>
          <a:p>
            <a:pPr algn="r"/>
            <a:r>
              <a:rPr lang="en-US" dirty="0"/>
              <a:t>OS-07-Judges-125</a:t>
            </a:r>
          </a:p>
          <a:p>
            <a:pPr algn="r" rtl="1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49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–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حان الوقت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لنطبق ذهنياً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هذه الكلمات العشر كتسميات على عشرة مجلدات في ملف الكتاب المقدس الجديد</a:t>
            </a:r>
            <a:endParaRPr lang="en-US" b="1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هناك في رأسك. قد تبدو الصورة الذهنية شيئًا كهذا. وها هم...</a:t>
            </a:r>
            <a:endParaRPr lang="ar-L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1"/>
            <a:r>
              <a:rPr lang="en-US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//// 	</a:t>
            </a:r>
            <a:r>
              <a:rPr lang="ar-SA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الخليقة</a:t>
            </a:r>
            <a:r>
              <a:rPr lang="en-US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//// 	</a:t>
            </a:r>
            <a:r>
              <a:rPr lang="ar-SA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ابراهيم</a:t>
            </a:r>
            <a:r>
              <a:rPr lang="en-US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//// 	</a:t>
            </a:r>
            <a:r>
              <a:rPr lang="ar-SA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يوسف</a:t>
            </a:r>
            <a:r>
              <a:rPr lang="en-US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//// 	</a:t>
            </a:r>
            <a:r>
              <a:rPr lang="ar-SA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موسى</a:t>
            </a:r>
            <a:r>
              <a:rPr lang="en-US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//// 	</a:t>
            </a:r>
            <a:r>
              <a:rPr lang="ar-SA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يشوع</a:t>
            </a:r>
            <a:r>
              <a:rPr lang="en-US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//// 	</a:t>
            </a:r>
            <a:r>
              <a:rPr lang="ar-SA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الفوضى</a:t>
            </a:r>
            <a:r>
              <a:rPr lang="en-US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//// 	</a:t>
            </a:r>
            <a:r>
              <a:rPr lang="ar-SA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الملكية</a:t>
            </a:r>
            <a:r>
              <a:rPr lang="en-US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//// 	</a:t>
            </a:r>
            <a:r>
              <a:rPr lang="ar-SA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السبي</a:t>
            </a:r>
            <a:r>
              <a:rPr lang="en-US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//// 	</a:t>
            </a:r>
            <a:r>
              <a:rPr lang="ar-SA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الصمت</a:t>
            </a:r>
            <a:r>
              <a:rPr lang="en-US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…</a:t>
            </a:r>
            <a:r>
              <a:rPr lang="ar-SA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و</a:t>
            </a:r>
            <a:r>
              <a:rPr lang="ar-LB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//// 	</a:t>
            </a:r>
            <a:r>
              <a:rPr lang="ar-SA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يسوع</a:t>
            </a:r>
            <a:r>
              <a:rPr lang="ar-LB" b="1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endParaRPr lang="ar-SA" b="1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1"/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لآن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لقد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تم تنظيمه في رزمة مرتبة ومنظمة في ذهنك - جاهز ل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تذكر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ولاستخدام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حسب حاجتك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الآن فقط المزيد من الأمثلة لتوصيل الفكرة...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r"/>
            <a:r>
              <a:rPr lang="ar-SA" dirty="0"/>
              <a:t>وبشكل لافت، خدمت إسرائيل إله "</a:t>
            </a:r>
            <a:r>
              <a:rPr lang="ar-SA" dirty="0" err="1"/>
              <a:t>فلسطيا</a:t>
            </a:r>
            <a:r>
              <a:rPr lang="ar-SA" dirty="0"/>
              <a:t>" لذا سلّط عليهم الله الفلسطينيين! </a:t>
            </a:r>
          </a:p>
          <a:p>
            <a:pPr algn="r"/>
            <a:r>
              <a:rPr lang="en-US" dirty="0"/>
              <a:t>——————————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cs typeface="Geneva" charset="0"/>
              </a:rPr>
              <a:t>BB-02-Map-50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OS-07-Judges-126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algn="r" rtl="1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r" rtl="1"/>
            <a:r>
              <a:rPr lang="ar-SA" b="1" dirty="0"/>
              <a:t>قضاة ١٠ : ٦-٨</a:t>
            </a:r>
          </a:p>
          <a:p>
            <a:pPr algn="r" rtl="1"/>
            <a:r>
              <a:rPr lang="ar-SA" dirty="0"/>
              <a:t>٦ وَعَادَ بَنُو إِسْرَائِيلَ يَعْمَلُونَ الشَّرَّ فِي عَيْنَيِ الرَّبِّ, وَعَبَدُوا </a:t>
            </a:r>
            <a:r>
              <a:rPr lang="ar-SA" dirty="0" err="1"/>
              <a:t>الْبَعْلِيمَ</a:t>
            </a:r>
            <a:r>
              <a:rPr lang="ar-SA" dirty="0"/>
              <a:t> </a:t>
            </a:r>
            <a:r>
              <a:rPr lang="ar-SA" dirty="0" err="1"/>
              <a:t>وَالْعَشْتَارُوثَ</a:t>
            </a:r>
            <a:r>
              <a:rPr lang="ar-SA" dirty="0"/>
              <a:t> وَآلِهَةَ أَرَامَ وَآلِهَةَ صَيْدُونَ وَآلِهَةَ مُوآبَ وَآلِهَةَ بَنِي عَمُّونَ وَآلِهَةَ الْفِلِسْطِينِيِّينَ, وَتَرَكُوا الرَّبَّ وَلَمْ يَعْبُدُوهُ. ٧ فَحَمِيَ غَضَبُ الرَّبِّ عَلَى إِسْرَائِيلَ وَبَاعَهُمْ بِيَدِ الْفِلِسْطِينِيِّينَ وَبِيَدِ بَنِي عَمُّونَ. ٨ فَحَطَّمُوا وَرَضَّضُوا بَنِي إِسْرَائِيلَ فِي تِلْكَ السَّنَةِ. ثَمَانِي عَشَرَةَ سَنَةً. جَمِيعَ بَنِي إِسْرَائِيلَ الَّذِينَ فِي عَبْرِ الأُرْدُنِّ فِي أَرْضِ </a:t>
            </a:r>
            <a:r>
              <a:rPr lang="ar-SA" dirty="0" err="1"/>
              <a:t>الأَمُورِيِّينَ</a:t>
            </a:r>
            <a:r>
              <a:rPr lang="ar-SA" dirty="0"/>
              <a:t> الَّذِينَ فِي جِلْعَادَ. </a:t>
            </a:r>
          </a:p>
          <a:p>
            <a:pPr algn="r"/>
            <a:r>
              <a:rPr lang="en-US" dirty="0"/>
              <a:t>——————————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Times New Roman" charset="0"/>
                <a:cs typeface="Geneva" charset="0"/>
              </a:rPr>
              <a:t>BB-02-Map-51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OS-07-Judges-127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algn="r"/>
            <a:endParaRPr lang="en-US" dirty="0"/>
          </a:p>
          <a:p>
            <a:pPr algn="r" rtl="1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B0874B-D723-4F44-B2DB-AF30269199E9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9523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9523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algn="r" rtl="1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0501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الآن</a:t>
            </a:r>
            <a:r>
              <a:rPr lang="ar-LB" b="1" baseline="0" dirty="0">
                <a:latin typeface="Times" charset="0"/>
                <a:ea typeface="ＭＳ Ｐゴシック" charset="0"/>
                <a:cs typeface="ＭＳ Ｐゴシック" charset="0"/>
              </a:rPr>
              <a:t> مراجعة سريعة...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أين هو بالضبط هذا المكان مرة أخرى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؟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42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ورقة</a:t>
            </a:r>
            <a:r>
              <a:rPr lang="ar-LB" b="1" baseline="0" dirty="0">
                <a:latin typeface="Times" charset="0"/>
                <a:ea typeface="ＭＳ Ｐゴシック" charset="0"/>
                <a:cs typeface="ＭＳ Ｐゴシック" charset="0"/>
              </a:rPr>
              <a:t> بيضاء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فارغة...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مطوية على مرتين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ثم تفتح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،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في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نتج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عن ذلك</a:t>
            </a:r>
            <a:r>
              <a:rPr lang="ar-LB" b="1" baseline="0" dirty="0">
                <a:latin typeface="Times" charset="0"/>
                <a:ea typeface="ＭＳ Ｐゴシック" charset="0"/>
                <a:cs typeface="ＭＳ Ｐゴシック" charset="0"/>
              </a:rPr>
              <a:t> اثرين للطيات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..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الشمال / الجنوب...الشرق / الغرب.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62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في الربع العلوي الأيسر ، هلال كبير…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ي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ليها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هلال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آخر في الربع السفلي الأيمن.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03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ثم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نرسم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شكل مثل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عصا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الراعي، بدء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اً</a:t>
            </a:r>
            <a:r>
              <a:rPr lang="ar-LB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من منتصف ذلك الربع السفلي.  </a:t>
            </a:r>
            <a:r>
              <a:rPr lang="ar-LB" b="1" dirty="0" err="1">
                <a:latin typeface="Times" charset="0"/>
                <a:ea typeface="ＭＳ Ｐゴシック" charset="0"/>
                <a:cs typeface="ＭＳ Ｐゴシック" charset="0"/>
              </a:rPr>
              <a:t>ون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مدد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العصا المعكوفة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تقريبا إلى حافة الهلال العلوي.  تذكر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وا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، لا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نكتب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أسماء الأماكن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أبداً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. فقط الأحرف الأولى من الأسماء...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ليس كل ال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اسم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.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هذا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سوف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ي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ساعد ذاكر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تكم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b="1" dirty="0">
                <a:latin typeface="Arial" charset="0"/>
                <a:ea typeface="Arial" charset="0"/>
                <a:cs typeface="Arial" charset="0"/>
              </a:rPr>
              <a:t>أكتب</a:t>
            </a:r>
            <a:r>
              <a:rPr lang="ar-LB" b="1" dirty="0">
                <a:latin typeface="Arial" charset="0"/>
                <a:ea typeface="Arial" charset="0"/>
                <a:cs typeface="Arial" charset="0"/>
              </a:rPr>
              <a:t>وا</a:t>
            </a:r>
            <a:r>
              <a:rPr lang="ar-SA" b="1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ar-SA" b="1" dirty="0" err="1">
                <a:latin typeface="Arial" charset="0"/>
                <a:ea typeface="Arial" charset="0"/>
                <a:cs typeface="Arial" charset="0"/>
              </a:rPr>
              <a:t>ب.م</a:t>
            </a:r>
            <a:r>
              <a:rPr lang="ar-SA" b="1" baseline="0" dirty="0">
                <a:latin typeface="Arial" charset="0"/>
                <a:ea typeface="Arial" charset="0"/>
                <a:cs typeface="Arial" charset="0"/>
              </a:rPr>
              <a:t>) في الربع الأعلى ال</a:t>
            </a:r>
            <a:r>
              <a:rPr lang="ar-LB" b="1" baseline="0" dirty="0"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SA" b="1" baseline="0" dirty="0">
                <a:latin typeface="Arial" charset="0"/>
                <a:ea typeface="Arial" charset="0"/>
                <a:cs typeface="Arial" charset="0"/>
              </a:rPr>
              <a:t>يسر من الخريطة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b="1" dirty="0">
                <a:latin typeface="Arial" charset="0"/>
                <a:ea typeface="Arial" charset="0"/>
                <a:cs typeface="Arial" charset="0"/>
              </a:rPr>
              <a:t>ضع</a:t>
            </a:r>
            <a:r>
              <a:rPr lang="ar-LB" b="1" dirty="0">
                <a:latin typeface="Arial" charset="0"/>
                <a:ea typeface="Arial" charset="0"/>
                <a:cs typeface="Arial" charset="0"/>
              </a:rPr>
              <a:t>وا</a:t>
            </a:r>
            <a:r>
              <a:rPr lang="ar-SA" b="1" baseline="0" dirty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ar-SA" b="1" baseline="0" dirty="0" err="1">
                <a:latin typeface="Arial" charset="0"/>
                <a:ea typeface="Arial" charset="0"/>
                <a:cs typeface="Arial" charset="0"/>
              </a:rPr>
              <a:t>ن.ف</a:t>
            </a:r>
            <a:r>
              <a:rPr lang="ar-SA" b="1" baseline="0" dirty="0">
                <a:latin typeface="Arial" charset="0"/>
                <a:ea typeface="Arial" charset="0"/>
                <a:cs typeface="Arial" charset="0"/>
              </a:rPr>
              <a:t>) عل</a:t>
            </a:r>
            <a:r>
              <a:rPr lang="ar-LB" b="1" baseline="0" dirty="0">
                <a:latin typeface="Arial" charset="0"/>
                <a:ea typeface="Arial" charset="0"/>
                <a:cs typeface="Arial" charset="0"/>
              </a:rPr>
              <a:t>ى</a:t>
            </a:r>
            <a:r>
              <a:rPr lang="ar-SA" b="1" baseline="0" dirty="0">
                <a:latin typeface="Arial" charset="0"/>
                <a:ea typeface="Arial" charset="0"/>
                <a:cs typeface="Arial" charset="0"/>
              </a:rPr>
              <a:t> عصا الراعي في مكان ما عليها 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445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عند دراسة كلمة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عادة ما يُطرح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هذا السؤال..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اين ه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هذا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المكان؟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لخطوة التالية في بناء ملف الكتاب المقدس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سنتعلم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رسم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خريطة للشرق الأدنى القديم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ar-SA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عنوان فرعي لهذا القسم، يمكنك تسميته "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تحديد</a:t>
            </a:r>
            <a:r>
              <a:rPr lang="ar-LB" sz="18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مواقع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" جميع </a:t>
            </a:r>
            <a:r>
              <a:rPr lang="ar-S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الأ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حداث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الكتابية. لنبدأ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64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b="1" dirty="0">
                <a:latin typeface="Arial" charset="0"/>
                <a:ea typeface="Arial" charset="0"/>
                <a:cs typeface="Arial" charset="0"/>
              </a:rPr>
              <a:t>وفي الربع الأيمن</a:t>
            </a:r>
            <a:r>
              <a:rPr lang="ar-SA" b="1" baseline="0" dirty="0">
                <a:latin typeface="Arial" charset="0"/>
                <a:ea typeface="Arial" charset="0"/>
                <a:cs typeface="Arial" charset="0"/>
              </a:rPr>
              <a:t> السفلي (</a:t>
            </a:r>
            <a:r>
              <a:rPr lang="ar-SA" b="1" baseline="0" dirty="0" err="1">
                <a:latin typeface="Arial" charset="0"/>
                <a:ea typeface="Arial" charset="0"/>
                <a:cs typeface="Arial" charset="0"/>
              </a:rPr>
              <a:t>خ.ف</a:t>
            </a:r>
            <a:r>
              <a:rPr lang="ar-SA" b="1" baseline="0" dirty="0">
                <a:latin typeface="Arial" charset="0"/>
                <a:ea typeface="Arial" charset="0"/>
                <a:cs typeface="Arial" charset="0"/>
              </a:rPr>
              <a:t>)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latin typeface="Arial" charset="0"/>
                <a:ea typeface="Arial" charset="0"/>
                <a:cs typeface="Arial" charset="0"/>
              </a:rPr>
              <a:t>هذه</a:t>
            </a:r>
            <a:r>
              <a:rPr lang="ar-SA" b="1" baseline="0" dirty="0">
                <a:latin typeface="Arial" charset="0"/>
                <a:ea typeface="Arial" charset="0"/>
                <a:cs typeface="Arial" charset="0"/>
              </a:rPr>
              <a:t> الاختصارات هي للبحر </a:t>
            </a:r>
            <a:r>
              <a:rPr lang="ar-LB" b="1" baseline="0" dirty="0">
                <a:latin typeface="Arial" charset="0"/>
                <a:ea typeface="Arial" charset="0"/>
                <a:cs typeface="Arial" charset="0"/>
              </a:rPr>
              <a:t>الأبيض </a:t>
            </a:r>
            <a:r>
              <a:rPr lang="ar-SA" b="1" baseline="0" dirty="0">
                <a:latin typeface="Arial" charset="0"/>
                <a:ea typeface="Arial" charset="0"/>
                <a:cs typeface="Arial" charset="0"/>
              </a:rPr>
              <a:t>المتوسط ونهر الفرات والخليج الفارسي 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 algn="r"/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34304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L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ارسموا </a:t>
            </a: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شكل يشبه اذني الارنب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0085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b="1" dirty="0">
                <a:latin typeface="Arial" charset="0"/>
                <a:ea typeface="Arial" charset="0"/>
                <a:cs typeface="Arial" charset="0"/>
              </a:rPr>
              <a:t>بداخل الاذنين ضع ( بح . أحمـ ) ترمز للبحر الأحمر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  <a:p>
            <a:pPr algn="r"/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9223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46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وبعد ذلك قم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وا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بالتوجه قليلا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ً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صوب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أسفل شكل عصا الراعي و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رسم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وا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 شكلين مسطحين بيضاويين أحدهما أكبر من الاخر.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en-G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قم برسم دائرة على الشكل الأصغر</a:t>
            </a:r>
            <a:r>
              <a:rPr lang="en-US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3662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87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... 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اوصلوا</a:t>
            </a:r>
            <a:r>
              <a:rPr lang="ar-LB" b="0" baseline="0" dirty="0">
                <a:latin typeface="Times" charset="0"/>
                <a:ea typeface="ＭＳ Ｐゴシック" charset="0"/>
                <a:cs typeface="ＭＳ Ｐゴシック" charset="0"/>
              </a:rPr>
              <a:t> الشكل الأكبر بالشكل الاصغر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هذا الخط الذي يربط بين الشكلين البيضاويين…</a:t>
            </a:r>
            <a:endParaRPr lang="en-US" b="0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en-G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بجانب الشكل البيضاوي الصغير ....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أ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ض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ف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(</a:t>
            </a:r>
            <a:r>
              <a:rPr lang="ar-SA" sz="1200" kern="1200" baseline="0" dirty="0" err="1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ب.ج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)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نسب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إ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ل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بحر الجليل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967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و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قرب الشكل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ا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ل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بيضاوي الأكبر،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 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أضيفوا 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(</a:t>
            </a:r>
            <a:r>
              <a:rPr lang="ar-SA" sz="1200" kern="1200" baseline="0" dirty="0" err="1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ب.م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)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نسب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إلى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 البحر الميت</a:t>
            </a:r>
            <a:r>
              <a:rPr lang="en-US" dirty="0">
                <a:effectLst/>
                <a:cs typeface="+mn-cs"/>
              </a:rPr>
              <a:t> </a:t>
            </a:r>
            <a:endParaRPr lang="en-US" b="1" dirty="0"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89565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الخط القصير الذي يربط بين الشكلين البيضاويين...نهر الأردن الشهير.</a:t>
            </a:r>
          </a:p>
          <a:p>
            <a:pPr algn="r" rtl="1"/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//// 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         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س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بع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 مسطحات مائية...البحر الأبيض المتوسط، ونهر الفرات، والخليج الفارسي، والبحر الأحمر، وبحر </a:t>
            </a:r>
            <a:r>
              <a:rPr lang="ar-LB" b="0" dirty="0">
                <a:latin typeface="Times" charset="0"/>
                <a:ea typeface="ＭＳ Ｐゴシック" charset="0"/>
                <a:cs typeface="ＭＳ Ｐゴシック" charset="0"/>
              </a:rPr>
              <a:t>الجليل</a:t>
            </a: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، والبحر الميت، ونهر الأردن الذي يربط بين الاثنين.</a:t>
            </a:r>
            <a:endParaRPr lang="en-US" b="0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1"/>
            <a:endParaRPr lang="en-US" b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491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="1" dirty="0">
                <a:latin typeface="Times" charset="0"/>
                <a:ea typeface="ＭＳ Ｐゴシック" charset="0"/>
                <a:cs typeface="ＭＳ Ｐゴシック" charset="0"/>
              </a:rPr>
              <a:t>!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لذا ...لن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حدد المواقع</a:t>
            </a:r>
            <a:endParaRPr lang="en-US" altLang="ja-JP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وها نحن ... هذه الكرة الوحيدة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التي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تطفو في فضاء الله اللامتناهي ... كوكب جميل، ولكنه مضطرب ... م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سرح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القصة العظيم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ة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الذي سنستكشفه قريبًا في التسلسل الزمني السريع.</a:t>
            </a:r>
            <a:endParaRPr lang="en-A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/>
            <a:endParaRPr lang="en-US" altLang="ja-JP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إذن السؤال الأساسي هو .... أين وقعت كل هذه الأحداث العظيمة على هذا الكوكب؟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!</a:t>
            </a:r>
            <a:endParaRPr lang="ar-LB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في دراسة كلمة الله ... من المفيد حقًا معرفة أين وماذا حدث بالفعل ... وأن ي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حفظ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هذا في رأسك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!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1"/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...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هناك ... في زاوية بعيدة نسميه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ا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اليوم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الشرق الأوسط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1"/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…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تم عرض القصة العظيمة، بد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ءً</a:t>
            </a:r>
            <a:r>
              <a:rPr lang="ar-LB" b="1" baseline="0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من ذلك المكان القديم جدًا بماضيه الغامض والغريب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1"/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////	…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جزء من العالم أطلق عليه الكثيرون مفصل التاريخ</a:t>
            </a:r>
          </a:p>
          <a:p>
            <a:pPr algn="r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هذه هي المرحلة المتوسطية من عمل الكتاب المقدس.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/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سنقوم ب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تحديد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١٠ مواقع جغرافية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على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اليابس والمتصلة بصفه وثيقة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ب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أحداث الكتاب المقدس العظيمة.</a:t>
            </a:r>
            <a:endParaRPr lang="ar-SA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في منتصف الجزء العلوي من الخريطة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</a:t>
            </a:r>
            <a:r>
              <a:rPr lang="ar-EG" sz="1200" kern="1200" dirty="0" err="1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كت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بو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 كلمه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"10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مواقع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"</a:t>
            </a:r>
            <a:r>
              <a:rPr lang="en-US" dirty="0">
                <a:effectLst/>
              </a:rPr>
              <a:t> 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734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  <p:extLst>
      <p:ext uri="{BB962C8B-B14F-4D97-AF65-F5344CB8AC3E}">
        <p14:creationId xmlns:p14="http://schemas.microsoft.com/office/powerpoint/2010/main" val="18582288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</a:t>
            </a:r>
          </a:p>
          <a:p>
            <a:pPr algn="r" rtl="1"/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Arial" charset="0"/>
              </a:rPr>
              <a:t>اكتبوا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Arial" charset="0"/>
              </a:rPr>
              <a:t> رق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Arial" charset="0"/>
                <a:ea typeface="Arial" charset="0"/>
                <a:cs typeface="Arial" charset="0"/>
              </a:rPr>
              <a:t>م ”٤" مع سهم يشير لجهة الشرق وذلك لتسهيل تعريف الأماكن على الخرطة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0742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</a:t>
            </a:r>
          </a:p>
          <a:p>
            <a:pPr algn="r" rtl="1"/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أضيفوا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الرقم ”٦" مع سهم يشير لجهة الغرب.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والان سنبدأ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بتحديد الأماكن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العشرة </a:t>
            </a:r>
            <a:r>
              <a:rPr lang="ar-SA" dirty="0">
                <a:effectLst/>
              </a:rPr>
              <a:t>الخاص</a:t>
            </a:r>
            <a:r>
              <a:rPr lang="ar-LB" dirty="0">
                <a:effectLst/>
              </a:rPr>
              <a:t>ة</a:t>
            </a:r>
            <a:r>
              <a:rPr lang="ar-SA" dirty="0">
                <a:effectLst/>
              </a:rPr>
              <a:t> بمسرح </a:t>
            </a:r>
            <a:r>
              <a:rPr lang="ar-LB" dirty="0">
                <a:effectLst/>
              </a:rPr>
              <a:t>أ</a:t>
            </a:r>
            <a:r>
              <a:rPr lang="ar-SA" dirty="0">
                <a:effectLst/>
              </a:rPr>
              <a:t>حداث الكتاب 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  <p:extLst>
      <p:ext uri="{BB962C8B-B14F-4D97-AF65-F5344CB8AC3E}">
        <p14:creationId xmlns:p14="http://schemas.microsoft.com/office/powerpoint/2010/main" val="57332658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ولنبدأ بالجزء الشرقي وبالتحديد بجانب مصب نهر الفرات بالخليج الفارسي نضع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(أ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.ك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)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والذي يشير الي هذه المدينة القديمة العظيمة " اور الكلدانيين"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algn="r" rtl="1"/>
            <a:r>
              <a:rPr lang="ar-EG" sz="1200" b="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تذكر</a:t>
            </a:r>
            <a:r>
              <a:rPr lang="ar-LB" sz="1200" b="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وا</a:t>
            </a:r>
            <a:r>
              <a:rPr lang="ar-EG" sz="1200" b="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أن الاختصارات تذكرك بالمواقع والكلمات 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47027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انتقل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ب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إ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تجاه منبع النه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ر</a:t>
            </a:r>
            <a:r>
              <a:rPr lang="ar-EG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من خليج فارس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بالتحديد في منتصفه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وا</a:t>
            </a:r>
            <a:r>
              <a:rPr lang="ar-EG" sz="1200" kern="1200" dirty="0" err="1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كت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بو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(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ب)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نسب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إلى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مدينه بابل العتيقة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algn="r" rtl="1"/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672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في مكان ما في شرق النهر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اكتبوا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(ح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)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نسب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إ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ل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مدينه حران القديمة والمحتفظة ب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إ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سمها حتى الان.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55867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وأخيرا وفي أقصى الجانب الشرقي من النهر قم بكتابه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نين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( </a:t>
            </a:r>
            <a:r>
              <a:rPr lang="ar-SA" sz="1200" kern="1200" baseline="0" dirty="0" err="1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آش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)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هذه الاحرف نسبه الي مدينه نينوي الواقعة في مملكة اشور القديمة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وهي بجوار الموصل بالعراق حاليا.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4574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</a:t>
            </a:r>
            <a:r>
              <a:rPr lang="ar-EG" sz="1200" kern="1200" dirty="0" err="1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كت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بو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 (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ك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)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بين نهر الأردن والبحر المتوسط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وهذا نسب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إلى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أ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رض كنعان والتي عرفت فيما بعد بإسرائيل القديمة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88440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b="0" dirty="0">
                <a:latin typeface="Times" charset="0"/>
                <a:ea typeface="ＭＳ Ｐゴシック" charset="0"/>
                <a:cs typeface="ＭＳ Ｐゴシック" charset="0"/>
              </a:rPr>
              <a:t>الان ننتقل غرباً إلى الموقع السادس الذي يبدأ بالحرف (ك) ويقع بالقرب من نهر الأردن... ويشير إلى كامل منطقة كنعان. </a:t>
            </a:r>
            <a:endParaRPr lang="en-US" b="0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algn="r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b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98920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اكتبوا (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أ)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بجانب الطرف الشمالي للبحر الميت وغرب نهر الأردن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وهذا نسب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إلى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مدينه</a:t>
            </a:r>
            <a:r>
              <a:rPr lang="ar-EG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أ</a:t>
            </a:r>
            <a:r>
              <a:rPr lang="ar-EG" sz="1200" kern="1200" baseline="0" dirty="0" err="1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ورشليم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484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من منظور أقرب، يمكنك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تحديد موقع المنطقة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بما</a:t>
            </a:r>
            <a:r>
              <a:rPr lang="ar-LB" sz="18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يعرف اليوم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حوض المتوسط، في اقصى شرقه. </a:t>
            </a:r>
            <a:endParaRPr lang="ar-L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وب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نظرة 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أقرب على الأراضي المقدسة، نجدها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مقسمة بشكل كبير سياسياً وثقافيا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ً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بين الشعب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</a:t>
            </a:r>
            <a:endParaRPr lang="ar-L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////</a:t>
            </a:r>
            <a:r>
              <a:rPr lang="ar-LB" sz="18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اليهودي والعربي.</a:t>
            </a: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</a:t>
            </a: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لأسباب عديدة سنكشفها بينما نكمل تقدّمنا في </a:t>
            </a:r>
            <a:r>
              <a:rPr lang="ar-SA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الكتاب المقدس.</a:t>
            </a:r>
            <a:r>
              <a:rPr lang="ar-L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 بالأساس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	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78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en-US" sz="1200" kern="120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</a:t>
            </a:r>
            <a:r>
              <a:rPr lang="ar-EG" sz="1200" kern="120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وال</a:t>
            </a:r>
            <a:r>
              <a:rPr lang="ar-LB" sz="1200" kern="120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آ</a:t>
            </a:r>
            <a:r>
              <a:rPr lang="ar-EG" sz="1200" kern="120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ن </a:t>
            </a:r>
            <a:r>
              <a:rPr lang="ar-LB" sz="1200" kern="120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عبر</a:t>
            </a:r>
            <a:r>
              <a:rPr lang="ar-EG" sz="1200" kern="120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نهر الأردن</a:t>
            </a:r>
            <a:r>
              <a:rPr lang="ar-LB" sz="1200" kern="120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،</a:t>
            </a:r>
            <a:r>
              <a:rPr lang="ar-EG" sz="1200" kern="120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ب</a:t>
            </a:r>
            <a:r>
              <a:rPr lang="ar-LB" sz="1200" kern="120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القرب من</a:t>
            </a:r>
            <a:r>
              <a:rPr lang="ar-EG" sz="1200" kern="120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الحدود الشمالية للبحر الميت نكتب </a:t>
            </a:r>
            <a:r>
              <a:rPr lang="ar-SA" sz="1200" kern="120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(</a:t>
            </a:r>
            <a:r>
              <a:rPr lang="ar-SA" sz="1200" kern="1200" baseline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ج.ن)</a:t>
            </a:r>
            <a:r>
              <a:rPr lang="ar-LB" sz="1200" kern="1200" baseline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EG" sz="1200" kern="120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نسب</a:t>
            </a:r>
            <a:r>
              <a:rPr lang="ar-LB" sz="1200" kern="120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ه</a:t>
            </a:r>
            <a:r>
              <a:rPr lang="ar-EG" sz="1200" kern="120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إلى</a:t>
            </a:r>
            <a:r>
              <a:rPr lang="ar-EG" sz="1200" kern="120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جبل نيبو وسوف ندرك اهميه هذا الموقع كلما تعمقنا في الدراسة</a:t>
            </a:r>
            <a:r>
              <a:rPr lang="en-US">
                <a:effectLst/>
              </a:rPr>
              <a:t> 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01295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في الطرف الجنوبي للبحر الميت وبين ذراعي البحر الأحمر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اكتبوا 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(</a:t>
            </a:r>
            <a:r>
              <a:rPr lang="ar-SA" sz="1200" kern="1200" baseline="0" dirty="0" err="1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ق.ب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نسب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إلى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الواحة القديمة المعروفة ب قادش برنيع والتي ما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زالت موجودة حتى الان</a:t>
            </a:r>
            <a:r>
              <a:rPr lang="en-US" dirty="0">
                <a:effectLst/>
              </a:rPr>
              <a:t> </a:t>
            </a:r>
            <a:r>
              <a:rPr lang="en-US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149884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وفي الجانب الأعلى من الذراع ال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أ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يسر للبحر الأحمر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اكتبوا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(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م)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نسب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ة إلى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مصر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88628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وبين ذراعي البحر الأحمر قم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اكتبوا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SA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(</a:t>
            </a:r>
            <a:r>
              <a:rPr lang="ar-SA" sz="1200" kern="1200" baseline="0" dirty="0" err="1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ج.س</a:t>
            </a:r>
            <a:r>
              <a:rPr lang="ar-SA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)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نسب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ة إلى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جبل سيناء. 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algn="r" rtl="1"/>
            <a:r>
              <a:rPr lang="ar-SA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لقد انتهينا الآن .....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17647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60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المطلوب أن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نحدد 10 مواقع برية... فقط 10... لا أكثر ولا أقل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</a:t>
            </a:r>
          </a:p>
          <a:p>
            <a:pPr marL="0" marR="0" indent="0" algn="r" defTabSz="914400" rtl="1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////         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و ٦ مسطحات مائية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. هذه المواقع القليلة ستفي بالغرض للآن، ما عدا شيء</a:t>
            </a:r>
            <a:r>
              <a:rPr lang="ar-EG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واحد.....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ＭＳ Ｐゴシック" charset="-128"/>
            </a:endParaRPr>
          </a:p>
          <a:p>
            <a:pPr algn="r"/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82376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هذه هي "الأرض"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والتي ذكرت في الكتاب المقدس.</a:t>
            </a:r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+mn-cs"/>
            </a:endParaRP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المسافة بين هذين الخطين من دان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إلى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 بئر سبع هي الأرض التي وعد الله بها إبراهيم في </a:t>
            </a:r>
            <a:r>
              <a:rPr lang="ar-EG" sz="1200" kern="1200" dirty="0" err="1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الإصح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حات الاول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ى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 من سفر التكوين</a:t>
            </a:r>
            <a:r>
              <a:rPr lang="en-US" dirty="0">
                <a:effectLst/>
                <a:cs typeface="+mn-cs"/>
              </a:rPr>
              <a:t> </a:t>
            </a:r>
            <a:endParaRPr lang="en-US" b="1" dirty="0"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921629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إذاً...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هذا هو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"المسرح العظيم" الذي عليه قد لُعبت الدراما الكتابية منذ قدي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م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الزمان... دراما تاريخية ما زالت تنفذ خطة "الدهور" حتى يومنا هذا وما بعده.</a:t>
            </a:r>
            <a:endParaRPr lang="en-US" b="1" dirty="0">
              <a:latin typeface="Times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15828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1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الآن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ما ال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سبب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ل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كل هذا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؟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أولا…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أن نعرف بشكل وثيق قدر الإمكان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-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دون الذهاب إلى هناك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-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أن أرض الكتاب المقدس هي مكان حقيقي،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نابض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بالحياة والجمال، مع تناقضات وتحديات جغرافية هائلة...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من خصوبة الشمال إلى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عزلة وكآبة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الجنوب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... أرض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ال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ميراث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القديم لإبراهيم... و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الدرام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ا مستمرة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إلى يومنا.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5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dirty="0"/>
              <a:t>[السبب الثاني لدراسة الجغرافيا هو] حتى </a:t>
            </a:r>
            <a:r>
              <a:rPr lang="ar-LB" dirty="0"/>
              <a:t>ن</a:t>
            </a:r>
            <a:r>
              <a:rPr lang="ar-SA" dirty="0"/>
              <a:t>تمكن من تهيئة المسرح في عق</a:t>
            </a:r>
            <a:r>
              <a:rPr lang="ar-LB" dirty="0"/>
              <a:t>و</a:t>
            </a:r>
            <a:r>
              <a:rPr lang="ar-SA" dirty="0"/>
              <a:t>ل</a:t>
            </a:r>
            <a:r>
              <a:rPr lang="ar-LB" dirty="0" err="1"/>
              <a:t>نا</a:t>
            </a:r>
            <a:r>
              <a:rPr lang="ar-SA" dirty="0"/>
              <a:t> للدراما الكتابية العظيمة! </a:t>
            </a:r>
            <a:r>
              <a:rPr lang="ar-LB" dirty="0"/>
              <a:t>و</a:t>
            </a:r>
            <a:r>
              <a:rPr lang="ar-SA" dirty="0"/>
              <a:t>لنفهم بوضوح... وأن تكون قادر</a:t>
            </a:r>
            <a:r>
              <a:rPr lang="ar-LB" dirty="0"/>
              <a:t>ين</a:t>
            </a:r>
            <a:r>
              <a:rPr lang="ar-SA" dirty="0"/>
              <a:t> على </a:t>
            </a:r>
            <a:r>
              <a:rPr lang="ar-LB" dirty="0"/>
              <a:t>خلق</a:t>
            </a:r>
            <a:r>
              <a:rPr lang="ar-SA" dirty="0"/>
              <a:t>... </a:t>
            </a:r>
            <a:endParaRPr lang="ar-LB" dirty="0"/>
          </a:p>
          <a:p>
            <a:pPr algn="r" rtl="1"/>
            <a:r>
              <a:rPr lang="ar-SA" dirty="0"/>
              <a:t>////… خط التقدم ك</a:t>
            </a:r>
            <a:r>
              <a:rPr lang="ar-LB" dirty="0"/>
              <a:t>لما</a:t>
            </a:r>
            <a:r>
              <a:rPr lang="ar-LB" baseline="0" dirty="0"/>
              <a:t> </a:t>
            </a:r>
            <a:r>
              <a:rPr lang="ar-SA" dirty="0"/>
              <a:t>تكشف</a:t>
            </a:r>
            <a:r>
              <a:rPr lang="ar-LB" dirty="0"/>
              <a:t>ت</a:t>
            </a:r>
            <a:r>
              <a:rPr lang="ar-SA" dirty="0"/>
              <a:t> قصة الكتاب المقدس. </a:t>
            </a:r>
            <a:r>
              <a:rPr lang="ar-LB" dirty="0"/>
              <a:t>م</a:t>
            </a:r>
            <a:r>
              <a:rPr lang="ar-SA" dirty="0"/>
              <a:t>عرفة طرق السفر والتفاعل مع الأرض والبيئة ... كلها مفتاح رئيسي لتوضيح فهم موحد للكتاب المقدس. بينما </a:t>
            </a:r>
            <a:r>
              <a:rPr lang="ar-LB" dirty="0"/>
              <a:t>ن</a:t>
            </a:r>
            <a:r>
              <a:rPr lang="ar-SA" dirty="0"/>
              <a:t>عمل من خلال التسلسل الزمني السريع</a:t>
            </a:r>
            <a:r>
              <a:rPr lang="ar-LB" dirty="0"/>
              <a:t> لاحقاً</a:t>
            </a:r>
            <a:r>
              <a:rPr lang="ar-SA" dirty="0"/>
              <a:t>، س</a:t>
            </a:r>
            <a:r>
              <a:rPr lang="ar-LB" dirty="0"/>
              <a:t>ن</a:t>
            </a:r>
            <a:r>
              <a:rPr lang="ar-SA" dirty="0"/>
              <a:t>تعرف على هذ</a:t>
            </a:r>
            <a:r>
              <a:rPr lang="ar-LB" dirty="0"/>
              <a:t>ه</a:t>
            </a:r>
            <a:r>
              <a:rPr lang="ar-LB" baseline="0" dirty="0"/>
              <a:t> ال</a:t>
            </a:r>
            <a:r>
              <a:rPr lang="ar-SA" dirty="0"/>
              <a:t>طرق عبر الأرض والتقدم في قصة الكتاب المقدس الخالدة ... القصة التي تنقل لنا رسالة إنجيل </a:t>
            </a:r>
            <a:r>
              <a:rPr lang="ar-LB" dirty="0"/>
              <a:t>ال</a:t>
            </a:r>
            <a:r>
              <a:rPr lang="ar-SA" dirty="0"/>
              <a:t>رب يسوع المسيح!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الان.... اسباب كل هذ</a:t>
            </a:r>
            <a:r>
              <a:rPr lang="ar-L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س</a:t>
            </a:r>
            <a:r>
              <a:rPr lang="ar-L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</a:t>
            </a: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تعلم كيفيه </a:t>
            </a:r>
            <a:r>
              <a:rPr lang="ar-L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رسم</a:t>
            </a: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الخريطة الخاصة بك</a:t>
            </a:r>
            <a:r>
              <a:rPr lang="ar-L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</a:t>
            </a: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للشرق الادنى القديم و س</a:t>
            </a:r>
            <a:r>
              <a:rPr lang="ar-L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ن</a:t>
            </a: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ستخدمها لتتبع تطور ملحمة الكتاب المقدس العظيمة...</a:t>
            </a:r>
            <a:r>
              <a:rPr lang="ar-L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خطوة خطوة...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L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////          ... </a:t>
            </a: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و</a:t>
            </a:r>
            <a:r>
              <a:rPr lang="ar-L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هكذا... </a:t>
            </a:r>
            <a:r>
              <a:rPr lang="ar-EG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خطوه خطوه سيتضح كل جزء اساسي في هذه الملحمة .</a:t>
            </a:r>
            <a:endParaRPr lang="en-GB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إذاً أجزاء اللغز الصغيرة أصبحت في أماكنها...المجلدات العشرة لملف الكتاب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 المقدس...الخليقة الى يسوع... وهذه الخريطة التي سميناها "تحديد المواقع" – التي صرتم قادرين على رسمها. </a:t>
            </a:r>
            <a:r>
              <a:rPr lang="en-US" dirty="0">
                <a:effectLst/>
              </a:rPr>
              <a:t> </a:t>
            </a:r>
            <a:endParaRPr lang="ar-LB" dirty="0">
              <a:effectLst/>
            </a:endParaRPr>
          </a:p>
          <a:p>
            <a:pPr algn="r" rtl="1"/>
            <a:r>
              <a:rPr lang="ar-LB" dirty="0">
                <a:effectLst/>
              </a:rPr>
              <a:t>نحن مستعدين لحل هذا</a:t>
            </a:r>
            <a:r>
              <a:rPr lang="ar-LB" baseline="0" dirty="0">
                <a:effectLst/>
              </a:rPr>
              <a:t> اللغز الكتابي الضخم وسنحله كله استناداً الى تسلسل قصة الكتاب المقدس.</a:t>
            </a:r>
            <a:endParaRPr lang="ar-LB" dirty="0">
              <a:effectLst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9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en-US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ＭＳ Ｐゴシック" charset="-128"/>
              </a:rPr>
              <a:t> </a:t>
            </a:r>
          </a:p>
          <a:p>
            <a:pPr algn="r" rtl="1"/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الان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 حان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دورك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م... لرسم خريطة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 الشرق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 الأدنى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 بمساعدة ذاكرتكم!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ي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وجود خريط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ة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 كاملة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للمراجعة 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في 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دليل الطالب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 رقم 30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. كما يوجد أوراق بيضاء لت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رسم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وا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 خريط</a:t>
            </a:r>
            <a:r>
              <a:rPr lang="ar-LB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كم</a:t>
            </a:r>
            <a:r>
              <a:rPr lang="ar-LB" sz="1200" kern="1200" baseline="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 في دليل الطالب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 في رقم ٣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A</a:t>
            </a:r>
            <a:r>
              <a:rPr lang="ar-EG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 و ٣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pitchFamily="-110" charset="0"/>
                <a:ea typeface="ＭＳ Ｐゴシック" charset="-128"/>
                <a:cs typeface="+mn-cs"/>
              </a:rPr>
              <a:t>B</a:t>
            </a:r>
            <a:endParaRPr lang="ar-LB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+mn-cs"/>
            </a:endParaRPr>
          </a:p>
          <a:p>
            <a:pPr algn="l" rtl="0"/>
            <a:endParaRPr lang="en-US" sz="1200" kern="1200" dirty="0">
              <a:solidFill>
                <a:schemeClr val="tx1"/>
              </a:solidFill>
              <a:effectLst/>
              <a:latin typeface="Times" pitchFamily="-110" charset="0"/>
              <a:ea typeface="ＭＳ Ｐゴシック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4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مع خريطة مرسومة و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مخزنة</a:t>
            </a:r>
            <a:r>
              <a:rPr lang="ar-LB" b="1" baseline="0" dirty="0">
                <a:latin typeface="Times" charset="0"/>
                <a:ea typeface="ＭＳ Ｐゴシック" charset="0"/>
                <a:cs typeface="ＭＳ Ｐゴシック" charset="0"/>
              </a:rPr>
              <a:t> عقلياً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...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صرنا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قادرين أكثر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على الإجابة على السؤال: </a:t>
            </a:r>
          </a:p>
          <a:p>
            <a:pPr algn="r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"أين هو هذا المكان, على أي حال؟"  </a:t>
            </a:r>
          </a:p>
          <a:p>
            <a:pPr algn="r" rtl="1"/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أقترح بشدة أن تتدربوا، كل واحد بفرده، على رسم هذه الخريطة</a:t>
            </a:r>
            <a:r>
              <a:rPr lang="ar-LB" b="1" baseline="0" dirty="0">
                <a:latin typeface="Times" charset="0"/>
                <a:ea typeface="ＭＳ Ｐゴシック" charset="0"/>
                <a:cs typeface="ＭＳ Ｐゴシック" charset="0"/>
              </a:rPr>
              <a:t> البسيطة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أربع أو خمس مرات.   </a:t>
            </a:r>
          </a:p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////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       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بعد ذلك، ستعرف</a:t>
            </a:r>
            <a:r>
              <a:rPr lang="ar-LB" b="1" dirty="0" err="1">
                <a:latin typeface="Times" charset="0"/>
                <a:ea typeface="ＭＳ Ｐゴシック" charset="0"/>
                <a:cs typeface="ＭＳ Ｐゴシック" charset="0"/>
              </a:rPr>
              <a:t>ون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موضع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ذلك المكان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-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أو كان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-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بعد كل شيء!</a:t>
            </a:r>
            <a:endParaRPr lang="ar-LB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20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الآن يمكن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كم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رسم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خريطة الشرق الأدنى القديم.  لديك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م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 أيضا فكرة ت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ُ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سمى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"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ملف الكتاب المقدس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"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-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المفتاح لفتحه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-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والخريطة.  </a:t>
            </a:r>
          </a:p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نحن نعرف إلى أين نحن ذاهبون…</a:t>
            </a:r>
          </a:p>
          <a:p>
            <a:pPr algn="r" rtl="1"/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///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       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والآن 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لقد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وصلنا إلى جوهر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–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قلب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–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"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الكتاب المقدس...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 بال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أس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اس"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.  نحن مستعدون الآن لاستكشاف التسلسل الزمني السريع لقصة الكتاب المقدس المذهلة.  ونحن نمضي قدما</a:t>
            </a:r>
            <a:r>
              <a:rPr lang="ar-LB" b="1" dirty="0">
                <a:latin typeface="Times" charset="0"/>
                <a:ea typeface="ＭＳ Ｐゴシック" charset="0"/>
                <a:cs typeface="ＭＳ Ｐゴシック" charset="0"/>
              </a:rPr>
              <a:t>ً</a:t>
            </a:r>
            <a:r>
              <a:rPr lang="ar-SA" b="1" dirty="0">
                <a:latin typeface="Times" charset="0"/>
                <a:ea typeface="ＭＳ Ｐゴシック" charset="0"/>
                <a:cs typeface="ＭＳ Ｐゴシック" charset="0"/>
              </a:rPr>
              <a:t>.</a:t>
            </a:r>
            <a:endParaRPr lang="en-US" b="1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6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10432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95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algn="r" eaLnBrk="1" hangingPunct="1"/>
            <a:r>
              <a:rPr lang="ar-SA" dirty="0">
                <a:latin typeface="Arial" charset="0"/>
                <a:ea typeface="ＭＳ Ｐゴシック" charset="0"/>
                <a:cs typeface="ＭＳ Ｐゴシック" charset="0"/>
              </a:rPr>
              <a:t>الكتاب المقدس أساسا (ب ب)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781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/>
                <a:ahLst/>
                <a:cxnLst>
                  <a:cxn ang="0">
                    <a:pos x="91" y="33"/>
                  </a:cxn>
                  <a:cxn ang="0">
                    <a:pos x="212" y="76"/>
                  </a:cxn>
                  <a:cxn ang="0">
                    <a:pos x="332" y="174"/>
                  </a:cxn>
                  <a:cxn ang="0">
                    <a:pos x="383" y="305"/>
                  </a:cxn>
                  <a:cxn ang="0">
                    <a:pos x="443" y="446"/>
                  </a:cxn>
                  <a:cxn ang="0">
                    <a:pos x="453" y="620"/>
                  </a:cxn>
                  <a:cxn ang="0">
                    <a:pos x="494" y="751"/>
                  </a:cxn>
                  <a:cxn ang="0">
                    <a:pos x="494" y="882"/>
                  </a:cxn>
                  <a:cxn ang="0">
                    <a:pos x="483" y="1012"/>
                  </a:cxn>
                  <a:cxn ang="0">
                    <a:pos x="473" y="1143"/>
                  </a:cxn>
                  <a:cxn ang="0">
                    <a:pos x="463" y="1284"/>
                  </a:cxn>
                  <a:cxn ang="0">
                    <a:pos x="433" y="1426"/>
                  </a:cxn>
                  <a:cxn ang="0">
                    <a:pos x="383" y="1556"/>
                  </a:cxn>
                  <a:cxn ang="0">
                    <a:pos x="353" y="1687"/>
                  </a:cxn>
                  <a:cxn ang="0">
                    <a:pos x="443" y="1796"/>
                  </a:cxn>
                  <a:cxn ang="0">
                    <a:pos x="494" y="1937"/>
                  </a:cxn>
                  <a:cxn ang="0">
                    <a:pos x="524" y="2068"/>
                  </a:cxn>
                  <a:cxn ang="0">
                    <a:pos x="614" y="2198"/>
                  </a:cxn>
                  <a:cxn ang="0">
                    <a:pos x="705" y="2351"/>
                  </a:cxn>
                  <a:cxn ang="0">
                    <a:pos x="836" y="2470"/>
                  </a:cxn>
                  <a:cxn ang="0">
                    <a:pos x="947" y="2612"/>
                  </a:cxn>
                  <a:cxn ang="0">
                    <a:pos x="1078" y="2721"/>
                  </a:cxn>
                  <a:cxn ang="0">
                    <a:pos x="1158" y="2851"/>
                  </a:cxn>
                  <a:cxn ang="0">
                    <a:pos x="1269" y="3004"/>
                  </a:cxn>
                  <a:cxn ang="0">
                    <a:pos x="1319" y="3156"/>
                  </a:cxn>
                  <a:cxn ang="0">
                    <a:pos x="1370" y="3308"/>
                  </a:cxn>
                  <a:cxn ang="0">
                    <a:pos x="1400" y="3439"/>
                  </a:cxn>
                  <a:cxn ang="0">
                    <a:pos x="1410" y="3145"/>
                  </a:cxn>
                  <a:cxn ang="0">
                    <a:pos x="1340" y="3058"/>
                  </a:cxn>
                  <a:cxn ang="0">
                    <a:pos x="1259" y="2862"/>
                  </a:cxn>
                  <a:cxn ang="0">
                    <a:pos x="1098" y="2721"/>
                  </a:cxn>
                  <a:cxn ang="0">
                    <a:pos x="997" y="2514"/>
                  </a:cxn>
                  <a:cxn ang="0">
                    <a:pos x="806" y="2449"/>
                  </a:cxn>
                  <a:cxn ang="0">
                    <a:pos x="735" y="2307"/>
                  </a:cxn>
                  <a:cxn ang="0">
                    <a:pos x="635" y="2187"/>
                  </a:cxn>
                  <a:cxn ang="0">
                    <a:pos x="534" y="1959"/>
                  </a:cxn>
                  <a:cxn ang="0">
                    <a:pos x="443" y="1785"/>
                  </a:cxn>
                  <a:cxn ang="0">
                    <a:pos x="403" y="1632"/>
                  </a:cxn>
                  <a:cxn ang="0">
                    <a:pos x="433" y="1491"/>
                  </a:cxn>
                  <a:cxn ang="0">
                    <a:pos x="483" y="1349"/>
                  </a:cxn>
                  <a:cxn ang="0">
                    <a:pos x="483" y="1208"/>
                  </a:cxn>
                  <a:cxn ang="0">
                    <a:pos x="524" y="1023"/>
                  </a:cxn>
                  <a:cxn ang="0">
                    <a:pos x="514" y="805"/>
                  </a:cxn>
                  <a:cxn ang="0">
                    <a:pos x="534" y="642"/>
                  </a:cxn>
                  <a:cxn ang="0">
                    <a:pos x="554" y="522"/>
                  </a:cxn>
                  <a:cxn ang="0">
                    <a:pos x="665" y="392"/>
                  </a:cxn>
                  <a:cxn ang="0">
                    <a:pos x="826" y="218"/>
                  </a:cxn>
                  <a:cxn ang="0">
                    <a:pos x="876" y="76"/>
                  </a:cxn>
                  <a:cxn ang="0">
                    <a:pos x="917" y="11"/>
                  </a:cxn>
                  <a:cxn ang="0">
                    <a:pos x="765" y="87"/>
                  </a:cxn>
                  <a:cxn ang="0">
                    <a:pos x="755" y="218"/>
                  </a:cxn>
                  <a:cxn ang="0">
                    <a:pos x="745" y="305"/>
                  </a:cxn>
                  <a:cxn ang="0">
                    <a:pos x="624" y="435"/>
                  </a:cxn>
                  <a:cxn ang="0">
                    <a:pos x="534" y="522"/>
                  </a:cxn>
                  <a:cxn ang="0">
                    <a:pos x="483" y="664"/>
                  </a:cxn>
                  <a:cxn ang="0">
                    <a:pos x="473" y="511"/>
                  </a:cxn>
                  <a:cxn ang="0">
                    <a:pos x="443" y="348"/>
                  </a:cxn>
                  <a:cxn ang="0">
                    <a:pos x="383" y="218"/>
                  </a:cxn>
                  <a:cxn ang="0">
                    <a:pos x="302" y="98"/>
                  </a:cxn>
                  <a:cxn ang="0">
                    <a:pos x="181" y="33"/>
                  </a:cxn>
                  <a:cxn ang="0">
                    <a:pos x="60" y="1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/>
                <a:ahLst/>
                <a:cxnLst>
                  <a:cxn ang="0">
                    <a:pos x="40" y="43"/>
                  </a:cxn>
                  <a:cxn ang="0">
                    <a:pos x="141" y="65"/>
                  </a:cxn>
                  <a:cxn ang="0">
                    <a:pos x="232" y="76"/>
                  </a:cxn>
                  <a:cxn ang="0">
                    <a:pos x="363" y="130"/>
                  </a:cxn>
                  <a:cxn ang="0">
                    <a:pos x="504" y="130"/>
                  </a:cxn>
                  <a:cxn ang="0">
                    <a:pos x="604" y="141"/>
                  </a:cxn>
                  <a:cxn ang="0">
                    <a:pos x="705" y="196"/>
                  </a:cxn>
                  <a:cxn ang="0">
                    <a:pos x="765" y="250"/>
                  </a:cxn>
                  <a:cxn ang="0">
                    <a:pos x="906" y="261"/>
                  </a:cxn>
                  <a:cxn ang="0">
                    <a:pos x="1007" y="261"/>
                  </a:cxn>
                  <a:cxn ang="0">
                    <a:pos x="1148" y="250"/>
                  </a:cxn>
                  <a:cxn ang="0">
                    <a:pos x="1219" y="304"/>
                  </a:cxn>
                  <a:cxn ang="0">
                    <a:pos x="1299" y="315"/>
                  </a:cxn>
                  <a:cxn ang="0">
                    <a:pos x="1380" y="380"/>
                  </a:cxn>
                  <a:cxn ang="0">
                    <a:pos x="1460" y="424"/>
                  </a:cxn>
                  <a:cxn ang="0">
                    <a:pos x="1541" y="446"/>
                  </a:cxn>
                  <a:cxn ang="0">
                    <a:pos x="1662" y="446"/>
                  </a:cxn>
                  <a:cxn ang="0">
                    <a:pos x="1752" y="456"/>
                  </a:cxn>
                  <a:cxn ang="0">
                    <a:pos x="1883" y="467"/>
                  </a:cxn>
                  <a:cxn ang="0">
                    <a:pos x="1964" y="489"/>
                  </a:cxn>
                  <a:cxn ang="0">
                    <a:pos x="1863" y="467"/>
                  </a:cxn>
                  <a:cxn ang="0">
                    <a:pos x="1783" y="446"/>
                  </a:cxn>
                  <a:cxn ang="0">
                    <a:pos x="1692" y="446"/>
                  </a:cxn>
                  <a:cxn ang="0">
                    <a:pos x="1611" y="402"/>
                  </a:cxn>
                  <a:cxn ang="0">
                    <a:pos x="1531" y="413"/>
                  </a:cxn>
                  <a:cxn ang="0">
                    <a:pos x="1450" y="369"/>
                  </a:cxn>
                  <a:cxn ang="0">
                    <a:pos x="1370" y="348"/>
                  </a:cxn>
                  <a:cxn ang="0">
                    <a:pos x="1289" y="272"/>
                  </a:cxn>
                  <a:cxn ang="0">
                    <a:pos x="1209" y="283"/>
                  </a:cxn>
                  <a:cxn ang="0">
                    <a:pos x="1047" y="130"/>
                  </a:cxn>
                  <a:cxn ang="0">
                    <a:pos x="927" y="130"/>
                  </a:cxn>
                  <a:cxn ang="0">
                    <a:pos x="886" y="228"/>
                  </a:cxn>
                  <a:cxn ang="0">
                    <a:pos x="806" y="228"/>
                  </a:cxn>
                  <a:cxn ang="0">
                    <a:pos x="725" y="196"/>
                  </a:cxn>
                  <a:cxn ang="0">
                    <a:pos x="624" y="152"/>
                  </a:cxn>
                  <a:cxn ang="0">
                    <a:pos x="544" y="109"/>
                  </a:cxn>
                  <a:cxn ang="0">
                    <a:pos x="443" y="109"/>
                  </a:cxn>
                  <a:cxn ang="0">
                    <a:pos x="353" y="76"/>
                  </a:cxn>
                  <a:cxn ang="0">
                    <a:pos x="262" y="87"/>
                  </a:cxn>
                  <a:cxn ang="0">
                    <a:pos x="181" y="43"/>
                  </a:cxn>
                  <a:cxn ang="0">
                    <a:pos x="101" y="33"/>
                  </a:cxn>
                  <a:cxn ang="0">
                    <a:pos x="20" y="11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/>
                <a:ahLst/>
                <a:cxnLst>
                  <a:cxn ang="0">
                    <a:pos x="977" y="76"/>
                  </a:cxn>
                  <a:cxn ang="0">
                    <a:pos x="907" y="152"/>
                  </a:cxn>
                  <a:cxn ang="0">
                    <a:pos x="826" y="131"/>
                  </a:cxn>
                  <a:cxn ang="0">
                    <a:pos x="745" y="152"/>
                  </a:cxn>
                  <a:cxn ang="0">
                    <a:pos x="685" y="229"/>
                  </a:cxn>
                  <a:cxn ang="0">
                    <a:pos x="604" y="250"/>
                  </a:cxn>
                  <a:cxn ang="0">
                    <a:pos x="524" y="283"/>
                  </a:cxn>
                  <a:cxn ang="0">
                    <a:pos x="443" y="348"/>
                  </a:cxn>
                  <a:cxn ang="0">
                    <a:pos x="383" y="435"/>
                  </a:cxn>
                  <a:cxn ang="0">
                    <a:pos x="343" y="511"/>
                  </a:cxn>
                  <a:cxn ang="0">
                    <a:pos x="302" y="599"/>
                  </a:cxn>
                  <a:cxn ang="0">
                    <a:pos x="222" y="599"/>
                  </a:cxn>
                  <a:cxn ang="0">
                    <a:pos x="141" y="653"/>
                  </a:cxn>
                  <a:cxn ang="0">
                    <a:pos x="60" y="653"/>
                  </a:cxn>
                  <a:cxn ang="0">
                    <a:pos x="0" y="707"/>
                  </a:cxn>
                  <a:cxn ang="0">
                    <a:pos x="81" y="729"/>
                  </a:cxn>
                  <a:cxn ang="0">
                    <a:pos x="141" y="816"/>
                  </a:cxn>
                  <a:cxn ang="0">
                    <a:pos x="222" y="816"/>
                  </a:cxn>
                  <a:cxn ang="0">
                    <a:pos x="302" y="860"/>
                  </a:cxn>
                  <a:cxn ang="0">
                    <a:pos x="383" y="914"/>
                  </a:cxn>
                  <a:cxn ang="0">
                    <a:pos x="463" y="914"/>
                  </a:cxn>
                  <a:cxn ang="0">
                    <a:pos x="524" y="882"/>
                  </a:cxn>
                  <a:cxn ang="0">
                    <a:pos x="584" y="816"/>
                  </a:cxn>
                  <a:cxn ang="0">
                    <a:pos x="655" y="784"/>
                  </a:cxn>
                  <a:cxn ang="0">
                    <a:pos x="705" y="871"/>
                  </a:cxn>
                  <a:cxn ang="0">
                    <a:pos x="735" y="958"/>
                  </a:cxn>
                  <a:cxn ang="0">
                    <a:pos x="796" y="1088"/>
                  </a:cxn>
                  <a:cxn ang="0">
                    <a:pos x="846" y="1186"/>
                  </a:cxn>
                  <a:cxn ang="0">
                    <a:pos x="876" y="1273"/>
                  </a:cxn>
                  <a:cxn ang="0">
                    <a:pos x="907" y="1360"/>
                  </a:cxn>
                  <a:cxn ang="0">
                    <a:pos x="917" y="1447"/>
                  </a:cxn>
                  <a:cxn ang="0">
                    <a:pos x="957" y="1534"/>
                  </a:cxn>
                  <a:cxn ang="0">
                    <a:pos x="977" y="1622"/>
                  </a:cxn>
                  <a:cxn ang="0">
                    <a:pos x="1017" y="1709"/>
                  </a:cxn>
                  <a:cxn ang="0">
                    <a:pos x="1041" y="1763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/>
                <a:ahLst/>
                <a:cxnLst>
                  <a:cxn ang="0">
                    <a:pos x="151" y="54"/>
                  </a:cxn>
                  <a:cxn ang="0">
                    <a:pos x="282" y="250"/>
                  </a:cxn>
                  <a:cxn ang="0">
                    <a:pos x="524" y="261"/>
                  </a:cxn>
                  <a:cxn ang="0">
                    <a:pos x="686" y="467"/>
                  </a:cxn>
                  <a:cxn ang="0">
                    <a:pos x="766" y="706"/>
                  </a:cxn>
                  <a:cxn ang="0">
                    <a:pos x="918" y="739"/>
                  </a:cxn>
                  <a:cxn ang="0">
                    <a:pos x="1008" y="815"/>
                  </a:cxn>
                  <a:cxn ang="0">
                    <a:pos x="1210" y="869"/>
                  </a:cxn>
                  <a:cxn ang="0">
                    <a:pos x="1331" y="772"/>
                  </a:cxn>
                  <a:cxn ang="0">
                    <a:pos x="1412" y="565"/>
                  </a:cxn>
                  <a:cxn ang="0">
                    <a:pos x="1291" y="359"/>
                  </a:cxn>
                  <a:cxn ang="0">
                    <a:pos x="1412" y="163"/>
                  </a:cxn>
                  <a:cxn ang="0">
                    <a:pos x="1603" y="206"/>
                  </a:cxn>
                  <a:cxn ang="0">
                    <a:pos x="1785" y="250"/>
                  </a:cxn>
                  <a:cxn ang="0">
                    <a:pos x="1967" y="250"/>
                  </a:cxn>
                  <a:cxn ang="0">
                    <a:pos x="2088" y="217"/>
                  </a:cxn>
                  <a:cxn ang="0">
                    <a:pos x="2219" y="120"/>
                  </a:cxn>
                  <a:cxn ang="0">
                    <a:pos x="2420" y="261"/>
                  </a:cxn>
                  <a:cxn ang="0">
                    <a:pos x="2612" y="348"/>
                  </a:cxn>
                  <a:cxn ang="0">
                    <a:pos x="2783" y="478"/>
                  </a:cxn>
                  <a:cxn ang="0">
                    <a:pos x="2985" y="576"/>
                  </a:cxn>
                  <a:cxn ang="0">
                    <a:pos x="3177" y="652"/>
                  </a:cxn>
                  <a:cxn ang="0">
                    <a:pos x="3378" y="772"/>
                  </a:cxn>
                  <a:cxn ang="0">
                    <a:pos x="3580" y="706"/>
                  </a:cxn>
                  <a:cxn ang="0">
                    <a:pos x="3782" y="772"/>
                  </a:cxn>
                  <a:cxn ang="0">
                    <a:pos x="3983" y="706"/>
                  </a:cxn>
                  <a:cxn ang="0">
                    <a:pos x="4195" y="696"/>
                  </a:cxn>
                  <a:cxn ang="0">
                    <a:pos x="4397" y="783"/>
                  </a:cxn>
                  <a:cxn ang="0">
                    <a:pos x="4599" y="783"/>
                  </a:cxn>
                  <a:cxn ang="0">
                    <a:pos x="4800" y="761"/>
                  </a:cxn>
                  <a:cxn ang="0">
                    <a:pos x="4760" y="848"/>
                  </a:cxn>
                  <a:cxn ang="0">
                    <a:pos x="4498" y="924"/>
                  </a:cxn>
                  <a:cxn ang="0">
                    <a:pos x="4296" y="978"/>
                  </a:cxn>
                  <a:cxn ang="0">
                    <a:pos x="4276" y="1130"/>
                  </a:cxn>
                  <a:cxn ang="0">
                    <a:pos x="4165" y="1293"/>
                  </a:cxn>
                  <a:cxn ang="0">
                    <a:pos x="3933" y="1337"/>
                  </a:cxn>
                  <a:cxn ang="0">
                    <a:pos x="3620" y="1185"/>
                  </a:cxn>
                  <a:cxn ang="0">
                    <a:pos x="3409" y="1011"/>
                  </a:cxn>
                  <a:cxn ang="0">
                    <a:pos x="3177" y="978"/>
                  </a:cxn>
                  <a:cxn ang="0">
                    <a:pos x="2955" y="859"/>
                  </a:cxn>
                  <a:cxn ang="0">
                    <a:pos x="2703" y="848"/>
                  </a:cxn>
                  <a:cxn ang="0">
                    <a:pos x="2471" y="924"/>
                  </a:cxn>
                  <a:cxn ang="0">
                    <a:pos x="2239" y="859"/>
                  </a:cxn>
                  <a:cxn ang="0">
                    <a:pos x="2027" y="772"/>
                  </a:cxn>
                  <a:cxn ang="0">
                    <a:pos x="1926" y="946"/>
                  </a:cxn>
                  <a:cxn ang="0">
                    <a:pos x="1916" y="1163"/>
                  </a:cxn>
                  <a:cxn ang="0">
                    <a:pos x="1805" y="1359"/>
                  </a:cxn>
                  <a:cxn ang="0">
                    <a:pos x="1593" y="1402"/>
                  </a:cxn>
                  <a:cxn ang="0">
                    <a:pos x="1382" y="1326"/>
                  </a:cxn>
                  <a:cxn ang="0">
                    <a:pos x="1180" y="1239"/>
                  </a:cxn>
                  <a:cxn ang="0">
                    <a:pos x="978" y="1217"/>
                  </a:cxn>
                  <a:cxn ang="0">
                    <a:pos x="777" y="1337"/>
                  </a:cxn>
                  <a:cxn ang="0">
                    <a:pos x="625" y="1250"/>
                  </a:cxn>
                  <a:cxn ang="0">
                    <a:pos x="504" y="1087"/>
                  </a:cxn>
                  <a:cxn ang="0">
                    <a:pos x="373" y="902"/>
                  </a:cxn>
                  <a:cxn ang="0">
                    <a:pos x="182" y="783"/>
                  </a:cxn>
                  <a:cxn ang="0">
                    <a:pos x="121" y="598"/>
                  </a:cxn>
                  <a:cxn ang="0">
                    <a:pos x="61" y="413"/>
                  </a:cxn>
                  <a:cxn ang="0">
                    <a:pos x="61" y="196"/>
                  </a:cxn>
                  <a:cxn ang="0">
                    <a:pos x="0" y="0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/>
                <a:ahLst/>
                <a:cxnLst>
                  <a:cxn ang="0">
                    <a:pos x="968" y="2686"/>
                  </a:cxn>
                  <a:cxn ang="0">
                    <a:pos x="766" y="3045"/>
                  </a:cxn>
                  <a:cxn ang="0">
                    <a:pos x="474" y="3121"/>
                  </a:cxn>
                  <a:cxn ang="0">
                    <a:pos x="161" y="3067"/>
                  </a:cxn>
                  <a:cxn ang="0">
                    <a:pos x="182" y="2893"/>
                  </a:cxn>
                  <a:cxn ang="0">
                    <a:pos x="504" y="2828"/>
                  </a:cxn>
                  <a:cxn ang="0">
                    <a:pos x="807" y="2708"/>
                  </a:cxn>
                  <a:cxn ang="0">
                    <a:pos x="958" y="2447"/>
                  </a:cxn>
                  <a:cxn ang="0">
                    <a:pos x="645" y="2186"/>
                  </a:cxn>
                  <a:cxn ang="0">
                    <a:pos x="303" y="2001"/>
                  </a:cxn>
                  <a:cxn ang="0">
                    <a:pos x="444" y="2012"/>
                  </a:cxn>
                  <a:cxn ang="0">
                    <a:pos x="837" y="2077"/>
                  </a:cxn>
                  <a:cxn ang="0">
                    <a:pos x="1190" y="2186"/>
                  </a:cxn>
                  <a:cxn ang="0">
                    <a:pos x="1291" y="2230"/>
                  </a:cxn>
                  <a:cxn ang="0">
                    <a:pos x="1553" y="1990"/>
                  </a:cxn>
                  <a:cxn ang="0">
                    <a:pos x="1896" y="1795"/>
                  </a:cxn>
                  <a:cxn ang="0">
                    <a:pos x="2047" y="1468"/>
                  </a:cxn>
                  <a:cxn ang="0">
                    <a:pos x="2148" y="1523"/>
                  </a:cxn>
                  <a:cxn ang="0">
                    <a:pos x="2350" y="1370"/>
                  </a:cxn>
                  <a:cxn ang="0">
                    <a:pos x="2158" y="1088"/>
                  </a:cxn>
                  <a:cxn ang="0">
                    <a:pos x="2077" y="653"/>
                  </a:cxn>
                  <a:cxn ang="0">
                    <a:pos x="1876" y="359"/>
                  </a:cxn>
                  <a:cxn ang="0">
                    <a:pos x="1674" y="65"/>
                  </a:cxn>
                  <a:cxn ang="0">
                    <a:pos x="1967" y="131"/>
                  </a:cxn>
                  <a:cxn ang="0">
                    <a:pos x="2198" y="348"/>
                  </a:cxn>
                  <a:cxn ang="0">
                    <a:pos x="2188" y="674"/>
                  </a:cxn>
                  <a:cxn ang="0">
                    <a:pos x="2309" y="914"/>
                  </a:cxn>
                  <a:cxn ang="0">
                    <a:pos x="2562" y="707"/>
                  </a:cxn>
                  <a:cxn ang="0">
                    <a:pos x="2400" y="326"/>
                  </a:cxn>
                  <a:cxn ang="0">
                    <a:pos x="2794" y="163"/>
                  </a:cxn>
                  <a:cxn ang="0">
                    <a:pos x="3207" y="196"/>
                  </a:cxn>
                  <a:cxn ang="0">
                    <a:pos x="3247" y="555"/>
                  </a:cxn>
                  <a:cxn ang="0">
                    <a:pos x="3086" y="783"/>
                  </a:cxn>
                  <a:cxn ang="0">
                    <a:pos x="2783" y="881"/>
                  </a:cxn>
                  <a:cxn ang="0">
                    <a:pos x="3096" y="1055"/>
                  </a:cxn>
                  <a:cxn ang="0">
                    <a:pos x="3499" y="1033"/>
                  </a:cxn>
                  <a:cxn ang="0">
                    <a:pos x="3741" y="1283"/>
                  </a:cxn>
                  <a:cxn ang="0">
                    <a:pos x="3661" y="1664"/>
                  </a:cxn>
                  <a:cxn ang="0">
                    <a:pos x="3873" y="1903"/>
                  </a:cxn>
                  <a:cxn ang="0">
                    <a:pos x="4175" y="1784"/>
                  </a:cxn>
                  <a:cxn ang="0">
                    <a:pos x="4468" y="1631"/>
                  </a:cxn>
                  <a:cxn ang="0">
                    <a:pos x="4720" y="1392"/>
                  </a:cxn>
                  <a:cxn ang="0">
                    <a:pos x="4992" y="1490"/>
                  </a:cxn>
                  <a:cxn ang="0">
                    <a:pos x="4730" y="1762"/>
                  </a:cxn>
                  <a:cxn ang="0">
                    <a:pos x="4518" y="2132"/>
                  </a:cxn>
                  <a:cxn ang="0">
                    <a:pos x="4266" y="2491"/>
                  </a:cxn>
                  <a:cxn ang="0">
                    <a:pos x="3812" y="2469"/>
                  </a:cxn>
                  <a:cxn ang="0">
                    <a:pos x="3560" y="2317"/>
                  </a:cxn>
                  <a:cxn ang="0">
                    <a:pos x="3550" y="1849"/>
                  </a:cxn>
                  <a:cxn ang="0">
                    <a:pos x="3348" y="1566"/>
                  </a:cxn>
                  <a:cxn ang="0">
                    <a:pos x="3005" y="1773"/>
                  </a:cxn>
                  <a:cxn ang="0">
                    <a:pos x="2824" y="1566"/>
                  </a:cxn>
                  <a:cxn ang="0">
                    <a:pos x="2582" y="1294"/>
                  </a:cxn>
                  <a:cxn ang="0">
                    <a:pos x="2279" y="1577"/>
                  </a:cxn>
                  <a:cxn ang="0">
                    <a:pos x="2158" y="2001"/>
                  </a:cxn>
                  <a:cxn ang="0">
                    <a:pos x="1896" y="2328"/>
                  </a:cxn>
                  <a:cxn ang="0">
                    <a:pos x="1755" y="2643"/>
                  </a:cxn>
                  <a:cxn ang="0">
                    <a:pos x="1392" y="2436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/>
                <a:ahLst/>
                <a:cxnLst>
                  <a:cxn ang="0">
                    <a:pos x="154" y="44"/>
                  </a:cxn>
                  <a:cxn ang="0">
                    <a:pos x="168" y="102"/>
                  </a:cxn>
                  <a:cxn ang="0">
                    <a:pos x="174" y="160"/>
                  </a:cxn>
                  <a:cxn ang="0">
                    <a:pos x="201" y="226"/>
                  </a:cxn>
                  <a:cxn ang="0">
                    <a:pos x="208" y="291"/>
                  </a:cxn>
                  <a:cxn ang="0">
                    <a:pos x="221" y="349"/>
                  </a:cxn>
                  <a:cxn ang="0">
                    <a:pos x="228" y="415"/>
                  </a:cxn>
                  <a:cxn ang="0">
                    <a:pos x="221" y="473"/>
                  </a:cxn>
                  <a:cxn ang="0">
                    <a:pos x="201" y="524"/>
                  </a:cxn>
                  <a:cxn ang="0">
                    <a:pos x="161" y="466"/>
                  </a:cxn>
                  <a:cxn ang="0">
                    <a:pos x="107" y="437"/>
                  </a:cxn>
                  <a:cxn ang="0">
                    <a:pos x="54" y="422"/>
                  </a:cxn>
                  <a:cxn ang="0">
                    <a:pos x="0" y="408"/>
                  </a:cxn>
                  <a:cxn ang="0">
                    <a:pos x="54" y="451"/>
                  </a:cxn>
                  <a:cxn ang="0">
                    <a:pos x="107" y="458"/>
                  </a:cxn>
                  <a:cxn ang="0">
                    <a:pos x="148" y="488"/>
                  </a:cxn>
                  <a:cxn ang="0">
                    <a:pos x="181" y="546"/>
                  </a:cxn>
                  <a:cxn ang="0">
                    <a:pos x="235" y="531"/>
                  </a:cxn>
                  <a:cxn ang="0">
                    <a:pos x="289" y="546"/>
                  </a:cxn>
                  <a:cxn ang="0">
                    <a:pos x="342" y="582"/>
                  </a:cxn>
                  <a:cxn ang="0">
                    <a:pos x="396" y="597"/>
                  </a:cxn>
                  <a:cxn ang="0">
                    <a:pos x="483" y="604"/>
                  </a:cxn>
                  <a:cxn ang="0">
                    <a:pos x="544" y="589"/>
                  </a:cxn>
                  <a:cxn ang="0">
                    <a:pos x="604" y="582"/>
                  </a:cxn>
                  <a:cxn ang="0">
                    <a:pos x="671" y="568"/>
                  </a:cxn>
                  <a:cxn ang="0">
                    <a:pos x="604" y="568"/>
                  </a:cxn>
                  <a:cxn ang="0">
                    <a:pos x="537" y="575"/>
                  </a:cxn>
                  <a:cxn ang="0">
                    <a:pos x="483" y="575"/>
                  </a:cxn>
                  <a:cxn ang="0">
                    <a:pos x="429" y="575"/>
                  </a:cxn>
                  <a:cxn ang="0">
                    <a:pos x="376" y="568"/>
                  </a:cxn>
                  <a:cxn ang="0">
                    <a:pos x="322" y="524"/>
                  </a:cxn>
                  <a:cxn ang="0">
                    <a:pos x="268" y="509"/>
                  </a:cxn>
                  <a:cxn ang="0">
                    <a:pos x="255" y="451"/>
                  </a:cxn>
                  <a:cxn ang="0">
                    <a:pos x="255" y="393"/>
                  </a:cxn>
                  <a:cxn ang="0">
                    <a:pos x="248" y="327"/>
                  </a:cxn>
                  <a:cxn ang="0">
                    <a:pos x="242" y="269"/>
                  </a:cxn>
                  <a:cxn ang="0">
                    <a:pos x="228" y="211"/>
                  </a:cxn>
                  <a:cxn ang="0">
                    <a:pos x="201" y="146"/>
                  </a:cxn>
                  <a:cxn ang="0">
                    <a:pos x="141" y="109"/>
                  </a:cxn>
                  <a:cxn ang="0">
                    <a:pos x="161" y="51"/>
                  </a:cxn>
                  <a:cxn ang="0">
                    <a:pos x="134" y="0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/>
                <a:ahLst/>
                <a:cxnLst>
                  <a:cxn ang="0">
                    <a:pos x="1122" y="87"/>
                  </a:cxn>
                  <a:cxn ang="0">
                    <a:pos x="1095" y="210"/>
                  </a:cxn>
                  <a:cxn ang="0">
                    <a:pos x="1054" y="319"/>
                  </a:cxn>
                  <a:cxn ang="0">
                    <a:pos x="1034" y="406"/>
                  </a:cxn>
                  <a:cxn ang="0">
                    <a:pos x="1075" y="522"/>
                  </a:cxn>
                  <a:cxn ang="0">
                    <a:pos x="1054" y="638"/>
                  </a:cxn>
                  <a:cxn ang="0">
                    <a:pos x="1028" y="754"/>
                  </a:cxn>
                  <a:cxn ang="0">
                    <a:pos x="947" y="863"/>
                  </a:cxn>
                  <a:cxn ang="0">
                    <a:pos x="913" y="979"/>
                  </a:cxn>
                  <a:cxn ang="0">
                    <a:pos x="860" y="1103"/>
                  </a:cxn>
                  <a:cxn ang="0">
                    <a:pos x="813" y="1219"/>
                  </a:cxn>
                  <a:cxn ang="0">
                    <a:pos x="719" y="1313"/>
                  </a:cxn>
                  <a:cxn ang="0">
                    <a:pos x="611" y="1320"/>
                  </a:cxn>
                  <a:cxn ang="0">
                    <a:pos x="504" y="1320"/>
                  </a:cxn>
                  <a:cxn ang="0">
                    <a:pos x="396" y="1364"/>
                  </a:cxn>
                  <a:cxn ang="0">
                    <a:pos x="316" y="1248"/>
                  </a:cxn>
                  <a:cxn ang="0">
                    <a:pos x="208" y="1175"/>
                  </a:cxn>
                  <a:cxn ang="0">
                    <a:pos x="101" y="1175"/>
                  </a:cxn>
                  <a:cxn ang="0">
                    <a:pos x="40" y="1182"/>
                  </a:cxn>
                  <a:cxn ang="0">
                    <a:pos x="141" y="1240"/>
                  </a:cxn>
                  <a:cxn ang="0">
                    <a:pos x="235" y="1328"/>
                  </a:cxn>
                  <a:cxn ang="0">
                    <a:pos x="349" y="1386"/>
                  </a:cxn>
                  <a:cxn ang="0">
                    <a:pos x="356" y="1531"/>
                  </a:cxn>
                  <a:cxn ang="0">
                    <a:pos x="349" y="1690"/>
                  </a:cxn>
                  <a:cxn ang="0">
                    <a:pos x="296" y="1821"/>
                  </a:cxn>
                  <a:cxn ang="0">
                    <a:pos x="235" y="1951"/>
                  </a:cxn>
                  <a:cxn ang="0">
                    <a:pos x="168" y="2082"/>
                  </a:cxn>
                  <a:cxn ang="0">
                    <a:pos x="134" y="2213"/>
                  </a:cxn>
                  <a:cxn ang="0">
                    <a:pos x="67" y="2329"/>
                  </a:cxn>
                  <a:cxn ang="0">
                    <a:pos x="27" y="2452"/>
                  </a:cxn>
                  <a:cxn ang="0">
                    <a:pos x="20" y="2510"/>
                  </a:cxn>
                  <a:cxn ang="0">
                    <a:pos x="81" y="2387"/>
                  </a:cxn>
                  <a:cxn ang="0">
                    <a:pos x="148" y="2271"/>
                  </a:cxn>
                  <a:cxn ang="0">
                    <a:pos x="201" y="2147"/>
                  </a:cxn>
                  <a:cxn ang="0">
                    <a:pos x="242" y="2002"/>
                  </a:cxn>
                  <a:cxn ang="0">
                    <a:pos x="316" y="1886"/>
                  </a:cxn>
                  <a:cxn ang="0">
                    <a:pos x="403" y="1763"/>
                  </a:cxn>
                  <a:cxn ang="0">
                    <a:pos x="430" y="1639"/>
                  </a:cxn>
                  <a:cxn ang="0">
                    <a:pos x="423" y="1523"/>
                  </a:cxn>
                  <a:cxn ang="0">
                    <a:pos x="497" y="1444"/>
                  </a:cxn>
                  <a:cxn ang="0">
                    <a:pos x="651" y="1407"/>
                  </a:cxn>
                  <a:cxn ang="0">
                    <a:pos x="792" y="1364"/>
                  </a:cxn>
                  <a:cxn ang="0">
                    <a:pos x="866" y="1255"/>
                  </a:cxn>
                  <a:cxn ang="0">
                    <a:pos x="907" y="1074"/>
                  </a:cxn>
                  <a:cxn ang="0">
                    <a:pos x="1014" y="979"/>
                  </a:cxn>
                  <a:cxn ang="0">
                    <a:pos x="1048" y="856"/>
                  </a:cxn>
                  <a:cxn ang="0">
                    <a:pos x="1088" y="733"/>
                  </a:cxn>
                  <a:cxn ang="0">
                    <a:pos x="1115" y="617"/>
                  </a:cxn>
                  <a:cxn ang="0">
                    <a:pos x="1108" y="493"/>
                  </a:cxn>
                  <a:cxn ang="0">
                    <a:pos x="1081" y="377"/>
                  </a:cxn>
                  <a:cxn ang="0">
                    <a:pos x="1088" y="261"/>
                  </a:cxn>
                  <a:cxn ang="0">
                    <a:pos x="1135" y="138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/>
                <a:ahLst/>
                <a:cxnLst>
                  <a:cxn ang="0">
                    <a:pos x="87" y="65"/>
                  </a:cxn>
                  <a:cxn ang="0">
                    <a:pos x="168" y="51"/>
                  </a:cxn>
                  <a:cxn ang="0">
                    <a:pos x="222" y="44"/>
                  </a:cxn>
                  <a:cxn ang="0">
                    <a:pos x="276" y="29"/>
                  </a:cxn>
                  <a:cxn ang="0">
                    <a:pos x="370" y="7"/>
                  </a:cxn>
                  <a:cxn ang="0">
                    <a:pos x="451" y="0"/>
                  </a:cxn>
                  <a:cxn ang="0">
                    <a:pos x="504" y="0"/>
                  </a:cxn>
                  <a:cxn ang="0">
                    <a:pos x="558" y="22"/>
                  </a:cxn>
                  <a:cxn ang="0">
                    <a:pos x="632" y="51"/>
                  </a:cxn>
                  <a:cxn ang="0">
                    <a:pos x="693" y="80"/>
                  </a:cxn>
                  <a:cxn ang="0">
                    <a:pos x="746" y="87"/>
                  </a:cxn>
                  <a:cxn ang="0">
                    <a:pos x="800" y="94"/>
                  </a:cxn>
                  <a:cxn ang="0">
                    <a:pos x="867" y="131"/>
                  </a:cxn>
                  <a:cxn ang="0">
                    <a:pos x="921" y="138"/>
                  </a:cxn>
                  <a:cxn ang="0">
                    <a:pos x="982" y="145"/>
                  </a:cxn>
                  <a:cxn ang="0">
                    <a:pos x="1036" y="167"/>
                  </a:cxn>
                  <a:cxn ang="0">
                    <a:pos x="1150" y="189"/>
                  </a:cxn>
                  <a:cxn ang="0">
                    <a:pos x="1231" y="196"/>
                  </a:cxn>
                  <a:cxn ang="0">
                    <a:pos x="1291" y="225"/>
                  </a:cxn>
                  <a:cxn ang="0">
                    <a:pos x="1352" y="254"/>
                  </a:cxn>
                  <a:cxn ang="0">
                    <a:pos x="1432" y="261"/>
                  </a:cxn>
                  <a:cxn ang="0">
                    <a:pos x="1493" y="276"/>
                  </a:cxn>
                  <a:cxn ang="0">
                    <a:pos x="1580" y="290"/>
                  </a:cxn>
                  <a:cxn ang="0">
                    <a:pos x="1634" y="305"/>
                  </a:cxn>
                  <a:cxn ang="0">
                    <a:pos x="1695" y="327"/>
                  </a:cxn>
                  <a:cxn ang="0">
                    <a:pos x="1748" y="356"/>
                  </a:cxn>
                  <a:cxn ang="0">
                    <a:pos x="1809" y="392"/>
                  </a:cxn>
                  <a:cxn ang="0">
                    <a:pos x="1869" y="392"/>
                  </a:cxn>
                  <a:cxn ang="0">
                    <a:pos x="1950" y="399"/>
                  </a:cxn>
                  <a:cxn ang="0">
                    <a:pos x="1950" y="414"/>
                  </a:cxn>
                  <a:cxn ang="0">
                    <a:pos x="1883" y="421"/>
                  </a:cxn>
                  <a:cxn ang="0">
                    <a:pos x="1829" y="414"/>
                  </a:cxn>
                  <a:cxn ang="0">
                    <a:pos x="1775" y="414"/>
                  </a:cxn>
                  <a:cxn ang="0">
                    <a:pos x="1721" y="363"/>
                  </a:cxn>
                  <a:cxn ang="0">
                    <a:pos x="1661" y="341"/>
                  </a:cxn>
                  <a:cxn ang="0">
                    <a:pos x="1594" y="319"/>
                  </a:cxn>
                  <a:cxn ang="0">
                    <a:pos x="1533" y="305"/>
                  </a:cxn>
                  <a:cxn ang="0">
                    <a:pos x="1479" y="290"/>
                  </a:cxn>
                  <a:cxn ang="0">
                    <a:pos x="1405" y="276"/>
                  </a:cxn>
                  <a:cxn ang="0">
                    <a:pos x="1352" y="269"/>
                  </a:cxn>
                  <a:cxn ang="0">
                    <a:pos x="1298" y="261"/>
                  </a:cxn>
                  <a:cxn ang="0">
                    <a:pos x="1231" y="218"/>
                  </a:cxn>
                  <a:cxn ang="0">
                    <a:pos x="1170" y="196"/>
                  </a:cxn>
                  <a:cxn ang="0">
                    <a:pos x="1110" y="203"/>
                  </a:cxn>
                  <a:cxn ang="0">
                    <a:pos x="1056" y="203"/>
                  </a:cxn>
                  <a:cxn ang="0">
                    <a:pos x="1002" y="181"/>
                  </a:cxn>
                  <a:cxn ang="0">
                    <a:pos x="948" y="152"/>
                  </a:cxn>
                  <a:cxn ang="0">
                    <a:pos x="867" y="152"/>
                  </a:cxn>
                  <a:cxn ang="0">
                    <a:pos x="814" y="116"/>
                  </a:cxn>
                  <a:cxn ang="0">
                    <a:pos x="760" y="102"/>
                  </a:cxn>
                  <a:cxn ang="0">
                    <a:pos x="699" y="80"/>
                  </a:cxn>
                  <a:cxn ang="0">
                    <a:pos x="646" y="58"/>
                  </a:cxn>
                  <a:cxn ang="0">
                    <a:pos x="585" y="44"/>
                  </a:cxn>
                  <a:cxn ang="0">
                    <a:pos x="531" y="29"/>
                  </a:cxn>
                  <a:cxn ang="0">
                    <a:pos x="464" y="15"/>
                  </a:cxn>
                  <a:cxn ang="0">
                    <a:pos x="377" y="15"/>
                  </a:cxn>
                  <a:cxn ang="0">
                    <a:pos x="316" y="15"/>
                  </a:cxn>
                  <a:cxn ang="0">
                    <a:pos x="262" y="36"/>
                  </a:cxn>
                  <a:cxn ang="0">
                    <a:pos x="202" y="58"/>
                  </a:cxn>
                  <a:cxn ang="0">
                    <a:pos x="134" y="87"/>
                  </a:cxn>
                  <a:cxn ang="0">
                    <a:pos x="81" y="94"/>
                  </a:cxn>
                  <a:cxn ang="0">
                    <a:pos x="27" y="80"/>
                  </a:cxn>
                  <a:cxn ang="0">
                    <a:pos x="27" y="73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/>
                <a:ahLst/>
                <a:cxnLst>
                  <a:cxn ang="0">
                    <a:pos x="27" y="864"/>
                  </a:cxn>
                  <a:cxn ang="0">
                    <a:pos x="101" y="850"/>
                  </a:cxn>
                  <a:cxn ang="0">
                    <a:pos x="154" y="814"/>
                  </a:cxn>
                  <a:cxn ang="0">
                    <a:pos x="262" y="785"/>
                  </a:cxn>
                  <a:cxn ang="0">
                    <a:pos x="322" y="726"/>
                  </a:cxn>
                  <a:cxn ang="0">
                    <a:pos x="376" y="697"/>
                  </a:cxn>
                  <a:cxn ang="0">
                    <a:pos x="430" y="661"/>
                  </a:cxn>
                  <a:cxn ang="0">
                    <a:pos x="497" y="625"/>
                  </a:cxn>
                  <a:cxn ang="0">
                    <a:pos x="577" y="610"/>
                  </a:cxn>
                  <a:cxn ang="0">
                    <a:pos x="651" y="588"/>
                  </a:cxn>
                  <a:cxn ang="0">
                    <a:pos x="705" y="559"/>
                  </a:cxn>
                  <a:cxn ang="0">
                    <a:pos x="765" y="501"/>
                  </a:cxn>
                  <a:cxn ang="0">
                    <a:pos x="839" y="465"/>
                  </a:cxn>
                  <a:cxn ang="0">
                    <a:pos x="886" y="407"/>
                  </a:cxn>
                  <a:cxn ang="0">
                    <a:pos x="913" y="341"/>
                  </a:cxn>
                  <a:cxn ang="0">
                    <a:pos x="967" y="283"/>
                  </a:cxn>
                  <a:cxn ang="0">
                    <a:pos x="1027" y="240"/>
                  </a:cxn>
                  <a:cxn ang="0">
                    <a:pos x="1094" y="203"/>
                  </a:cxn>
                  <a:cxn ang="0">
                    <a:pos x="1175" y="174"/>
                  </a:cxn>
                  <a:cxn ang="0">
                    <a:pos x="1242" y="174"/>
                  </a:cxn>
                  <a:cxn ang="0">
                    <a:pos x="1336" y="145"/>
                  </a:cxn>
                  <a:cxn ang="0">
                    <a:pos x="1390" y="123"/>
                  </a:cxn>
                  <a:cxn ang="0">
                    <a:pos x="1443" y="109"/>
                  </a:cxn>
                  <a:cxn ang="0">
                    <a:pos x="1497" y="94"/>
                  </a:cxn>
                  <a:cxn ang="0">
                    <a:pos x="1584" y="94"/>
                  </a:cxn>
                  <a:cxn ang="0">
                    <a:pos x="1638" y="73"/>
                  </a:cxn>
                  <a:cxn ang="0">
                    <a:pos x="1698" y="44"/>
                  </a:cxn>
                  <a:cxn ang="0">
                    <a:pos x="1766" y="22"/>
                  </a:cxn>
                  <a:cxn ang="0">
                    <a:pos x="1826" y="0"/>
                  </a:cxn>
                  <a:cxn ang="0">
                    <a:pos x="1766" y="22"/>
                  </a:cxn>
                  <a:cxn ang="0">
                    <a:pos x="1705" y="80"/>
                  </a:cxn>
                  <a:cxn ang="0">
                    <a:pos x="1625" y="102"/>
                  </a:cxn>
                  <a:cxn ang="0">
                    <a:pos x="1564" y="116"/>
                  </a:cxn>
                  <a:cxn ang="0">
                    <a:pos x="1484" y="138"/>
                  </a:cxn>
                  <a:cxn ang="0">
                    <a:pos x="1430" y="145"/>
                  </a:cxn>
                  <a:cxn ang="0">
                    <a:pos x="1370" y="160"/>
                  </a:cxn>
                  <a:cxn ang="0">
                    <a:pos x="1302" y="174"/>
                  </a:cxn>
                  <a:cxn ang="0">
                    <a:pos x="1242" y="203"/>
                  </a:cxn>
                  <a:cxn ang="0">
                    <a:pos x="1175" y="218"/>
                  </a:cxn>
                  <a:cxn ang="0">
                    <a:pos x="1121" y="240"/>
                  </a:cxn>
                  <a:cxn ang="0">
                    <a:pos x="1067" y="262"/>
                  </a:cxn>
                  <a:cxn ang="0">
                    <a:pos x="1014" y="298"/>
                  </a:cxn>
                  <a:cxn ang="0">
                    <a:pos x="960" y="327"/>
                  </a:cxn>
                  <a:cxn ang="0">
                    <a:pos x="913" y="370"/>
                  </a:cxn>
                  <a:cxn ang="0">
                    <a:pos x="886" y="443"/>
                  </a:cxn>
                  <a:cxn ang="0">
                    <a:pos x="846" y="509"/>
                  </a:cxn>
                  <a:cxn ang="0">
                    <a:pos x="792" y="545"/>
                  </a:cxn>
                  <a:cxn ang="0">
                    <a:pos x="732" y="567"/>
                  </a:cxn>
                  <a:cxn ang="0">
                    <a:pos x="665" y="588"/>
                  </a:cxn>
                  <a:cxn ang="0">
                    <a:pos x="591" y="610"/>
                  </a:cxn>
                  <a:cxn ang="0">
                    <a:pos x="537" y="647"/>
                  </a:cxn>
                  <a:cxn ang="0">
                    <a:pos x="477" y="654"/>
                  </a:cxn>
                  <a:cxn ang="0">
                    <a:pos x="403" y="676"/>
                  </a:cxn>
                  <a:cxn ang="0">
                    <a:pos x="356" y="734"/>
                  </a:cxn>
                  <a:cxn ang="0">
                    <a:pos x="302" y="777"/>
                  </a:cxn>
                  <a:cxn ang="0">
                    <a:pos x="208" y="799"/>
                  </a:cxn>
                  <a:cxn ang="0">
                    <a:pos x="154" y="835"/>
                  </a:cxn>
                  <a:cxn ang="0">
                    <a:pos x="101" y="872"/>
                  </a:cxn>
                  <a:cxn ang="0">
                    <a:pos x="47" y="879"/>
                  </a:cxn>
                  <a:cxn ang="0">
                    <a:pos x="0" y="864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/>
                <a:ahLst/>
                <a:cxnLst>
                  <a:cxn ang="0">
                    <a:pos x="444" y="348"/>
                  </a:cxn>
                  <a:cxn ang="0">
                    <a:pos x="817" y="664"/>
                  </a:cxn>
                  <a:cxn ang="0">
                    <a:pos x="1190" y="925"/>
                  </a:cxn>
                  <a:cxn ang="0">
                    <a:pos x="1614" y="1252"/>
                  </a:cxn>
                  <a:cxn ang="0">
                    <a:pos x="2058" y="1611"/>
                  </a:cxn>
                  <a:cxn ang="0">
                    <a:pos x="2421" y="1926"/>
                  </a:cxn>
                  <a:cxn ang="0">
                    <a:pos x="2673" y="2362"/>
                  </a:cxn>
                  <a:cxn ang="0">
                    <a:pos x="2249" y="2318"/>
                  </a:cxn>
                  <a:cxn ang="0">
                    <a:pos x="1815" y="2307"/>
                  </a:cxn>
                  <a:cxn ang="0">
                    <a:pos x="1311" y="2373"/>
                  </a:cxn>
                  <a:cxn ang="0">
                    <a:pos x="918" y="2318"/>
                  </a:cxn>
                  <a:cxn ang="0">
                    <a:pos x="474" y="2122"/>
                  </a:cxn>
                  <a:cxn ang="0">
                    <a:pos x="30" y="1752"/>
                  </a:cxn>
                  <a:cxn ang="0">
                    <a:pos x="403" y="2090"/>
                  </a:cxn>
                  <a:cxn ang="0">
                    <a:pos x="827" y="2296"/>
                  </a:cxn>
                  <a:cxn ang="0">
                    <a:pos x="635" y="2416"/>
                  </a:cxn>
                  <a:cxn ang="0">
                    <a:pos x="212" y="2569"/>
                  </a:cxn>
                  <a:cxn ang="0">
                    <a:pos x="252" y="2612"/>
                  </a:cxn>
                  <a:cxn ang="0">
                    <a:pos x="676" y="2438"/>
                  </a:cxn>
                  <a:cxn ang="0">
                    <a:pos x="1089" y="2405"/>
                  </a:cxn>
                  <a:cxn ang="0">
                    <a:pos x="1553" y="2569"/>
                  </a:cxn>
                  <a:cxn ang="0">
                    <a:pos x="1624" y="3004"/>
                  </a:cxn>
                  <a:cxn ang="0">
                    <a:pos x="1069" y="3189"/>
                  </a:cxn>
                  <a:cxn ang="0">
                    <a:pos x="595" y="3298"/>
                  </a:cxn>
                  <a:cxn ang="0">
                    <a:pos x="161" y="3341"/>
                  </a:cxn>
                  <a:cxn ang="0">
                    <a:pos x="292" y="3320"/>
                  </a:cxn>
                  <a:cxn ang="0">
                    <a:pos x="767" y="3298"/>
                  </a:cxn>
                  <a:cxn ang="0">
                    <a:pos x="1241" y="3189"/>
                  </a:cxn>
                  <a:cxn ang="0">
                    <a:pos x="1654" y="2982"/>
                  </a:cxn>
                  <a:cxn ang="0">
                    <a:pos x="2088" y="2917"/>
                  </a:cxn>
                  <a:cxn ang="0">
                    <a:pos x="2521" y="3058"/>
                  </a:cxn>
                  <a:cxn ang="0">
                    <a:pos x="2975" y="3200"/>
                  </a:cxn>
                  <a:cxn ang="0">
                    <a:pos x="3490" y="3309"/>
                  </a:cxn>
                  <a:cxn ang="0">
                    <a:pos x="3944" y="3385"/>
                  </a:cxn>
                  <a:cxn ang="0">
                    <a:pos x="4408" y="3450"/>
                  </a:cxn>
                  <a:cxn ang="0">
                    <a:pos x="4297" y="3439"/>
                  </a:cxn>
                  <a:cxn ang="0">
                    <a:pos x="3782" y="3330"/>
                  </a:cxn>
                  <a:cxn ang="0">
                    <a:pos x="3197" y="3200"/>
                  </a:cxn>
                  <a:cxn ang="0">
                    <a:pos x="2733" y="3124"/>
                  </a:cxn>
                  <a:cxn ang="0">
                    <a:pos x="2199" y="2884"/>
                  </a:cxn>
                  <a:cxn ang="0">
                    <a:pos x="1684" y="2677"/>
                  </a:cxn>
                  <a:cxn ang="0">
                    <a:pos x="1220" y="2471"/>
                  </a:cxn>
                  <a:cxn ang="0">
                    <a:pos x="1493" y="2394"/>
                  </a:cxn>
                  <a:cxn ang="0">
                    <a:pos x="2078" y="2318"/>
                  </a:cxn>
                  <a:cxn ang="0">
                    <a:pos x="2582" y="2362"/>
                  </a:cxn>
                  <a:cxn ang="0">
                    <a:pos x="3056" y="2569"/>
                  </a:cxn>
                  <a:cxn ang="0">
                    <a:pos x="3500" y="2743"/>
                  </a:cxn>
                  <a:cxn ang="0">
                    <a:pos x="4075" y="3004"/>
                  </a:cxn>
                  <a:cxn ang="0">
                    <a:pos x="4569" y="3243"/>
                  </a:cxn>
                  <a:cxn ang="0">
                    <a:pos x="4650" y="3265"/>
                  </a:cxn>
                  <a:cxn ang="0">
                    <a:pos x="4196" y="3015"/>
                  </a:cxn>
                  <a:cxn ang="0">
                    <a:pos x="3742" y="2764"/>
                  </a:cxn>
                  <a:cxn ang="0">
                    <a:pos x="3278" y="2634"/>
                  </a:cxn>
                  <a:cxn ang="0">
                    <a:pos x="2733" y="2362"/>
                  </a:cxn>
                  <a:cxn ang="0">
                    <a:pos x="2461" y="1959"/>
                  </a:cxn>
                  <a:cxn ang="0">
                    <a:pos x="2168" y="1600"/>
                  </a:cxn>
                  <a:cxn ang="0">
                    <a:pos x="1765" y="1317"/>
                  </a:cxn>
                  <a:cxn ang="0">
                    <a:pos x="1362" y="969"/>
                  </a:cxn>
                  <a:cxn ang="0">
                    <a:pos x="938" y="740"/>
                  </a:cxn>
                  <a:cxn ang="0">
                    <a:pos x="595" y="392"/>
                  </a:cxn>
                  <a:cxn ang="0">
                    <a:pos x="242" y="87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116"/>
                  </a:cxn>
                  <a:cxn ang="0">
                    <a:pos x="5162" y="116"/>
                  </a:cxn>
                  <a:cxn ang="0">
                    <a:pos x="5270" y="0"/>
                  </a:cxn>
                  <a:cxn ang="0">
                    <a:pos x="0" y="0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888"/>
                  </a:cxn>
                  <a:cxn ang="0">
                    <a:pos x="106" y="3772"/>
                  </a:cxn>
                  <a:cxn ang="0">
                    <a:pos x="106" y="116"/>
                  </a:cxn>
                  <a:cxn ang="0">
                    <a:pos x="0" y="0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/>
                <a:ahLst/>
                <a:cxnLst>
                  <a:cxn ang="0">
                    <a:pos x="0" y="116"/>
                  </a:cxn>
                  <a:cxn ang="0">
                    <a:pos x="0" y="3772"/>
                  </a:cxn>
                  <a:cxn ang="0">
                    <a:pos x="106" y="3888"/>
                  </a:cxn>
                  <a:cxn ang="0">
                    <a:pos x="106" y="0"/>
                  </a:cxn>
                  <a:cxn ang="0">
                    <a:pos x="0" y="116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/>
                <a:ahLst/>
                <a:cxnLst>
                  <a:cxn ang="0">
                    <a:pos x="108" y="0"/>
                  </a:cxn>
                  <a:cxn ang="0">
                    <a:pos x="5162" y="0"/>
                  </a:cxn>
                  <a:cxn ang="0">
                    <a:pos x="5270" y="116"/>
                  </a:cxn>
                  <a:cxn ang="0">
                    <a:pos x="0" y="116"/>
                  </a:cxn>
                  <a:cxn ang="0">
                    <a:pos x="108" y="0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/>
                <a:ahLst/>
                <a:cxnLst>
                  <a:cxn ang="0">
                    <a:pos x="40" y="51"/>
                  </a:cxn>
                  <a:cxn ang="0">
                    <a:pos x="46" y="109"/>
                  </a:cxn>
                  <a:cxn ang="0">
                    <a:pos x="26" y="167"/>
                  </a:cxn>
                  <a:cxn ang="0">
                    <a:pos x="40" y="225"/>
                  </a:cxn>
                  <a:cxn ang="0">
                    <a:pos x="53" y="283"/>
                  </a:cxn>
                  <a:cxn ang="0">
                    <a:pos x="46" y="341"/>
                  </a:cxn>
                  <a:cxn ang="0">
                    <a:pos x="33" y="406"/>
                  </a:cxn>
                  <a:cxn ang="0">
                    <a:pos x="46" y="464"/>
                  </a:cxn>
                  <a:cxn ang="0">
                    <a:pos x="46" y="530"/>
                  </a:cxn>
                  <a:cxn ang="0">
                    <a:pos x="33" y="588"/>
                  </a:cxn>
                  <a:cxn ang="0">
                    <a:pos x="46" y="646"/>
                  </a:cxn>
                  <a:cxn ang="0">
                    <a:pos x="59" y="704"/>
                  </a:cxn>
                  <a:cxn ang="0">
                    <a:pos x="66" y="769"/>
                  </a:cxn>
                  <a:cxn ang="0">
                    <a:pos x="53" y="834"/>
                  </a:cxn>
                  <a:cxn ang="0">
                    <a:pos x="20" y="892"/>
                  </a:cxn>
                  <a:cxn ang="0">
                    <a:pos x="20" y="958"/>
                  </a:cxn>
                  <a:cxn ang="0">
                    <a:pos x="46" y="1016"/>
                  </a:cxn>
                  <a:cxn ang="0">
                    <a:pos x="59" y="1088"/>
                  </a:cxn>
                  <a:cxn ang="0">
                    <a:pos x="46" y="1154"/>
                  </a:cxn>
                  <a:cxn ang="0">
                    <a:pos x="53" y="1219"/>
                  </a:cxn>
                  <a:cxn ang="0">
                    <a:pos x="59" y="1277"/>
                  </a:cxn>
                  <a:cxn ang="0">
                    <a:pos x="53" y="1342"/>
                  </a:cxn>
                  <a:cxn ang="0">
                    <a:pos x="53" y="1408"/>
                  </a:cxn>
                  <a:cxn ang="0">
                    <a:pos x="5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66" y="1698"/>
                  </a:cxn>
                  <a:cxn ang="0">
                    <a:pos x="53" y="1756"/>
                  </a:cxn>
                  <a:cxn ang="0">
                    <a:pos x="59" y="1814"/>
                  </a:cxn>
                  <a:cxn ang="0">
                    <a:pos x="66" y="1872"/>
                  </a:cxn>
                  <a:cxn ang="0">
                    <a:pos x="40" y="1814"/>
                  </a:cxn>
                  <a:cxn ang="0">
                    <a:pos x="46" y="1756"/>
                  </a:cxn>
                  <a:cxn ang="0">
                    <a:pos x="53" y="1698"/>
                  </a:cxn>
                  <a:cxn ang="0">
                    <a:pos x="53" y="1640"/>
                  </a:cxn>
                  <a:cxn ang="0">
                    <a:pos x="53" y="1582"/>
                  </a:cxn>
                  <a:cxn ang="0">
                    <a:pos x="46" y="1524"/>
                  </a:cxn>
                  <a:cxn ang="0">
                    <a:pos x="53" y="1458"/>
                  </a:cxn>
                  <a:cxn ang="0">
                    <a:pos x="53" y="1393"/>
                  </a:cxn>
                  <a:cxn ang="0">
                    <a:pos x="46" y="1328"/>
                  </a:cxn>
                  <a:cxn ang="0">
                    <a:pos x="53" y="1263"/>
                  </a:cxn>
                  <a:cxn ang="0">
                    <a:pos x="40" y="1204"/>
                  </a:cxn>
                  <a:cxn ang="0">
                    <a:pos x="40" y="1139"/>
                  </a:cxn>
                  <a:cxn ang="0">
                    <a:pos x="66" y="1081"/>
                  </a:cxn>
                  <a:cxn ang="0">
                    <a:pos x="40" y="1023"/>
                  </a:cxn>
                  <a:cxn ang="0">
                    <a:pos x="7" y="972"/>
                  </a:cxn>
                  <a:cxn ang="0">
                    <a:pos x="53" y="907"/>
                  </a:cxn>
                  <a:cxn ang="0">
                    <a:pos x="53" y="842"/>
                  </a:cxn>
                  <a:cxn ang="0">
                    <a:pos x="59" y="784"/>
                  </a:cxn>
                  <a:cxn ang="0">
                    <a:pos x="53" y="726"/>
                  </a:cxn>
                  <a:cxn ang="0">
                    <a:pos x="40" y="668"/>
                  </a:cxn>
                  <a:cxn ang="0">
                    <a:pos x="40" y="609"/>
                  </a:cxn>
                  <a:cxn ang="0">
                    <a:pos x="72" y="551"/>
                  </a:cxn>
                  <a:cxn ang="0">
                    <a:pos x="79" y="486"/>
                  </a:cxn>
                  <a:cxn ang="0">
                    <a:pos x="53" y="428"/>
                  </a:cxn>
                  <a:cxn ang="0">
                    <a:pos x="53" y="370"/>
                  </a:cxn>
                  <a:cxn ang="0">
                    <a:pos x="33" y="312"/>
                  </a:cxn>
                  <a:cxn ang="0">
                    <a:pos x="26" y="247"/>
                  </a:cxn>
                  <a:cxn ang="0">
                    <a:pos x="40" y="189"/>
                  </a:cxn>
                  <a:cxn ang="0">
                    <a:pos x="53" y="131"/>
                  </a:cxn>
                  <a:cxn ang="0">
                    <a:pos x="3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/>
                <a:ahLst/>
                <a:cxnLst>
                  <a:cxn ang="0">
                    <a:pos x="87" y="0"/>
                  </a:cxn>
                  <a:cxn ang="0">
                    <a:pos x="141" y="29"/>
                  </a:cxn>
                  <a:cxn ang="0">
                    <a:pos x="202" y="43"/>
                  </a:cxn>
                  <a:cxn ang="0">
                    <a:pos x="269" y="43"/>
                  </a:cxn>
                  <a:cxn ang="0">
                    <a:pos x="336" y="65"/>
                  </a:cxn>
                  <a:cxn ang="0">
                    <a:pos x="444" y="79"/>
                  </a:cxn>
                  <a:cxn ang="0">
                    <a:pos x="525" y="72"/>
                  </a:cxn>
                  <a:cxn ang="0">
                    <a:pos x="612" y="65"/>
                  </a:cxn>
                  <a:cxn ang="0">
                    <a:pos x="713" y="43"/>
                  </a:cxn>
                  <a:cxn ang="0">
                    <a:pos x="773" y="43"/>
                  </a:cxn>
                  <a:cxn ang="0">
                    <a:pos x="841" y="50"/>
                  </a:cxn>
                  <a:cxn ang="0">
                    <a:pos x="901" y="57"/>
                  </a:cxn>
                  <a:cxn ang="0">
                    <a:pos x="1002" y="43"/>
                  </a:cxn>
                  <a:cxn ang="0">
                    <a:pos x="1069" y="36"/>
                  </a:cxn>
                  <a:cxn ang="0">
                    <a:pos x="1137" y="36"/>
                  </a:cxn>
                  <a:cxn ang="0">
                    <a:pos x="1231" y="36"/>
                  </a:cxn>
                  <a:cxn ang="0">
                    <a:pos x="1311" y="29"/>
                  </a:cxn>
                  <a:cxn ang="0">
                    <a:pos x="1379" y="29"/>
                  </a:cxn>
                  <a:cxn ang="0">
                    <a:pos x="1439" y="43"/>
                  </a:cxn>
                  <a:cxn ang="0">
                    <a:pos x="1493" y="14"/>
                  </a:cxn>
                  <a:cxn ang="0">
                    <a:pos x="1439" y="29"/>
                  </a:cxn>
                  <a:cxn ang="0">
                    <a:pos x="1385" y="36"/>
                  </a:cxn>
                  <a:cxn ang="0">
                    <a:pos x="1325" y="29"/>
                  </a:cxn>
                  <a:cxn ang="0">
                    <a:pos x="1237" y="43"/>
                  </a:cxn>
                  <a:cxn ang="0">
                    <a:pos x="1170" y="72"/>
                  </a:cxn>
                  <a:cxn ang="0">
                    <a:pos x="1110" y="65"/>
                  </a:cxn>
                  <a:cxn ang="0">
                    <a:pos x="1056" y="50"/>
                  </a:cxn>
                  <a:cxn ang="0">
                    <a:pos x="962" y="36"/>
                  </a:cxn>
                  <a:cxn ang="0">
                    <a:pos x="881" y="43"/>
                  </a:cxn>
                  <a:cxn ang="0">
                    <a:pos x="827" y="57"/>
                  </a:cxn>
                  <a:cxn ang="0">
                    <a:pos x="747" y="57"/>
                  </a:cxn>
                  <a:cxn ang="0">
                    <a:pos x="659" y="57"/>
                  </a:cxn>
                  <a:cxn ang="0">
                    <a:pos x="605" y="50"/>
                  </a:cxn>
                  <a:cxn ang="0">
                    <a:pos x="551" y="57"/>
                  </a:cxn>
                  <a:cxn ang="0">
                    <a:pos x="484" y="65"/>
                  </a:cxn>
                  <a:cxn ang="0">
                    <a:pos x="417" y="57"/>
                  </a:cxn>
                  <a:cxn ang="0">
                    <a:pos x="363" y="36"/>
                  </a:cxn>
                  <a:cxn ang="0">
                    <a:pos x="309" y="57"/>
                  </a:cxn>
                  <a:cxn ang="0">
                    <a:pos x="256" y="57"/>
                  </a:cxn>
                  <a:cxn ang="0">
                    <a:pos x="195" y="50"/>
                  </a:cxn>
                  <a:cxn ang="0">
                    <a:pos x="141" y="7"/>
                  </a:cxn>
                  <a:cxn ang="0">
                    <a:pos x="81" y="22"/>
                  </a:cxn>
                  <a:cxn ang="0">
                    <a:pos x="27" y="36"/>
                  </a:cxn>
                  <a:cxn ang="0">
                    <a:pos x="13" y="43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21" y="0"/>
                  </a:cxn>
                  <a:cxn ang="0">
                    <a:pos x="1721" y="0"/>
                  </a:cxn>
                  <a:cxn ang="0">
                    <a:pos x="1640" y="22"/>
                  </a:cxn>
                  <a:cxn ang="0">
                    <a:pos x="1613" y="7"/>
                  </a:cxn>
                  <a:cxn ang="0">
                    <a:pos x="1587" y="0"/>
                  </a:cxn>
                  <a:cxn ang="0">
                    <a:pos x="1560" y="15"/>
                  </a:cxn>
                  <a:cxn ang="0">
                    <a:pos x="1533" y="44"/>
                  </a:cxn>
                  <a:cxn ang="0">
                    <a:pos x="1506" y="58"/>
                  </a:cxn>
                  <a:cxn ang="0">
                    <a:pos x="1479" y="73"/>
                  </a:cxn>
                  <a:cxn ang="0">
                    <a:pos x="1418" y="80"/>
                  </a:cxn>
                  <a:cxn ang="0">
                    <a:pos x="1351" y="80"/>
                  </a:cxn>
                  <a:cxn ang="0">
                    <a:pos x="1311" y="73"/>
                  </a:cxn>
                  <a:cxn ang="0">
                    <a:pos x="1284" y="65"/>
                  </a:cxn>
                  <a:cxn ang="0">
                    <a:pos x="1250" y="73"/>
                  </a:cxn>
                  <a:cxn ang="0">
                    <a:pos x="1224" y="73"/>
                  </a:cxn>
                  <a:cxn ang="0">
                    <a:pos x="1170" y="73"/>
                  </a:cxn>
                  <a:cxn ang="0">
                    <a:pos x="1123" y="65"/>
                  </a:cxn>
                  <a:cxn ang="0">
                    <a:pos x="1096" y="65"/>
                  </a:cxn>
                  <a:cxn ang="0">
                    <a:pos x="1055" y="58"/>
                  </a:cxn>
                  <a:cxn ang="0">
                    <a:pos x="1029" y="58"/>
                  </a:cxn>
                  <a:cxn ang="0">
                    <a:pos x="1002" y="36"/>
                  </a:cxn>
                  <a:cxn ang="0">
                    <a:pos x="968" y="15"/>
                  </a:cxn>
                  <a:cxn ang="0">
                    <a:pos x="934" y="15"/>
                  </a:cxn>
                  <a:cxn ang="0">
                    <a:pos x="908" y="15"/>
                  </a:cxn>
                  <a:cxn ang="0">
                    <a:pos x="881" y="15"/>
                  </a:cxn>
                  <a:cxn ang="0">
                    <a:pos x="847" y="29"/>
                  </a:cxn>
                  <a:cxn ang="0">
                    <a:pos x="787" y="44"/>
                  </a:cxn>
                  <a:cxn ang="0">
                    <a:pos x="753" y="51"/>
                  </a:cxn>
                  <a:cxn ang="0">
                    <a:pos x="726" y="51"/>
                  </a:cxn>
                  <a:cxn ang="0">
                    <a:pos x="686" y="44"/>
                  </a:cxn>
                  <a:cxn ang="0">
                    <a:pos x="659" y="29"/>
                  </a:cxn>
                  <a:cxn ang="0">
                    <a:pos x="632" y="22"/>
                  </a:cxn>
                  <a:cxn ang="0">
                    <a:pos x="598" y="22"/>
                  </a:cxn>
                  <a:cxn ang="0">
                    <a:pos x="565" y="22"/>
                  </a:cxn>
                  <a:cxn ang="0">
                    <a:pos x="531" y="29"/>
                  </a:cxn>
                  <a:cxn ang="0">
                    <a:pos x="477" y="29"/>
                  </a:cxn>
                  <a:cxn ang="0">
                    <a:pos x="437" y="36"/>
                  </a:cxn>
                  <a:cxn ang="0">
                    <a:pos x="403" y="44"/>
                  </a:cxn>
                  <a:cxn ang="0">
                    <a:pos x="376" y="44"/>
                  </a:cxn>
                  <a:cxn ang="0">
                    <a:pos x="343" y="44"/>
                  </a:cxn>
                  <a:cxn ang="0">
                    <a:pos x="282" y="44"/>
                  </a:cxn>
                  <a:cxn ang="0">
                    <a:pos x="229" y="29"/>
                  </a:cxn>
                  <a:cxn ang="0">
                    <a:pos x="195" y="22"/>
                  </a:cxn>
                  <a:cxn ang="0">
                    <a:pos x="168" y="22"/>
                  </a:cxn>
                  <a:cxn ang="0">
                    <a:pos x="141" y="15"/>
                  </a:cxn>
                  <a:cxn ang="0">
                    <a:pos x="114" y="7"/>
                  </a:cxn>
                  <a:cxn ang="0">
                    <a:pos x="87" y="7"/>
                  </a:cxn>
                  <a:cxn ang="0">
                    <a:pos x="61" y="15"/>
                  </a:cxn>
                  <a:cxn ang="0">
                    <a:pos x="34" y="22"/>
                  </a:cxn>
                  <a:cxn ang="0">
                    <a:pos x="7" y="36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/>
                <a:ahLst/>
                <a:cxnLst>
                  <a:cxn ang="0">
                    <a:pos x="33" y="109"/>
                  </a:cxn>
                  <a:cxn ang="0">
                    <a:pos x="59" y="167"/>
                  </a:cxn>
                  <a:cxn ang="0">
                    <a:pos x="59" y="232"/>
                  </a:cxn>
                  <a:cxn ang="0">
                    <a:pos x="40" y="298"/>
                  </a:cxn>
                  <a:cxn ang="0">
                    <a:pos x="33" y="363"/>
                  </a:cxn>
                  <a:cxn ang="0">
                    <a:pos x="40" y="421"/>
                  </a:cxn>
                  <a:cxn ang="0">
                    <a:pos x="53" y="494"/>
                  </a:cxn>
                  <a:cxn ang="0">
                    <a:pos x="53" y="581"/>
                  </a:cxn>
                  <a:cxn ang="0">
                    <a:pos x="53" y="653"/>
                  </a:cxn>
                  <a:cxn ang="0">
                    <a:pos x="59" y="741"/>
                  </a:cxn>
                  <a:cxn ang="0">
                    <a:pos x="66" y="799"/>
                  </a:cxn>
                  <a:cxn ang="0">
                    <a:pos x="46" y="871"/>
                  </a:cxn>
                  <a:cxn ang="0">
                    <a:pos x="66" y="929"/>
                  </a:cxn>
                  <a:cxn ang="0">
                    <a:pos x="59" y="1016"/>
                  </a:cxn>
                  <a:cxn ang="0">
                    <a:pos x="53" y="1089"/>
                  </a:cxn>
                  <a:cxn ang="0">
                    <a:pos x="72" y="1147"/>
                  </a:cxn>
                  <a:cxn ang="0">
                    <a:pos x="59" y="1213"/>
                  </a:cxn>
                  <a:cxn ang="0">
                    <a:pos x="53" y="1278"/>
                  </a:cxn>
                  <a:cxn ang="0">
                    <a:pos x="72" y="1336"/>
                  </a:cxn>
                  <a:cxn ang="0">
                    <a:pos x="59" y="1300"/>
                  </a:cxn>
                  <a:cxn ang="0">
                    <a:pos x="33" y="1242"/>
                  </a:cxn>
                  <a:cxn ang="0">
                    <a:pos x="46" y="1154"/>
                  </a:cxn>
                  <a:cxn ang="0">
                    <a:pos x="59" y="1089"/>
                  </a:cxn>
                  <a:cxn ang="0">
                    <a:pos x="59" y="1031"/>
                  </a:cxn>
                  <a:cxn ang="0">
                    <a:pos x="66" y="966"/>
                  </a:cxn>
                  <a:cxn ang="0">
                    <a:pos x="66" y="864"/>
                  </a:cxn>
                  <a:cxn ang="0">
                    <a:pos x="26" y="799"/>
                  </a:cxn>
                  <a:cxn ang="0">
                    <a:pos x="26" y="726"/>
                  </a:cxn>
                  <a:cxn ang="0">
                    <a:pos x="26" y="639"/>
                  </a:cxn>
                  <a:cxn ang="0">
                    <a:pos x="26" y="581"/>
                  </a:cxn>
                  <a:cxn ang="0">
                    <a:pos x="40" y="523"/>
                  </a:cxn>
                  <a:cxn ang="0">
                    <a:pos x="46" y="450"/>
                  </a:cxn>
                  <a:cxn ang="0">
                    <a:pos x="46" y="392"/>
                  </a:cxn>
                  <a:cxn ang="0">
                    <a:pos x="46" y="319"/>
                  </a:cxn>
                  <a:cxn ang="0">
                    <a:pos x="46" y="254"/>
                  </a:cxn>
                  <a:cxn ang="0">
                    <a:pos x="53" y="196"/>
                  </a:cxn>
                  <a:cxn ang="0">
                    <a:pos x="46" y="131"/>
                  </a:cxn>
                  <a:cxn ang="0">
                    <a:pos x="13" y="73"/>
                  </a:cxn>
                  <a:cxn ang="0">
                    <a:pos x="7" y="15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116"/>
                  </a:cxn>
                  <a:cxn ang="0">
                    <a:pos x="106" y="987"/>
                  </a:cxn>
                  <a:cxn ang="0">
                    <a:pos x="53" y="1045"/>
                  </a:cxn>
                  <a:cxn ang="0">
                    <a:pos x="53" y="1161"/>
                  </a:cxn>
                  <a:cxn ang="0">
                    <a:pos x="66" y="1219"/>
                  </a:cxn>
                  <a:cxn ang="0">
                    <a:pos x="40" y="1277"/>
                  </a:cxn>
                  <a:cxn ang="0">
                    <a:pos x="40" y="1336"/>
                  </a:cxn>
                  <a:cxn ang="0">
                    <a:pos x="27" y="1394"/>
                  </a:cxn>
                  <a:cxn ang="0">
                    <a:pos x="40" y="1452"/>
                  </a:cxn>
                  <a:cxn ang="0">
                    <a:pos x="53" y="1510"/>
                  </a:cxn>
                  <a:cxn ang="0">
                    <a:pos x="53" y="1568"/>
                  </a:cxn>
                  <a:cxn ang="0">
                    <a:pos x="66" y="1626"/>
                  </a:cxn>
                  <a:cxn ang="0">
                    <a:pos x="40" y="1684"/>
                  </a:cxn>
                  <a:cxn ang="0">
                    <a:pos x="27" y="1742"/>
                  </a:cxn>
                  <a:cxn ang="0">
                    <a:pos x="27" y="1800"/>
                  </a:cxn>
                  <a:cxn ang="0">
                    <a:pos x="40" y="1873"/>
                  </a:cxn>
                  <a:cxn ang="0">
                    <a:pos x="40" y="1945"/>
                  </a:cxn>
                  <a:cxn ang="0">
                    <a:pos x="27" y="2018"/>
                  </a:cxn>
                  <a:cxn ang="0">
                    <a:pos x="40" y="2076"/>
                  </a:cxn>
                  <a:cxn ang="0">
                    <a:pos x="53" y="2134"/>
                  </a:cxn>
                  <a:cxn ang="0">
                    <a:pos x="13" y="2061"/>
                  </a:cxn>
                  <a:cxn ang="0">
                    <a:pos x="13" y="1974"/>
                  </a:cxn>
                  <a:cxn ang="0">
                    <a:pos x="13" y="1916"/>
                  </a:cxn>
                  <a:cxn ang="0">
                    <a:pos x="27" y="1858"/>
                  </a:cxn>
                  <a:cxn ang="0">
                    <a:pos x="40" y="1800"/>
                  </a:cxn>
                  <a:cxn ang="0">
                    <a:pos x="40" y="1684"/>
                  </a:cxn>
                  <a:cxn ang="0">
                    <a:pos x="40" y="1597"/>
                  </a:cxn>
                  <a:cxn ang="0">
                    <a:pos x="40" y="1539"/>
                  </a:cxn>
                  <a:cxn ang="0">
                    <a:pos x="40" y="1481"/>
                  </a:cxn>
                  <a:cxn ang="0">
                    <a:pos x="53" y="1423"/>
                  </a:cxn>
                  <a:cxn ang="0">
                    <a:pos x="53" y="1350"/>
                  </a:cxn>
                  <a:cxn ang="0">
                    <a:pos x="53" y="1292"/>
                  </a:cxn>
                  <a:cxn ang="0">
                    <a:pos x="40" y="1234"/>
                  </a:cxn>
                  <a:cxn ang="0">
                    <a:pos x="40" y="1176"/>
                  </a:cxn>
                  <a:cxn ang="0">
                    <a:pos x="53" y="1118"/>
                  </a:cxn>
                  <a:cxn ang="0">
                    <a:pos x="66" y="1060"/>
                  </a:cxn>
                  <a:cxn ang="0">
                    <a:pos x="66" y="987"/>
                  </a:cxn>
                  <a:cxn ang="0">
                    <a:pos x="66" y="929"/>
                  </a:cxn>
                  <a:cxn ang="0">
                    <a:pos x="66" y="871"/>
                  </a:cxn>
                  <a:cxn ang="0">
                    <a:pos x="66" y="798"/>
                  </a:cxn>
                  <a:cxn ang="0">
                    <a:pos x="66" y="726"/>
                  </a:cxn>
                  <a:cxn ang="0">
                    <a:pos x="66" y="668"/>
                  </a:cxn>
                  <a:cxn ang="0">
                    <a:pos x="66" y="552"/>
                  </a:cxn>
                  <a:cxn ang="0">
                    <a:pos x="53" y="494"/>
                  </a:cxn>
                  <a:cxn ang="0">
                    <a:pos x="53" y="436"/>
                  </a:cxn>
                  <a:cxn ang="0">
                    <a:pos x="53" y="377"/>
                  </a:cxn>
                  <a:cxn ang="0">
                    <a:pos x="53" y="319"/>
                  </a:cxn>
                  <a:cxn ang="0">
                    <a:pos x="53" y="261"/>
                  </a:cxn>
                  <a:cxn ang="0">
                    <a:pos x="53" y="203"/>
                  </a:cxn>
                  <a:cxn ang="0">
                    <a:pos x="53" y="145"/>
                  </a:cxn>
                  <a:cxn ang="0">
                    <a:pos x="27" y="87"/>
                  </a:cxn>
                  <a:cxn ang="0">
                    <a:pos x="0" y="0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/>
                <a:ahLst/>
                <a:cxnLst>
                  <a:cxn ang="0">
                    <a:pos x="92" y="0"/>
                  </a:cxn>
                  <a:cxn ang="0">
                    <a:pos x="79" y="73"/>
                  </a:cxn>
                  <a:cxn ang="0">
                    <a:pos x="79" y="131"/>
                  </a:cxn>
                  <a:cxn ang="0">
                    <a:pos x="66" y="189"/>
                  </a:cxn>
                  <a:cxn ang="0">
                    <a:pos x="26" y="247"/>
                  </a:cxn>
                  <a:cxn ang="0">
                    <a:pos x="26" y="305"/>
                  </a:cxn>
                  <a:cxn ang="0">
                    <a:pos x="26" y="363"/>
                  </a:cxn>
                  <a:cxn ang="0">
                    <a:pos x="39" y="421"/>
                  </a:cxn>
                  <a:cxn ang="0">
                    <a:pos x="53" y="479"/>
                  </a:cxn>
                  <a:cxn ang="0">
                    <a:pos x="53" y="537"/>
                  </a:cxn>
                  <a:cxn ang="0">
                    <a:pos x="39" y="610"/>
                  </a:cxn>
                  <a:cxn ang="0">
                    <a:pos x="39" y="668"/>
                  </a:cxn>
                  <a:cxn ang="0">
                    <a:pos x="39" y="726"/>
                  </a:cxn>
                  <a:cxn ang="0">
                    <a:pos x="39" y="784"/>
                  </a:cxn>
                  <a:cxn ang="0">
                    <a:pos x="13" y="856"/>
                  </a:cxn>
                  <a:cxn ang="0">
                    <a:pos x="0" y="914"/>
                  </a:cxn>
                  <a:cxn ang="0">
                    <a:pos x="0" y="972"/>
                  </a:cxn>
                  <a:cxn ang="0">
                    <a:pos x="26" y="1030"/>
                  </a:cxn>
                  <a:cxn ang="0">
                    <a:pos x="26" y="1103"/>
                  </a:cxn>
                  <a:cxn ang="0">
                    <a:pos x="13" y="1176"/>
                  </a:cxn>
                  <a:cxn ang="0">
                    <a:pos x="13" y="1234"/>
                  </a:cxn>
                  <a:cxn ang="0">
                    <a:pos x="13" y="1292"/>
                  </a:cxn>
                  <a:cxn ang="0">
                    <a:pos x="13" y="1350"/>
                  </a:cxn>
                  <a:cxn ang="0">
                    <a:pos x="0" y="1408"/>
                  </a:cxn>
                  <a:cxn ang="0">
                    <a:pos x="0" y="1466"/>
                  </a:cxn>
                  <a:cxn ang="0">
                    <a:pos x="13" y="1524"/>
                  </a:cxn>
                  <a:cxn ang="0">
                    <a:pos x="53" y="1582"/>
                  </a:cxn>
                  <a:cxn ang="0">
                    <a:pos x="53" y="1640"/>
                  </a:cxn>
                  <a:cxn ang="0">
                    <a:pos x="26" y="1698"/>
                  </a:cxn>
                  <a:cxn ang="0">
                    <a:pos x="53" y="1640"/>
                  </a:cxn>
                  <a:cxn ang="0">
                    <a:pos x="39" y="1567"/>
                  </a:cxn>
                  <a:cxn ang="0">
                    <a:pos x="26" y="1509"/>
                  </a:cxn>
                  <a:cxn ang="0">
                    <a:pos x="26" y="1437"/>
                  </a:cxn>
                  <a:cxn ang="0">
                    <a:pos x="26" y="1379"/>
                  </a:cxn>
                  <a:cxn ang="0">
                    <a:pos x="26" y="1321"/>
                  </a:cxn>
                  <a:cxn ang="0">
                    <a:pos x="26" y="1263"/>
                  </a:cxn>
                  <a:cxn ang="0">
                    <a:pos x="26" y="1205"/>
                  </a:cxn>
                  <a:cxn ang="0">
                    <a:pos x="53" y="1147"/>
                  </a:cxn>
                  <a:cxn ang="0">
                    <a:pos x="66" y="1088"/>
                  </a:cxn>
                  <a:cxn ang="0">
                    <a:pos x="39" y="1030"/>
                  </a:cxn>
                  <a:cxn ang="0">
                    <a:pos x="13" y="972"/>
                  </a:cxn>
                  <a:cxn ang="0">
                    <a:pos x="13" y="914"/>
                  </a:cxn>
                  <a:cxn ang="0">
                    <a:pos x="26" y="856"/>
                  </a:cxn>
                  <a:cxn ang="0">
                    <a:pos x="39" y="798"/>
                  </a:cxn>
                  <a:cxn ang="0">
                    <a:pos x="39" y="740"/>
                  </a:cxn>
                  <a:cxn ang="0">
                    <a:pos x="53" y="682"/>
                  </a:cxn>
                  <a:cxn ang="0">
                    <a:pos x="66" y="624"/>
                  </a:cxn>
                  <a:cxn ang="0">
                    <a:pos x="66" y="566"/>
                  </a:cxn>
                  <a:cxn ang="0">
                    <a:pos x="53" y="508"/>
                  </a:cxn>
                  <a:cxn ang="0">
                    <a:pos x="39" y="450"/>
                  </a:cxn>
                  <a:cxn ang="0">
                    <a:pos x="26" y="392"/>
                  </a:cxn>
                  <a:cxn ang="0">
                    <a:pos x="26" y="334"/>
                  </a:cxn>
                  <a:cxn ang="0">
                    <a:pos x="26" y="276"/>
                  </a:cxn>
                  <a:cxn ang="0">
                    <a:pos x="66" y="218"/>
                  </a:cxn>
                  <a:cxn ang="0">
                    <a:pos x="66" y="160"/>
                  </a:cxn>
                  <a:cxn ang="0">
                    <a:pos x="66" y="102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/>
                <a:ahLst/>
                <a:cxnLst>
                  <a:cxn ang="0">
                    <a:pos x="81" y="73"/>
                  </a:cxn>
                  <a:cxn ang="0">
                    <a:pos x="188" y="44"/>
                  </a:cxn>
                  <a:cxn ang="0">
                    <a:pos x="296" y="58"/>
                  </a:cxn>
                  <a:cxn ang="0">
                    <a:pos x="417" y="87"/>
                  </a:cxn>
                  <a:cxn ang="0">
                    <a:pos x="524" y="87"/>
                  </a:cxn>
                  <a:cxn ang="0">
                    <a:pos x="645" y="73"/>
                  </a:cxn>
                  <a:cxn ang="0">
                    <a:pos x="833" y="58"/>
                  </a:cxn>
                  <a:cxn ang="0">
                    <a:pos x="941" y="44"/>
                  </a:cxn>
                  <a:cxn ang="0">
                    <a:pos x="1061" y="58"/>
                  </a:cxn>
                  <a:cxn ang="0">
                    <a:pos x="1209" y="58"/>
                  </a:cxn>
                  <a:cxn ang="0">
                    <a:pos x="1344" y="44"/>
                  </a:cxn>
                  <a:cxn ang="0">
                    <a:pos x="1451" y="44"/>
                  </a:cxn>
                  <a:cxn ang="0">
                    <a:pos x="1559" y="0"/>
                  </a:cxn>
                  <a:cxn ang="0">
                    <a:pos x="2472" y="0"/>
                  </a:cxn>
                  <a:cxn ang="0">
                    <a:pos x="2472" y="58"/>
                  </a:cxn>
                  <a:cxn ang="0">
                    <a:pos x="2351" y="58"/>
                  </a:cxn>
                  <a:cxn ang="0">
                    <a:pos x="2244" y="58"/>
                  </a:cxn>
                  <a:cxn ang="0">
                    <a:pos x="2123" y="73"/>
                  </a:cxn>
                  <a:cxn ang="0">
                    <a:pos x="2015" y="87"/>
                  </a:cxn>
                  <a:cxn ang="0">
                    <a:pos x="1868" y="73"/>
                  </a:cxn>
                  <a:cxn ang="0">
                    <a:pos x="1760" y="58"/>
                  </a:cxn>
                  <a:cxn ang="0">
                    <a:pos x="1639" y="58"/>
                  </a:cxn>
                  <a:cxn ang="0">
                    <a:pos x="1532" y="73"/>
                  </a:cxn>
                  <a:cxn ang="0">
                    <a:pos x="1424" y="73"/>
                  </a:cxn>
                  <a:cxn ang="0">
                    <a:pos x="1317" y="58"/>
                  </a:cxn>
                  <a:cxn ang="0">
                    <a:pos x="1088" y="73"/>
                  </a:cxn>
                  <a:cxn ang="0">
                    <a:pos x="967" y="73"/>
                  </a:cxn>
                  <a:cxn ang="0">
                    <a:pos x="846" y="87"/>
                  </a:cxn>
                  <a:cxn ang="0">
                    <a:pos x="726" y="73"/>
                  </a:cxn>
                  <a:cxn ang="0">
                    <a:pos x="591" y="73"/>
                  </a:cxn>
                  <a:cxn ang="0">
                    <a:pos x="470" y="73"/>
                  </a:cxn>
                  <a:cxn ang="0">
                    <a:pos x="363" y="73"/>
                  </a:cxn>
                  <a:cxn ang="0">
                    <a:pos x="255" y="44"/>
                  </a:cxn>
                  <a:cxn ang="0">
                    <a:pos x="148" y="73"/>
                  </a:cxn>
                  <a:cxn ang="0">
                    <a:pos x="0" y="116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/>
                <a:ahLst/>
                <a:cxnLst>
                  <a:cxn ang="0">
                    <a:pos x="188" y="0"/>
                  </a:cxn>
                  <a:cxn ang="0">
                    <a:pos x="363" y="74"/>
                  </a:cxn>
                  <a:cxn ang="0">
                    <a:pos x="444" y="74"/>
                  </a:cxn>
                  <a:cxn ang="0">
                    <a:pos x="565" y="74"/>
                  </a:cxn>
                  <a:cxn ang="0">
                    <a:pos x="619" y="74"/>
                  </a:cxn>
                  <a:cxn ang="0">
                    <a:pos x="699" y="59"/>
                  </a:cxn>
                  <a:cxn ang="0">
                    <a:pos x="753" y="59"/>
                  </a:cxn>
                  <a:cxn ang="0">
                    <a:pos x="807" y="44"/>
                  </a:cxn>
                  <a:cxn ang="0">
                    <a:pos x="874" y="44"/>
                  </a:cxn>
                  <a:cxn ang="0">
                    <a:pos x="928" y="44"/>
                  </a:cxn>
                  <a:cxn ang="0">
                    <a:pos x="995" y="74"/>
                  </a:cxn>
                  <a:cxn ang="0">
                    <a:pos x="1103" y="74"/>
                  </a:cxn>
                  <a:cxn ang="0">
                    <a:pos x="1157" y="74"/>
                  </a:cxn>
                  <a:cxn ang="0">
                    <a:pos x="1211" y="74"/>
                  </a:cxn>
                  <a:cxn ang="0">
                    <a:pos x="1332" y="74"/>
                  </a:cxn>
                  <a:cxn ang="0">
                    <a:pos x="1399" y="59"/>
                  </a:cxn>
                  <a:cxn ang="0">
                    <a:pos x="1453" y="44"/>
                  </a:cxn>
                  <a:cxn ang="0">
                    <a:pos x="1506" y="44"/>
                  </a:cxn>
                  <a:cxn ang="0">
                    <a:pos x="1560" y="30"/>
                  </a:cxn>
                  <a:cxn ang="0">
                    <a:pos x="1654" y="30"/>
                  </a:cxn>
                  <a:cxn ang="0">
                    <a:pos x="1708" y="30"/>
                  </a:cxn>
                  <a:cxn ang="0">
                    <a:pos x="1762" y="30"/>
                  </a:cxn>
                  <a:cxn ang="0">
                    <a:pos x="1708" y="30"/>
                  </a:cxn>
                  <a:cxn ang="0">
                    <a:pos x="1654" y="44"/>
                  </a:cxn>
                  <a:cxn ang="0">
                    <a:pos x="1601" y="74"/>
                  </a:cxn>
                  <a:cxn ang="0">
                    <a:pos x="1547" y="74"/>
                  </a:cxn>
                  <a:cxn ang="0">
                    <a:pos x="1493" y="74"/>
                  </a:cxn>
                  <a:cxn ang="0">
                    <a:pos x="1426" y="59"/>
                  </a:cxn>
                  <a:cxn ang="0">
                    <a:pos x="1372" y="59"/>
                  </a:cxn>
                  <a:cxn ang="0">
                    <a:pos x="1251" y="59"/>
                  </a:cxn>
                  <a:cxn ang="0">
                    <a:pos x="1184" y="59"/>
                  </a:cxn>
                  <a:cxn ang="0">
                    <a:pos x="1116" y="59"/>
                  </a:cxn>
                  <a:cxn ang="0">
                    <a:pos x="1009" y="59"/>
                  </a:cxn>
                  <a:cxn ang="0">
                    <a:pos x="955" y="59"/>
                  </a:cxn>
                  <a:cxn ang="0">
                    <a:pos x="888" y="59"/>
                  </a:cxn>
                  <a:cxn ang="0">
                    <a:pos x="820" y="74"/>
                  </a:cxn>
                  <a:cxn ang="0">
                    <a:pos x="767" y="74"/>
                  </a:cxn>
                  <a:cxn ang="0">
                    <a:pos x="699" y="59"/>
                  </a:cxn>
                  <a:cxn ang="0">
                    <a:pos x="646" y="44"/>
                  </a:cxn>
                  <a:cxn ang="0">
                    <a:pos x="592" y="44"/>
                  </a:cxn>
                  <a:cxn ang="0">
                    <a:pos x="538" y="44"/>
                  </a:cxn>
                  <a:cxn ang="0">
                    <a:pos x="484" y="59"/>
                  </a:cxn>
                  <a:cxn ang="0">
                    <a:pos x="430" y="59"/>
                  </a:cxn>
                  <a:cxn ang="0">
                    <a:pos x="377" y="30"/>
                  </a:cxn>
                  <a:cxn ang="0">
                    <a:pos x="323" y="15"/>
                  </a:cxn>
                  <a:cxn ang="0">
                    <a:pos x="269" y="15"/>
                  </a:cxn>
                  <a:cxn ang="0">
                    <a:pos x="215" y="15"/>
                  </a:cxn>
                  <a:cxn ang="0">
                    <a:pos x="161" y="15"/>
                  </a:cxn>
                  <a:cxn ang="0">
                    <a:pos x="108" y="30"/>
                  </a:cxn>
                  <a:cxn ang="0">
                    <a:pos x="54" y="44"/>
                  </a:cxn>
                  <a:cxn ang="0">
                    <a:pos x="0" y="59"/>
                  </a:cxn>
                  <a:cxn ang="0">
                    <a:pos x="54" y="59"/>
                  </a:cxn>
                  <a:cxn ang="0">
                    <a:pos x="108" y="30"/>
                  </a:cxn>
                  <a:cxn ang="0">
                    <a:pos x="161" y="30"/>
                  </a:cxn>
                  <a:cxn ang="0">
                    <a:pos x="188" y="0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 w="12700" cap="rnd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7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8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0" charset="0"/>
                <a:ea typeface="+mn-ea"/>
                <a:cs typeface="+mn-cs"/>
              </a:rPr>
              <a:t> DRESSING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0" charset="0"/>
                <a:ea typeface="+mn-ea"/>
                <a:cs typeface="+mn-cs"/>
              </a:rPr>
              <a:t>        THE                                    </a:t>
            </a:r>
          </a:p>
          <a:p>
            <a:pPr algn="l">
              <a:defRPr/>
            </a:pPr>
            <a:r>
              <a:rPr lang="en-US" sz="2000" b="1" i="0">
                <a:solidFill>
                  <a:schemeClr val="tx2"/>
                </a:solidFill>
                <a:latin typeface="Times" pitchFamily="-110" charset="0"/>
                <a:ea typeface="+mn-ea"/>
                <a:cs typeface="+mn-cs"/>
              </a:rPr>
              <a:t>   STAGE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779843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235819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691981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18441912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1606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368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66188"/>
            <a:ext cx="4038600" cy="4530725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43959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9401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0875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2773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7063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01087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430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0802823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6595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5233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1291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7693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61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8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620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42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95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91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605161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957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667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100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977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733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015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0276993-0C83-7B42-812A-ED63A6BFDEF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4153409"/>
      </p:ext>
    </p:extLst>
  </p:cSld>
  <p:clrMapOvr>
    <a:masterClrMapping/>
  </p:clrMapOvr>
  <p:transition spd="med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D80C5B6-7DE3-7D45-AF98-32FC164D151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5060305"/>
      </p:ext>
    </p:extLst>
  </p:cSld>
  <p:clrMapOvr>
    <a:masterClrMapping/>
  </p:clrMapOvr>
  <p:transition spd="med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256909-6180-C14C-A802-BE71F4CEF9A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0665270"/>
      </p:ext>
    </p:extLst>
  </p:cSld>
  <p:clrMapOvr>
    <a:masterClrMapping/>
  </p:clrMapOvr>
  <p:transition spd="med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7862890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9C7DF3B-9C83-B341-9932-AAC3A526901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6252688"/>
      </p:ext>
    </p:extLst>
  </p:cSld>
  <p:clrMapOvr>
    <a:masterClrMapping/>
  </p:clrMapOvr>
  <p:transition spd="med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71000E3-0003-E24B-8E91-25F2F3E8CA4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21381449"/>
      </p:ext>
    </p:extLst>
  </p:cSld>
  <p:clrMapOvr>
    <a:masterClrMapping/>
  </p:clrMapOvr>
  <p:transition spd="med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51089D5-426E-4A42-ABCD-F6930D21705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90439109"/>
      </p:ext>
    </p:extLst>
  </p:cSld>
  <p:clrMapOvr>
    <a:masterClrMapping/>
  </p:clrMapOvr>
  <p:transition spd="med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7C25455-1154-354D-9DE6-94714F644E2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6013230"/>
      </p:ext>
    </p:extLst>
  </p:cSld>
  <p:clrMapOvr>
    <a:masterClrMapping/>
  </p:clrMapOvr>
  <p:transition spd="med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73BB97B-A711-FA46-AA2A-A586669B52D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6987028"/>
      </p:ext>
    </p:extLst>
  </p:cSld>
  <p:clrMapOvr>
    <a:masterClrMapping/>
  </p:clrMapOvr>
  <p:transition spd="med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BD2E87-E032-F543-9BED-63AF2F14954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43633872"/>
      </p:ext>
    </p:extLst>
  </p:cSld>
  <p:clrMapOvr>
    <a:masterClrMapping/>
  </p:clrMapOvr>
  <p:transition spd="med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83D18D3-1177-6C4C-9961-E9A1B0F87A3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0713849"/>
      </p:ext>
    </p:extLst>
  </p:cSld>
  <p:clrMapOvr>
    <a:masterClrMapping/>
  </p:clrMapOvr>
  <p:transition spd="med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3C26FDB-7864-C84F-B027-4781C92F57A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2170419"/>
      </p:ext>
    </p:extLst>
  </p:cSld>
  <p:clrMapOvr>
    <a:masterClrMapping/>
  </p:clrMapOvr>
  <p:transition spd="med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B72DB97-91BA-F446-BF28-EA6ED37035D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673860"/>
      </p:ext>
    </p:extLst>
  </p:cSld>
  <p:clrMapOvr>
    <a:masterClrMapping/>
  </p:clrMapOvr>
  <p:transition spd="med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70969065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3480804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0067942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304834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624362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1884165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0408565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9065030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029038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4144165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9224411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370772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1797169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49895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98739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61941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80" name="Rectangle 56"/>
          <p:cNvSpPr>
            <a:spLocks noChangeArrowheads="1"/>
          </p:cNvSpPr>
          <p:nvPr userDrawn="1"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28" name="Freeform 4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/>
            <a:ahLst/>
            <a:cxnLst>
              <a:cxn ang="0">
                <a:pos x="91" y="33"/>
              </a:cxn>
              <a:cxn ang="0">
                <a:pos x="212" y="76"/>
              </a:cxn>
              <a:cxn ang="0">
                <a:pos x="332" y="174"/>
              </a:cxn>
              <a:cxn ang="0">
                <a:pos x="383" y="305"/>
              </a:cxn>
              <a:cxn ang="0">
                <a:pos x="443" y="446"/>
              </a:cxn>
              <a:cxn ang="0">
                <a:pos x="453" y="620"/>
              </a:cxn>
              <a:cxn ang="0">
                <a:pos x="494" y="751"/>
              </a:cxn>
              <a:cxn ang="0">
                <a:pos x="494" y="882"/>
              </a:cxn>
              <a:cxn ang="0">
                <a:pos x="483" y="1012"/>
              </a:cxn>
              <a:cxn ang="0">
                <a:pos x="473" y="1143"/>
              </a:cxn>
              <a:cxn ang="0">
                <a:pos x="463" y="1284"/>
              </a:cxn>
              <a:cxn ang="0">
                <a:pos x="433" y="1426"/>
              </a:cxn>
              <a:cxn ang="0">
                <a:pos x="383" y="1556"/>
              </a:cxn>
              <a:cxn ang="0">
                <a:pos x="353" y="1687"/>
              </a:cxn>
              <a:cxn ang="0">
                <a:pos x="443" y="1796"/>
              </a:cxn>
              <a:cxn ang="0">
                <a:pos x="494" y="1937"/>
              </a:cxn>
              <a:cxn ang="0">
                <a:pos x="524" y="2068"/>
              </a:cxn>
              <a:cxn ang="0">
                <a:pos x="614" y="2198"/>
              </a:cxn>
              <a:cxn ang="0">
                <a:pos x="705" y="2351"/>
              </a:cxn>
              <a:cxn ang="0">
                <a:pos x="836" y="2470"/>
              </a:cxn>
              <a:cxn ang="0">
                <a:pos x="947" y="2612"/>
              </a:cxn>
              <a:cxn ang="0">
                <a:pos x="1078" y="2721"/>
              </a:cxn>
              <a:cxn ang="0">
                <a:pos x="1158" y="2851"/>
              </a:cxn>
              <a:cxn ang="0">
                <a:pos x="1269" y="3004"/>
              </a:cxn>
              <a:cxn ang="0">
                <a:pos x="1319" y="3156"/>
              </a:cxn>
              <a:cxn ang="0">
                <a:pos x="1370" y="3308"/>
              </a:cxn>
              <a:cxn ang="0">
                <a:pos x="1400" y="3439"/>
              </a:cxn>
              <a:cxn ang="0">
                <a:pos x="1410" y="3145"/>
              </a:cxn>
              <a:cxn ang="0">
                <a:pos x="1340" y="3058"/>
              </a:cxn>
              <a:cxn ang="0">
                <a:pos x="1259" y="2862"/>
              </a:cxn>
              <a:cxn ang="0">
                <a:pos x="1098" y="2721"/>
              </a:cxn>
              <a:cxn ang="0">
                <a:pos x="997" y="2514"/>
              </a:cxn>
              <a:cxn ang="0">
                <a:pos x="806" y="2449"/>
              </a:cxn>
              <a:cxn ang="0">
                <a:pos x="735" y="2307"/>
              </a:cxn>
              <a:cxn ang="0">
                <a:pos x="635" y="2187"/>
              </a:cxn>
              <a:cxn ang="0">
                <a:pos x="534" y="1959"/>
              </a:cxn>
              <a:cxn ang="0">
                <a:pos x="443" y="1785"/>
              </a:cxn>
              <a:cxn ang="0">
                <a:pos x="403" y="1632"/>
              </a:cxn>
              <a:cxn ang="0">
                <a:pos x="433" y="1491"/>
              </a:cxn>
              <a:cxn ang="0">
                <a:pos x="483" y="1349"/>
              </a:cxn>
              <a:cxn ang="0">
                <a:pos x="483" y="1208"/>
              </a:cxn>
              <a:cxn ang="0">
                <a:pos x="524" y="1023"/>
              </a:cxn>
              <a:cxn ang="0">
                <a:pos x="514" y="805"/>
              </a:cxn>
              <a:cxn ang="0">
                <a:pos x="534" y="642"/>
              </a:cxn>
              <a:cxn ang="0">
                <a:pos x="554" y="522"/>
              </a:cxn>
              <a:cxn ang="0">
                <a:pos x="665" y="392"/>
              </a:cxn>
              <a:cxn ang="0">
                <a:pos x="826" y="218"/>
              </a:cxn>
              <a:cxn ang="0">
                <a:pos x="876" y="76"/>
              </a:cxn>
              <a:cxn ang="0">
                <a:pos x="917" y="11"/>
              </a:cxn>
              <a:cxn ang="0">
                <a:pos x="765" y="87"/>
              </a:cxn>
              <a:cxn ang="0">
                <a:pos x="755" y="218"/>
              </a:cxn>
              <a:cxn ang="0">
                <a:pos x="745" y="305"/>
              </a:cxn>
              <a:cxn ang="0">
                <a:pos x="624" y="435"/>
              </a:cxn>
              <a:cxn ang="0">
                <a:pos x="534" y="522"/>
              </a:cxn>
              <a:cxn ang="0">
                <a:pos x="483" y="664"/>
              </a:cxn>
              <a:cxn ang="0">
                <a:pos x="473" y="511"/>
              </a:cxn>
              <a:cxn ang="0">
                <a:pos x="443" y="348"/>
              </a:cxn>
              <a:cxn ang="0">
                <a:pos x="383" y="218"/>
              </a:cxn>
              <a:cxn ang="0">
                <a:pos x="302" y="98"/>
              </a:cxn>
              <a:cxn ang="0">
                <a:pos x="181" y="33"/>
              </a:cxn>
              <a:cxn ang="0">
                <a:pos x="60" y="1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/>
            <a:ahLst/>
            <a:cxnLst>
              <a:cxn ang="0">
                <a:pos x="151" y="54"/>
              </a:cxn>
              <a:cxn ang="0">
                <a:pos x="282" y="250"/>
              </a:cxn>
              <a:cxn ang="0">
                <a:pos x="524" y="261"/>
              </a:cxn>
              <a:cxn ang="0">
                <a:pos x="686" y="467"/>
              </a:cxn>
              <a:cxn ang="0">
                <a:pos x="766" y="706"/>
              </a:cxn>
              <a:cxn ang="0">
                <a:pos x="918" y="739"/>
              </a:cxn>
              <a:cxn ang="0">
                <a:pos x="1008" y="815"/>
              </a:cxn>
              <a:cxn ang="0">
                <a:pos x="1210" y="869"/>
              </a:cxn>
              <a:cxn ang="0">
                <a:pos x="1331" y="772"/>
              </a:cxn>
              <a:cxn ang="0">
                <a:pos x="1412" y="565"/>
              </a:cxn>
              <a:cxn ang="0">
                <a:pos x="1291" y="359"/>
              </a:cxn>
              <a:cxn ang="0">
                <a:pos x="1412" y="163"/>
              </a:cxn>
              <a:cxn ang="0">
                <a:pos x="1603" y="206"/>
              </a:cxn>
              <a:cxn ang="0">
                <a:pos x="1785" y="250"/>
              </a:cxn>
              <a:cxn ang="0">
                <a:pos x="1967" y="250"/>
              </a:cxn>
              <a:cxn ang="0">
                <a:pos x="2088" y="217"/>
              </a:cxn>
              <a:cxn ang="0">
                <a:pos x="2219" y="120"/>
              </a:cxn>
              <a:cxn ang="0">
                <a:pos x="2420" y="261"/>
              </a:cxn>
              <a:cxn ang="0">
                <a:pos x="2612" y="348"/>
              </a:cxn>
              <a:cxn ang="0">
                <a:pos x="2783" y="478"/>
              </a:cxn>
              <a:cxn ang="0">
                <a:pos x="2985" y="576"/>
              </a:cxn>
              <a:cxn ang="0">
                <a:pos x="3177" y="652"/>
              </a:cxn>
              <a:cxn ang="0">
                <a:pos x="3378" y="772"/>
              </a:cxn>
              <a:cxn ang="0">
                <a:pos x="3580" y="706"/>
              </a:cxn>
              <a:cxn ang="0">
                <a:pos x="3782" y="772"/>
              </a:cxn>
              <a:cxn ang="0">
                <a:pos x="3983" y="706"/>
              </a:cxn>
              <a:cxn ang="0">
                <a:pos x="4195" y="696"/>
              </a:cxn>
              <a:cxn ang="0">
                <a:pos x="4397" y="783"/>
              </a:cxn>
              <a:cxn ang="0">
                <a:pos x="4599" y="783"/>
              </a:cxn>
              <a:cxn ang="0">
                <a:pos x="4800" y="761"/>
              </a:cxn>
              <a:cxn ang="0">
                <a:pos x="4760" y="848"/>
              </a:cxn>
              <a:cxn ang="0">
                <a:pos x="4498" y="924"/>
              </a:cxn>
              <a:cxn ang="0">
                <a:pos x="4296" y="978"/>
              </a:cxn>
              <a:cxn ang="0">
                <a:pos x="4276" y="1130"/>
              </a:cxn>
              <a:cxn ang="0">
                <a:pos x="4165" y="1293"/>
              </a:cxn>
              <a:cxn ang="0">
                <a:pos x="3933" y="1337"/>
              </a:cxn>
              <a:cxn ang="0">
                <a:pos x="3620" y="1185"/>
              </a:cxn>
              <a:cxn ang="0">
                <a:pos x="3409" y="1011"/>
              </a:cxn>
              <a:cxn ang="0">
                <a:pos x="3177" y="978"/>
              </a:cxn>
              <a:cxn ang="0">
                <a:pos x="2955" y="859"/>
              </a:cxn>
              <a:cxn ang="0">
                <a:pos x="2703" y="848"/>
              </a:cxn>
              <a:cxn ang="0">
                <a:pos x="2471" y="924"/>
              </a:cxn>
              <a:cxn ang="0">
                <a:pos x="2239" y="859"/>
              </a:cxn>
              <a:cxn ang="0">
                <a:pos x="2027" y="772"/>
              </a:cxn>
              <a:cxn ang="0">
                <a:pos x="1926" y="946"/>
              </a:cxn>
              <a:cxn ang="0">
                <a:pos x="1916" y="1163"/>
              </a:cxn>
              <a:cxn ang="0">
                <a:pos x="1805" y="1359"/>
              </a:cxn>
              <a:cxn ang="0">
                <a:pos x="1593" y="1402"/>
              </a:cxn>
              <a:cxn ang="0">
                <a:pos x="1382" y="1326"/>
              </a:cxn>
              <a:cxn ang="0">
                <a:pos x="1180" y="1239"/>
              </a:cxn>
              <a:cxn ang="0">
                <a:pos x="978" y="1217"/>
              </a:cxn>
              <a:cxn ang="0">
                <a:pos x="777" y="1337"/>
              </a:cxn>
              <a:cxn ang="0">
                <a:pos x="625" y="1250"/>
              </a:cxn>
              <a:cxn ang="0">
                <a:pos x="504" y="1087"/>
              </a:cxn>
              <a:cxn ang="0">
                <a:pos x="373" y="902"/>
              </a:cxn>
              <a:cxn ang="0">
                <a:pos x="182" y="783"/>
              </a:cxn>
              <a:cxn ang="0">
                <a:pos x="121" y="598"/>
              </a:cxn>
              <a:cxn ang="0">
                <a:pos x="61" y="413"/>
              </a:cxn>
              <a:cxn ang="0">
                <a:pos x="61" y="196"/>
              </a:cxn>
              <a:cxn ang="0">
                <a:pos x="0" y="0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/>
            <a:ahLst/>
            <a:cxnLst>
              <a:cxn ang="0">
                <a:pos x="968" y="2686"/>
              </a:cxn>
              <a:cxn ang="0">
                <a:pos x="766" y="3045"/>
              </a:cxn>
              <a:cxn ang="0">
                <a:pos x="474" y="3121"/>
              </a:cxn>
              <a:cxn ang="0">
                <a:pos x="161" y="3067"/>
              </a:cxn>
              <a:cxn ang="0">
                <a:pos x="182" y="2893"/>
              </a:cxn>
              <a:cxn ang="0">
                <a:pos x="504" y="2828"/>
              </a:cxn>
              <a:cxn ang="0">
                <a:pos x="807" y="2708"/>
              </a:cxn>
              <a:cxn ang="0">
                <a:pos x="958" y="2447"/>
              </a:cxn>
              <a:cxn ang="0">
                <a:pos x="645" y="2186"/>
              </a:cxn>
              <a:cxn ang="0">
                <a:pos x="303" y="2001"/>
              </a:cxn>
              <a:cxn ang="0">
                <a:pos x="444" y="2012"/>
              </a:cxn>
              <a:cxn ang="0">
                <a:pos x="837" y="2077"/>
              </a:cxn>
              <a:cxn ang="0">
                <a:pos x="1190" y="2186"/>
              </a:cxn>
              <a:cxn ang="0">
                <a:pos x="1291" y="2230"/>
              </a:cxn>
              <a:cxn ang="0">
                <a:pos x="1553" y="1990"/>
              </a:cxn>
              <a:cxn ang="0">
                <a:pos x="1896" y="1795"/>
              </a:cxn>
              <a:cxn ang="0">
                <a:pos x="2047" y="1468"/>
              </a:cxn>
              <a:cxn ang="0">
                <a:pos x="2148" y="1523"/>
              </a:cxn>
              <a:cxn ang="0">
                <a:pos x="2350" y="1370"/>
              </a:cxn>
              <a:cxn ang="0">
                <a:pos x="2158" y="1088"/>
              </a:cxn>
              <a:cxn ang="0">
                <a:pos x="2077" y="653"/>
              </a:cxn>
              <a:cxn ang="0">
                <a:pos x="1876" y="359"/>
              </a:cxn>
              <a:cxn ang="0">
                <a:pos x="1674" y="65"/>
              </a:cxn>
              <a:cxn ang="0">
                <a:pos x="1967" y="131"/>
              </a:cxn>
              <a:cxn ang="0">
                <a:pos x="2198" y="348"/>
              </a:cxn>
              <a:cxn ang="0">
                <a:pos x="2188" y="674"/>
              </a:cxn>
              <a:cxn ang="0">
                <a:pos x="2309" y="914"/>
              </a:cxn>
              <a:cxn ang="0">
                <a:pos x="2562" y="707"/>
              </a:cxn>
              <a:cxn ang="0">
                <a:pos x="2400" y="326"/>
              </a:cxn>
              <a:cxn ang="0">
                <a:pos x="2794" y="163"/>
              </a:cxn>
              <a:cxn ang="0">
                <a:pos x="3207" y="196"/>
              </a:cxn>
              <a:cxn ang="0">
                <a:pos x="3247" y="555"/>
              </a:cxn>
              <a:cxn ang="0">
                <a:pos x="3086" y="783"/>
              </a:cxn>
              <a:cxn ang="0">
                <a:pos x="2783" y="881"/>
              </a:cxn>
              <a:cxn ang="0">
                <a:pos x="3096" y="1055"/>
              </a:cxn>
              <a:cxn ang="0">
                <a:pos x="3499" y="1033"/>
              </a:cxn>
              <a:cxn ang="0">
                <a:pos x="3741" y="1283"/>
              </a:cxn>
              <a:cxn ang="0">
                <a:pos x="3661" y="1664"/>
              </a:cxn>
              <a:cxn ang="0">
                <a:pos x="3873" y="1903"/>
              </a:cxn>
              <a:cxn ang="0">
                <a:pos x="4175" y="1784"/>
              </a:cxn>
              <a:cxn ang="0">
                <a:pos x="4468" y="1631"/>
              </a:cxn>
              <a:cxn ang="0">
                <a:pos x="4720" y="1392"/>
              </a:cxn>
              <a:cxn ang="0">
                <a:pos x="4992" y="1490"/>
              </a:cxn>
              <a:cxn ang="0">
                <a:pos x="4730" y="1762"/>
              </a:cxn>
              <a:cxn ang="0">
                <a:pos x="4518" y="2132"/>
              </a:cxn>
              <a:cxn ang="0">
                <a:pos x="4266" y="2491"/>
              </a:cxn>
              <a:cxn ang="0">
                <a:pos x="3812" y="2469"/>
              </a:cxn>
              <a:cxn ang="0">
                <a:pos x="3560" y="2317"/>
              </a:cxn>
              <a:cxn ang="0">
                <a:pos x="3550" y="1849"/>
              </a:cxn>
              <a:cxn ang="0">
                <a:pos x="3348" y="1566"/>
              </a:cxn>
              <a:cxn ang="0">
                <a:pos x="3005" y="1773"/>
              </a:cxn>
              <a:cxn ang="0">
                <a:pos x="2824" y="1566"/>
              </a:cxn>
              <a:cxn ang="0">
                <a:pos x="2582" y="1294"/>
              </a:cxn>
              <a:cxn ang="0">
                <a:pos x="2279" y="1577"/>
              </a:cxn>
              <a:cxn ang="0">
                <a:pos x="2158" y="2001"/>
              </a:cxn>
              <a:cxn ang="0">
                <a:pos x="1896" y="2328"/>
              </a:cxn>
              <a:cxn ang="0">
                <a:pos x="1755" y="2643"/>
              </a:cxn>
              <a:cxn ang="0">
                <a:pos x="1392" y="2436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/>
            <a:ahLst/>
            <a:cxnLst>
              <a:cxn ang="0">
                <a:pos x="154" y="44"/>
              </a:cxn>
              <a:cxn ang="0">
                <a:pos x="168" y="102"/>
              </a:cxn>
              <a:cxn ang="0">
                <a:pos x="174" y="160"/>
              </a:cxn>
              <a:cxn ang="0">
                <a:pos x="201" y="226"/>
              </a:cxn>
              <a:cxn ang="0">
                <a:pos x="208" y="291"/>
              </a:cxn>
              <a:cxn ang="0">
                <a:pos x="221" y="349"/>
              </a:cxn>
              <a:cxn ang="0">
                <a:pos x="228" y="415"/>
              </a:cxn>
              <a:cxn ang="0">
                <a:pos x="221" y="473"/>
              </a:cxn>
              <a:cxn ang="0">
                <a:pos x="201" y="524"/>
              </a:cxn>
              <a:cxn ang="0">
                <a:pos x="161" y="466"/>
              </a:cxn>
              <a:cxn ang="0">
                <a:pos x="107" y="437"/>
              </a:cxn>
              <a:cxn ang="0">
                <a:pos x="54" y="422"/>
              </a:cxn>
              <a:cxn ang="0">
                <a:pos x="0" y="408"/>
              </a:cxn>
              <a:cxn ang="0">
                <a:pos x="54" y="451"/>
              </a:cxn>
              <a:cxn ang="0">
                <a:pos x="107" y="458"/>
              </a:cxn>
              <a:cxn ang="0">
                <a:pos x="148" y="488"/>
              </a:cxn>
              <a:cxn ang="0">
                <a:pos x="181" y="546"/>
              </a:cxn>
              <a:cxn ang="0">
                <a:pos x="235" y="531"/>
              </a:cxn>
              <a:cxn ang="0">
                <a:pos x="289" y="546"/>
              </a:cxn>
              <a:cxn ang="0">
                <a:pos x="342" y="582"/>
              </a:cxn>
              <a:cxn ang="0">
                <a:pos x="396" y="597"/>
              </a:cxn>
              <a:cxn ang="0">
                <a:pos x="483" y="604"/>
              </a:cxn>
              <a:cxn ang="0">
                <a:pos x="544" y="589"/>
              </a:cxn>
              <a:cxn ang="0">
                <a:pos x="604" y="582"/>
              </a:cxn>
              <a:cxn ang="0">
                <a:pos x="671" y="568"/>
              </a:cxn>
              <a:cxn ang="0">
                <a:pos x="604" y="568"/>
              </a:cxn>
              <a:cxn ang="0">
                <a:pos x="537" y="575"/>
              </a:cxn>
              <a:cxn ang="0">
                <a:pos x="483" y="575"/>
              </a:cxn>
              <a:cxn ang="0">
                <a:pos x="429" y="575"/>
              </a:cxn>
              <a:cxn ang="0">
                <a:pos x="376" y="568"/>
              </a:cxn>
              <a:cxn ang="0">
                <a:pos x="322" y="524"/>
              </a:cxn>
              <a:cxn ang="0">
                <a:pos x="268" y="509"/>
              </a:cxn>
              <a:cxn ang="0">
                <a:pos x="255" y="451"/>
              </a:cxn>
              <a:cxn ang="0">
                <a:pos x="255" y="393"/>
              </a:cxn>
              <a:cxn ang="0">
                <a:pos x="248" y="327"/>
              </a:cxn>
              <a:cxn ang="0">
                <a:pos x="242" y="269"/>
              </a:cxn>
              <a:cxn ang="0">
                <a:pos x="228" y="211"/>
              </a:cxn>
              <a:cxn ang="0">
                <a:pos x="201" y="146"/>
              </a:cxn>
              <a:cxn ang="0">
                <a:pos x="141" y="109"/>
              </a:cxn>
              <a:cxn ang="0">
                <a:pos x="161" y="51"/>
              </a:cxn>
              <a:cxn ang="0">
                <a:pos x="134" y="0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" name="Freeform 10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/>
            <a:ahLst/>
            <a:cxnLst>
              <a:cxn ang="0">
                <a:pos x="1122" y="87"/>
              </a:cxn>
              <a:cxn ang="0">
                <a:pos x="1095" y="210"/>
              </a:cxn>
              <a:cxn ang="0">
                <a:pos x="1054" y="319"/>
              </a:cxn>
              <a:cxn ang="0">
                <a:pos x="1034" y="406"/>
              </a:cxn>
              <a:cxn ang="0">
                <a:pos x="1075" y="522"/>
              </a:cxn>
              <a:cxn ang="0">
                <a:pos x="1054" y="638"/>
              </a:cxn>
              <a:cxn ang="0">
                <a:pos x="1028" y="754"/>
              </a:cxn>
              <a:cxn ang="0">
                <a:pos x="947" y="863"/>
              </a:cxn>
              <a:cxn ang="0">
                <a:pos x="913" y="979"/>
              </a:cxn>
              <a:cxn ang="0">
                <a:pos x="860" y="1103"/>
              </a:cxn>
              <a:cxn ang="0">
                <a:pos x="813" y="1219"/>
              </a:cxn>
              <a:cxn ang="0">
                <a:pos x="719" y="1313"/>
              </a:cxn>
              <a:cxn ang="0">
                <a:pos x="611" y="1320"/>
              </a:cxn>
              <a:cxn ang="0">
                <a:pos x="504" y="1320"/>
              </a:cxn>
              <a:cxn ang="0">
                <a:pos x="396" y="1364"/>
              </a:cxn>
              <a:cxn ang="0">
                <a:pos x="316" y="1248"/>
              </a:cxn>
              <a:cxn ang="0">
                <a:pos x="208" y="1175"/>
              </a:cxn>
              <a:cxn ang="0">
                <a:pos x="101" y="1175"/>
              </a:cxn>
              <a:cxn ang="0">
                <a:pos x="40" y="1182"/>
              </a:cxn>
              <a:cxn ang="0">
                <a:pos x="141" y="1240"/>
              </a:cxn>
              <a:cxn ang="0">
                <a:pos x="235" y="1328"/>
              </a:cxn>
              <a:cxn ang="0">
                <a:pos x="349" y="1386"/>
              </a:cxn>
              <a:cxn ang="0">
                <a:pos x="356" y="1531"/>
              </a:cxn>
              <a:cxn ang="0">
                <a:pos x="349" y="1690"/>
              </a:cxn>
              <a:cxn ang="0">
                <a:pos x="296" y="1821"/>
              </a:cxn>
              <a:cxn ang="0">
                <a:pos x="235" y="1951"/>
              </a:cxn>
              <a:cxn ang="0">
                <a:pos x="168" y="2082"/>
              </a:cxn>
              <a:cxn ang="0">
                <a:pos x="134" y="2213"/>
              </a:cxn>
              <a:cxn ang="0">
                <a:pos x="67" y="2329"/>
              </a:cxn>
              <a:cxn ang="0">
                <a:pos x="27" y="2452"/>
              </a:cxn>
              <a:cxn ang="0">
                <a:pos x="20" y="2510"/>
              </a:cxn>
              <a:cxn ang="0">
                <a:pos x="81" y="2387"/>
              </a:cxn>
              <a:cxn ang="0">
                <a:pos x="148" y="2271"/>
              </a:cxn>
              <a:cxn ang="0">
                <a:pos x="201" y="2147"/>
              </a:cxn>
              <a:cxn ang="0">
                <a:pos x="242" y="2002"/>
              </a:cxn>
              <a:cxn ang="0">
                <a:pos x="316" y="1886"/>
              </a:cxn>
              <a:cxn ang="0">
                <a:pos x="403" y="1763"/>
              </a:cxn>
              <a:cxn ang="0">
                <a:pos x="430" y="1639"/>
              </a:cxn>
              <a:cxn ang="0">
                <a:pos x="423" y="1523"/>
              </a:cxn>
              <a:cxn ang="0">
                <a:pos x="497" y="1444"/>
              </a:cxn>
              <a:cxn ang="0">
                <a:pos x="651" y="1407"/>
              </a:cxn>
              <a:cxn ang="0">
                <a:pos x="792" y="1364"/>
              </a:cxn>
              <a:cxn ang="0">
                <a:pos x="866" y="1255"/>
              </a:cxn>
              <a:cxn ang="0">
                <a:pos x="907" y="1074"/>
              </a:cxn>
              <a:cxn ang="0">
                <a:pos x="1014" y="979"/>
              </a:cxn>
              <a:cxn ang="0">
                <a:pos x="1048" y="856"/>
              </a:cxn>
              <a:cxn ang="0">
                <a:pos x="1088" y="733"/>
              </a:cxn>
              <a:cxn ang="0">
                <a:pos x="1115" y="617"/>
              </a:cxn>
              <a:cxn ang="0">
                <a:pos x="1108" y="493"/>
              </a:cxn>
              <a:cxn ang="0">
                <a:pos x="1081" y="377"/>
              </a:cxn>
              <a:cxn ang="0">
                <a:pos x="1088" y="261"/>
              </a:cxn>
              <a:cxn ang="0">
                <a:pos x="1135" y="138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7" name="Freeform 13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/>
            <a:ahLst/>
            <a:cxnLst>
              <a:cxn ang="0">
                <a:pos x="444" y="348"/>
              </a:cxn>
              <a:cxn ang="0">
                <a:pos x="817" y="664"/>
              </a:cxn>
              <a:cxn ang="0">
                <a:pos x="1190" y="925"/>
              </a:cxn>
              <a:cxn ang="0">
                <a:pos x="1614" y="1252"/>
              </a:cxn>
              <a:cxn ang="0">
                <a:pos x="2058" y="1611"/>
              </a:cxn>
              <a:cxn ang="0">
                <a:pos x="2421" y="1926"/>
              </a:cxn>
              <a:cxn ang="0">
                <a:pos x="2673" y="2362"/>
              </a:cxn>
              <a:cxn ang="0">
                <a:pos x="2249" y="2318"/>
              </a:cxn>
              <a:cxn ang="0">
                <a:pos x="1815" y="2307"/>
              </a:cxn>
              <a:cxn ang="0">
                <a:pos x="1311" y="2373"/>
              </a:cxn>
              <a:cxn ang="0">
                <a:pos x="918" y="2318"/>
              </a:cxn>
              <a:cxn ang="0">
                <a:pos x="474" y="2122"/>
              </a:cxn>
              <a:cxn ang="0">
                <a:pos x="30" y="1752"/>
              </a:cxn>
              <a:cxn ang="0">
                <a:pos x="403" y="2090"/>
              </a:cxn>
              <a:cxn ang="0">
                <a:pos x="827" y="2296"/>
              </a:cxn>
              <a:cxn ang="0">
                <a:pos x="635" y="2416"/>
              </a:cxn>
              <a:cxn ang="0">
                <a:pos x="212" y="2569"/>
              </a:cxn>
              <a:cxn ang="0">
                <a:pos x="252" y="2612"/>
              </a:cxn>
              <a:cxn ang="0">
                <a:pos x="676" y="2438"/>
              </a:cxn>
              <a:cxn ang="0">
                <a:pos x="1089" y="2405"/>
              </a:cxn>
              <a:cxn ang="0">
                <a:pos x="1553" y="2569"/>
              </a:cxn>
              <a:cxn ang="0">
                <a:pos x="1624" y="3004"/>
              </a:cxn>
              <a:cxn ang="0">
                <a:pos x="1069" y="3189"/>
              </a:cxn>
              <a:cxn ang="0">
                <a:pos x="595" y="3298"/>
              </a:cxn>
              <a:cxn ang="0">
                <a:pos x="161" y="3341"/>
              </a:cxn>
              <a:cxn ang="0">
                <a:pos x="292" y="3320"/>
              </a:cxn>
              <a:cxn ang="0">
                <a:pos x="767" y="3298"/>
              </a:cxn>
              <a:cxn ang="0">
                <a:pos x="1241" y="3189"/>
              </a:cxn>
              <a:cxn ang="0">
                <a:pos x="1654" y="2982"/>
              </a:cxn>
              <a:cxn ang="0">
                <a:pos x="2088" y="2917"/>
              </a:cxn>
              <a:cxn ang="0">
                <a:pos x="2521" y="3058"/>
              </a:cxn>
              <a:cxn ang="0">
                <a:pos x="2975" y="3200"/>
              </a:cxn>
              <a:cxn ang="0">
                <a:pos x="3490" y="3309"/>
              </a:cxn>
              <a:cxn ang="0">
                <a:pos x="3944" y="3385"/>
              </a:cxn>
              <a:cxn ang="0">
                <a:pos x="4408" y="3450"/>
              </a:cxn>
              <a:cxn ang="0">
                <a:pos x="4297" y="3439"/>
              </a:cxn>
              <a:cxn ang="0">
                <a:pos x="3782" y="3330"/>
              </a:cxn>
              <a:cxn ang="0">
                <a:pos x="3197" y="3200"/>
              </a:cxn>
              <a:cxn ang="0">
                <a:pos x="2733" y="3124"/>
              </a:cxn>
              <a:cxn ang="0">
                <a:pos x="2199" y="2884"/>
              </a:cxn>
              <a:cxn ang="0">
                <a:pos x="1684" y="2677"/>
              </a:cxn>
              <a:cxn ang="0">
                <a:pos x="1220" y="2471"/>
              </a:cxn>
              <a:cxn ang="0">
                <a:pos x="1493" y="2394"/>
              </a:cxn>
              <a:cxn ang="0">
                <a:pos x="2078" y="2318"/>
              </a:cxn>
              <a:cxn ang="0">
                <a:pos x="2582" y="2362"/>
              </a:cxn>
              <a:cxn ang="0">
                <a:pos x="3056" y="2569"/>
              </a:cxn>
              <a:cxn ang="0">
                <a:pos x="3500" y="2743"/>
              </a:cxn>
              <a:cxn ang="0">
                <a:pos x="4075" y="3004"/>
              </a:cxn>
              <a:cxn ang="0">
                <a:pos x="4569" y="3243"/>
              </a:cxn>
              <a:cxn ang="0">
                <a:pos x="4650" y="3265"/>
              </a:cxn>
              <a:cxn ang="0">
                <a:pos x="4196" y="3015"/>
              </a:cxn>
              <a:cxn ang="0">
                <a:pos x="3742" y="2764"/>
              </a:cxn>
              <a:cxn ang="0">
                <a:pos x="3278" y="2634"/>
              </a:cxn>
              <a:cxn ang="0">
                <a:pos x="2733" y="2362"/>
              </a:cxn>
              <a:cxn ang="0">
                <a:pos x="2461" y="1959"/>
              </a:cxn>
              <a:cxn ang="0">
                <a:pos x="2168" y="1600"/>
              </a:cxn>
              <a:cxn ang="0">
                <a:pos x="1765" y="1317"/>
              </a:cxn>
              <a:cxn ang="0">
                <a:pos x="1362" y="969"/>
              </a:cxn>
              <a:cxn ang="0">
                <a:pos x="938" y="740"/>
              </a:cxn>
              <a:cxn ang="0">
                <a:pos x="595" y="392"/>
              </a:cxn>
              <a:cxn ang="0">
                <a:pos x="242" y="87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8" name="Freeform 14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16"/>
              </a:cxn>
              <a:cxn ang="0">
                <a:pos x="5162" y="116"/>
              </a:cxn>
              <a:cxn ang="0">
                <a:pos x="5270" y="0"/>
              </a:cxn>
              <a:cxn ang="0">
                <a:pos x="0" y="0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9" name="Freeform 15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88"/>
              </a:cxn>
              <a:cxn ang="0">
                <a:pos x="106" y="3772"/>
              </a:cxn>
              <a:cxn ang="0">
                <a:pos x="106" y="116"/>
              </a:cxn>
              <a:cxn ang="0">
                <a:pos x="0" y="0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40" name="Freeform 16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0" y="3772"/>
              </a:cxn>
              <a:cxn ang="0">
                <a:pos x="106" y="3888"/>
              </a:cxn>
              <a:cxn ang="0">
                <a:pos x="106" y="0"/>
              </a:cxn>
              <a:cxn ang="0">
                <a:pos x="0" y="116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41" name="Freeform 17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5162" y="0"/>
              </a:cxn>
              <a:cxn ang="0">
                <a:pos x="5270" y="116"/>
              </a:cxn>
              <a:cxn ang="0">
                <a:pos x="0" y="116"/>
              </a:cxn>
              <a:cxn ang="0">
                <a:pos x="108" y="0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43" name="Freeform 19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41" y="29"/>
              </a:cxn>
              <a:cxn ang="0">
                <a:pos x="202" y="43"/>
              </a:cxn>
              <a:cxn ang="0">
                <a:pos x="269" y="43"/>
              </a:cxn>
              <a:cxn ang="0">
                <a:pos x="336" y="65"/>
              </a:cxn>
              <a:cxn ang="0">
                <a:pos x="444" y="79"/>
              </a:cxn>
              <a:cxn ang="0">
                <a:pos x="525" y="72"/>
              </a:cxn>
              <a:cxn ang="0">
                <a:pos x="612" y="65"/>
              </a:cxn>
              <a:cxn ang="0">
                <a:pos x="713" y="43"/>
              </a:cxn>
              <a:cxn ang="0">
                <a:pos x="773" y="43"/>
              </a:cxn>
              <a:cxn ang="0">
                <a:pos x="841" y="50"/>
              </a:cxn>
              <a:cxn ang="0">
                <a:pos x="901" y="57"/>
              </a:cxn>
              <a:cxn ang="0">
                <a:pos x="1002" y="43"/>
              </a:cxn>
              <a:cxn ang="0">
                <a:pos x="1069" y="36"/>
              </a:cxn>
              <a:cxn ang="0">
                <a:pos x="1137" y="36"/>
              </a:cxn>
              <a:cxn ang="0">
                <a:pos x="1231" y="36"/>
              </a:cxn>
              <a:cxn ang="0">
                <a:pos x="1311" y="29"/>
              </a:cxn>
              <a:cxn ang="0">
                <a:pos x="1379" y="29"/>
              </a:cxn>
              <a:cxn ang="0">
                <a:pos x="1439" y="43"/>
              </a:cxn>
              <a:cxn ang="0">
                <a:pos x="1493" y="14"/>
              </a:cxn>
              <a:cxn ang="0">
                <a:pos x="1439" y="29"/>
              </a:cxn>
              <a:cxn ang="0">
                <a:pos x="1385" y="36"/>
              </a:cxn>
              <a:cxn ang="0">
                <a:pos x="1325" y="29"/>
              </a:cxn>
              <a:cxn ang="0">
                <a:pos x="1237" y="43"/>
              </a:cxn>
              <a:cxn ang="0">
                <a:pos x="1170" y="72"/>
              </a:cxn>
              <a:cxn ang="0">
                <a:pos x="1110" y="65"/>
              </a:cxn>
              <a:cxn ang="0">
                <a:pos x="1056" y="50"/>
              </a:cxn>
              <a:cxn ang="0">
                <a:pos x="962" y="36"/>
              </a:cxn>
              <a:cxn ang="0">
                <a:pos x="881" y="43"/>
              </a:cxn>
              <a:cxn ang="0">
                <a:pos x="827" y="57"/>
              </a:cxn>
              <a:cxn ang="0">
                <a:pos x="747" y="57"/>
              </a:cxn>
              <a:cxn ang="0">
                <a:pos x="659" y="57"/>
              </a:cxn>
              <a:cxn ang="0">
                <a:pos x="605" y="50"/>
              </a:cxn>
              <a:cxn ang="0">
                <a:pos x="551" y="57"/>
              </a:cxn>
              <a:cxn ang="0">
                <a:pos x="484" y="65"/>
              </a:cxn>
              <a:cxn ang="0">
                <a:pos x="417" y="57"/>
              </a:cxn>
              <a:cxn ang="0">
                <a:pos x="363" y="36"/>
              </a:cxn>
              <a:cxn ang="0">
                <a:pos x="309" y="57"/>
              </a:cxn>
              <a:cxn ang="0">
                <a:pos x="256" y="57"/>
              </a:cxn>
              <a:cxn ang="0">
                <a:pos x="195" y="50"/>
              </a:cxn>
              <a:cxn ang="0">
                <a:pos x="141" y="7"/>
              </a:cxn>
              <a:cxn ang="0">
                <a:pos x="81" y="22"/>
              </a:cxn>
              <a:cxn ang="0">
                <a:pos x="27" y="36"/>
              </a:cxn>
              <a:cxn ang="0">
                <a:pos x="13" y="43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44" name="Freeform 20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1" y="0"/>
              </a:cxn>
              <a:cxn ang="0">
                <a:pos x="1721" y="0"/>
              </a:cxn>
              <a:cxn ang="0">
                <a:pos x="1640" y="22"/>
              </a:cxn>
              <a:cxn ang="0">
                <a:pos x="1613" y="7"/>
              </a:cxn>
              <a:cxn ang="0">
                <a:pos x="1587" y="0"/>
              </a:cxn>
              <a:cxn ang="0">
                <a:pos x="1560" y="15"/>
              </a:cxn>
              <a:cxn ang="0">
                <a:pos x="1533" y="44"/>
              </a:cxn>
              <a:cxn ang="0">
                <a:pos x="1506" y="58"/>
              </a:cxn>
              <a:cxn ang="0">
                <a:pos x="1479" y="73"/>
              </a:cxn>
              <a:cxn ang="0">
                <a:pos x="1418" y="80"/>
              </a:cxn>
              <a:cxn ang="0">
                <a:pos x="1351" y="80"/>
              </a:cxn>
              <a:cxn ang="0">
                <a:pos x="1311" y="73"/>
              </a:cxn>
              <a:cxn ang="0">
                <a:pos x="1284" y="65"/>
              </a:cxn>
              <a:cxn ang="0">
                <a:pos x="1250" y="73"/>
              </a:cxn>
              <a:cxn ang="0">
                <a:pos x="1224" y="73"/>
              </a:cxn>
              <a:cxn ang="0">
                <a:pos x="1170" y="73"/>
              </a:cxn>
              <a:cxn ang="0">
                <a:pos x="1123" y="65"/>
              </a:cxn>
              <a:cxn ang="0">
                <a:pos x="1096" y="65"/>
              </a:cxn>
              <a:cxn ang="0">
                <a:pos x="1055" y="58"/>
              </a:cxn>
              <a:cxn ang="0">
                <a:pos x="1029" y="58"/>
              </a:cxn>
              <a:cxn ang="0">
                <a:pos x="1002" y="36"/>
              </a:cxn>
              <a:cxn ang="0">
                <a:pos x="968" y="15"/>
              </a:cxn>
              <a:cxn ang="0">
                <a:pos x="934" y="15"/>
              </a:cxn>
              <a:cxn ang="0">
                <a:pos x="908" y="15"/>
              </a:cxn>
              <a:cxn ang="0">
                <a:pos x="881" y="15"/>
              </a:cxn>
              <a:cxn ang="0">
                <a:pos x="847" y="29"/>
              </a:cxn>
              <a:cxn ang="0">
                <a:pos x="787" y="44"/>
              </a:cxn>
              <a:cxn ang="0">
                <a:pos x="753" y="51"/>
              </a:cxn>
              <a:cxn ang="0">
                <a:pos x="726" y="51"/>
              </a:cxn>
              <a:cxn ang="0">
                <a:pos x="686" y="44"/>
              </a:cxn>
              <a:cxn ang="0">
                <a:pos x="659" y="29"/>
              </a:cxn>
              <a:cxn ang="0">
                <a:pos x="632" y="22"/>
              </a:cxn>
              <a:cxn ang="0">
                <a:pos x="598" y="22"/>
              </a:cxn>
              <a:cxn ang="0">
                <a:pos x="565" y="22"/>
              </a:cxn>
              <a:cxn ang="0">
                <a:pos x="531" y="29"/>
              </a:cxn>
              <a:cxn ang="0">
                <a:pos x="477" y="29"/>
              </a:cxn>
              <a:cxn ang="0">
                <a:pos x="437" y="36"/>
              </a:cxn>
              <a:cxn ang="0">
                <a:pos x="403" y="44"/>
              </a:cxn>
              <a:cxn ang="0">
                <a:pos x="376" y="44"/>
              </a:cxn>
              <a:cxn ang="0">
                <a:pos x="343" y="44"/>
              </a:cxn>
              <a:cxn ang="0">
                <a:pos x="282" y="44"/>
              </a:cxn>
              <a:cxn ang="0">
                <a:pos x="229" y="29"/>
              </a:cxn>
              <a:cxn ang="0">
                <a:pos x="195" y="22"/>
              </a:cxn>
              <a:cxn ang="0">
                <a:pos x="168" y="22"/>
              </a:cxn>
              <a:cxn ang="0">
                <a:pos x="141" y="15"/>
              </a:cxn>
              <a:cxn ang="0">
                <a:pos x="114" y="7"/>
              </a:cxn>
              <a:cxn ang="0">
                <a:pos x="87" y="7"/>
              </a:cxn>
              <a:cxn ang="0">
                <a:pos x="61" y="15"/>
              </a:cxn>
              <a:cxn ang="0">
                <a:pos x="34" y="22"/>
              </a:cxn>
              <a:cxn ang="0">
                <a:pos x="7" y="36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46" name="Freeform 22"/>
          <p:cNvSpPr>
            <a:spLocks/>
          </p:cNvSpPr>
          <p:nvPr/>
        </p:nvSpPr>
        <p:spPr bwMode="auto">
          <a:xfrm>
            <a:off x="390525" y="323850"/>
            <a:ext cx="169863" cy="3389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116"/>
              </a:cxn>
              <a:cxn ang="0">
                <a:pos x="106" y="987"/>
              </a:cxn>
              <a:cxn ang="0">
                <a:pos x="53" y="1045"/>
              </a:cxn>
              <a:cxn ang="0">
                <a:pos x="53" y="1161"/>
              </a:cxn>
              <a:cxn ang="0">
                <a:pos x="66" y="1219"/>
              </a:cxn>
              <a:cxn ang="0">
                <a:pos x="40" y="1277"/>
              </a:cxn>
              <a:cxn ang="0">
                <a:pos x="40" y="1336"/>
              </a:cxn>
              <a:cxn ang="0">
                <a:pos x="27" y="1394"/>
              </a:cxn>
              <a:cxn ang="0">
                <a:pos x="40" y="1452"/>
              </a:cxn>
              <a:cxn ang="0">
                <a:pos x="53" y="1510"/>
              </a:cxn>
              <a:cxn ang="0">
                <a:pos x="53" y="1568"/>
              </a:cxn>
              <a:cxn ang="0">
                <a:pos x="66" y="1626"/>
              </a:cxn>
              <a:cxn ang="0">
                <a:pos x="40" y="1684"/>
              </a:cxn>
              <a:cxn ang="0">
                <a:pos x="27" y="1742"/>
              </a:cxn>
              <a:cxn ang="0">
                <a:pos x="27" y="1800"/>
              </a:cxn>
              <a:cxn ang="0">
                <a:pos x="40" y="1873"/>
              </a:cxn>
              <a:cxn ang="0">
                <a:pos x="40" y="1945"/>
              </a:cxn>
              <a:cxn ang="0">
                <a:pos x="27" y="2018"/>
              </a:cxn>
              <a:cxn ang="0">
                <a:pos x="40" y="2076"/>
              </a:cxn>
              <a:cxn ang="0">
                <a:pos x="53" y="2134"/>
              </a:cxn>
              <a:cxn ang="0">
                <a:pos x="13" y="2061"/>
              </a:cxn>
              <a:cxn ang="0">
                <a:pos x="13" y="1974"/>
              </a:cxn>
              <a:cxn ang="0">
                <a:pos x="13" y="1916"/>
              </a:cxn>
              <a:cxn ang="0">
                <a:pos x="27" y="1858"/>
              </a:cxn>
              <a:cxn ang="0">
                <a:pos x="40" y="1800"/>
              </a:cxn>
              <a:cxn ang="0">
                <a:pos x="40" y="1684"/>
              </a:cxn>
              <a:cxn ang="0">
                <a:pos x="40" y="1597"/>
              </a:cxn>
              <a:cxn ang="0">
                <a:pos x="40" y="1539"/>
              </a:cxn>
              <a:cxn ang="0">
                <a:pos x="40" y="1481"/>
              </a:cxn>
              <a:cxn ang="0">
                <a:pos x="53" y="1423"/>
              </a:cxn>
              <a:cxn ang="0">
                <a:pos x="53" y="1350"/>
              </a:cxn>
              <a:cxn ang="0">
                <a:pos x="53" y="1292"/>
              </a:cxn>
              <a:cxn ang="0">
                <a:pos x="40" y="1234"/>
              </a:cxn>
              <a:cxn ang="0">
                <a:pos x="40" y="1176"/>
              </a:cxn>
              <a:cxn ang="0">
                <a:pos x="53" y="1118"/>
              </a:cxn>
              <a:cxn ang="0">
                <a:pos x="66" y="1060"/>
              </a:cxn>
              <a:cxn ang="0">
                <a:pos x="66" y="987"/>
              </a:cxn>
              <a:cxn ang="0">
                <a:pos x="66" y="929"/>
              </a:cxn>
              <a:cxn ang="0">
                <a:pos x="66" y="871"/>
              </a:cxn>
              <a:cxn ang="0">
                <a:pos x="66" y="798"/>
              </a:cxn>
              <a:cxn ang="0">
                <a:pos x="66" y="726"/>
              </a:cxn>
              <a:cxn ang="0">
                <a:pos x="66" y="668"/>
              </a:cxn>
              <a:cxn ang="0">
                <a:pos x="66" y="552"/>
              </a:cxn>
              <a:cxn ang="0">
                <a:pos x="53" y="494"/>
              </a:cxn>
              <a:cxn ang="0">
                <a:pos x="53" y="436"/>
              </a:cxn>
              <a:cxn ang="0">
                <a:pos x="53" y="377"/>
              </a:cxn>
              <a:cxn ang="0">
                <a:pos x="53" y="319"/>
              </a:cxn>
              <a:cxn ang="0">
                <a:pos x="53" y="261"/>
              </a:cxn>
              <a:cxn ang="0">
                <a:pos x="53" y="203"/>
              </a:cxn>
              <a:cxn ang="0">
                <a:pos x="53" y="145"/>
              </a:cxn>
              <a:cxn ang="0">
                <a:pos x="27" y="87"/>
              </a:cxn>
              <a:cxn ang="0">
                <a:pos x="0" y="0"/>
              </a:cxn>
            </a:cxnLst>
            <a:rect l="0" t="0" r="r" b="b"/>
            <a:pathLst>
              <a:path w="107" h="2135">
                <a:moveTo>
                  <a:pt x="0" y="0"/>
                </a:moveTo>
                <a:lnTo>
                  <a:pt x="106" y="116"/>
                </a:lnTo>
                <a:lnTo>
                  <a:pt x="106" y="987"/>
                </a:lnTo>
                <a:lnTo>
                  <a:pt x="53" y="1045"/>
                </a:lnTo>
                <a:lnTo>
                  <a:pt x="53" y="1161"/>
                </a:lnTo>
                <a:lnTo>
                  <a:pt x="66" y="1219"/>
                </a:lnTo>
                <a:lnTo>
                  <a:pt x="40" y="1277"/>
                </a:lnTo>
                <a:lnTo>
                  <a:pt x="40" y="1336"/>
                </a:lnTo>
                <a:lnTo>
                  <a:pt x="27" y="1394"/>
                </a:lnTo>
                <a:lnTo>
                  <a:pt x="40" y="1452"/>
                </a:lnTo>
                <a:lnTo>
                  <a:pt x="53" y="1510"/>
                </a:lnTo>
                <a:lnTo>
                  <a:pt x="53" y="1568"/>
                </a:lnTo>
                <a:lnTo>
                  <a:pt x="66" y="1626"/>
                </a:lnTo>
                <a:lnTo>
                  <a:pt x="40" y="1684"/>
                </a:lnTo>
                <a:lnTo>
                  <a:pt x="27" y="1742"/>
                </a:lnTo>
                <a:lnTo>
                  <a:pt x="27" y="1800"/>
                </a:lnTo>
                <a:lnTo>
                  <a:pt x="40" y="1873"/>
                </a:lnTo>
                <a:lnTo>
                  <a:pt x="40" y="1945"/>
                </a:lnTo>
                <a:lnTo>
                  <a:pt x="27" y="2018"/>
                </a:lnTo>
                <a:lnTo>
                  <a:pt x="40" y="2076"/>
                </a:lnTo>
                <a:lnTo>
                  <a:pt x="53" y="2134"/>
                </a:lnTo>
                <a:lnTo>
                  <a:pt x="13" y="2061"/>
                </a:lnTo>
                <a:lnTo>
                  <a:pt x="13" y="1974"/>
                </a:lnTo>
                <a:lnTo>
                  <a:pt x="13" y="1916"/>
                </a:lnTo>
                <a:lnTo>
                  <a:pt x="27" y="1858"/>
                </a:lnTo>
                <a:lnTo>
                  <a:pt x="40" y="1800"/>
                </a:lnTo>
                <a:lnTo>
                  <a:pt x="40" y="1684"/>
                </a:lnTo>
                <a:lnTo>
                  <a:pt x="40" y="1597"/>
                </a:lnTo>
                <a:lnTo>
                  <a:pt x="40" y="1539"/>
                </a:lnTo>
                <a:lnTo>
                  <a:pt x="40" y="1481"/>
                </a:lnTo>
                <a:lnTo>
                  <a:pt x="53" y="1423"/>
                </a:lnTo>
                <a:lnTo>
                  <a:pt x="53" y="1350"/>
                </a:lnTo>
                <a:lnTo>
                  <a:pt x="53" y="1292"/>
                </a:lnTo>
                <a:lnTo>
                  <a:pt x="40" y="1234"/>
                </a:lnTo>
                <a:lnTo>
                  <a:pt x="40" y="1176"/>
                </a:lnTo>
                <a:lnTo>
                  <a:pt x="53" y="1118"/>
                </a:lnTo>
                <a:lnTo>
                  <a:pt x="66" y="1060"/>
                </a:lnTo>
                <a:lnTo>
                  <a:pt x="66" y="987"/>
                </a:lnTo>
                <a:lnTo>
                  <a:pt x="66" y="929"/>
                </a:lnTo>
                <a:lnTo>
                  <a:pt x="66" y="871"/>
                </a:lnTo>
                <a:lnTo>
                  <a:pt x="66" y="798"/>
                </a:lnTo>
                <a:lnTo>
                  <a:pt x="66" y="726"/>
                </a:lnTo>
                <a:lnTo>
                  <a:pt x="66" y="668"/>
                </a:lnTo>
                <a:lnTo>
                  <a:pt x="66" y="552"/>
                </a:lnTo>
                <a:lnTo>
                  <a:pt x="53" y="494"/>
                </a:lnTo>
                <a:lnTo>
                  <a:pt x="53" y="436"/>
                </a:lnTo>
                <a:lnTo>
                  <a:pt x="53" y="377"/>
                </a:lnTo>
                <a:lnTo>
                  <a:pt x="53" y="319"/>
                </a:lnTo>
                <a:lnTo>
                  <a:pt x="53" y="261"/>
                </a:lnTo>
                <a:lnTo>
                  <a:pt x="53" y="203"/>
                </a:lnTo>
                <a:lnTo>
                  <a:pt x="53" y="145"/>
                </a:lnTo>
                <a:lnTo>
                  <a:pt x="27" y="87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47" name="Freeform 23"/>
          <p:cNvSpPr>
            <a:spLocks/>
          </p:cNvSpPr>
          <p:nvPr/>
        </p:nvSpPr>
        <p:spPr bwMode="auto">
          <a:xfrm>
            <a:off x="412750" y="693738"/>
            <a:ext cx="147638" cy="2697162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79" y="73"/>
              </a:cxn>
              <a:cxn ang="0">
                <a:pos x="79" y="131"/>
              </a:cxn>
              <a:cxn ang="0">
                <a:pos x="66" y="189"/>
              </a:cxn>
              <a:cxn ang="0">
                <a:pos x="26" y="247"/>
              </a:cxn>
              <a:cxn ang="0">
                <a:pos x="26" y="305"/>
              </a:cxn>
              <a:cxn ang="0">
                <a:pos x="26" y="363"/>
              </a:cxn>
              <a:cxn ang="0">
                <a:pos x="39" y="421"/>
              </a:cxn>
              <a:cxn ang="0">
                <a:pos x="53" y="479"/>
              </a:cxn>
              <a:cxn ang="0">
                <a:pos x="53" y="537"/>
              </a:cxn>
              <a:cxn ang="0">
                <a:pos x="39" y="610"/>
              </a:cxn>
              <a:cxn ang="0">
                <a:pos x="39" y="668"/>
              </a:cxn>
              <a:cxn ang="0">
                <a:pos x="39" y="726"/>
              </a:cxn>
              <a:cxn ang="0">
                <a:pos x="39" y="784"/>
              </a:cxn>
              <a:cxn ang="0">
                <a:pos x="13" y="856"/>
              </a:cxn>
              <a:cxn ang="0">
                <a:pos x="0" y="914"/>
              </a:cxn>
              <a:cxn ang="0">
                <a:pos x="0" y="972"/>
              </a:cxn>
              <a:cxn ang="0">
                <a:pos x="26" y="1030"/>
              </a:cxn>
              <a:cxn ang="0">
                <a:pos x="26" y="1103"/>
              </a:cxn>
              <a:cxn ang="0">
                <a:pos x="13" y="1176"/>
              </a:cxn>
              <a:cxn ang="0">
                <a:pos x="13" y="1234"/>
              </a:cxn>
              <a:cxn ang="0">
                <a:pos x="13" y="1292"/>
              </a:cxn>
              <a:cxn ang="0">
                <a:pos x="13" y="1350"/>
              </a:cxn>
              <a:cxn ang="0">
                <a:pos x="0" y="1408"/>
              </a:cxn>
              <a:cxn ang="0">
                <a:pos x="0" y="1466"/>
              </a:cxn>
              <a:cxn ang="0">
                <a:pos x="13" y="1524"/>
              </a:cxn>
              <a:cxn ang="0">
                <a:pos x="53" y="1582"/>
              </a:cxn>
              <a:cxn ang="0">
                <a:pos x="53" y="1640"/>
              </a:cxn>
              <a:cxn ang="0">
                <a:pos x="26" y="1698"/>
              </a:cxn>
              <a:cxn ang="0">
                <a:pos x="53" y="1640"/>
              </a:cxn>
              <a:cxn ang="0">
                <a:pos x="39" y="1567"/>
              </a:cxn>
              <a:cxn ang="0">
                <a:pos x="26" y="1509"/>
              </a:cxn>
              <a:cxn ang="0">
                <a:pos x="26" y="1437"/>
              </a:cxn>
              <a:cxn ang="0">
                <a:pos x="26" y="1379"/>
              </a:cxn>
              <a:cxn ang="0">
                <a:pos x="26" y="1321"/>
              </a:cxn>
              <a:cxn ang="0">
                <a:pos x="26" y="1263"/>
              </a:cxn>
              <a:cxn ang="0">
                <a:pos x="26" y="1205"/>
              </a:cxn>
              <a:cxn ang="0">
                <a:pos x="53" y="1147"/>
              </a:cxn>
              <a:cxn ang="0">
                <a:pos x="66" y="1088"/>
              </a:cxn>
              <a:cxn ang="0">
                <a:pos x="39" y="1030"/>
              </a:cxn>
              <a:cxn ang="0">
                <a:pos x="13" y="972"/>
              </a:cxn>
              <a:cxn ang="0">
                <a:pos x="13" y="914"/>
              </a:cxn>
              <a:cxn ang="0">
                <a:pos x="26" y="856"/>
              </a:cxn>
              <a:cxn ang="0">
                <a:pos x="39" y="798"/>
              </a:cxn>
              <a:cxn ang="0">
                <a:pos x="39" y="740"/>
              </a:cxn>
              <a:cxn ang="0">
                <a:pos x="53" y="682"/>
              </a:cxn>
              <a:cxn ang="0">
                <a:pos x="66" y="624"/>
              </a:cxn>
              <a:cxn ang="0">
                <a:pos x="66" y="566"/>
              </a:cxn>
              <a:cxn ang="0">
                <a:pos x="53" y="508"/>
              </a:cxn>
              <a:cxn ang="0">
                <a:pos x="39" y="450"/>
              </a:cxn>
              <a:cxn ang="0">
                <a:pos x="26" y="392"/>
              </a:cxn>
              <a:cxn ang="0">
                <a:pos x="26" y="334"/>
              </a:cxn>
              <a:cxn ang="0">
                <a:pos x="26" y="276"/>
              </a:cxn>
              <a:cxn ang="0">
                <a:pos x="66" y="218"/>
              </a:cxn>
              <a:cxn ang="0">
                <a:pos x="66" y="160"/>
              </a:cxn>
              <a:cxn ang="0">
                <a:pos x="66" y="102"/>
              </a:cxn>
            </a:cxnLst>
            <a:rect l="0" t="0" r="r" b="b"/>
            <a:pathLst>
              <a:path w="93" h="1699">
                <a:moveTo>
                  <a:pt x="92" y="0"/>
                </a:moveTo>
                <a:lnTo>
                  <a:pt x="79" y="73"/>
                </a:lnTo>
                <a:lnTo>
                  <a:pt x="79" y="131"/>
                </a:lnTo>
                <a:lnTo>
                  <a:pt x="66" y="189"/>
                </a:lnTo>
                <a:lnTo>
                  <a:pt x="26" y="247"/>
                </a:lnTo>
                <a:lnTo>
                  <a:pt x="26" y="305"/>
                </a:lnTo>
                <a:lnTo>
                  <a:pt x="26" y="363"/>
                </a:lnTo>
                <a:lnTo>
                  <a:pt x="39" y="421"/>
                </a:lnTo>
                <a:lnTo>
                  <a:pt x="53" y="479"/>
                </a:lnTo>
                <a:lnTo>
                  <a:pt x="53" y="537"/>
                </a:lnTo>
                <a:lnTo>
                  <a:pt x="39" y="610"/>
                </a:lnTo>
                <a:lnTo>
                  <a:pt x="39" y="668"/>
                </a:lnTo>
                <a:lnTo>
                  <a:pt x="39" y="726"/>
                </a:lnTo>
                <a:lnTo>
                  <a:pt x="39" y="784"/>
                </a:lnTo>
                <a:lnTo>
                  <a:pt x="13" y="856"/>
                </a:lnTo>
                <a:lnTo>
                  <a:pt x="0" y="914"/>
                </a:lnTo>
                <a:lnTo>
                  <a:pt x="0" y="972"/>
                </a:lnTo>
                <a:lnTo>
                  <a:pt x="26" y="1030"/>
                </a:lnTo>
                <a:lnTo>
                  <a:pt x="26" y="1103"/>
                </a:lnTo>
                <a:lnTo>
                  <a:pt x="13" y="1176"/>
                </a:lnTo>
                <a:lnTo>
                  <a:pt x="13" y="1234"/>
                </a:lnTo>
                <a:lnTo>
                  <a:pt x="13" y="1292"/>
                </a:lnTo>
                <a:lnTo>
                  <a:pt x="13" y="1350"/>
                </a:lnTo>
                <a:lnTo>
                  <a:pt x="0" y="1408"/>
                </a:lnTo>
                <a:lnTo>
                  <a:pt x="0" y="1466"/>
                </a:lnTo>
                <a:lnTo>
                  <a:pt x="13" y="1524"/>
                </a:lnTo>
                <a:lnTo>
                  <a:pt x="53" y="1582"/>
                </a:lnTo>
                <a:lnTo>
                  <a:pt x="53" y="1640"/>
                </a:lnTo>
                <a:lnTo>
                  <a:pt x="26" y="1698"/>
                </a:lnTo>
                <a:lnTo>
                  <a:pt x="53" y="1640"/>
                </a:lnTo>
                <a:lnTo>
                  <a:pt x="39" y="1567"/>
                </a:lnTo>
                <a:lnTo>
                  <a:pt x="26" y="1509"/>
                </a:lnTo>
                <a:lnTo>
                  <a:pt x="26" y="1437"/>
                </a:lnTo>
                <a:lnTo>
                  <a:pt x="26" y="1379"/>
                </a:lnTo>
                <a:lnTo>
                  <a:pt x="26" y="1321"/>
                </a:lnTo>
                <a:lnTo>
                  <a:pt x="26" y="1263"/>
                </a:lnTo>
                <a:lnTo>
                  <a:pt x="26" y="1205"/>
                </a:lnTo>
                <a:lnTo>
                  <a:pt x="53" y="1147"/>
                </a:lnTo>
                <a:lnTo>
                  <a:pt x="66" y="1088"/>
                </a:lnTo>
                <a:lnTo>
                  <a:pt x="39" y="1030"/>
                </a:lnTo>
                <a:lnTo>
                  <a:pt x="13" y="972"/>
                </a:lnTo>
                <a:lnTo>
                  <a:pt x="13" y="914"/>
                </a:lnTo>
                <a:lnTo>
                  <a:pt x="26" y="856"/>
                </a:lnTo>
                <a:lnTo>
                  <a:pt x="39" y="798"/>
                </a:lnTo>
                <a:lnTo>
                  <a:pt x="39" y="740"/>
                </a:lnTo>
                <a:lnTo>
                  <a:pt x="53" y="682"/>
                </a:lnTo>
                <a:lnTo>
                  <a:pt x="66" y="624"/>
                </a:lnTo>
                <a:lnTo>
                  <a:pt x="66" y="566"/>
                </a:lnTo>
                <a:lnTo>
                  <a:pt x="53" y="508"/>
                </a:lnTo>
                <a:lnTo>
                  <a:pt x="39" y="450"/>
                </a:lnTo>
                <a:lnTo>
                  <a:pt x="26" y="392"/>
                </a:lnTo>
                <a:lnTo>
                  <a:pt x="26" y="334"/>
                </a:lnTo>
                <a:lnTo>
                  <a:pt x="26" y="276"/>
                </a:lnTo>
                <a:lnTo>
                  <a:pt x="66" y="218"/>
                </a:lnTo>
                <a:lnTo>
                  <a:pt x="66" y="160"/>
                </a:lnTo>
                <a:lnTo>
                  <a:pt x="66" y="102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1051" name="Rectangle 27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rtl="1"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322459" y="400442"/>
            <a:ext cx="1220787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ctr">
              <a:defRPr/>
            </a:pPr>
            <a:r>
              <a:rPr lang="ar-SA" sz="2800" b="1" i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تحديد</a:t>
            </a:r>
          </a:p>
          <a:p>
            <a:pPr algn="ctr">
              <a:defRPr/>
            </a:pPr>
            <a:r>
              <a:rPr lang="ar-SA" sz="2800" b="1" i="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الموقع</a:t>
            </a:r>
            <a:endParaRPr lang="en-US" sz="2800" b="1" i="0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Box 50"/>
          <p:cNvSpPr txBox="1">
            <a:spLocks noChangeArrowheads="1"/>
          </p:cNvSpPr>
          <p:nvPr userDrawn="1"/>
        </p:nvSpPr>
        <p:spPr bwMode="auto">
          <a:xfrm>
            <a:off x="302401" y="6541215"/>
            <a:ext cx="9557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 i="0" dirty="0">
                <a:solidFill>
                  <a:srgbClr val="FFFFFF"/>
                </a:solidFill>
                <a:latin typeface="Arial" charset="0"/>
              </a:rPr>
              <a:t>©</a:t>
            </a:r>
            <a:r>
              <a:rPr lang="ar-SA" sz="1000" b="1" i="0" dirty="0">
                <a:solidFill>
                  <a:srgbClr val="FFFFFF"/>
                </a:solidFill>
                <a:latin typeface="Arial" charset="0"/>
              </a:rPr>
              <a:t>2023</a:t>
            </a:r>
            <a:r>
              <a:rPr lang="en-US" sz="1000" b="1" i="0" dirty="0">
                <a:solidFill>
                  <a:srgbClr val="FFFFFF"/>
                </a:solidFill>
                <a:latin typeface="Arial" charset="0"/>
              </a:rPr>
              <a:t>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8413" y="6529388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9.7.02.</a:t>
            </a:r>
          </a:p>
        </p:txBody>
      </p:sp>
      <p:sp>
        <p:nvSpPr>
          <p:cNvPr id="1081" name="Rectangle 57"/>
          <p:cNvSpPr>
            <a:spLocks noChangeArrowheads="1"/>
          </p:cNvSpPr>
          <p:nvPr userDrawn="1"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843" r:id="rId12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 i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i="0"/>
              <a:pPr eaLnBrk="1" hangingPunct="1"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273023452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65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2498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98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498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  <a:cs typeface="MS PGothic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EB06BE58-CCAC-8A48-A3AE-60B22C5533E4}" type="slidenum">
              <a:rPr lang="zh-CN" altLang="en-US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478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0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itchFamily="-107" charset="0"/>
                  <a:ea typeface="+mn-ea"/>
                  <a:cs typeface="+mn-cs"/>
                </a:endParaRPr>
              </a:p>
            </p:txBody>
          </p:sp>
          <p:sp>
            <p:nvSpPr>
              <p:cNvPr id="1036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7" name="Text Box 34"/>
          <p:cNvSpPr txBox="1">
            <a:spLocks noChangeArrowheads="1"/>
          </p:cNvSpPr>
          <p:nvPr userDrawn="1"/>
        </p:nvSpPr>
        <p:spPr bwMode="auto">
          <a:xfrm>
            <a:off x="282575" y="6519863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000" b="1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1028" name="Rectangle 35"/>
          <p:cNvSpPr>
            <a:spLocks noChangeArrowheads="1"/>
          </p:cNvSpPr>
          <p:nvPr userDrawn="1"/>
        </p:nvSpPr>
        <p:spPr bwMode="auto">
          <a:xfrm>
            <a:off x="7602538" y="6519863"/>
            <a:ext cx="6477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cs typeface="Arial" charset="0"/>
              </a:rPr>
              <a:t>9.65.01.</a:t>
            </a:r>
          </a:p>
        </p:txBody>
      </p:sp>
    </p:spTree>
    <p:extLst>
      <p:ext uri="{BB962C8B-B14F-4D97-AF65-F5344CB8AC3E}">
        <p14:creationId xmlns:p14="http://schemas.microsoft.com/office/powerpoint/2010/main" val="1642309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jpeg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7.emf"/><Relationship Id="rId5" Type="http://schemas.openxmlformats.org/officeDocument/2006/relationships/image" Target="../media/image26.jpeg"/><Relationship Id="rId4" Type="http://schemas.openxmlformats.org/officeDocument/2006/relationships/image" Target="../media/image25.emf"/><Relationship Id="rId9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biblestudydownloads.org/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/>
            <a:ahLst/>
            <a:cxnLst>
              <a:cxn ang="0">
                <a:pos x="1480" y="0"/>
              </a:cxn>
              <a:cxn ang="0">
                <a:pos x="1416" y="48"/>
              </a:cxn>
              <a:cxn ang="0">
                <a:pos x="1376" y="144"/>
              </a:cxn>
              <a:cxn ang="0">
                <a:pos x="1360" y="192"/>
              </a:cxn>
              <a:cxn ang="0">
                <a:pos x="1320" y="240"/>
              </a:cxn>
              <a:cxn ang="0">
                <a:pos x="1296" y="320"/>
              </a:cxn>
              <a:cxn ang="0">
                <a:pos x="1224" y="416"/>
              </a:cxn>
              <a:cxn ang="0">
                <a:pos x="1152" y="552"/>
              </a:cxn>
              <a:cxn ang="0">
                <a:pos x="1120" y="664"/>
              </a:cxn>
              <a:cxn ang="0">
                <a:pos x="1112" y="688"/>
              </a:cxn>
              <a:cxn ang="0">
                <a:pos x="1080" y="768"/>
              </a:cxn>
              <a:cxn ang="0">
                <a:pos x="1056" y="752"/>
              </a:cxn>
              <a:cxn ang="0">
                <a:pos x="1032" y="744"/>
              </a:cxn>
              <a:cxn ang="0">
                <a:pos x="1016" y="792"/>
              </a:cxn>
              <a:cxn ang="0">
                <a:pos x="1008" y="816"/>
              </a:cxn>
              <a:cxn ang="0">
                <a:pos x="944" y="1080"/>
              </a:cxn>
              <a:cxn ang="0">
                <a:pos x="912" y="1200"/>
              </a:cxn>
              <a:cxn ang="0">
                <a:pos x="880" y="1248"/>
              </a:cxn>
              <a:cxn ang="0">
                <a:pos x="816" y="1360"/>
              </a:cxn>
              <a:cxn ang="0">
                <a:pos x="784" y="1456"/>
              </a:cxn>
              <a:cxn ang="0">
                <a:pos x="776" y="1480"/>
              </a:cxn>
              <a:cxn ang="0">
                <a:pos x="704" y="1536"/>
              </a:cxn>
              <a:cxn ang="0">
                <a:pos x="656" y="1632"/>
              </a:cxn>
              <a:cxn ang="0">
                <a:pos x="632" y="1640"/>
              </a:cxn>
              <a:cxn ang="0">
                <a:pos x="608" y="1656"/>
              </a:cxn>
              <a:cxn ang="0">
                <a:pos x="560" y="1672"/>
              </a:cxn>
              <a:cxn ang="0">
                <a:pos x="472" y="1752"/>
              </a:cxn>
              <a:cxn ang="0">
                <a:pos x="376" y="1808"/>
              </a:cxn>
              <a:cxn ang="0">
                <a:pos x="304" y="1832"/>
              </a:cxn>
              <a:cxn ang="0">
                <a:pos x="104" y="1864"/>
              </a:cxn>
              <a:cxn ang="0">
                <a:pos x="0" y="1856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/>
            <a:ahLst/>
            <a:cxnLst>
              <a:cxn ang="0">
                <a:pos x="0" y="568"/>
              </a:cxn>
              <a:cxn ang="0">
                <a:pos x="80" y="576"/>
              </a:cxn>
              <a:cxn ang="0">
                <a:pos x="128" y="608"/>
              </a:cxn>
              <a:cxn ang="0">
                <a:pos x="232" y="576"/>
              </a:cxn>
              <a:cxn ang="0">
                <a:pos x="256" y="544"/>
              </a:cxn>
              <a:cxn ang="0">
                <a:pos x="264" y="456"/>
              </a:cxn>
              <a:cxn ang="0">
                <a:pos x="336" y="448"/>
              </a:cxn>
              <a:cxn ang="0">
                <a:pos x="432" y="416"/>
              </a:cxn>
              <a:cxn ang="0">
                <a:pos x="472" y="344"/>
              </a:cxn>
              <a:cxn ang="0">
                <a:pos x="520" y="320"/>
              </a:cxn>
              <a:cxn ang="0">
                <a:pos x="584" y="280"/>
              </a:cxn>
              <a:cxn ang="0">
                <a:pos x="576" y="232"/>
              </a:cxn>
              <a:cxn ang="0">
                <a:pos x="528" y="216"/>
              </a:cxn>
              <a:cxn ang="0">
                <a:pos x="584" y="144"/>
              </a:cxn>
              <a:cxn ang="0">
                <a:pos x="608" y="128"/>
              </a:cxn>
              <a:cxn ang="0">
                <a:pos x="656" y="112"/>
              </a:cxn>
              <a:cxn ang="0">
                <a:pos x="680" y="104"/>
              </a:cxn>
              <a:cxn ang="0">
                <a:pos x="768" y="104"/>
              </a:cxn>
              <a:cxn ang="0">
                <a:pos x="752" y="80"/>
              </a:cxn>
              <a:cxn ang="0">
                <a:pos x="744" y="56"/>
              </a:cxn>
              <a:cxn ang="0">
                <a:pos x="776" y="0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/>
            <a:ahLst/>
            <a:cxnLst>
              <a:cxn ang="0">
                <a:pos x="124" y="0"/>
              </a:cxn>
              <a:cxn ang="0">
                <a:pos x="124" y="84"/>
              </a:cxn>
              <a:cxn ang="0">
                <a:pos x="92" y="180"/>
              </a:cxn>
              <a:cxn ang="0">
                <a:pos x="104" y="244"/>
              </a:cxn>
              <a:cxn ang="0">
                <a:pos x="68" y="332"/>
              </a:cxn>
              <a:cxn ang="0">
                <a:pos x="48" y="384"/>
              </a:cxn>
              <a:cxn ang="0">
                <a:pos x="28" y="420"/>
              </a:cxn>
              <a:cxn ang="0">
                <a:pos x="52" y="488"/>
              </a:cxn>
              <a:cxn ang="0">
                <a:pos x="68" y="524"/>
              </a:cxn>
              <a:cxn ang="0">
                <a:pos x="64" y="536"/>
              </a:cxn>
              <a:cxn ang="0">
                <a:pos x="52" y="544"/>
              </a:cxn>
              <a:cxn ang="0">
                <a:pos x="44" y="568"/>
              </a:cxn>
              <a:cxn ang="0">
                <a:pos x="40" y="580"/>
              </a:cxn>
              <a:cxn ang="0">
                <a:pos x="36" y="616"/>
              </a:cxn>
              <a:cxn ang="0">
                <a:pos x="24" y="624"/>
              </a:cxn>
              <a:cxn ang="0">
                <a:pos x="0" y="652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/>
            <a:ahLst/>
            <a:cxnLst>
              <a:cxn ang="0">
                <a:pos x="467" y="130"/>
              </a:cxn>
              <a:cxn ang="0">
                <a:pos x="423" y="122"/>
              </a:cxn>
              <a:cxn ang="0">
                <a:pos x="415" y="110"/>
              </a:cxn>
              <a:cxn ang="0">
                <a:pos x="355" y="102"/>
              </a:cxn>
              <a:cxn ang="0">
                <a:pos x="363" y="54"/>
              </a:cxn>
              <a:cxn ang="0">
                <a:pos x="331" y="46"/>
              </a:cxn>
              <a:cxn ang="0">
                <a:pos x="271" y="26"/>
              </a:cxn>
              <a:cxn ang="0">
                <a:pos x="235" y="6"/>
              </a:cxn>
              <a:cxn ang="0">
                <a:pos x="143" y="50"/>
              </a:cxn>
              <a:cxn ang="0">
                <a:pos x="103" y="138"/>
              </a:cxn>
              <a:cxn ang="0">
                <a:pos x="79" y="222"/>
              </a:cxn>
              <a:cxn ang="0">
                <a:pos x="75" y="234"/>
              </a:cxn>
              <a:cxn ang="0">
                <a:pos x="63" y="242"/>
              </a:cxn>
              <a:cxn ang="0">
                <a:pos x="87" y="306"/>
              </a:cxn>
              <a:cxn ang="0">
                <a:pos x="95" y="398"/>
              </a:cxn>
              <a:cxn ang="0">
                <a:pos x="123" y="466"/>
              </a:cxn>
              <a:cxn ang="0">
                <a:pos x="139" y="478"/>
              </a:cxn>
              <a:cxn ang="0">
                <a:pos x="163" y="486"/>
              </a:cxn>
              <a:cxn ang="0">
                <a:pos x="219" y="490"/>
              </a:cxn>
              <a:cxn ang="0">
                <a:pos x="227" y="530"/>
              </a:cxn>
              <a:cxn ang="0">
                <a:pos x="191" y="542"/>
              </a:cxn>
              <a:cxn ang="0">
                <a:pos x="119" y="590"/>
              </a:cxn>
              <a:cxn ang="0">
                <a:pos x="79" y="622"/>
              </a:cxn>
              <a:cxn ang="0">
                <a:pos x="59" y="658"/>
              </a:cxn>
              <a:cxn ang="0">
                <a:pos x="39" y="706"/>
              </a:cxn>
              <a:cxn ang="0">
                <a:pos x="3" y="790"/>
              </a:cxn>
              <a:cxn ang="0">
                <a:pos x="27" y="838"/>
              </a:cxn>
              <a:cxn ang="0">
                <a:pos x="87" y="814"/>
              </a:cxn>
              <a:cxn ang="0">
                <a:pos x="151" y="830"/>
              </a:cxn>
              <a:cxn ang="0">
                <a:pos x="195" y="818"/>
              </a:cxn>
              <a:cxn ang="0">
                <a:pos x="231" y="822"/>
              </a:cxn>
              <a:cxn ang="0">
                <a:pos x="267" y="790"/>
              </a:cxn>
              <a:cxn ang="0">
                <a:pos x="339" y="734"/>
              </a:cxn>
              <a:cxn ang="0">
                <a:pos x="411" y="726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40" y="176"/>
              </a:cxn>
              <a:cxn ang="0">
                <a:pos x="64" y="168"/>
              </a:cxn>
              <a:cxn ang="0">
                <a:pos x="96" y="80"/>
              </a:cxn>
              <a:cxn ang="0">
                <a:pos x="132" y="60"/>
              </a:cxn>
              <a:cxn ang="0">
                <a:pos x="152" y="24"/>
              </a:cxn>
              <a:cxn ang="0">
                <a:pos x="148" y="8"/>
              </a:cxn>
              <a:cxn ang="0">
                <a:pos x="136" y="0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/>
            <a:ahLst/>
            <a:cxnLst>
              <a:cxn ang="0">
                <a:pos x="98" y="0"/>
              </a:cxn>
              <a:cxn ang="0">
                <a:pos x="46" y="72"/>
              </a:cxn>
              <a:cxn ang="0">
                <a:pos x="50" y="116"/>
              </a:cxn>
              <a:cxn ang="0">
                <a:pos x="34" y="164"/>
              </a:cxn>
              <a:cxn ang="0">
                <a:pos x="22" y="244"/>
              </a:cxn>
              <a:cxn ang="0">
                <a:pos x="6" y="268"/>
              </a:cxn>
              <a:cxn ang="0">
                <a:pos x="2" y="280"/>
              </a:cxn>
              <a:cxn ang="0">
                <a:pos x="18" y="312"/>
              </a:cxn>
              <a:cxn ang="0">
                <a:pos x="42" y="320"/>
              </a:cxn>
              <a:cxn ang="0">
                <a:pos x="42" y="280"/>
              </a:cxn>
              <a:cxn ang="0">
                <a:pos x="46" y="244"/>
              </a:cxn>
              <a:cxn ang="0">
                <a:pos x="58" y="256"/>
              </a:cxn>
              <a:cxn ang="0">
                <a:pos x="70" y="252"/>
              </a:cxn>
              <a:cxn ang="0">
                <a:pos x="98" y="208"/>
              </a:cxn>
              <a:cxn ang="0">
                <a:pos x="74" y="132"/>
              </a:cxn>
              <a:cxn ang="0">
                <a:pos x="106" y="72"/>
              </a:cxn>
              <a:cxn ang="0">
                <a:pos x="102" y="16"/>
              </a:cxn>
              <a:cxn ang="0">
                <a:pos x="90" y="8"/>
              </a:cxn>
              <a:cxn ang="0">
                <a:pos x="98" y="0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13" y="16"/>
              </a:cxn>
              <a:cxn ang="0">
                <a:pos x="5" y="40"/>
              </a:cxn>
              <a:cxn ang="0">
                <a:pos x="21" y="64"/>
              </a:cxn>
              <a:cxn ang="0">
                <a:pos x="53" y="132"/>
              </a:cxn>
              <a:cxn ang="0">
                <a:pos x="85" y="172"/>
              </a:cxn>
              <a:cxn ang="0">
                <a:pos x="93" y="148"/>
              </a:cxn>
              <a:cxn ang="0">
                <a:pos x="109" y="124"/>
              </a:cxn>
              <a:cxn ang="0">
                <a:pos x="89" y="32"/>
              </a:cxn>
              <a:cxn ang="0">
                <a:pos x="85" y="4"/>
              </a:cxn>
              <a:cxn ang="0">
                <a:pos x="73" y="0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i="0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1600" b="1" i="0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البحر الأبيض المتوسط</a:t>
            </a:r>
            <a:endParaRPr lang="en-US" sz="1600" b="1" i="0" dirty="0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1846262" y="5539582"/>
            <a:ext cx="11811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i="0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1400" i="0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خليج العقبة</a:t>
            </a:r>
            <a:endParaRPr lang="en-US" sz="1400" i="0" dirty="0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329906" y="4445105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الأردن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654969" y="4668837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مصر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34250" y="1743312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العراق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سوريا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لبنان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السعودية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3841011" y="2730500"/>
            <a:ext cx="132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sz="1400" b="1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عمان</a:t>
            </a:r>
            <a:endParaRPr lang="en-US" sz="1400" b="1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126" y="40"/>
              </a:cxn>
              <a:cxn ang="0">
                <a:pos x="114" y="80"/>
              </a:cxn>
              <a:cxn ang="0">
                <a:pos x="78" y="224"/>
              </a:cxn>
              <a:cxn ang="0">
                <a:pos x="102" y="336"/>
              </a:cxn>
              <a:cxn ang="0">
                <a:pos x="58" y="432"/>
              </a:cxn>
              <a:cxn ang="0">
                <a:pos x="50" y="468"/>
              </a:cxn>
              <a:cxn ang="0">
                <a:pos x="26" y="512"/>
              </a:cxn>
              <a:cxn ang="0">
                <a:pos x="30" y="560"/>
              </a:cxn>
              <a:cxn ang="0">
                <a:pos x="18" y="640"/>
              </a:cxn>
              <a:cxn ang="0">
                <a:pos x="46" y="680"/>
              </a:cxn>
              <a:cxn ang="0">
                <a:pos x="34" y="740"/>
              </a:cxn>
              <a:cxn ang="0">
                <a:pos x="34" y="784"/>
              </a:cxn>
              <a:cxn ang="0">
                <a:pos x="26" y="808"/>
              </a:cxn>
              <a:cxn ang="0">
                <a:pos x="18" y="888"/>
              </a:cxn>
              <a:cxn ang="0">
                <a:pos x="2" y="912"/>
              </a:cxn>
              <a:cxn ang="0">
                <a:pos x="6" y="940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/>
            <a:ahLst/>
            <a:cxnLst>
              <a:cxn ang="0">
                <a:pos x="284" y="0"/>
              </a:cxn>
              <a:cxn ang="0">
                <a:pos x="248" y="48"/>
              </a:cxn>
              <a:cxn ang="0">
                <a:pos x="232" y="120"/>
              </a:cxn>
              <a:cxn ang="0">
                <a:pos x="220" y="128"/>
              </a:cxn>
              <a:cxn ang="0">
                <a:pos x="208" y="144"/>
              </a:cxn>
              <a:cxn ang="0">
                <a:pos x="180" y="188"/>
              </a:cxn>
              <a:cxn ang="0">
                <a:pos x="152" y="264"/>
              </a:cxn>
              <a:cxn ang="0">
                <a:pos x="164" y="340"/>
              </a:cxn>
              <a:cxn ang="0">
                <a:pos x="144" y="392"/>
              </a:cxn>
              <a:cxn ang="0">
                <a:pos x="136" y="416"/>
              </a:cxn>
              <a:cxn ang="0">
                <a:pos x="144" y="440"/>
              </a:cxn>
              <a:cxn ang="0">
                <a:pos x="148" y="452"/>
              </a:cxn>
              <a:cxn ang="0">
                <a:pos x="128" y="524"/>
              </a:cxn>
              <a:cxn ang="0">
                <a:pos x="100" y="576"/>
              </a:cxn>
              <a:cxn ang="0">
                <a:pos x="84" y="600"/>
              </a:cxn>
              <a:cxn ang="0">
                <a:pos x="88" y="620"/>
              </a:cxn>
              <a:cxn ang="0">
                <a:pos x="96" y="644"/>
              </a:cxn>
              <a:cxn ang="0">
                <a:pos x="76" y="680"/>
              </a:cxn>
              <a:cxn ang="0">
                <a:pos x="68" y="692"/>
              </a:cxn>
              <a:cxn ang="0">
                <a:pos x="64" y="708"/>
              </a:cxn>
              <a:cxn ang="0">
                <a:pos x="60" y="784"/>
              </a:cxn>
              <a:cxn ang="0">
                <a:pos x="24" y="832"/>
              </a:cxn>
              <a:cxn ang="0">
                <a:pos x="16" y="868"/>
              </a:cxn>
              <a:cxn ang="0">
                <a:pos x="0" y="880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/>
            <a:ahLst/>
            <a:cxnLst>
              <a:cxn ang="0">
                <a:pos x="804" y="292"/>
              </a:cxn>
              <a:cxn ang="0">
                <a:pos x="780" y="304"/>
              </a:cxn>
              <a:cxn ang="0">
                <a:pos x="756" y="296"/>
              </a:cxn>
              <a:cxn ang="0">
                <a:pos x="744" y="292"/>
              </a:cxn>
              <a:cxn ang="0">
                <a:pos x="680" y="284"/>
              </a:cxn>
              <a:cxn ang="0">
                <a:pos x="616" y="276"/>
              </a:cxn>
              <a:cxn ang="0">
                <a:pos x="544" y="264"/>
              </a:cxn>
              <a:cxn ang="0">
                <a:pos x="480" y="256"/>
              </a:cxn>
              <a:cxn ang="0">
                <a:pos x="468" y="228"/>
              </a:cxn>
              <a:cxn ang="0">
                <a:pos x="452" y="220"/>
              </a:cxn>
              <a:cxn ang="0">
                <a:pos x="428" y="196"/>
              </a:cxn>
              <a:cxn ang="0">
                <a:pos x="416" y="188"/>
              </a:cxn>
              <a:cxn ang="0">
                <a:pos x="372" y="160"/>
              </a:cxn>
              <a:cxn ang="0">
                <a:pos x="348" y="168"/>
              </a:cxn>
              <a:cxn ang="0">
                <a:pos x="300" y="160"/>
              </a:cxn>
              <a:cxn ang="0">
                <a:pos x="272" y="128"/>
              </a:cxn>
              <a:cxn ang="0">
                <a:pos x="268" y="100"/>
              </a:cxn>
              <a:cxn ang="0">
                <a:pos x="244" y="92"/>
              </a:cxn>
              <a:cxn ang="0">
                <a:pos x="212" y="48"/>
              </a:cxn>
              <a:cxn ang="0">
                <a:pos x="156" y="8"/>
              </a:cxn>
              <a:cxn ang="0">
                <a:pos x="96" y="12"/>
              </a:cxn>
              <a:cxn ang="0">
                <a:pos x="0" y="20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/>
              <a:ahLst/>
              <a:cxnLst>
                <a:cxn ang="0">
                  <a:pos x="48" y="1498"/>
                </a:cxn>
                <a:cxn ang="0">
                  <a:pos x="112" y="1664"/>
                </a:cxn>
                <a:cxn ang="0">
                  <a:pos x="203" y="1914"/>
                </a:cxn>
                <a:cxn ang="0">
                  <a:pos x="299" y="2197"/>
                </a:cxn>
                <a:cxn ang="0">
                  <a:pos x="368" y="2384"/>
                </a:cxn>
                <a:cxn ang="0">
                  <a:pos x="475" y="2448"/>
                </a:cxn>
                <a:cxn ang="0">
                  <a:pos x="501" y="2357"/>
                </a:cxn>
                <a:cxn ang="0">
                  <a:pos x="512" y="2240"/>
                </a:cxn>
                <a:cxn ang="0">
                  <a:pos x="549" y="2106"/>
                </a:cxn>
                <a:cxn ang="0">
                  <a:pos x="565" y="1994"/>
                </a:cxn>
                <a:cxn ang="0">
                  <a:pos x="592" y="1877"/>
                </a:cxn>
                <a:cxn ang="0">
                  <a:pos x="661" y="1680"/>
                </a:cxn>
                <a:cxn ang="0">
                  <a:pos x="768" y="1477"/>
                </a:cxn>
                <a:cxn ang="0">
                  <a:pos x="757" y="1445"/>
                </a:cxn>
                <a:cxn ang="0">
                  <a:pos x="752" y="1360"/>
                </a:cxn>
                <a:cxn ang="0">
                  <a:pos x="805" y="1168"/>
                </a:cxn>
                <a:cxn ang="0">
                  <a:pos x="800" y="1157"/>
                </a:cxn>
                <a:cxn ang="0">
                  <a:pos x="747" y="1205"/>
                </a:cxn>
                <a:cxn ang="0">
                  <a:pos x="683" y="1237"/>
                </a:cxn>
                <a:cxn ang="0">
                  <a:pos x="437" y="1296"/>
                </a:cxn>
                <a:cxn ang="0">
                  <a:pos x="416" y="1141"/>
                </a:cxn>
                <a:cxn ang="0">
                  <a:pos x="469" y="1093"/>
                </a:cxn>
                <a:cxn ang="0">
                  <a:pos x="533" y="997"/>
                </a:cxn>
                <a:cxn ang="0">
                  <a:pos x="480" y="837"/>
                </a:cxn>
                <a:cxn ang="0">
                  <a:pos x="485" y="666"/>
                </a:cxn>
                <a:cxn ang="0">
                  <a:pos x="560" y="517"/>
                </a:cxn>
                <a:cxn ang="0">
                  <a:pos x="715" y="501"/>
                </a:cxn>
                <a:cxn ang="0">
                  <a:pos x="795" y="554"/>
                </a:cxn>
                <a:cxn ang="0">
                  <a:pos x="869" y="565"/>
                </a:cxn>
                <a:cxn ang="0">
                  <a:pos x="912" y="352"/>
                </a:cxn>
                <a:cxn ang="0">
                  <a:pos x="917" y="208"/>
                </a:cxn>
                <a:cxn ang="0">
                  <a:pos x="901" y="0"/>
                </a:cxn>
                <a:cxn ang="0">
                  <a:pos x="864" y="37"/>
                </a:cxn>
                <a:cxn ang="0">
                  <a:pos x="789" y="138"/>
                </a:cxn>
                <a:cxn ang="0">
                  <a:pos x="608" y="122"/>
                </a:cxn>
                <a:cxn ang="0">
                  <a:pos x="544" y="277"/>
                </a:cxn>
                <a:cxn ang="0">
                  <a:pos x="464" y="314"/>
                </a:cxn>
                <a:cxn ang="0">
                  <a:pos x="379" y="586"/>
                </a:cxn>
                <a:cxn ang="0">
                  <a:pos x="304" y="848"/>
                </a:cxn>
                <a:cxn ang="0">
                  <a:pos x="229" y="976"/>
                </a:cxn>
                <a:cxn ang="0">
                  <a:pos x="197" y="1024"/>
                </a:cxn>
                <a:cxn ang="0">
                  <a:pos x="133" y="1109"/>
                </a:cxn>
                <a:cxn ang="0">
                  <a:pos x="91" y="1173"/>
                </a:cxn>
                <a:cxn ang="0">
                  <a:pos x="139" y="1173"/>
                </a:cxn>
                <a:cxn ang="0">
                  <a:pos x="107" y="1242"/>
                </a:cxn>
                <a:cxn ang="0">
                  <a:pos x="32" y="1349"/>
                </a:cxn>
                <a:cxn ang="0">
                  <a:pos x="0" y="1376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1338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/>
                <a:ahLst/>
                <a:cxnLst>
                  <a:cxn ang="0">
                    <a:pos x="37" y="197"/>
                  </a:cxn>
                  <a:cxn ang="0">
                    <a:pos x="80" y="165"/>
                  </a:cxn>
                  <a:cxn ang="0">
                    <a:pos x="107" y="117"/>
                  </a:cxn>
                  <a:cxn ang="0">
                    <a:pos x="128" y="69"/>
                  </a:cxn>
                  <a:cxn ang="0">
                    <a:pos x="160" y="59"/>
                  </a:cxn>
                  <a:cxn ang="0">
                    <a:pos x="149" y="0"/>
                  </a:cxn>
                  <a:cxn ang="0">
                    <a:pos x="117" y="27"/>
                  </a:cxn>
                  <a:cxn ang="0">
                    <a:pos x="21" y="64"/>
                  </a:cxn>
                  <a:cxn ang="0">
                    <a:pos x="0" y="112"/>
                  </a:cxn>
                  <a:cxn ang="0">
                    <a:pos x="32" y="192"/>
                  </a:cxn>
                  <a:cxn ang="0">
                    <a:pos x="37" y="197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/>
                <a:ahLst/>
                <a:cxnLst>
                  <a:cxn ang="0">
                    <a:pos x="464" y="123"/>
                  </a:cxn>
                  <a:cxn ang="0">
                    <a:pos x="432" y="118"/>
                  </a:cxn>
                  <a:cxn ang="0">
                    <a:pos x="427" y="102"/>
                  </a:cxn>
                  <a:cxn ang="0">
                    <a:pos x="389" y="96"/>
                  </a:cxn>
                  <a:cxn ang="0">
                    <a:pos x="357" y="86"/>
                  </a:cxn>
                  <a:cxn ang="0">
                    <a:pos x="320" y="43"/>
                  </a:cxn>
                  <a:cxn ang="0">
                    <a:pos x="256" y="0"/>
                  </a:cxn>
                  <a:cxn ang="0">
                    <a:pos x="203" y="11"/>
                  </a:cxn>
                  <a:cxn ang="0">
                    <a:pos x="192" y="27"/>
                  </a:cxn>
                  <a:cxn ang="0">
                    <a:pos x="155" y="38"/>
                  </a:cxn>
                  <a:cxn ang="0">
                    <a:pos x="112" y="80"/>
                  </a:cxn>
                  <a:cxn ang="0">
                    <a:pos x="123" y="112"/>
                  </a:cxn>
                  <a:cxn ang="0">
                    <a:pos x="91" y="166"/>
                  </a:cxn>
                  <a:cxn ang="0">
                    <a:pos x="64" y="240"/>
                  </a:cxn>
                  <a:cxn ang="0">
                    <a:pos x="91" y="347"/>
                  </a:cxn>
                  <a:cxn ang="0">
                    <a:pos x="80" y="379"/>
                  </a:cxn>
                  <a:cxn ang="0">
                    <a:pos x="107" y="459"/>
                  </a:cxn>
                  <a:cxn ang="0">
                    <a:pos x="144" y="523"/>
                  </a:cxn>
                  <a:cxn ang="0">
                    <a:pos x="123" y="566"/>
                  </a:cxn>
                  <a:cxn ang="0">
                    <a:pos x="85" y="614"/>
                  </a:cxn>
                  <a:cxn ang="0">
                    <a:pos x="64" y="646"/>
                  </a:cxn>
                  <a:cxn ang="0">
                    <a:pos x="37" y="694"/>
                  </a:cxn>
                  <a:cxn ang="0">
                    <a:pos x="0" y="790"/>
                  </a:cxn>
                  <a:cxn ang="0">
                    <a:pos x="59" y="827"/>
                  </a:cxn>
                  <a:cxn ang="0">
                    <a:pos x="69" y="811"/>
                  </a:cxn>
                  <a:cxn ang="0">
                    <a:pos x="117" y="822"/>
                  </a:cxn>
                  <a:cxn ang="0">
                    <a:pos x="245" y="816"/>
                  </a:cxn>
                  <a:cxn ang="0">
                    <a:pos x="251" y="800"/>
                  </a:cxn>
                  <a:cxn ang="0">
                    <a:pos x="277" y="768"/>
                  </a:cxn>
                  <a:cxn ang="0">
                    <a:pos x="309" y="752"/>
                  </a:cxn>
                  <a:cxn ang="0">
                    <a:pos x="400" y="694"/>
                  </a:cxn>
                  <a:cxn ang="0">
                    <a:pos x="427" y="662"/>
                  </a:cxn>
                  <a:cxn ang="0">
                    <a:pos x="432" y="576"/>
                  </a:cxn>
                  <a:cxn ang="0">
                    <a:pos x="448" y="528"/>
                  </a:cxn>
                  <a:cxn ang="0">
                    <a:pos x="432" y="464"/>
                  </a:cxn>
                  <a:cxn ang="0">
                    <a:pos x="459" y="390"/>
                  </a:cxn>
                  <a:cxn ang="0">
                    <a:pos x="475" y="278"/>
                  </a:cxn>
                  <a:cxn ang="0">
                    <a:pos x="469" y="251"/>
                  </a:cxn>
                  <a:cxn ang="0">
                    <a:pos x="459" y="219"/>
                  </a:cxn>
                  <a:cxn ang="0">
                    <a:pos x="464" y="123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1306" name="Group 167"/>
          <p:cNvGrpSpPr>
            <a:grpSpLocks/>
          </p:cNvGrpSpPr>
          <p:nvPr/>
        </p:nvGrpSpPr>
        <p:grpSpPr bwMode="auto">
          <a:xfrm>
            <a:off x="1336676" y="1857375"/>
            <a:ext cx="3632201" cy="3878263"/>
            <a:chOff x="826" y="1176"/>
            <a:chExt cx="2288" cy="2443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ar-SA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أريحا</a:t>
              </a:r>
              <a:endParaRPr lang="en-US" sz="1200" b="1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312" name="Group 169"/>
            <p:cNvGrpSpPr>
              <a:grpSpLocks/>
            </p:cNvGrpSpPr>
            <p:nvPr/>
          </p:nvGrpSpPr>
          <p:grpSpPr bwMode="auto">
            <a:xfrm>
              <a:off x="826" y="1176"/>
              <a:ext cx="2288" cy="2443"/>
              <a:chOff x="826" y="1176"/>
              <a:chExt cx="2288" cy="2443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33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sz="1400" i="0" dirty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ar-SA" sz="1400" i="0" dirty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البحر الميت</a:t>
                </a:r>
                <a:endParaRPr lang="en-US" sz="1400" i="0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حبرون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371" y="1187"/>
                <a:ext cx="520" cy="194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400" i="0" dirty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بحر الجليل</a:t>
                </a:r>
                <a:endParaRPr lang="en-US" sz="1400" i="0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إيلات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1878" y="3445"/>
                <a:ext cx="1236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العقبة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حيفا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الناصرة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rtl="1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ar-SA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نتانيا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826" y="1767"/>
                <a:ext cx="1324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تل ابيب -يافا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4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أورشليم</a:t>
                </a:r>
                <a:endParaRPr lang="en-US" sz="14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rtl="1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ar-SA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بئر السبع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52" y="2063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قطاع غزة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40" y="2471"/>
                <a:ext cx="920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600" b="1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إسرائيل</a:t>
                </a:r>
                <a:endParaRPr lang="en-US" sz="1600" b="1" i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i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308" name="Text Box 20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11310" name="Text Box 207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" name="Text Box 113">
            <a:extLst>
              <a:ext uri="{FF2B5EF4-FFF2-40B4-BE49-F238E27FC236}">
                <a16:creationId xmlns:a16="http://schemas.microsoft.com/office/drawing/2014/main" id="{F44CE4F6-ADA3-330B-2E29-890A88694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15" y="2736051"/>
            <a:ext cx="711018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flatTx/>
          </a:bodyPr>
          <a:lstStyle>
            <a:lvl1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DFCA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rtl="1">
              <a:spcBef>
                <a:spcPct val="50000"/>
              </a:spcBef>
              <a:defRPr/>
            </a:pPr>
            <a:r>
              <a:rPr lang="ar-SA" sz="8800" i="0" dirty="0">
                <a:solidFill>
                  <a:srgbClr val="FFFF00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الخريطة</a:t>
            </a:r>
            <a:endParaRPr lang="en-US" sz="8800" i="0" dirty="0">
              <a:solidFill>
                <a:srgbClr val="FFFF00"/>
              </a:solidFill>
              <a:effectLst>
                <a:outerShdw blurRad="50800" dist="88900" dir="2700000" algn="tl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448A49-59FD-925A-D74D-4F13C91BA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3" y="5938837"/>
            <a:ext cx="9083675" cy="895421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ar-SA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من تصميم الدكتور جون </a:t>
            </a:r>
            <a:r>
              <a:rPr lang="ar-SA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فرايمان</a:t>
            </a:r>
            <a:r>
              <a:rPr lang="ar-SA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، تكساس ، الولايات المتحدة الأمريكية، يدرّسه الدكتور  ريك </a:t>
            </a:r>
            <a:r>
              <a:rPr lang="ar-SA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جريفيث</a:t>
            </a:r>
            <a:r>
              <a:rPr lang="ar-SA" sz="1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، في </a:t>
            </a:r>
            <a:r>
              <a:rPr lang="ar-SA" sz="140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مدرسة اللاهوت الإنجيلية الأردنية تنزيل مجاني لجميع الملفات في </a:t>
            </a:r>
            <a:r>
              <a:rPr lang="ar-SA" sz="1400" i="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عديد من اللغات</a:t>
            </a:r>
            <a:endParaRPr lang="ar-SA" sz="16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AU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BibleStudyDownloads.org</a:t>
            </a:r>
            <a:endParaRPr lang="en-US" sz="1600" b="1" i="0" kern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718547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15366" name="Picture 1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00183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2740025"/>
            <a:ext cx="199548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1586487" y="248394"/>
            <a:ext cx="6884987" cy="46166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مساعدة في الدراسة # </a:t>
            </a:r>
            <a:r>
              <a:rPr lang="en-US" sz="2400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03A</a:t>
            </a:r>
            <a:r>
              <a:rPr lang="ar-LB" sz="2400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400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(صفحة فارغة إضافية # </a:t>
            </a:r>
            <a:r>
              <a:rPr lang="en-US" sz="2400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03B</a:t>
            </a:r>
            <a:r>
              <a:rPr lang="ar-SA" sz="2400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i="0" dirty="0">
              <a:solidFill>
                <a:srgbClr val="FFFF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15371" name="Text Box 2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5372" name="Rectangle 2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03363" y="1375084"/>
            <a:ext cx="6977062" cy="45217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defRPr/>
            </a:pPr>
            <a:r>
              <a:rPr lang="ar-LB" sz="4800" b="1" i="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خذوا </a:t>
            </a:r>
            <a:r>
              <a:rPr lang="ar-SA" sz="4800" b="1" i="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ورقة</a:t>
            </a:r>
          </a:p>
          <a:p>
            <a:pPr rtl="1">
              <a:defRPr/>
            </a:pPr>
            <a:r>
              <a:rPr lang="ar-SA" sz="4800" b="1" i="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LB" sz="4800" b="1" i="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في</a:t>
            </a:r>
            <a:r>
              <a:rPr lang="ar-SA" sz="4800" b="1" i="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LB" sz="4800" b="1" i="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</a:t>
            </a:r>
            <a:r>
              <a:rPr lang="ar-SA" sz="4800" b="1" i="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يد</a:t>
            </a:r>
            <a:r>
              <a:rPr lang="ar-LB" sz="4800" b="1" i="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</a:t>
            </a:r>
            <a:r>
              <a:rPr lang="ar-SA" sz="4800" b="1" i="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</a:t>
            </a:r>
            <a:r>
              <a:rPr lang="ar-LB" sz="4800" b="1" i="0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</a:t>
            </a:r>
            <a:endParaRPr lang="ar-SA" sz="4800" b="1" i="0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1">
              <a:defRPr/>
            </a:pPr>
            <a:r>
              <a:rPr lang="ar-LB" sz="4800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أطووها</a:t>
            </a:r>
          </a:p>
          <a:p>
            <a:pPr rtl="1">
              <a:defRPr/>
            </a:pPr>
            <a:r>
              <a:rPr lang="ar-SA" sz="4800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أفقياً</a:t>
            </a:r>
          </a:p>
          <a:p>
            <a:pPr rtl="1">
              <a:defRPr/>
            </a:pPr>
            <a:r>
              <a:rPr lang="ar-SA" sz="4800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مرة واحدة</a:t>
            </a:r>
          </a:p>
          <a:p>
            <a:pPr rtl="1">
              <a:defRPr/>
            </a:pPr>
            <a:r>
              <a:rPr lang="ar-SA" sz="4800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في الطول</a:t>
            </a:r>
            <a:endParaRPr lang="en-US" sz="4800" b="1" i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474788" y="4297236"/>
            <a:ext cx="3402012" cy="10746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defRPr/>
            </a:pPr>
            <a:r>
              <a:rPr lang="ar-SA" sz="3200" b="1" i="0" dirty="0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ل</a:t>
            </a:r>
            <a:r>
              <a:rPr lang="ar-LB" sz="3200" b="1" i="0" dirty="0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يصير عندكم </a:t>
            </a:r>
          </a:p>
          <a:p>
            <a:pPr rtl="1">
              <a:defRPr/>
            </a:pPr>
            <a:r>
              <a:rPr lang="ar-LB" sz="3200" b="1" i="0" dirty="0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أثرين للطيات</a:t>
            </a:r>
            <a:endParaRPr lang="en-US" sz="3200" b="1" i="0" dirty="0">
              <a:solidFill>
                <a:srgbClr val="FAF2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17418" name="Picture 14"/>
          <p:cNvPicPr>
            <a:picLocks noChangeAspect="1" noChangeArrowheads="1"/>
          </p:cNvPicPr>
          <p:nvPr/>
        </p:nvPicPr>
        <p:blipFill>
          <a:blip r:embed="rId3" cstate="screen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5"/>
          <p:cNvPicPr>
            <a:picLocks noChangeAspect="1" noChangeArrowheads="1"/>
          </p:cNvPicPr>
          <p:nvPr/>
        </p:nvPicPr>
        <p:blipFill>
          <a:blip r:embed="rId4" cstate="screen">
            <a:lum bright="18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5064084" y="1397766"/>
            <a:ext cx="3535362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ar-LB" sz="3200" b="1" i="0" dirty="0" err="1">
                <a:solidFill>
                  <a:srgbClr val="FAF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اطوو</a:t>
            </a:r>
            <a:r>
              <a:rPr lang="ar-SA" sz="3200" b="1" i="0" dirty="0">
                <a:solidFill>
                  <a:srgbClr val="FAF2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ها مرة أخرى…</a:t>
            </a:r>
            <a:endParaRPr lang="en-US" sz="3200" b="1" i="0" dirty="0">
              <a:solidFill>
                <a:srgbClr val="FAF2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22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7424" name="Text Box 2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7425" name="Rectangle 2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3" grpId="0" autoUpdateAnimBg="0"/>
      <p:bldP spid="187401" grpId="0" animBg="1"/>
      <p:bldP spid="187408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8" y="16"/>
              </a:cxn>
              <a:cxn ang="0">
                <a:pos x="160" y="304"/>
              </a:cxn>
              <a:cxn ang="0">
                <a:pos x="288" y="400"/>
              </a:cxn>
              <a:cxn ang="0">
                <a:pos x="368" y="384"/>
              </a:cxn>
              <a:cxn ang="0">
                <a:pos x="464" y="352"/>
              </a:cxn>
              <a:cxn ang="0">
                <a:pos x="640" y="368"/>
              </a:cxn>
              <a:cxn ang="0">
                <a:pos x="768" y="528"/>
              </a:cxn>
              <a:cxn ang="0">
                <a:pos x="848" y="768"/>
              </a:cxn>
              <a:cxn ang="0">
                <a:pos x="864" y="832"/>
              </a:cxn>
              <a:cxn ang="0">
                <a:pos x="912" y="864"/>
              </a:cxn>
              <a:cxn ang="0">
                <a:pos x="1072" y="944"/>
              </a:cxn>
              <a:cxn ang="0">
                <a:pos x="1248" y="912"/>
              </a:cxn>
              <a:cxn ang="0">
                <a:pos x="1392" y="768"/>
              </a:cxn>
              <a:cxn ang="0">
                <a:pos x="1568" y="560"/>
              </a:cxn>
              <a:cxn ang="0">
                <a:pos x="1632" y="416"/>
              </a:cxn>
              <a:cxn ang="0">
                <a:pos x="1744" y="320"/>
              </a:cxn>
              <a:cxn ang="0">
                <a:pos x="1792" y="272"/>
              </a:cxn>
              <a:cxn ang="0">
                <a:pos x="1888" y="240"/>
              </a:cxn>
              <a:cxn ang="0">
                <a:pos x="2000" y="256"/>
              </a:cxn>
              <a:cxn ang="0">
                <a:pos x="2272" y="400"/>
              </a:cxn>
              <a:cxn ang="0">
                <a:pos x="2336" y="496"/>
              </a:cxn>
              <a:cxn ang="0">
                <a:pos x="2416" y="736"/>
              </a:cxn>
              <a:cxn ang="0">
                <a:pos x="2464" y="896"/>
              </a:cxn>
              <a:cxn ang="0">
                <a:pos x="2528" y="1024"/>
              </a:cxn>
              <a:cxn ang="0">
                <a:pos x="2576" y="1072"/>
              </a:cxn>
              <a:cxn ang="0">
                <a:pos x="2720" y="1216"/>
              </a:cxn>
              <a:cxn ang="0">
                <a:pos x="3024" y="1248"/>
              </a:cxn>
              <a:cxn ang="0">
                <a:pos x="3120" y="1264"/>
              </a:cxn>
              <a:cxn ang="0">
                <a:pos x="3232" y="1456"/>
              </a:cxn>
              <a:cxn ang="0">
                <a:pos x="3264" y="1504"/>
              </a:cxn>
              <a:cxn ang="0">
                <a:pos x="3360" y="1808"/>
              </a:cxn>
              <a:cxn ang="0">
                <a:pos x="3392" y="1904"/>
              </a:cxn>
              <a:cxn ang="0">
                <a:pos x="3408" y="1952"/>
              </a:cxn>
              <a:cxn ang="0">
                <a:pos x="3536" y="2096"/>
              </a:cxn>
              <a:cxn ang="0">
                <a:pos x="3840" y="2272"/>
              </a:cxn>
              <a:cxn ang="0">
                <a:pos x="3952" y="2352"/>
              </a:cxn>
              <a:cxn ang="0">
                <a:pos x="4032" y="2368"/>
              </a:cxn>
              <a:cxn ang="0">
                <a:pos x="4064" y="2384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/>
            <a:ahLst/>
            <a:cxnLst>
              <a:cxn ang="0">
                <a:pos x="3952" y="0"/>
              </a:cxn>
              <a:cxn ang="0">
                <a:pos x="3824" y="80"/>
              </a:cxn>
              <a:cxn ang="0">
                <a:pos x="3792" y="160"/>
              </a:cxn>
              <a:cxn ang="0">
                <a:pos x="3760" y="256"/>
              </a:cxn>
              <a:cxn ang="0">
                <a:pos x="3712" y="464"/>
              </a:cxn>
              <a:cxn ang="0">
                <a:pos x="3360" y="576"/>
              </a:cxn>
              <a:cxn ang="0">
                <a:pos x="3264" y="608"/>
              </a:cxn>
              <a:cxn ang="0">
                <a:pos x="3168" y="672"/>
              </a:cxn>
              <a:cxn ang="0">
                <a:pos x="3024" y="880"/>
              </a:cxn>
              <a:cxn ang="0">
                <a:pos x="2752" y="1232"/>
              </a:cxn>
              <a:cxn ang="0">
                <a:pos x="1904" y="1248"/>
              </a:cxn>
              <a:cxn ang="0">
                <a:pos x="1264" y="1600"/>
              </a:cxn>
              <a:cxn ang="0">
                <a:pos x="720" y="2016"/>
              </a:cxn>
              <a:cxn ang="0">
                <a:pos x="240" y="2000"/>
              </a:cxn>
              <a:cxn ang="0">
                <a:pos x="176" y="2032"/>
              </a:cxn>
              <a:cxn ang="0">
                <a:pos x="128" y="2048"/>
              </a:cxn>
              <a:cxn ang="0">
                <a:pos x="64" y="2144"/>
              </a:cxn>
              <a:cxn ang="0">
                <a:pos x="0" y="2256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6" name="Text Box 1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9467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19469" name="Text Box 24"/>
          <p:cNvSpPr txBox="1">
            <a:spLocks noChangeArrowheads="1"/>
          </p:cNvSpPr>
          <p:nvPr/>
        </p:nvSpPr>
        <p:spPr bwMode="auto">
          <a:xfrm>
            <a:off x="8731250" y="639127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19470" name="Text Box 2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9471" name="Rectangle 2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1650669" y="1020055"/>
            <a:ext cx="6780543" cy="14003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SA" sz="3400" b="1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أولا</a:t>
            </a:r>
            <a:r>
              <a:rPr lang="ar-LB" sz="3400" b="1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ً:</a:t>
            </a:r>
            <a:endParaRPr lang="ar-SA" sz="3400" b="1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1">
              <a:spcBef>
                <a:spcPct val="50000"/>
              </a:spcBef>
              <a:defRPr/>
            </a:pPr>
            <a:r>
              <a:rPr lang="ar-SA" sz="3400" b="1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6مسطحات مائية</a:t>
            </a: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650668" y="2795166"/>
            <a:ext cx="6780544" cy="14003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rtl="1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ar-SA" sz="3400" b="1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ثانياً:</a:t>
            </a:r>
          </a:p>
          <a:p>
            <a:pPr rtl="1">
              <a:spcBef>
                <a:spcPct val="50000"/>
              </a:spcBef>
              <a:defRPr/>
            </a:pPr>
            <a:r>
              <a:rPr lang="ar-SA" sz="3400" b="1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 مواقع </a:t>
            </a:r>
            <a:r>
              <a:rPr lang="ar-LB" sz="3400" b="1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برية</a:t>
            </a:r>
            <a:endParaRPr lang="en-US" sz="3400" b="1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1638792" y="4619575"/>
            <a:ext cx="6818645" cy="19236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sz="3400" b="1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ثالثاً:</a:t>
            </a:r>
          </a:p>
          <a:p>
            <a:pPr>
              <a:spcBef>
                <a:spcPct val="50000"/>
              </a:spcBef>
              <a:defRPr/>
            </a:pPr>
            <a:r>
              <a:rPr lang="ar-SA" sz="3400" b="1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المسافات النسبية</a:t>
            </a:r>
            <a:br>
              <a:rPr lang="en-US" sz="3400" b="1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400" b="1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14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515" name="Text Box 20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9941" name="Rectangle 21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21517" name="Text Box 22"/>
          <p:cNvSpPr txBox="1">
            <a:spLocks noChangeArrowheads="1"/>
          </p:cNvSpPr>
          <p:nvPr/>
        </p:nvSpPr>
        <p:spPr bwMode="auto">
          <a:xfrm>
            <a:off x="8737600" y="63976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21518" name="Text Box 2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1519" name="Rectangle 2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1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561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8086725" y="6521450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23563" name="Text Box 18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23564" name="Text Box 1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3565" name="Rectangle 2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5610" name="Text Box 1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25612" name="Text Box 2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5613" name="Rectangle 21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1616075" y="2506621"/>
            <a:ext cx="6799263" cy="22503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lnSpc>
                <a:spcPct val="65000"/>
              </a:lnSpc>
              <a:defRPr/>
            </a:pPr>
            <a:r>
              <a:rPr lang="ar-SA" sz="3600" b="1" i="0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لا تستخدم</a:t>
            </a:r>
            <a:r>
              <a:rPr lang="ar-LB" sz="3600" b="1" i="0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وا</a:t>
            </a:r>
            <a:r>
              <a:rPr lang="ar-SA" sz="3600" b="1" i="0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أسماء الأماكن</a:t>
            </a:r>
            <a:r>
              <a:rPr lang="ar-LB" sz="3600" b="1" i="0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كاملة</a:t>
            </a:r>
            <a:r>
              <a:rPr lang="ar-SA" sz="3600" b="1" i="0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>
              <a:lnSpc>
                <a:spcPct val="65000"/>
              </a:lnSpc>
              <a:defRPr/>
            </a:pPr>
            <a:endParaRPr lang="en-US" sz="3600" b="1" i="0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65000"/>
              </a:lnSpc>
              <a:defRPr/>
            </a:pPr>
            <a:r>
              <a:rPr lang="ar-SA" sz="3600" b="1" i="0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استخدم</a:t>
            </a:r>
            <a:r>
              <a:rPr lang="ar-LB" sz="3600" b="1" i="0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وا</a:t>
            </a:r>
            <a:r>
              <a:rPr lang="ar-SA" sz="3600" b="1" i="0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فقط</a:t>
            </a:r>
          </a:p>
          <a:p>
            <a:pPr>
              <a:lnSpc>
                <a:spcPct val="65000"/>
              </a:lnSpc>
              <a:defRPr/>
            </a:pPr>
            <a:endParaRPr lang="en-US" sz="3600" b="1" i="0" u="sng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65000"/>
              </a:lnSpc>
              <a:defRPr/>
            </a:pPr>
            <a:r>
              <a:rPr lang="ar-SA" sz="3600" b="1" i="0" dirty="0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الأحرف الأولى من الأسماء...</a:t>
            </a:r>
          </a:p>
          <a:p>
            <a:pPr>
              <a:lnSpc>
                <a:spcPct val="65000"/>
              </a:lnSpc>
              <a:defRPr/>
            </a:pPr>
            <a:endParaRPr lang="ar-SA" sz="3600" b="1" i="0" dirty="0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9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75613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27661" name="Text Box 2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7662" name="Rectangle 23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44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45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46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1868488" y="935038"/>
            <a:ext cx="9874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</a:t>
            </a:r>
            <a:r>
              <a:rPr lang="ar-LB" sz="3200" b="1" i="0" dirty="0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أ.</a:t>
            </a:r>
            <a:r>
              <a:rPr lang="ar-SA" sz="3200" b="1" i="0" dirty="0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</a:t>
            </a:r>
            <a:endParaRPr lang="en-US" sz="3200" b="1" i="0" dirty="0">
              <a:solidFill>
                <a:srgbClr val="FAF2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595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8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5958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29710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29711" name="Rectangle 25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5962" name="Oval 26"/>
          <p:cNvSpPr>
            <a:spLocks noChangeArrowheads="1"/>
          </p:cNvSpPr>
          <p:nvPr/>
        </p:nvSpPr>
        <p:spPr bwMode="auto">
          <a:xfrm>
            <a:off x="1904113" y="7715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F6D7779F-4A67-46E1-1D81-69CEE082A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888" y="-20925"/>
            <a:ext cx="36525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ar-SA" sz="1800" b="1" i="0" dirty="0">
                <a:solidFill>
                  <a:schemeClr val="tx1"/>
                </a:solidFill>
                <a:latin typeface="Arial" charset="0"/>
              </a:rPr>
              <a:t>عدد ٣٤: ٦-٧؛ يشوع ٤:١</a:t>
            </a:r>
            <a:endParaRPr lang="en-US" sz="1800" b="1" i="0" dirty="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62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286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2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3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4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7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79" name="Rectangle 15"/>
          <p:cNvSpPr>
            <a:spLocks noChangeArrowheads="1"/>
          </p:cNvSpPr>
          <p:nvPr/>
        </p:nvSpPr>
        <p:spPr bwMode="auto">
          <a:xfrm>
            <a:off x="2020888" y="935038"/>
            <a:ext cx="8350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 rtl="1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9288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2881" name="Rectangle 17"/>
          <p:cNvSpPr>
            <a:spLocks noChangeArrowheads="1"/>
          </p:cNvSpPr>
          <p:nvPr/>
        </p:nvSpPr>
        <p:spPr bwMode="auto">
          <a:xfrm>
            <a:off x="4842700" y="2968625"/>
            <a:ext cx="15208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SA" sz="3200" b="1" i="0" dirty="0" err="1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ن.ف</a:t>
            </a:r>
            <a:endParaRPr lang="en-US" sz="3200" b="1" i="0" dirty="0">
              <a:solidFill>
                <a:srgbClr val="FAF2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58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2886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31760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1761" name="Rectangle 25"/>
          <p:cNvSpPr>
            <a:spLocks noChangeArrowheads="1"/>
          </p:cNvSpPr>
          <p:nvPr/>
        </p:nvSpPr>
        <p:spPr bwMode="auto">
          <a:xfrm>
            <a:off x="7069138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2891" name="Oval 27"/>
          <p:cNvSpPr>
            <a:spLocks noChangeArrowheads="1"/>
          </p:cNvSpPr>
          <p:nvPr/>
        </p:nvSpPr>
        <p:spPr bwMode="auto">
          <a:xfrm>
            <a:off x="4779713" y="2752725"/>
            <a:ext cx="1039812" cy="968375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9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366712" y="205263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389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441325" y="87860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896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897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898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899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901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902" name="Rectangle 14"/>
          <p:cNvSpPr>
            <a:spLocks noChangeArrowheads="1"/>
          </p:cNvSpPr>
          <p:nvPr/>
        </p:nvSpPr>
        <p:spPr bwMode="auto">
          <a:xfrm>
            <a:off x="7091426" y="5259388"/>
            <a:ext cx="1074737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EG" sz="3200" b="1" i="0" dirty="0" err="1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32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3903" name="Rectangle 15"/>
          <p:cNvSpPr>
            <a:spLocks noChangeArrowheads="1"/>
          </p:cNvSpPr>
          <p:nvPr/>
        </p:nvSpPr>
        <p:spPr bwMode="auto">
          <a:xfrm>
            <a:off x="2020888" y="935038"/>
            <a:ext cx="1352549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EG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ب.</a:t>
            </a:r>
            <a:r>
              <a:rPr lang="ar-LB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أ.</a:t>
            </a:r>
            <a:r>
              <a:rPr lang="ar-EG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 م</a:t>
            </a:r>
            <a:endParaRPr lang="en-US" sz="32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390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3905" name="Rectangle 17"/>
          <p:cNvSpPr>
            <a:spLocks noChangeArrowheads="1"/>
          </p:cNvSpPr>
          <p:nvPr/>
        </p:nvSpPr>
        <p:spPr bwMode="auto">
          <a:xfrm>
            <a:off x="3938587" y="2968625"/>
            <a:ext cx="1646239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EG" sz="3200" b="1" i="0" dirty="0" err="1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نـ.ف</a:t>
            </a:r>
            <a:endParaRPr lang="en-US" sz="32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808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3910" name="Rectangle 22"/>
          <p:cNvSpPr>
            <a:spLocks noChangeArrowheads="1"/>
          </p:cNvSpPr>
          <p:nvPr/>
        </p:nvSpPr>
        <p:spPr bwMode="auto">
          <a:xfrm>
            <a:off x="8088867" y="6523752"/>
            <a:ext cx="34496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١٥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10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3811" name="Rectangle 25"/>
          <p:cNvSpPr>
            <a:spLocks noChangeArrowheads="1"/>
          </p:cNvSpPr>
          <p:nvPr/>
        </p:nvSpPr>
        <p:spPr bwMode="auto">
          <a:xfrm>
            <a:off x="7225317" y="6269038"/>
            <a:ext cx="13195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93915" name="Oval 27"/>
          <p:cNvSpPr>
            <a:spLocks noChangeArrowheads="1"/>
          </p:cNvSpPr>
          <p:nvPr/>
        </p:nvSpPr>
        <p:spPr bwMode="auto">
          <a:xfrm>
            <a:off x="7115175" y="5033963"/>
            <a:ext cx="1039813" cy="968375"/>
          </a:xfrm>
          <a:prstGeom prst="ellips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469397-BE1C-4EC3-959A-D5D201F5DF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" y="19452"/>
            <a:ext cx="1981372" cy="19569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1324" y="284162"/>
            <a:ext cx="12541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600" b="1" i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6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876" y="-101832"/>
            <a:ext cx="9234884" cy="695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 rot="21121774">
            <a:off x="-95076" y="1916318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  <a:scene3d>
              <a:camera prst="perspectiveFront" fov="1800000">
                <a:rot lat="1140000" lon="1620000" rev="0"/>
              </a:camera>
              <a:lightRig rig="threePt" dir="t"/>
            </a:scene3d>
            <a:sp3d z="6350"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9600" b="1" i="0" u="none" strike="noStrike" kern="1200" cap="none" spc="0" normalizeH="0" baseline="0" noProof="0" dirty="0">
                <a:ln>
                  <a:noFill/>
                </a:ln>
                <a:solidFill>
                  <a:srgbClr val="F6FE0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Times Roman" pitchFamily="2" charset="0"/>
              </a:rPr>
              <a:t>الكتاب المقدس </a:t>
            </a:r>
            <a:r>
              <a:rPr lang="ar-LB" sz="9600" b="1" i="0" noProof="0" dirty="0">
                <a:solidFill>
                  <a:srgbClr val="F6FE0A"/>
                </a:solidFill>
                <a:latin typeface="Arial" panose="020B0604020202020204" pitchFamily="34" charset="0"/>
                <a:cs typeface="Arial" panose="020B0604020202020204" pitchFamily="34" charset="0"/>
                <a:sym typeface="Times Roman" pitchFamily="2" charset="0"/>
              </a:rPr>
              <a:t>بالأساس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6FE0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Times Roman" pitchFamily="2" charset="0"/>
            </a:endParaRPr>
          </a:p>
        </p:txBody>
      </p:sp>
      <p:sp>
        <p:nvSpPr>
          <p:cNvPr id="175107" name="Text Box 22"/>
          <p:cNvSpPr txBox="1">
            <a:spLocks noChangeArrowheads="1"/>
          </p:cNvSpPr>
          <p:nvPr/>
        </p:nvSpPr>
        <p:spPr bwMode="auto">
          <a:xfrm>
            <a:off x="18876" y="5446628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Times Roman" pitchFamily="2" charset="0"/>
              </a:rPr>
              <a:t>©2006 TBBMI</a:t>
            </a:r>
          </a:p>
        </p:txBody>
      </p:sp>
    </p:spTree>
    <p:extLst>
      <p:ext uri="{BB962C8B-B14F-4D97-AF65-F5344CB8AC3E}">
        <p14:creationId xmlns:p14="http://schemas.microsoft.com/office/powerpoint/2010/main" val="2622226788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1677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949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0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2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5019675" y="1436688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492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3200" b="1" i="0" dirty="0" err="1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خ.ف</a:t>
            </a:r>
            <a:endParaRPr lang="en-US" sz="3200" b="1" i="0" dirty="0">
              <a:solidFill>
                <a:srgbClr val="FAF2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4927" name="Rectangle 15"/>
          <p:cNvSpPr>
            <a:spLocks noChangeArrowheads="1"/>
          </p:cNvSpPr>
          <p:nvPr/>
        </p:nvSpPr>
        <p:spPr bwMode="auto">
          <a:xfrm>
            <a:off x="1935997" y="1569203"/>
            <a:ext cx="911978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</a:t>
            </a:r>
            <a:r>
              <a:rPr lang="ar-LB" sz="3200" b="1" i="0" dirty="0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أ.</a:t>
            </a:r>
            <a:r>
              <a:rPr lang="ar-SA" sz="3200" b="1" i="0" dirty="0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</a:t>
            </a:r>
            <a:endParaRPr lang="en-US" sz="3200" b="1" i="0" dirty="0">
              <a:solidFill>
                <a:srgbClr val="FAF2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492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9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3200" b="1" i="0" dirty="0" err="1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ن.ف</a:t>
            </a:r>
            <a:endParaRPr lang="en-US" sz="3200" b="1" i="0" dirty="0">
              <a:solidFill>
                <a:srgbClr val="FAF2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4930" name="Text Box 18"/>
          <p:cNvSpPr txBox="1">
            <a:spLocks noChangeArrowheads="1"/>
          </p:cNvSpPr>
          <p:nvPr/>
        </p:nvSpPr>
        <p:spPr bwMode="auto">
          <a:xfrm>
            <a:off x="-76200" y="2245706"/>
            <a:ext cx="49530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البحر الأبيض المتوسط</a:t>
            </a:r>
            <a:endParaRPr lang="en-US" sz="2400" b="1" i="0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931" name="Text Box 19"/>
          <p:cNvSpPr txBox="1">
            <a:spLocks noChangeArrowheads="1"/>
          </p:cNvSpPr>
          <p:nvPr/>
        </p:nvSpPr>
        <p:spPr bwMode="auto">
          <a:xfrm>
            <a:off x="4756482" y="3435350"/>
            <a:ext cx="181451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نهر الفرات</a:t>
            </a:r>
            <a:endParaRPr lang="en-US" sz="2400" b="1" i="0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6430963" y="5691189"/>
            <a:ext cx="24701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الخليج الفارسي</a:t>
            </a:r>
            <a:endParaRPr lang="en-US" sz="2400" b="1" i="0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9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4934" name="Rectangle 2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35861" name="Text Box 23"/>
          <p:cNvSpPr txBox="1">
            <a:spLocks noChangeArrowheads="1"/>
          </p:cNvSpPr>
          <p:nvPr/>
        </p:nvSpPr>
        <p:spPr bwMode="auto">
          <a:xfrm>
            <a:off x="8731250" y="63976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5862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 dirty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5863" name="Rectangle 25"/>
          <p:cNvSpPr>
            <a:spLocks noChangeArrowheads="1"/>
          </p:cNvSpPr>
          <p:nvPr/>
        </p:nvSpPr>
        <p:spPr bwMode="auto">
          <a:xfrm>
            <a:off x="7069138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1" grpId="0" autoUpdateAnimBg="0"/>
      <p:bldP spid="29493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خ.ف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2020888" y="1229694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2" name="Text Box 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37904" name="Text Box 2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7905" name="Rectangle 26"/>
          <p:cNvSpPr>
            <a:spLocks noChangeArrowheads="1"/>
          </p:cNvSpPr>
          <p:nvPr/>
        </p:nvSpPr>
        <p:spPr bwMode="auto">
          <a:xfrm>
            <a:off x="7069138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15389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" descr="Coral Island from coast, tb n030300 sr">
            <a:extLst>
              <a:ext uri="{FF2B5EF4-FFF2-40B4-BE49-F238E27FC236}">
                <a16:creationId xmlns:a16="http://schemas.microsoft.com/office/drawing/2014/main" id="{782849A4-1BFE-76E7-A37A-061F59CF5E18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LB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020888" y="1170315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551813" y="5592888"/>
            <a:ext cx="7016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</a:t>
            </a:r>
            <a:r>
              <a:rPr lang="ar-LB" sz="3200" b="1" i="0" dirty="0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</a:t>
            </a:r>
            <a:endParaRPr lang="en-US" sz="3200" b="1" i="0" dirty="0">
              <a:solidFill>
                <a:srgbClr val="FAF2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448625" y="544531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52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39954" name="Text Box 2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9955" name="Rectangle 27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042363" y="4006134"/>
            <a:ext cx="24003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SA" b="1" i="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البحر الأحمر</a:t>
            </a:r>
            <a:endParaRPr lang="en-US" b="1" i="0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4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LB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020888" y="1087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670563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2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42004" name="Text Box 2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2005" name="Rectangle 3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2" name="Picture 35">
            <a:extLst>
              <a:ext uri="{FF2B5EF4-FFF2-40B4-BE49-F238E27FC236}">
                <a16:creationId xmlns:a16="http://schemas.microsoft.com/office/drawing/2014/main" id="{B9375E61-3166-17D3-8D1A-DE16F5914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3927" y="1584860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LB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020888" y="1182192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1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0787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44053" name="Text Box 2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4054" name="Rectangle 3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19491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3927" y="1584860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LB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35">
            <a:extLst>
              <a:ext uri="{FF2B5EF4-FFF2-40B4-BE49-F238E27FC236}">
                <a16:creationId xmlns:a16="http://schemas.microsoft.com/office/drawing/2014/main" id="{57D99EC8-C4E7-7EFF-9BC2-D3A35322D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3927" y="1584860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08981" y="1242022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8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091488" y="652938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46100" name="Text Box 3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6101" name="Rectangle 3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402138" y="2382838"/>
            <a:ext cx="8667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</a:t>
            </a:r>
            <a:r>
              <a:rPr lang="ar-LB" sz="3200" b="1" i="0" dirty="0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ج</a:t>
            </a:r>
            <a:endParaRPr lang="en-US" sz="3200" b="1" i="0" dirty="0">
              <a:solidFill>
                <a:srgbClr val="FAF2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5350062" y="2726352"/>
            <a:ext cx="1793751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b="1" i="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بحيرة طبريا</a:t>
            </a:r>
            <a:endParaRPr lang="en-US" b="1" i="0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7" name="Picture 3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416949" y="3420426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rtl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rtl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rtl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35">
            <a:extLst>
              <a:ext uri="{FF2B5EF4-FFF2-40B4-BE49-F238E27FC236}">
                <a16:creationId xmlns:a16="http://schemas.microsoft.com/office/drawing/2014/main" id="{06A29813-2319-05CC-4CF5-DC4A87213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3927" y="1584860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3" name="Picture 37">
            <a:extLst>
              <a:ext uri="{FF2B5EF4-FFF2-40B4-BE49-F238E27FC236}">
                <a16:creationId xmlns:a16="http://schemas.microsoft.com/office/drawing/2014/main" id="{B63A3A6C-0FAB-CCF2-1F08-7AC58AF40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416949" y="3420426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rtl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rtl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rtl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rtl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98424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خ. 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 </a:t>
            </a: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rtl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rtl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rtl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3200" b="1" i="0" dirty="0" err="1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ب.م</a:t>
            </a:r>
            <a:endParaRPr lang="en-US" sz="3200" b="1" i="0" dirty="0">
              <a:solidFill>
                <a:srgbClr val="FAF2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3050589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rtl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48149" name="Rectangle 32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211339" y="2513013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ج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4161130" y="3852772"/>
            <a:ext cx="2141245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البحر الميت</a:t>
            </a:r>
            <a:endParaRPr lang="en-US" sz="3200" b="1" i="0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36">
            <a:extLst>
              <a:ext uri="{FF2B5EF4-FFF2-40B4-BE49-F238E27FC236}">
                <a16:creationId xmlns:a16="http://schemas.microsoft.com/office/drawing/2014/main" id="{0E103186-79E8-B4BC-4E37-CD0087412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0062" y="2726352"/>
            <a:ext cx="1793751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b="1" i="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بحيرة طبريا</a:t>
            </a:r>
            <a:endParaRPr lang="en-US" b="1" i="0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0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067550" y="5244582"/>
            <a:ext cx="11207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خ.ف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715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3292475" y="3696337"/>
            <a:ext cx="75723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195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50197" name="Text Box 33"/>
          <p:cNvSpPr txBox="1">
            <a:spLocks noChangeArrowheads="1"/>
          </p:cNvSpPr>
          <p:nvPr/>
        </p:nvSpPr>
        <p:spPr bwMode="auto">
          <a:xfrm>
            <a:off x="7531218" y="5883682"/>
            <a:ext cx="2712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0198" name="Rectangle 3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390263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ج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3375026" y="3125788"/>
            <a:ext cx="2557463" cy="1238250"/>
            <a:chOff x="2160" y="1978"/>
            <a:chExt cx="1611" cy="780"/>
          </a:xfrm>
        </p:grpSpPr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2868" y="2430"/>
              <a:ext cx="903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ar-SA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نهر الأردن</a:t>
              </a:r>
              <a:endParaRPr lang="en-US" b="1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20" name="Line 24"/>
            <p:cNvSpPr>
              <a:spLocks noChangeShapeType="1"/>
            </p:cNvSpPr>
            <p:nvPr/>
          </p:nvSpPr>
          <p:spPr bwMode="auto">
            <a:xfrm>
              <a:off x="2160" y="1978"/>
              <a:ext cx="754" cy="535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 type="triangle" w="med" len="med"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13">
            <a:extLst>
              <a:ext uri="{FF2B5EF4-FFF2-40B4-BE49-F238E27FC236}">
                <a16:creationId xmlns:a16="http://schemas.microsoft.com/office/drawing/2014/main" id="{82823BD3-1653-A943-24E4-BAF6E901C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649538"/>
            <a:ext cx="6953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LB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68"/>
          <a:stretch>
            <a:fillRect/>
          </a:stretch>
        </p:blipFill>
        <p:spPr bwMode="auto">
          <a:xfrm>
            <a:off x="4140200" y="361950"/>
            <a:ext cx="4765675" cy="320357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630738" y="2649538"/>
            <a:ext cx="6953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LB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140404" y="5259387"/>
            <a:ext cx="76217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خ. 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371012" y="2397124"/>
            <a:ext cx="69933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ج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575954" y="3588436"/>
            <a:ext cx="73818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244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52246" name="Text Box 39"/>
          <p:cNvSpPr txBox="1">
            <a:spLocks noChangeArrowheads="1"/>
          </p:cNvSpPr>
          <p:nvPr/>
        </p:nvSpPr>
        <p:spPr bwMode="auto">
          <a:xfrm>
            <a:off x="8734425" y="64008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7</a:t>
            </a:r>
          </a:p>
        </p:txBody>
      </p:sp>
      <p:sp>
        <p:nvSpPr>
          <p:cNvPr id="52247" name="Text Box 40"/>
          <p:cNvSpPr txBox="1">
            <a:spLocks noChangeArrowheads="1"/>
          </p:cNvSpPr>
          <p:nvPr/>
        </p:nvSpPr>
        <p:spPr bwMode="auto">
          <a:xfrm>
            <a:off x="7531218" y="5883682"/>
            <a:ext cx="2712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52248" name="Rectangle 41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1" name="Picture 4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75" y="2119313"/>
            <a:ext cx="1985963" cy="13430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3" name="Picture 4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4" name="Picture 46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0716" y="5105002"/>
            <a:ext cx="1849438" cy="1385887"/>
          </a:xfrm>
          <a:prstGeom prst="rect">
            <a:avLst/>
          </a:prstGeom>
          <a:noFill/>
          <a:ln w="101600" cmpd="thinThick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2575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1973900" y="864425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308288" y="224313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56705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083425" y="509428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362200" y="54864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14600" y="35052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79" name="Text Box 51"/>
          <p:cNvSpPr txBox="1">
            <a:spLocks noChangeArrowheads="1"/>
          </p:cNvSpPr>
          <p:nvPr/>
        </p:nvSpPr>
        <p:spPr bwMode="auto">
          <a:xfrm>
            <a:off x="3349054" y="3387924"/>
            <a:ext cx="2583856" cy="15698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9250" dir="3267739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LB" sz="4800" b="1" i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ar-SA" sz="4800" b="1" i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مسطحات مائية</a:t>
            </a:r>
            <a:endParaRPr lang="en-US" sz="4800" b="1" i="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LB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2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LB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3188388" y="2501589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LB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ب.ط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LB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2017712" y="1067375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LB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ب.أ.م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4989512" y="978952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LB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0747" name="Freeform 27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/>
            <a:ahLst/>
            <a:cxnLst>
              <a:cxn ang="0">
                <a:pos x="2658" y="2528"/>
              </a:cxn>
              <a:cxn ang="0">
                <a:pos x="2242" y="2368"/>
              </a:cxn>
              <a:cxn ang="0">
                <a:pos x="1570" y="2264"/>
              </a:cxn>
              <a:cxn ang="0">
                <a:pos x="1210" y="2280"/>
              </a:cxn>
              <a:cxn ang="0">
                <a:pos x="1114" y="2336"/>
              </a:cxn>
              <a:cxn ang="0">
                <a:pos x="1066" y="2368"/>
              </a:cxn>
              <a:cxn ang="0">
                <a:pos x="938" y="2488"/>
              </a:cxn>
              <a:cxn ang="0">
                <a:pos x="890" y="2512"/>
              </a:cxn>
              <a:cxn ang="0">
                <a:pos x="842" y="2528"/>
              </a:cxn>
              <a:cxn ang="0">
                <a:pos x="722" y="2336"/>
              </a:cxn>
              <a:cxn ang="0">
                <a:pos x="674" y="2248"/>
              </a:cxn>
              <a:cxn ang="0">
                <a:pos x="602" y="2168"/>
              </a:cxn>
              <a:cxn ang="0">
                <a:pos x="146" y="2104"/>
              </a:cxn>
              <a:cxn ang="0">
                <a:pos x="90" y="2088"/>
              </a:cxn>
              <a:cxn ang="0">
                <a:pos x="18" y="2008"/>
              </a:cxn>
              <a:cxn ang="0">
                <a:pos x="42" y="1896"/>
              </a:cxn>
              <a:cxn ang="0">
                <a:pos x="58" y="1872"/>
              </a:cxn>
              <a:cxn ang="0">
                <a:pos x="82" y="1864"/>
              </a:cxn>
              <a:cxn ang="0">
                <a:pos x="130" y="1832"/>
              </a:cxn>
              <a:cxn ang="0">
                <a:pos x="330" y="1760"/>
              </a:cxn>
              <a:cxn ang="0">
                <a:pos x="378" y="1744"/>
              </a:cxn>
              <a:cxn ang="0">
                <a:pos x="506" y="1656"/>
              </a:cxn>
              <a:cxn ang="0">
                <a:pos x="570" y="1584"/>
              </a:cxn>
              <a:cxn ang="0">
                <a:pos x="626" y="1504"/>
              </a:cxn>
              <a:cxn ang="0">
                <a:pos x="690" y="1408"/>
              </a:cxn>
              <a:cxn ang="0">
                <a:pos x="722" y="1360"/>
              </a:cxn>
              <a:cxn ang="0">
                <a:pos x="730" y="1336"/>
              </a:cxn>
              <a:cxn ang="0">
                <a:pos x="762" y="1288"/>
              </a:cxn>
              <a:cxn ang="0">
                <a:pos x="778" y="1256"/>
              </a:cxn>
              <a:cxn ang="0">
                <a:pos x="810" y="1208"/>
              </a:cxn>
              <a:cxn ang="0">
                <a:pos x="850" y="1080"/>
              </a:cxn>
              <a:cxn ang="0">
                <a:pos x="938" y="696"/>
              </a:cxn>
              <a:cxn ang="0">
                <a:pos x="994" y="472"/>
              </a:cxn>
              <a:cxn ang="0">
                <a:pos x="1074" y="232"/>
              </a:cxn>
              <a:cxn ang="0">
                <a:pos x="1138" y="136"/>
              </a:cxn>
              <a:cxn ang="0">
                <a:pos x="1194" y="80"/>
              </a:cxn>
              <a:cxn ang="0">
                <a:pos x="1354" y="24"/>
              </a:cxn>
              <a:cxn ang="0">
                <a:pos x="1594" y="0"/>
              </a:cxn>
              <a:cxn ang="0">
                <a:pos x="2674" y="48"/>
              </a:cxn>
              <a:cxn ang="0">
                <a:pos x="2970" y="72"/>
              </a:cxn>
              <a:cxn ang="0">
                <a:pos x="3186" y="88"/>
              </a:cxn>
              <a:cxn ang="0">
                <a:pos x="3850" y="240"/>
              </a:cxn>
              <a:cxn ang="0">
                <a:pos x="3930" y="376"/>
              </a:cxn>
              <a:cxn ang="0">
                <a:pos x="3986" y="496"/>
              </a:cxn>
              <a:cxn ang="0">
                <a:pos x="4018" y="688"/>
              </a:cxn>
              <a:cxn ang="0">
                <a:pos x="4010" y="1200"/>
              </a:cxn>
              <a:cxn ang="0">
                <a:pos x="3906" y="1616"/>
              </a:cxn>
              <a:cxn ang="0">
                <a:pos x="3874" y="1664"/>
              </a:cxn>
              <a:cxn ang="0">
                <a:pos x="3762" y="1912"/>
              </a:cxn>
              <a:cxn ang="0">
                <a:pos x="3730" y="1960"/>
              </a:cxn>
              <a:cxn ang="0">
                <a:pos x="3682" y="2040"/>
              </a:cxn>
              <a:cxn ang="0">
                <a:pos x="3594" y="2176"/>
              </a:cxn>
              <a:cxn ang="0">
                <a:pos x="3474" y="2320"/>
              </a:cxn>
              <a:cxn ang="0">
                <a:pos x="3378" y="2424"/>
              </a:cxn>
              <a:cxn ang="0">
                <a:pos x="3354" y="2432"/>
              </a:cxn>
              <a:cxn ang="0">
                <a:pos x="3242" y="2488"/>
              </a:cxn>
              <a:cxn ang="0">
                <a:pos x="3034" y="2536"/>
              </a:cxn>
              <a:cxn ang="0">
                <a:pos x="2658" y="2528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4293" name="Text Box 2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54295" name="Text Box 3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4296" name="Rectangle 3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30757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5044" y="858839"/>
            <a:ext cx="6816169" cy="52406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98" name="Text Box 3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613587" y="1439863"/>
            <a:ext cx="6800164" cy="1470025"/>
          </a:xfr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 lIns="90487" tIns="44450" rIns="90487" bIns="44450" anchor="ctr"/>
          <a:lstStyle/>
          <a:p>
            <a:pPr algn="ctr">
              <a:defRPr/>
            </a:pPr>
            <a:r>
              <a:rPr lang="ar-SA" sz="5400" kern="1200" dirty="0">
                <a:solidFill>
                  <a:srgbClr val="FAFD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افتح</a:t>
            </a:r>
            <a:br>
              <a:rPr lang="en-US" sz="5400" kern="1200" dirty="0">
                <a:solidFill>
                  <a:srgbClr val="FAFD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5400" kern="1200" dirty="0">
                <a:solidFill>
                  <a:srgbClr val="FAFD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  <a:r>
              <a:rPr lang="ar-SA" sz="5400" kern="1200" dirty="0">
                <a:solidFill>
                  <a:srgbClr val="FAFD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ملف </a:t>
            </a:r>
            <a:r>
              <a:rPr lang="ar-LB" sz="5400" kern="1200" dirty="0">
                <a:solidFill>
                  <a:srgbClr val="FAFD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كتابك المقدس</a:t>
            </a:r>
            <a:r>
              <a:rPr lang="en-US" sz="5400" kern="1200" dirty="0">
                <a:solidFill>
                  <a:srgbClr val="FAFD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 </a:t>
            </a:r>
          </a:p>
        </p:txBody>
      </p:sp>
      <p:sp>
        <p:nvSpPr>
          <p:cNvPr id="343043" name="Line 3"/>
          <p:cNvSpPr>
            <a:spLocks noChangeShapeType="1"/>
          </p:cNvSpPr>
          <p:nvPr/>
        </p:nvSpPr>
        <p:spPr bwMode="auto">
          <a:xfrm>
            <a:off x="925513" y="8890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Arial" pitchFamily="-107" charset="0"/>
              <a:ea typeface="ＭＳ Ｐゴシック" charset="0"/>
            </a:endParaRPr>
          </a:p>
        </p:txBody>
      </p:sp>
      <p:sp>
        <p:nvSpPr>
          <p:cNvPr id="343044" name="Text Box 4"/>
          <p:cNvSpPr txBox="1">
            <a:spLocks noChangeArrowheads="1"/>
          </p:cNvSpPr>
          <p:nvPr/>
        </p:nvSpPr>
        <p:spPr bwMode="auto">
          <a:xfrm>
            <a:off x="1613587" y="3293259"/>
            <a:ext cx="6920937" cy="18620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1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خ</a:t>
            </a:r>
            <a:r>
              <a:rPr kumimoji="0" lang="ar-LB" sz="11500" b="0" i="0" u="none" strike="noStrike" kern="1200" cap="none" spc="0" normalizeH="0" baseline="0" noProof="0" dirty="0">
                <a:ln>
                  <a:noFill/>
                </a:ln>
                <a:solidFill>
                  <a:srgbClr val="FC01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LB" sz="11500" b="0" i="0" u="none" strike="noStrike" kern="1200" cap="none" spc="0" normalizeH="0" baseline="0" noProof="0" dirty="0">
                <a:ln>
                  <a:noFill/>
                </a:ln>
                <a:solidFill>
                  <a:srgbClr val="FF0B3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ar-LB" sz="11500" b="0" i="0" u="none" strike="noStrike" kern="1200" cap="none" spc="0" normalizeH="0" baseline="0" noProof="0" dirty="0">
                <a:ln>
                  <a:noFill/>
                </a:ln>
                <a:solidFill>
                  <a:srgbClr val="FC012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ar-LB" sz="115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ص</a:t>
            </a:r>
            <a:r>
              <a:rPr kumimoji="0" lang="ar-LB" sz="1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LB" sz="1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ي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3045" name="Line 5"/>
          <p:cNvSpPr>
            <a:spLocks noChangeShapeType="1"/>
          </p:cNvSpPr>
          <p:nvPr/>
        </p:nvSpPr>
        <p:spPr bwMode="auto">
          <a:xfrm>
            <a:off x="5997039" y="4189413"/>
            <a:ext cx="679968" cy="1588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>
            <a:outerShdw blurRad="63500" dist="135003" dir="247115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9099" name="Text Box 103"/>
          <p:cNvSpPr txBox="1">
            <a:spLocks noChangeArrowheads="1"/>
          </p:cNvSpPr>
          <p:nvPr/>
        </p:nvSpPr>
        <p:spPr bwMode="auto">
          <a:xfrm>
            <a:off x="8085138" y="6518275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42</a:t>
            </a:r>
          </a:p>
        </p:txBody>
      </p:sp>
      <p:sp>
        <p:nvSpPr>
          <p:cNvPr id="89100" name="Text Box 104"/>
          <p:cNvSpPr txBox="1">
            <a:spLocks noChangeArrowheads="1"/>
          </p:cNvSpPr>
          <p:nvPr/>
        </p:nvSpPr>
        <p:spPr bwMode="auto">
          <a:xfrm>
            <a:off x="8750300" y="64008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4</a:t>
            </a:r>
          </a:p>
        </p:txBody>
      </p:sp>
      <p:sp>
        <p:nvSpPr>
          <p:cNvPr id="89101" name="Text Box 105"/>
          <p:cNvSpPr txBox="1">
            <a:spLocks noChangeArrowheads="1"/>
          </p:cNvSpPr>
          <p:nvPr/>
        </p:nvSpPr>
        <p:spPr bwMode="auto">
          <a:xfrm>
            <a:off x="6541560" y="6269445"/>
            <a:ext cx="21755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Handbook pg. 8-14</a:t>
            </a:r>
            <a:r>
              <a:rPr kumimoji="0" lang="ar-L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دليل الطالب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02448" y="3404583"/>
            <a:ext cx="8691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LB" sz="9600" i="0" dirty="0">
                <a:solidFill>
                  <a:srgbClr val="FF0B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D7FC7B-F9F4-4E11-0569-89F876227010}"/>
              </a:ext>
            </a:extLst>
          </p:cNvPr>
          <p:cNvGrpSpPr/>
          <p:nvPr/>
        </p:nvGrpSpPr>
        <p:grpSpPr>
          <a:xfrm>
            <a:off x="409932" y="90488"/>
            <a:ext cx="974367" cy="1443985"/>
            <a:chOff x="751190" y="160338"/>
            <a:chExt cx="624559" cy="1376752"/>
          </a:xfrm>
          <a:solidFill>
            <a:srgbClr val="700014"/>
          </a:solidFill>
          <a:effectLst/>
        </p:grpSpPr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987A5FF5-AA59-85D2-31B6-4F166BB52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190" y="160338"/>
              <a:ext cx="624559" cy="1376752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sp3d/>
          </p:spPr>
          <p:txBody>
            <a:bodyPr wrap="square" lIns="90487" tIns="44450" rIns="90487" bIns="44450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D34A"/>
                  </a:solidFill>
                  <a:effectLst/>
                  <a:uLnTx/>
                  <a:uFillTx/>
                  <a:latin typeface="Times" pitchFamily="-107" charset="0"/>
                  <a:ea typeface="ＭＳ Ｐゴシック" charset="0"/>
                  <a:cs typeface="+mn-cs"/>
                </a:rPr>
                <a:t>7</a:t>
              </a:r>
            </a:p>
          </p:txBody>
        </p:sp>
        <p:sp>
          <p:nvSpPr>
            <p:cNvPr id="9" name="Line 3">
              <a:extLst>
                <a:ext uri="{FF2B5EF4-FFF2-40B4-BE49-F238E27FC236}">
                  <a16:creationId xmlns:a16="http://schemas.microsoft.com/office/drawing/2014/main" id="{1CDA94BE-D05A-CC6F-7D0F-66D5A8F484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400" y="889000"/>
              <a:ext cx="311150" cy="0"/>
            </a:xfrm>
            <a:prstGeom prst="line">
              <a:avLst/>
            </a:prstGeom>
            <a:grp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sp3d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itchFamily="-107" charset="0"/>
                <a:ea typeface="ＭＳ Ｐゴシック" charset="0"/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17162" y="1544637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910932" y="2554578"/>
            <a:ext cx="103891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ن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9" y="5124137"/>
            <a:ext cx="8318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2265362" y="5662612"/>
            <a:ext cx="10683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2020888" y="1063626"/>
            <a:ext cx="106521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أ.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2809024" y="3600450"/>
            <a:ext cx="119689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598863" y="654051"/>
            <a:ext cx="4316413" cy="612776"/>
            <a:chOff x="2267" y="412"/>
            <a:chExt cx="2719" cy="386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612" y="414"/>
              <a:ext cx="2374" cy="3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 lIns="90487" tIns="44450" rIns="90487" bIns="44450">
              <a:spAutoFit/>
            </a:bodyPr>
            <a:lstStyle/>
            <a:p>
              <a:pPr algn="l" rtl="1">
                <a:spcBef>
                  <a:spcPct val="50000"/>
                </a:spcBef>
                <a:defRPr/>
              </a:pPr>
              <a:r>
                <a:rPr lang="ar-SA" sz="3200" b="1" i="0" dirty="0">
                  <a:solidFill>
                    <a:srgbClr val="FAF200"/>
                  </a:solidFill>
                  <a:latin typeface="Arial" charset="0"/>
                  <a:ea typeface="Arial" charset="0"/>
                  <a:cs typeface="Arial" charset="0"/>
                </a:rPr>
                <a:t>١٠ مواقع</a:t>
              </a:r>
              <a:endParaRPr lang="en-US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56341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2106138" y="1995800"/>
            <a:ext cx="5834073" cy="3392301"/>
            <a:chOff x="-3207" y="1168"/>
            <a:chExt cx="7980" cy="3398"/>
          </a:xfrm>
        </p:grpSpPr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-3207" y="1168"/>
              <a:ext cx="7980" cy="240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rtl="1">
                <a:spcBef>
                  <a:spcPct val="50000"/>
                </a:spcBef>
                <a:defRPr/>
              </a:pPr>
              <a:r>
                <a:rPr lang="ar-SA" sz="15000" i="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١٠</a:t>
              </a:r>
              <a:endParaRPr lang="en-US" sz="15000" i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3026" name="Text Box 34"/>
            <p:cNvSpPr txBox="1">
              <a:spLocks noChangeArrowheads="1"/>
            </p:cNvSpPr>
            <p:nvPr/>
          </p:nvSpPr>
          <p:spPr bwMode="auto">
            <a:xfrm>
              <a:off x="-2630" y="3117"/>
              <a:ext cx="6781" cy="144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rtl="1">
                <a:spcBef>
                  <a:spcPct val="50000"/>
                </a:spcBef>
                <a:defRPr/>
              </a:pPr>
              <a:r>
                <a:rPr lang="ar-SA" sz="8800" b="1" i="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مـواقــع</a:t>
              </a:r>
              <a:endParaRPr lang="en-US" sz="8800" b="1" i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088867" y="6523752"/>
            <a:ext cx="34496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٢٦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344" name="Text Box 3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6345" name="Rectangle 38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46" name="Text Box 39"/>
          <p:cNvSpPr txBox="1">
            <a:spLocks noChangeArrowheads="1"/>
          </p:cNvSpPr>
          <p:nvPr/>
        </p:nvSpPr>
        <p:spPr bwMode="auto">
          <a:xfrm>
            <a:off x="8719174" y="6411883"/>
            <a:ext cx="3305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SA" sz="2000" i="0" dirty="0">
                <a:solidFill>
                  <a:srgbClr val="FFFFFF"/>
                </a:solidFill>
                <a:latin typeface="Arial" charset="0"/>
              </a:rPr>
              <a:t>١</a:t>
            </a:r>
            <a:endParaRPr lang="en-US" sz="2000" i="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32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35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01627" y="487364"/>
            <a:ext cx="12938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600" b="1" i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6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832616" y="2649538"/>
            <a:ext cx="68940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414014" y="2382838"/>
            <a:ext cx="779462" cy="474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2516188" y="5636900"/>
            <a:ext cx="10096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020888" y="984250"/>
            <a:ext cx="91281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611436" y="3505200"/>
            <a:ext cx="68103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مواقع</a:t>
            </a:r>
            <a:endParaRPr lang="en-US" sz="24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58394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088867" y="6523752"/>
            <a:ext cx="34496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٢٧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396" name="Text Box 3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8397" name="Rectangle 37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 rot="10800000" flipH="1" flipV="1">
            <a:off x="115888" y="417953"/>
            <a:ext cx="152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600" b="1" i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6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513262" y="2651124"/>
            <a:ext cx="68580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354638" y="5259388"/>
            <a:ext cx="69682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449639" y="2382838"/>
            <a:ext cx="6651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649288" y="5658470"/>
            <a:ext cx="8003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1907836" y="1163349"/>
            <a:ext cx="10191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613025" y="3613150"/>
            <a:ext cx="62388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4972394" y="765175"/>
            <a:ext cx="3320706" cy="5190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١٠مواقع</a:t>
            </a:r>
            <a:endParaRPr lang="en-US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0443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088867" y="6523752"/>
            <a:ext cx="34496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٢٨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0445" name="Text Box 3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0446" name="Rectangle 38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4118925" y="3504813"/>
            <a:ext cx="3081338" cy="144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SA" sz="4400" b="1" i="0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مسرح أحداث الكتاب المقدس</a:t>
            </a:r>
            <a:endParaRPr lang="en-US" sz="4400" b="1" dirty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3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36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63538" y="311289"/>
            <a:ext cx="13176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600" b="1" i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6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1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SG</a:t>
            </a: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bg1"/>
                </a:solidFill>
                <a:latin typeface="Times" charset="0"/>
              </a:rPr>
              <a:t>RS</a:t>
            </a:r>
            <a:endParaRPr lang="en-US" sz="2400" b="1" i="0">
              <a:solidFill>
                <a:schemeClr val="folHlink"/>
              </a:solidFill>
              <a:latin typeface="Times" charset="0"/>
            </a:endParaRP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1766890" y="992188"/>
            <a:ext cx="108902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DS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454525" y="649349"/>
            <a:ext cx="3354388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١٠مواقع</a:t>
            </a:r>
            <a:endParaRPr lang="en-US" sz="32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26078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254299" y="4438387"/>
            <a:ext cx="1174751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b="1" i="0" dirty="0" err="1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467476" y="4297676"/>
            <a:ext cx="1171574" cy="733424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62494" name="Text Box 3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088867" y="6523752"/>
            <a:ext cx="34496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٢٩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2496" name="Text Box 4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2497" name="Rectangle 41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91" name="Rectangle 51"/>
          <p:cNvSpPr>
            <a:spLocks noChangeArrowheads="1"/>
          </p:cNvSpPr>
          <p:nvPr/>
        </p:nvSpPr>
        <p:spPr bwMode="auto">
          <a:xfrm>
            <a:off x="830263" y="2487613"/>
            <a:ext cx="4625975" cy="3616325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62499" name="Group 50"/>
          <p:cNvGrpSpPr>
            <a:grpSpLocks/>
          </p:cNvGrpSpPr>
          <p:nvPr/>
        </p:nvGrpSpPr>
        <p:grpSpPr bwMode="auto">
          <a:xfrm>
            <a:off x="1789113" y="1811338"/>
            <a:ext cx="4573587" cy="3632200"/>
            <a:chOff x="490" y="1498"/>
            <a:chExt cx="2881" cy="2288"/>
          </a:xfrm>
        </p:grpSpPr>
        <p:grpSp>
          <p:nvGrpSpPr>
            <p:cNvPr id="62501" name="Group 48"/>
            <p:cNvGrpSpPr>
              <a:grpSpLocks/>
            </p:cNvGrpSpPr>
            <p:nvPr/>
          </p:nvGrpSpPr>
          <p:grpSpPr bwMode="auto">
            <a:xfrm>
              <a:off x="511" y="1498"/>
              <a:ext cx="2860" cy="2288"/>
              <a:chOff x="519" y="1506"/>
              <a:chExt cx="2860" cy="2288"/>
            </a:xfrm>
          </p:grpSpPr>
          <p:pic>
            <p:nvPicPr>
              <p:cNvPr id="62503" name="Picture 4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" y="1506"/>
                <a:ext cx="2860" cy="20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762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87" name="Rectangle 47"/>
              <p:cNvSpPr>
                <a:spLocks noChangeArrowheads="1"/>
              </p:cNvSpPr>
              <p:nvPr/>
            </p:nvSpPr>
            <p:spPr bwMode="auto">
              <a:xfrm>
                <a:off x="525" y="3509"/>
                <a:ext cx="2849" cy="285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5889" name="Rectangle 49"/>
            <p:cNvSpPr>
              <a:spLocks noChangeArrowheads="1"/>
            </p:cNvSpPr>
            <p:nvPr/>
          </p:nvSpPr>
          <p:spPr bwMode="auto">
            <a:xfrm>
              <a:off x="490" y="1502"/>
              <a:ext cx="2874" cy="2277"/>
            </a:xfrm>
            <a:prstGeom prst="rect">
              <a:avLst/>
            </a:prstGeom>
            <a:noFill/>
            <a:ln w="76200">
              <a:solidFill>
                <a:srgbClr val="65FE98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1778765" y="5400863"/>
            <a:ext cx="459581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SA" sz="4800" b="1" i="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أور الكلدانيين</a:t>
            </a:r>
            <a:endParaRPr lang="en-US" sz="4800" b="1" i="0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2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43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5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98464" y="311289"/>
            <a:ext cx="1296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6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6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  <p:bldP spid="35883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940301" y="2649538"/>
            <a:ext cx="7556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433953" y="5259387"/>
            <a:ext cx="85914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7794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RS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1065725"/>
            <a:ext cx="127158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DS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3925888" y="649689"/>
            <a:ext cx="4495800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مواق</a:t>
            </a:r>
            <a:r>
              <a:rPr lang="ar-SA" sz="3200" b="1" i="0" dirty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ع</a:t>
            </a:r>
            <a:endParaRPr lang="en-US" sz="3200" b="1" i="0" dirty="0">
              <a:solidFill>
                <a:srgbClr val="FAF200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116046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30889" y="2884488"/>
            <a:ext cx="576264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rgbClr val="FAF2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ب</a:t>
            </a:r>
            <a:endParaRPr lang="en-US" sz="3200" b="1" i="0" dirty="0">
              <a:solidFill>
                <a:srgbClr val="FAF2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64544" name="Text Box 3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088868" y="6523752"/>
            <a:ext cx="3449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٣٠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546" name="Text Box 4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4547" name="Rectangle 43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908" name="Picture 44"/>
          <p:cNvPicPr>
            <a:picLocks noChangeAspect="1" noChangeArrowheads="1"/>
          </p:cNvPicPr>
          <p:nvPr/>
        </p:nvPicPr>
        <p:blipFill>
          <a:blip r:embed="rId3">
            <a:lum contrast="36000"/>
          </a:blip>
          <a:srcRect/>
          <a:stretch>
            <a:fillRect/>
          </a:stretch>
        </p:blipFill>
        <p:spPr bwMode="auto">
          <a:xfrm>
            <a:off x="1213579" y="3227423"/>
            <a:ext cx="3777522" cy="2801901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6909" name="Text Box 45"/>
          <p:cNvSpPr txBox="1">
            <a:spLocks noChangeArrowheads="1"/>
          </p:cNvSpPr>
          <p:nvPr/>
        </p:nvSpPr>
        <p:spPr bwMode="auto">
          <a:xfrm>
            <a:off x="6303962" y="2881314"/>
            <a:ext cx="1129991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rtl="1">
              <a:spcBef>
                <a:spcPct val="50000"/>
              </a:spcBef>
              <a:defRPr/>
            </a:pPr>
            <a:r>
              <a:rPr lang="ar-SA" sz="4800" b="1" i="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بابل</a:t>
            </a:r>
            <a:endParaRPr lang="en-US" sz="4800" b="1" i="0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1228725" y="3227423"/>
            <a:ext cx="3817938" cy="2739990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40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41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2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3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00026" y="309701"/>
            <a:ext cx="1546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6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6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  <p:bldP spid="36909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2138" y="2041526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40575" y="2602038"/>
            <a:ext cx="71279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449639" y="2382838"/>
            <a:ext cx="796724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RS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20888" y="1033154"/>
            <a:ext cx="1236662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DS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3925888" y="593726"/>
            <a:ext cx="333375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أماكن</a:t>
            </a:r>
            <a:endParaRPr lang="en-US" sz="32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718074" y="4262126"/>
            <a:ext cx="9318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 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ح</a:t>
            </a:r>
            <a:endParaRPr lang="en-US" sz="32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66593" name="Text Box 3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008362" y="1766888"/>
            <a:ext cx="1033463" cy="698500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088867" y="6523752"/>
            <a:ext cx="3449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٣١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96" name="Text Box 4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6597" name="Rectangle 45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934" name="Picture 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5713" y="3158117"/>
            <a:ext cx="3813175" cy="2828346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37935" name="Text Box 47"/>
          <p:cNvSpPr txBox="1">
            <a:spLocks noChangeArrowheads="1"/>
          </p:cNvSpPr>
          <p:nvPr/>
        </p:nvSpPr>
        <p:spPr bwMode="auto">
          <a:xfrm>
            <a:off x="2855913" y="4533900"/>
            <a:ext cx="2566988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SA" sz="4800" b="1" i="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حاران</a:t>
            </a:r>
            <a:endParaRPr lang="en-US" sz="4800" b="1" i="0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1228725" y="3126322"/>
            <a:ext cx="3852862" cy="2841091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37" name="Text Box 49"/>
          <p:cNvSpPr txBox="1">
            <a:spLocks noChangeArrowheads="1"/>
          </p:cNvSpPr>
          <p:nvPr/>
        </p:nvSpPr>
        <p:spPr bwMode="auto">
          <a:xfrm>
            <a:off x="1071562" y="5207001"/>
            <a:ext cx="3025776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  </a:t>
            </a:r>
            <a:r>
              <a:rPr lang="ar-SA" sz="32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(تركيا)</a:t>
            </a:r>
            <a:endParaRPr lang="en-US" sz="3200" b="1" i="0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3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44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5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6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98463" y="449263"/>
            <a:ext cx="12176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Rectangle 31"/>
          <p:cNvSpPr>
            <a:spLocks noChangeArrowheads="1"/>
          </p:cNvSpPr>
          <p:nvPr/>
        </p:nvSpPr>
        <p:spPr bwMode="auto">
          <a:xfrm>
            <a:off x="7329488" y="5157857"/>
            <a:ext cx="9318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LB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  <p:bldP spid="37935" grpId="0" autoUpdateAnimBg="0"/>
      <p:bldP spid="37937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SG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1985964" y="5646736"/>
            <a:ext cx="134778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1048449"/>
            <a:ext cx="107949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DS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3641725" y="603250"/>
            <a:ext cx="22764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أماكن</a:t>
            </a:r>
            <a:endParaRPr lang="en-US" sz="32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96100" y="4395788"/>
            <a:ext cx="11239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LB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830888" y="2884488"/>
            <a:ext cx="490537" cy="9515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SA" sz="32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369239" y="1826269"/>
            <a:ext cx="671512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ح</a:t>
            </a:r>
            <a:endParaRPr lang="en-US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6896100" y="1529075"/>
            <a:ext cx="13017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ن</a:t>
            </a:r>
            <a:r>
              <a:rPr lang="ar-LB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. (أ</a:t>
            </a:r>
            <a:r>
              <a:rPr lang="ar-SA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ش)</a:t>
            </a:r>
            <a:endParaRPr lang="en-US" sz="24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68643" name="Text Box 4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088868" y="6523752"/>
            <a:ext cx="3449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٣٢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8645" name="Text Box 4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8646" name="Rectangle 47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" name="Text Box 49"/>
          <p:cNvSpPr txBox="1">
            <a:spLocks noChangeArrowheads="1"/>
          </p:cNvSpPr>
          <p:nvPr/>
        </p:nvSpPr>
        <p:spPr bwMode="auto">
          <a:xfrm>
            <a:off x="6499537" y="2192743"/>
            <a:ext cx="1903413" cy="101566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-128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نينو</a:t>
            </a:r>
            <a:r>
              <a:rPr lang="ar-LB" sz="2400" b="1" i="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ى</a:t>
            </a:r>
            <a:r>
              <a:rPr lang="ar-SA" sz="2400" b="1" i="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، </a:t>
            </a:r>
            <a:r>
              <a:rPr lang="ar-LB" sz="2400" b="1" i="0" dirty="0" err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</a:t>
            </a:r>
            <a:r>
              <a:rPr lang="ar-SA" sz="2400" b="1" i="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شور</a:t>
            </a:r>
          </a:p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الموصل، العراق</a:t>
            </a:r>
            <a:endParaRPr lang="en-US" sz="2400" b="1" i="0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68649" name="Group 44"/>
          <p:cNvGrpSpPr>
            <a:grpSpLocks/>
          </p:cNvGrpSpPr>
          <p:nvPr/>
        </p:nvGrpSpPr>
        <p:grpSpPr bwMode="auto">
          <a:xfrm>
            <a:off x="1612900" y="2413000"/>
            <a:ext cx="4022725" cy="2995613"/>
            <a:chOff x="491378" y="2093164"/>
            <a:chExt cx="4022726" cy="2994974"/>
          </a:xfrm>
        </p:grpSpPr>
        <p:pic>
          <p:nvPicPr>
            <p:cNvPr id="46" name="Picture 48"/>
            <p:cNvPicPr>
              <a:picLocks noChangeAspect="1" noChangeArrowheads="1"/>
            </p:cNvPicPr>
            <p:nvPr/>
          </p:nvPicPr>
          <p:blipFill>
            <a:blip r:embed="rId3" cstate="screen">
              <a:lum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78" y="2134430"/>
              <a:ext cx="3983039" cy="2953708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</p:pic>
        <p:sp>
          <p:nvSpPr>
            <p:cNvPr id="47" name="Rectangle 50"/>
            <p:cNvSpPr>
              <a:spLocks noChangeArrowheads="1"/>
            </p:cNvSpPr>
            <p:nvPr/>
          </p:nvSpPr>
          <p:spPr bwMode="auto">
            <a:xfrm>
              <a:off x="513603" y="2093164"/>
              <a:ext cx="4000501" cy="2948946"/>
            </a:xfrm>
            <a:prstGeom prst="rect">
              <a:avLst/>
            </a:prstGeom>
            <a:noFill/>
            <a:ln w="76200">
              <a:solidFill>
                <a:srgbClr val="65FE98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48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0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42889" y="487363"/>
            <a:ext cx="15271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2" grpId="0" animBg="1"/>
      <p:bldP spid="44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618159" y="2612075"/>
            <a:ext cx="67785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</a:t>
            </a: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7"/>
            <a:ext cx="7969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449639" y="2398712"/>
            <a:ext cx="7286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554287" y="5713413"/>
            <a:ext cx="74295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020888" y="1012824"/>
            <a:ext cx="12763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2514599" y="3632199"/>
            <a:ext cx="58419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299294" y="441326"/>
            <a:ext cx="3792193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أماكن</a:t>
            </a:r>
            <a:endParaRPr lang="en-US" sz="32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848600" y="4395788"/>
            <a:ext cx="636588" cy="465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30888" y="2884488"/>
            <a:ext cx="384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487988" y="1811338"/>
            <a:ext cx="31591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ح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7088189" y="1554162"/>
            <a:ext cx="1465262" cy="459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ش)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553200" y="4191000"/>
            <a:ext cx="1335088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545775" y="2743200"/>
            <a:ext cx="728663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181600" y="1676400"/>
            <a:ext cx="728663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697663" y="1465263"/>
            <a:ext cx="1668118" cy="684212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0695" name="Text Box 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087264" y="6523752"/>
            <a:ext cx="34817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٣٣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0697" name="Text Box 5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0698" name="Rectangle 51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45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rtl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rtl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7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rtl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57175" y="487363"/>
            <a:ext cx="1358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ar-L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rPr>
              <a:t>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257551" y="2272990"/>
            <a:ext cx="66833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6188" y="5642162"/>
            <a:ext cx="10541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020888" y="1333457"/>
            <a:ext cx="114265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448437" y="3659186"/>
            <a:ext cx="7048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643438" y="617536"/>
            <a:ext cx="3448050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أماكن</a:t>
            </a:r>
            <a:endParaRPr lang="en-US" sz="32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87988" y="1811338"/>
            <a:ext cx="407987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ح</a:t>
            </a:r>
            <a:endParaRPr lang="en-US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088189" y="1501775"/>
            <a:ext cx="106838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ar-LB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ش)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787650" y="30654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2952751" y="2822575"/>
            <a:ext cx="719136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ك</a:t>
            </a:r>
            <a:endParaRPr lang="en-US" sz="32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660802" y="2799072"/>
            <a:ext cx="955675" cy="774700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2742" name="Text Box 4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087264" y="6523752"/>
            <a:ext cx="34817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٣٤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2744" name="Text Box 4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2745" name="Rectangle 49"/>
          <p:cNvSpPr>
            <a:spLocks noChangeArrowheads="1"/>
          </p:cNvSpPr>
          <p:nvPr/>
        </p:nvSpPr>
        <p:spPr bwMode="auto">
          <a:xfrm>
            <a:off x="7115175" y="6269041"/>
            <a:ext cx="14557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</a:t>
            </a:r>
            <a:r>
              <a:rPr lang="ar-LB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1200" b="1" i="0" dirty="0">
                <a:solidFill>
                  <a:schemeClr val="tx1"/>
                </a:solidFill>
                <a:latin typeface="Arial" charset="0"/>
              </a:rPr>
              <a:t> ١٥-١٦</a:t>
            </a:r>
            <a:endParaRPr lang="en-US" sz="1200" b="1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2747" name="Text Box 53"/>
          <p:cNvSpPr txBox="1">
            <a:spLocks noChangeArrowheads="1"/>
          </p:cNvSpPr>
          <p:nvPr/>
        </p:nvSpPr>
        <p:spPr bwMode="auto">
          <a:xfrm>
            <a:off x="8695135" y="5026819"/>
            <a:ext cx="3305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SA" sz="2000" i="0" dirty="0">
                <a:solidFill>
                  <a:srgbClr val="FFFFFF"/>
                </a:solidFill>
                <a:latin typeface="Arial" charset="0"/>
              </a:rPr>
              <a:t>١</a:t>
            </a:r>
            <a:endParaRPr lang="en-US" sz="2000" i="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46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47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8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9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25426" y="306526"/>
            <a:ext cx="15208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416B9C45-E72D-E674-0BDB-F02636B26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8159" y="2612075"/>
            <a:ext cx="67785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</a:t>
            </a: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2A762AF8-A848-D7E5-E312-0B2CF8ACF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9638" y="5259387"/>
            <a:ext cx="7969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620E832E-AD70-C5AE-438A-BFAD0ABE9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8600" y="4395788"/>
            <a:ext cx="636588" cy="465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31">
            <a:extLst>
              <a:ext uri="{FF2B5EF4-FFF2-40B4-BE49-F238E27FC236}">
                <a16:creationId xmlns:a16="http://schemas.microsoft.com/office/drawing/2014/main" id="{AC7CB3DB-500C-5A26-589C-76974D811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8" y="2884488"/>
            <a:ext cx="384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1012" name="Picture 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0960" y="2750356"/>
            <a:ext cx="4605450" cy="3308349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4" name="Text Box 54"/>
          <p:cNvSpPr txBox="1">
            <a:spLocks noChangeArrowheads="1"/>
          </p:cNvSpPr>
          <p:nvPr/>
        </p:nvSpPr>
        <p:spPr bwMode="auto">
          <a:xfrm>
            <a:off x="4211648" y="2678771"/>
            <a:ext cx="3779838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folHlink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SA" sz="4400" b="1" i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كنعان اليوم</a:t>
            </a:r>
            <a:endParaRPr lang="en-US" sz="4400" b="1" i="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  <p:bldP spid="41014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SG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16188" y="5640388"/>
            <a:ext cx="69691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1091125"/>
            <a:ext cx="102393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476000" y="3688138"/>
            <a:ext cx="587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454524" y="554038"/>
            <a:ext cx="3636963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</a:t>
            </a:r>
            <a:r>
              <a:rPr lang="ar-SA" sz="3200" b="1" i="0" dirty="0" err="1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آماكن</a:t>
            </a:r>
            <a:endParaRPr lang="en-US" sz="32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704463"/>
            <a:ext cx="395287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ح</a:t>
            </a:r>
            <a:endParaRPr lang="en-US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9" y="1501775"/>
            <a:ext cx="106521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ش)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37767" y="2568575"/>
            <a:ext cx="34945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4790" name="Rectangle 41"/>
          <p:cNvSpPr>
            <a:spLocks noChangeArrowheads="1"/>
          </p:cNvSpPr>
          <p:nvPr/>
        </p:nvSpPr>
        <p:spPr bwMode="auto">
          <a:xfrm>
            <a:off x="2514600" y="2992439"/>
            <a:ext cx="698500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</a:pPr>
            <a:r>
              <a:rPr lang="ar-SA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SA" sz="3200" b="1" i="0" dirty="0">
                <a:solidFill>
                  <a:srgbClr val="FAF200"/>
                </a:solidFill>
                <a:latin typeface="Times" charset="0"/>
              </a:rPr>
              <a:t> </a:t>
            </a:r>
            <a:endParaRPr lang="en-US" sz="3200" b="1" i="0" dirty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194983" y="2927350"/>
            <a:ext cx="1202172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4793" name="Text Box 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87264" y="6523752"/>
            <a:ext cx="34817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٣٥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795" name="Text Box 5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4796" name="Rectangle 51"/>
          <p:cNvSpPr>
            <a:spLocks noChangeArrowheads="1"/>
          </p:cNvSpPr>
          <p:nvPr/>
        </p:nvSpPr>
        <p:spPr bwMode="auto">
          <a:xfrm>
            <a:off x="7446319" y="6279191"/>
            <a:ext cx="10920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040" name="Picture 5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6" t="4689" b="7010"/>
          <a:stretch>
            <a:fillRect/>
          </a:stretch>
        </p:blipFill>
        <p:spPr bwMode="auto">
          <a:xfrm>
            <a:off x="3636307" y="2269924"/>
            <a:ext cx="5120343" cy="3614939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3821113" y="2546350"/>
            <a:ext cx="3211512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LB" sz="5400" b="1" i="0" dirty="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أو</a:t>
            </a:r>
            <a:r>
              <a:rPr lang="ar-SA" sz="5400" b="1" i="0" dirty="0" err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رشليم</a:t>
            </a:r>
            <a:endParaRPr lang="en-US" sz="5400" b="1" i="0" dirty="0">
              <a:solidFill>
                <a:srgbClr val="2E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0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1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77826" y="487363"/>
            <a:ext cx="12382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  <p:bldP spid="4204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49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513" y="642938"/>
            <a:ext cx="5702300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Rectangle 494"/>
          <p:cNvSpPr>
            <a:spLocks noChangeArrowheads="1"/>
          </p:cNvSpPr>
          <p:nvPr/>
        </p:nvSpPr>
        <p:spPr bwMode="auto">
          <a:xfrm>
            <a:off x="2205038" y="681676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7059" name="Text Box 495"/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7060" name="Text Box 497"/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87061" name="Text Box 498"/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87062" name="Text Box 499"/>
          <p:cNvSpPr txBox="1">
            <a:spLocks noChangeArrowheads="1"/>
          </p:cNvSpPr>
          <p:nvPr/>
        </p:nvSpPr>
        <p:spPr bwMode="auto">
          <a:xfrm>
            <a:off x="8085138" y="6518275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41</a:t>
            </a:r>
          </a:p>
        </p:txBody>
      </p:sp>
      <p:sp>
        <p:nvSpPr>
          <p:cNvPr id="87063" name="Text Box 501"/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Handbook pg. 8-14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380443" y="-26476"/>
            <a:ext cx="5343525" cy="9493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ar-SA" dirty="0">
                <a:solidFill>
                  <a:srgbClr val="FFFF00"/>
                </a:solidFill>
                <a:latin typeface="Arial"/>
                <a:cs typeface="Arial"/>
              </a:rPr>
              <a:t>ملف مؤلف من10 مجلدات</a:t>
            </a:r>
            <a:endParaRPr lang="en-US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8E5D0CE-A954-57EE-D021-2225F7F017D0}"/>
              </a:ext>
            </a:extLst>
          </p:cNvPr>
          <p:cNvSpPr>
            <a:spLocks noChangeArrowheads="1"/>
          </p:cNvSpPr>
          <p:nvPr/>
        </p:nvSpPr>
        <p:spPr bwMode="auto">
          <a:xfrm rot="835137">
            <a:off x="5241925" y="1536700"/>
            <a:ext cx="442913" cy="338138"/>
          </a:xfrm>
          <a:prstGeom prst="rect">
            <a:avLst/>
          </a:prstGeom>
          <a:gradFill rotWithShape="0">
            <a:gsLst>
              <a:gs pos="0">
                <a:srgbClr val="C0BECC"/>
              </a:gs>
              <a:gs pos="50000">
                <a:srgbClr val="777777"/>
              </a:gs>
              <a:gs pos="100000">
                <a:srgbClr val="C0BECC"/>
              </a:gs>
            </a:gsLst>
            <a:lin ang="18900000" scaled="1"/>
          </a:gra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ar-SA" altLang="zh-CN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خ</a:t>
            </a:r>
            <a:endParaRPr lang="zh-CN" alt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25DABB-D3BB-DCD0-F282-7CC6D68C61E6}"/>
              </a:ext>
            </a:extLst>
          </p:cNvPr>
          <p:cNvSpPr>
            <a:spLocks noChangeArrowheads="1"/>
          </p:cNvSpPr>
          <p:nvPr/>
        </p:nvSpPr>
        <p:spPr bwMode="auto">
          <a:xfrm rot="835137">
            <a:off x="5111750" y="2628900"/>
            <a:ext cx="442913" cy="338138"/>
          </a:xfrm>
          <a:prstGeom prst="rect">
            <a:avLst/>
          </a:prstGeom>
          <a:gradFill rotWithShape="0">
            <a:gsLst>
              <a:gs pos="0">
                <a:srgbClr val="C0BECC"/>
              </a:gs>
              <a:gs pos="50000">
                <a:srgbClr val="777777"/>
              </a:gs>
              <a:gs pos="100000">
                <a:srgbClr val="C0BECC"/>
              </a:gs>
            </a:gsLst>
            <a:lin ang="18900000" scaled="1"/>
          </a:gra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CN" sz="200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zh-CN" altLang="en-US" sz="2000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D86396-8B4B-08F7-C0B0-8224E48F431F}"/>
              </a:ext>
            </a:extLst>
          </p:cNvPr>
          <p:cNvSpPr>
            <a:spLocks noChangeArrowheads="1"/>
          </p:cNvSpPr>
          <p:nvPr/>
        </p:nvSpPr>
        <p:spPr bwMode="auto">
          <a:xfrm rot="835137">
            <a:off x="4967288" y="3611563"/>
            <a:ext cx="442912" cy="339725"/>
          </a:xfrm>
          <a:prstGeom prst="rect">
            <a:avLst/>
          </a:prstGeom>
          <a:gradFill rotWithShape="0">
            <a:gsLst>
              <a:gs pos="0">
                <a:srgbClr val="C0BECC"/>
              </a:gs>
              <a:gs pos="50000">
                <a:srgbClr val="777777"/>
              </a:gs>
              <a:gs pos="100000">
                <a:srgbClr val="C0BECC"/>
              </a:gs>
            </a:gsLst>
            <a:lin ang="18900000" scaled="1"/>
          </a:gra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ar-SA" altLang="zh-CN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ص</a:t>
            </a:r>
            <a:endParaRPr lang="zh-CN" alt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709A6C8E-94E0-1905-21B1-E509EFC6A6AF}"/>
              </a:ext>
            </a:extLst>
          </p:cNvPr>
          <p:cNvSpPr>
            <a:spLocks noChangeArrowheads="1"/>
          </p:cNvSpPr>
          <p:nvPr/>
        </p:nvSpPr>
        <p:spPr bwMode="auto">
          <a:xfrm rot="835137">
            <a:off x="4800600" y="4538663"/>
            <a:ext cx="444500" cy="338137"/>
          </a:xfrm>
          <a:prstGeom prst="rect">
            <a:avLst/>
          </a:prstGeom>
          <a:gradFill rotWithShape="0">
            <a:gsLst>
              <a:gs pos="0">
                <a:srgbClr val="C0BECC"/>
              </a:gs>
              <a:gs pos="50000">
                <a:srgbClr val="777777"/>
              </a:gs>
              <a:gs pos="100000">
                <a:srgbClr val="C0BECC"/>
              </a:gs>
            </a:gsLst>
            <a:lin ang="18900000" scaled="1"/>
          </a:gra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ar-SA" altLang="zh-CN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ي</a:t>
            </a:r>
            <a:endParaRPr lang="zh-CN" alt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482"/>
          <p:cNvGrpSpPr>
            <a:grpSpLocks/>
          </p:cNvGrpSpPr>
          <p:nvPr/>
        </p:nvGrpSpPr>
        <p:grpSpPr bwMode="auto">
          <a:xfrm>
            <a:off x="2432038" y="808037"/>
            <a:ext cx="2671762" cy="1565275"/>
            <a:chOff x="1366" y="632"/>
            <a:chExt cx="1683" cy="986"/>
          </a:xfrm>
        </p:grpSpPr>
        <p:grpSp>
          <p:nvGrpSpPr>
            <p:cNvPr id="87119" name="Group 468"/>
            <p:cNvGrpSpPr>
              <a:grpSpLocks/>
            </p:cNvGrpSpPr>
            <p:nvPr/>
          </p:nvGrpSpPr>
          <p:grpSpPr bwMode="auto">
            <a:xfrm>
              <a:off x="1366" y="669"/>
              <a:ext cx="1683" cy="949"/>
              <a:chOff x="1002" y="157"/>
              <a:chExt cx="1683" cy="949"/>
            </a:xfrm>
          </p:grpSpPr>
          <p:sp>
            <p:nvSpPr>
              <p:cNvPr id="87121" name="AutoShape 469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122" name="Rectangle 470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123" name="Rectangle 471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124" name="Rectangle 472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87120" name="Text Box 376"/>
            <p:cNvSpPr txBox="1">
              <a:spLocks noChangeArrowheads="1"/>
            </p:cNvSpPr>
            <p:nvPr/>
          </p:nvSpPr>
          <p:spPr bwMode="auto">
            <a:xfrm>
              <a:off x="1830" y="632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1</a:t>
              </a:r>
            </a:p>
          </p:txBody>
        </p:sp>
      </p:grpSp>
      <p:grpSp>
        <p:nvGrpSpPr>
          <p:cNvPr id="4" name="Group 483"/>
          <p:cNvGrpSpPr>
            <a:grpSpLocks/>
          </p:cNvGrpSpPr>
          <p:nvPr/>
        </p:nvGrpSpPr>
        <p:grpSpPr bwMode="auto">
          <a:xfrm>
            <a:off x="2711438" y="1189037"/>
            <a:ext cx="2671762" cy="1565275"/>
            <a:chOff x="1542" y="872"/>
            <a:chExt cx="1683" cy="986"/>
          </a:xfrm>
        </p:grpSpPr>
        <p:grpSp>
          <p:nvGrpSpPr>
            <p:cNvPr id="87113" name="Group 463"/>
            <p:cNvGrpSpPr>
              <a:grpSpLocks/>
            </p:cNvGrpSpPr>
            <p:nvPr/>
          </p:nvGrpSpPr>
          <p:grpSpPr bwMode="auto">
            <a:xfrm>
              <a:off x="1542" y="909"/>
              <a:ext cx="1683" cy="949"/>
              <a:chOff x="1002" y="157"/>
              <a:chExt cx="1683" cy="949"/>
            </a:xfrm>
          </p:grpSpPr>
          <p:sp>
            <p:nvSpPr>
              <p:cNvPr id="87115" name="AutoShape 464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116" name="Rectangle 465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117" name="Rectangle 466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118" name="Rectangle 467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87114" name="Text Box 473"/>
            <p:cNvSpPr txBox="1">
              <a:spLocks noChangeArrowheads="1"/>
            </p:cNvSpPr>
            <p:nvPr/>
          </p:nvSpPr>
          <p:spPr bwMode="auto">
            <a:xfrm>
              <a:off x="2022" y="872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2</a:t>
              </a:r>
            </a:p>
          </p:txBody>
        </p:sp>
      </p:grpSp>
      <p:grpSp>
        <p:nvGrpSpPr>
          <p:cNvPr id="6" name="Group 484"/>
          <p:cNvGrpSpPr>
            <a:grpSpLocks/>
          </p:cNvGrpSpPr>
          <p:nvPr/>
        </p:nvGrpSpPr>
        <p:grpSpPr bwMode="auto">
          <a:xfrm>
            <a:off x="3047988" y="1595437"/>
            <a:ext cx="2671762" cy="1539875"/>
            <a:chOff x="1754" y="1128"/>
            <a:chExt cx="1683" cy="970"/>
          </a:xfrm>
        </p:grpSpPr>
        <p:grpSp>
          <p:nvGrpSpPr>
            <p:cNvPr id="87107" name="Group 428"/>
            <p:cNvGrpSpPr>
              <a:grpSpLocks/>
            </p:cNvGrpSpPr>
            <p:nvPr/>
          </p:nvGrpSpPr>
          <p:grpSpPr bwMode="auto">
            <a:xfrm>
              <a:off x="1754" y="1149"/>
              <a:ext cx="1683" cy="949"/>
              <a:chOff x="1002" y="157"/>
              <a:chExt cx="1683" cy="949"/>
            </a:xfrm>
          </p:grpSpPr>
          <p:sp>
            <p:nvSpPr>
              <p:cNvPr id="87109" name="AutoShape 429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110" name="Rectangle 430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111" name="Rectangle 431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112" name="Rectangle 432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87108" name="Text Box 474"/>
            <p:cNvSpPr txBox="1">
              <a:spLocks noChangeArrowheads="1"/>
            </p:cNvSpPr>
            <p:nvPr/>
          </p:nvSpPr>
          <p:spPr bwMode="auto">
            <a:xfrm>
              <a:off x="2206" y="112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3</a:t>
              </a:r>
            </a:p>
          </p:txBody>
        </p:sp>
      </p:grpSp>
      <p:grpSp>
        <p:nvGrpSpPr>
          <p:cNvPr id="8" name="Group 485"/>
          <p:cNvGrpSpPr>
            <a:grpSpLocks/>
          </p:cNvGrpSpPr>
          <p:nvPr/>
        </p:nvGrpSpPr>
        <p:grpSpPr bwMode="auto">
          <a:xfrm>
            <a:off x="3301988" y="1976437"/>
            <a:ext cx="2671762" cy="1552575"/>
            <a:chOff x="1914" y="1368"/>
            <a:chExt cx="1683" cy="978"/>
          </a:xfrm>
        </p:grpSpPr>
        <p:grpSp>
          <p:nvGrpSpPr>
            <p:cNvPr id="87101" name="Group 423"/>
            <p:cNvGrpSpPr>
              <a:grpSpLocks/>
            </p:cNvGrpSpPr>
            <p:nvPr/>
          </p:nvGrpSpPr>
          <p:grpSpPr bwMode="auto">
            <a:xfrm>
              <a:off x="1914" y="1397"/>
              <a:ext cx="1683" cy="949"/>
              <a:chOff x="1002" y="157"/>
              <a:chExt cx="1683" cy="949"/>
            </a:xfrm>
          </p:grpSpPr>
          <p:sp>
            <p:nvSpPr>
              <p:cNvPr id="87103" name="AutoShape 424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104" name="Rectangle 425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105" name="Rectangle 426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106" name="Rectangle 427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87102" name="Text Box 475"/>
            <p:cNvSpPr txBox="1">
              <a:spLocks noChangeArrowheads="1"/>
            </p:cNvSpPr>
            <p:nvPr/>
          </p:nvSpPr>
          <p:spPr bwMode="auto">
            <a:xfrm>
              <a:off x="2382" y="136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4</a:t>
              </a:r>
            </a:p>
          </p:txBody>
        </p:sp>
      </p:grpSp>
      <p:grpSp>
        <p:nvGrpSpPr>
          <p:cNvPr id="10" name="Group 486"/>
          <p:cNvGrpSpPr>
            <a:grpSpLocks/>
          </p:cNvGrpSpPr>
          <p:nvPr/>
        </p:nvGrpSpPr>
        <p:grpSpPr bwMode="auto">
          <a:xfrm>
            <a:off x="3587738" y="2357437"/>
            <a:ext cx="2671762" cy="1552575"/>
            <a:chOff x="2094" y="1608"/>
            <a:chExt cx="1683" cy="978"/>
          </a:xfrm>
        </p:grpSpPr>
        <p:grpSp>
          <p:nvGrpSpPr>
            <p:cNvPr id="87095" name="Group 433"/>
            <p:cNvGrpSpPr>
              <a:grpSpLocks/>
            </p:cNvGrpSpPr>
            <p:nvPr/>
          </p:nvGrpSpPr>
          <p:grpSpPr bwMode="auto">
            <a:xfrm>
              <a:off x="2094" y="1637"/>
              <a:ext cx="1683" cy="949"/>
              <a:chOff x="1002" y="157"/>
              <a:chExt cx="1683" cy="949"/>
            </a:xfrm>
          </p:grpSpPr>
          <p:sp>
            <p:nvSpPr>
              <p:cNvPr id="87097" name="AutoShape 434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098" name="Rectangle 435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099" name="Rectangle 436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100" name="Rectangle 437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87096" name="Text Box 476"/>
            <p:cNvSpPr txBox="1">
              <a:spLocks noChangeArrowheads="1"/>
            </p:cNvSpPr>
            <p:nvPr/>
          </p:nvSpPr>
          <p:spPr bwMode="auto">
            <a:xfrm>
              <a:off x="2566" y="160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5</a:t>
              </a:r>
            </a:p>
          </p:txBody>
        </p:sp>
      </p:grpSp>
      <p:grpSp>
        <p:nvGrpSpPr>
          <p:cNvPr id="12" name="Group 487"/>
          <p:cNvGrpSpPr>
            <a:grpSpLocks/>
          </p:cNvGrpSpPr>
          <p:nvPr/>
        </p:nvGrpSpPr>
        <p:grpSpPr bwMode="auto">
          <a:xfrm>
            <a:off x="3892538" y="2725737"/>
            <a:ext cx="2671762" cy="1565275"/>
            <a:chOff x="2286" y="1840"/>
            <a:chExt cx="1683" cy="986"/>
          </a:xfrm>
        </p:grpSpPr>
        <p:grpSp>
          <p:nvGrpSpPr>
            <p:cNvPr id="87089" name="Group 438"/>
            <p:cNvGrpSpPr>
              <a:grpSpLocks/>
            </p:cNvGrpSpPr>
            <p:nvPr/>
          </p:nvGrpSpPr>
          <p:grpSpPr bwMode="auto">
            <a:xfrm>
              <a:off x="2286" y="1877"/>
              <a:ext cx="1683" cy="949"/>
              <a:chOff x="1002" y="157"/>
              <a:chExt cx="1683" cy="949"/>
            </a:xfrm>
          </p:grpSpPr>
          <p:sp>
            <p:nvSpPr>
              <p:cNvPr id="87091" name="AutoShape 439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092" name="Rectangle 440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093" name="Rectangle 441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094" name="Rectangle 442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87090" name="Text Box 477"/>
            <p:cNvSpPr txBox="1">
              <a:spLocks noChangeArrowheads="1"/>
            </p:cNvSpPr>
            <p:nvPr/>
          </p:nvSpPr>
          <p:spPr bwMode="auto">
            <a:xfrm>
              <a:off x="2734" y="1840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6</a:t>
              </a:r>
            </a:p>
          </p:txBody>
        </p:sp>
      </p:grpSp>
      <p:grpSp>
        <p:nvGrpSpPr>
          <p:cNvPr id="14" name="Group 489"/>
          <p:cNvGrpSpPr>
            <a:grpSpLocks/>
          </p:cNvGrpSpPr>
          <p:nvPr/>
        </p:nvGrpSpPr>
        <p:grpSpPr bwMode="auto">
          <a:xfrm>
            <a:off x="4159238" y="3119437"/>
            <a:ext cx="2671762" cy="1552575"/>
            <a:chOff x="2454" y="2088"/>
            <a:chExt cx="1683" cy="978"/>
          </a:xfrm>
        </p:grpSpPr>
        <p:grpSp>
          <p:nvGrpSpPr>
            <p:cNvPr id="87083" name="Group 443"/>
            <p:cNvGrpSpPr>
              <a:grpSpLocks/>
            </p:cNvGrpSpPr>
            <p:nvPr/>
          </p:nvGrpSpPr>
          <p:grpSpPr bwMode="auto">
            <a:xfrm>
              <a:off x="2454" y="2117"/>
              <a:ext cx="1683" cy="949"/>
              <a:chOff x="1002" y="157"/>
              <a:chExt cx="1683" cy="949"/>
            </a:xfrm>
          </p:grpSpPr>
          <p:sp>
            <p:nvSpPr>
              <p:cNvPr id="87085" name="AutoShape 444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086" name="Rectangle 445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087" name="Rectangle 446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088" name="Rectangle 447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87084" name="Text Box 478"/>
            <p:cNvSpPr txBox="1">
              <a:spLocks noChangeArrowheads="1"/>
            </p:cNvSpPr>
            <p:nvPr/>
          </p:nvSpPr>
          <p:spPr bwMode="auto">
            <a:xfrm>
              <a:off x="2918" y="208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7</a:t>
              </a:r>
            </a:p>
          </p:txBody>
        </p:sp>
      </p:grpSp>
      <p:grpSp>
        <p:nvGrpSpPr>
          <p:cNvPr id="16" name="Group 490"/>
          <p:cNvGrpSpPr>
            <a:grpSpLocks/>
          </p:cNvGrpSpPr>
          <p:nvPr/>
        </p:nvGrpSpPr>
        <p:grpSpPr bwMode="auto">
          <a:xfrm>
            <a:off x="4413238" y="3500437"/>
            <a:ext cx="2671762" cy="1552575"/>
            <a:chOff x="2614" y="2328"/>
            <a:chExt cx="1683" cy="978"/>
          </a:xfrm>
        </p:grpSpPr>
        <p:grpSp>
          <p:nvGrpSpPr>
            <p:cNvPr id="87077" name="Group 448"/>
            <p:cNvGrpSpPr>
              <a:grpSpLocks/>
            </p:cNvGrpSpPr>
            <p:nvPr/>
          </p:nvGrpSpPr>
          <p:grpSpPr bwMode="auto">
            <a:xfrm>
              <a:off x="2614" y="2357"/>
              <a:ext cx="1683" cy="949"/>
              <a:chOff x="1002" y="157"/>
              <a:chExt cx="1683" cy="949"/>
            </a:xfrm>
          </p:grpSpPr>
          <p:sp>
            <p:nvSpPr>
              <p:cNvPr id="87079" name="AutoShape 449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080" name="Rectangle 450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081" name="Rectangle 451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082" name="Rectangle 452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87078" name="Text Box 479"/>
            <p:cNvSpPr txBox="1">
              <a:spLocks noChangeArrowheads="1"/>
            </p:cNvSpPr>
            <p:nvPr/>
          </p:nvSpPr>
          <p:spPr bwMode="auto">
            <a:xfrm>
              <a:off x="3094" y="232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8</a:t>
              </a:r>
            </a:p>
          </p:txBody>
        </p:sp>
      </p:grpSp>
      <p:grpSp>
        <p:nvGrpSpPr>
          <p:cNvPr id="18" name="Group 491"/>
          <p:cNvGrpSpPr>
            <a:grpSpLocks/>
          </p:cNvGrpSpPr>
          <p:nvPr/>
        </p:nvGrpSpPr>
        <p:grpSpPr bwMode="auto">
          <a:xfrm>
            <a:off x="4730738" y="3868737"/>
            <a:ext cx="2671762" cy="1565275"/>
            <a:chOff x="2814" y="2560"/>
            <a:chExt cx="1683" cy="986"/>
          </a:xfrm>
        </p:grpSpPr>
        <p:grpSp>
          <p:nvGrpSpPr>
            <p:cNvPr id="87071" name="Group 453"/>
            <p:cNvGrpSpPr>
              <a:grpSpLocks/>
            </p:cNvGrpSpPr>
            <p:nvPr/>
          </p:nvGrpSpPr>
          <p:grpSpPr bwMode="auto">
            <a:xfrm>
              <a:off x="2814" y="2597"/>
              <a:ext cx="1683" cy="949"/>
              <a:chOff x="1002" y="157"/>
              <a:chExt cx="1683" cy="949"/>
            </a:xfrm>
          </p:grpSpPr>
          <p:sp>
            <p:nvSpPr>
              <p:cNvPr id="87073" name="AutoShape 454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074" name="Rectangle 455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075" name="Rectangle 456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076" name="Rectangle 457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87072" name="Text Box 480"/>
            <p:cNvSpPr txBox="1">
              <a:spLocks noChangeArrowheads="1"/>
            </p:cNvSpPr>
            <p:nvPr/>
          </p:nvSpPr>
          <p:spPr bwMode="auto">
            <a:xfrm>
              <a:off x="3270" y="2560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9</a:t>
              </a:r>
            </a:p>
          </p:txBody>
        </p:sp>
      </p:grpSp>
      <p:grpSp>
        <p:nvGrpSpPr>
          <p:cNvPr id="20" name="Group 492"/>
          <p:cNvGrpSpPr>
            <a:grpSpLocks/>
          </p:cNvGrpSpPr>
          <p:nvPr/>
        </p:nvGrpSpPr>
        <p:grpSpPr bwMode="auto">
          <a:xfrm>
            <a:off x="5022838" y="4262437"/>
            <a:ext cx="2671762" cy="1552575"/>
            <a:chOff x="2998" y="2808"/>
            <a:chExt cx="1683" cy="978"/>
          </a:xfrm>
        </p:grpSpPr>
        <p:grpSp>
          <p:nvGrpSpPr>
            <p:cNvPr id="87065" name="Group 458"/>
            <p:cNvGrpSpPr>
              <a:grpSpLocks/>
            </p:cNvGrpSpPr>
            <p:nvPr/>
          </p:nvGrpSpPr>
          <p:grpSpPr bwMode="auto">
            <a:xfrm>
              <a:off x="2998" y="2837"/>
              <a:ext cx="1683" cy="949"/>
              <a:chOff x="1002" y="157"/>
              <a:chExt cx="1683" cy="949"/>
            </a:xfrm>
          </p:grpSpPr>
          <p:sp>
            <p:nvSpPr>
              <p:cNvPr id="87067" name="AutoShape 459"/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068" name="Rectangle 460"/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069" name="Rectangle 461"/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87070" name="Rectangle 462"/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87066" name="Text Box 481"/>
            <p:cNvSpPr txBox="1">
              <a:spLocks noChangeArrowheads="1"/>
            </p:cNvSpPr>
            <p:nvPr/>
          </p:nvSpPr>
          <p:spPr bwMode="auto">
            <a:xfrm>
              <a:off x="3392" y="2808"/>
              <a:ext cx="2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10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A4F57B-5972-07FF-BC44-A54C3E805ED1}"/>
              </a:ext>
            </a:extLst>
          </p:cNvPr>
          <p:cNvGrpSpPr/>
          <p:nvPr/>
        </p:nvGrpSpPr>
        <p:grpSpPr>
          <a:xfrm>
            <a:off x="409932" y="90488"/>
            <a:ext cx="974367" cy="1443985"/>
            <a:chOff x="751190" y="160338"/>
            <a:chExt cx="624559" cy="1376752"/>
          </a:xfrm>
          <a:solidFill>
            <a:srgbClr val="700014"/>
          </a:solidFill>
          <a:effectLst/>
        </p:grpSpPr>
        <p:sp>
          <p:nvSpPr>
            <p:cNvPr id="23" name="Rectangle 2">
              <a:extLst>
                <a:ext uri="{FF2B5EF4-FFF2-40B4-BE49-F238E27FC236}">
                  <a16:creationId xmlns:a16="http://schemas.microsoft.com/office/drawing/2014/main" id="{7D35E70D-D9F9-4ED5-3423-779743B58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190" y="160338"/>
              <a:ext cx="624559" cy="1376752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sp3d/>
          </p:spPr>
          <p:txBody>
            <a:bodyPr wrap="square" lIns="90487" tIns="44450" rIns="90487" bIns="44450">
              <a:spAutoFit/>
            </a:bodyPr>
            <a:lstStyle/>
            <a:p>
              <a:pPr marL="0" marR="0" lvl="0" indent="0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FFD34A"/>
                  </a:solidFill>
                  <a:effectLst/>
                  <a:uLnTx/>
                  <a:uFillTx/>
                  <a:latin typeface="Times" pitchFamily="-107" charset="0"/>
                  <a:ea typeface="ＭＳ Ｐゴシック" charset="0"/>
                  <a:cs typeface="+mn-cs"/>
                </a:rPr>
                <a:t>7</a:t>
              </a:r>
            </a:p>
          </p:txBody>
        </p:sp>
        <p:sp>
          <p:nvSpPr>
            <p:cNvPr id="24" name="Line 3">
              <a:extLst>
                <a:ext uri="{FF2B5EF4-FFF2-40B4-BE49-F238E27FC236}">
                  <a16:creationId xmlns:a16="http://schemas.microsoft.com/office/drawing/2014/main" id="{B4D3F91E-5BA1-21B8-1FB6-5EA412AB75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400" y="889000"/>
              <a:ext cx="311150" cy="0"/>
            </a:xfrm>
            <a:prstGeom prst="line">
              <a:avLst/>
            </a:prstGeom>
            <a:grpFill/>
            <a:ln w="50800">
              <a:solidFill>
                <a:schemeClr val="tx2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sp3d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itchFamily="-107" charset="0"/>
                <a:ea typeface="ＭＳ Ｐゴシック" charset="0"/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30738" y="2649538"/>
            <a:ext cx="6635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LB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354639" y="5259388"/>
            <a:ext cx="69683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LB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81715" y="2272989"/>
            <a:ext cx="72800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704911" y="5650862"/>
            <a:ext cx="53333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2220913" y="1244288"/>
            <a:ext cx="80263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6" y="3613150"/>
            <a:ext cx="64141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1" y="4395788"/>
            <a:ext cx="509588" cy="8284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LB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أ.ك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487988" y="1811338"/>
            <a:ext cx="395287" cy="4606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ح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64438" y="1525588"/>
            <a:ext cx="106838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ش)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3025892" y="2568575"/>
            <a:ext cx="34945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2570163" y="3063875"/>
            <a:ext cx="55062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454525" y="612776"/>
            <a:ext cx="3205163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أماكن</a:t>
            </a:r>
            <a:endParaRPr lang="en-US" sz="32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6842" name="Text Box 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087264" y="6523752"/>
            <a:ext cx="34817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٣٦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6844" name="Text Box 5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6845" name="Rectangle 55"/>
          <p:cNvSpPr>
            <a:spLocks noChangeArrowheads="1"/>
          </p:cNvSpPr>
          <p:nvPr/>
        </p:nvSpPr>
        <p:spPr bwMode="auto">
          <a:xfrm>
            <a:off x="7405689" y="6274863"/>
            <a:ext cx="11801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</a:t>
            </a:r>
            <a:r>
              <a:rPr lang="ar-SA" sz="1200" b="1" i="0" dirty="0">
                <a:solidFill>
                  <a:schemeClr val="tx1"/>
                </a:solidFill>
                <a:latin typeface="Arial" charset="0"/>
              </a:rPr>
              <a:t> ص ١٥-١٦</a:t>
            </a:r>
            <a:endParaRPr lang="en-US" sz="1200" b="1" i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3064" name="Picture 5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9" r="5080" b="18709"/>
          <a:stretch>
            <a:fillRect/>
          </a:stretch>
        </p:blipFill>
        <p:spPr bwMode="auto">
          <a:xfrm>
            <a:off x="4374844" y="2224584"/>
            <a:ext cx="4372280" cy="280461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597275" y="3005139"/>
            <a:ext cx="797658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ج</a:t>
            </a:r>
            <a:r>
              <a:rPr lang="ar-LB" b="1" i="0" dirty="0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ar-SA" sz="2400" b="1" i="0" dirty="0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</a:t>
            </a:r>
            <a:endParaRPr lang="en-US" sz="2400" b="1" i="0" dirty="0">
              <a:solidFill>
                <a:srgbClr val="FAF2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87725" y="2933700"/>
            <a:ext cx="1457325" cy="708025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065" name="Text Box 57"/>
          <p:cNvSpPr txBox="1">
            <a:spLocks noChangeArrowheads="1"/>
          </p:cNvSpPr>
          <p:nvPr/>
        </p:nvSpPr>
        <p:spPr bwMode="auto">
          <a:xfrm>
            <a:off x="4868070" y="3154364"/>
            <a:ext cx="341233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</a:pPr>
            <a:r>
              <a:rPr lang="ar-SA" sz="4400" b="1" i="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جبل نيبو</a:t>
            </a:r>
            <a:endParaRPr lang="en-US" sz="4400" b="1" i="0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1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4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36550" y="487363"/>
            <a:ext cx="1258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  <p:bldP spid="43065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9" y="5259387"/>
            <a:ext cx="82762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2974976" y="2259325"/>
            <a:ext cx="72389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516188" y="5625699"/>
            <a:ext cx="78263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1333457"/>
            <a:ext cx="99694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6" y="3613150"/>
            <a:ext cx="65405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9" y="1465263"/>
            <a:ext cx="1087520" cy="4580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ش)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3073392" y="2568575"/>
            <a:ext cx="22794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757488" y="3103562"/>
            <a:ext cx="3429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80480" y="5214011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141139" y="4943074"/>
            <a:ext cx="838370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3200" b="1" i="0" dirty="0" err="1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ق.ب</a:t>
            </a:r>
            <a:endParaRPr lang="en-US" sz="32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1652587" y="722315"/>
            <a:ext cx="6782849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أماكن</a:t>
            </a:r>
            <a:endParaRPr lang="en-US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8894" name="Text Box 5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087264" y="6523752"/>
            <a:ext cx="34817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٣٧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8896" name="Text Box 5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8897" name="Rectangle 57"/>
          <p:cNvSpPr>
            <a:spLocks noChangeArrowheads="1"/>
          </p:cNvSpPr>
          <p:nvPr/>
        </p:nvSpPr>
        <p:spPr bwMode="auto">
          <a:xfrm>
            <a:off x="7364310" y="6250800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91" name="Picture 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0812" y="1966147"/>
            <a:ext cx="4209594" cy="2840804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44092" name="Text Box 60"/>
          <p:cNvSpPr txBox="1">
            <a:spLocks noChangeArrowheads="1"/>
          </p:cNvSpPr>
          <p:nvPr/>
        </p:nvSpPr>
        <p:spPr bwMode="auto">
          <a:xfrm>
            <a:off x="3793018" y="1876181"/>
            <a:ext cx="4497387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SA" sz="4000" i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قادش </a:t>
            </a:r>
            <a:r>
              <a:rPr lang="ar-SA" sz="4000" i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برنيع</a:t>
            </a:r>
            <a:endParaRPr lang="en-US" sz="4000" i="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3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55613" y="311288"/>
            <a:ext cx="11826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818244" y="4915974"/>
            <a:ext cx="1260475" cy="718701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92" grpId="0" autoUpdateAnimBg="0"/>
      <p:bldP spid="4407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SG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646814" y="5613399"/>
            <a:ext cx="719802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020888" y="1160276"/>
            <a:ext cx="10382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2577400" y="3613150"/>
            <a:ext cx="65859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</a:t>
            </a: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1616075" y="617538"/>
            <a:ext cx="681936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أماكن</a:t>
            </a:r>
            <a:endParaRPr lang="en-US" sz="32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H</a:t>
            </a:r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N(A)</a:t>
            </a:r>
          </a:p>
        </p:txBody>
      </p:sp>
      <p:sp>
        <p:nvSpPr>
          <p:cNvPr id="461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3049642" y="2568575"/>
            <a:ext cx="34945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119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2708387" y="3066100"/>
            <a:ext cx="40481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2769393" y="4548248"/>
            <a:ext cx="97631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ق.ب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1667537" y="3932239"/>
            <a:ext cx="1097887" cy="5853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3200" b="1" i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مصر</a:t>
            </a:r>
            <a:endParaRPr lang="en-US" sz="32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128" name="Oval 48"/>
          <p:cNvSpPr>
            <a:spLocks noChangeArrowheads="1"/>
          </p:cNvSpPr>
          <p:nvPr/>
        </p:nvSpPr>
        <p:spPr bwMode="auto">
          <a:xfrm>
            <a:off x="1595438" y="3875088"/>
            <a:ext cx="1098550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2980706" y="4977060"/>
            <a:ext cx="192532" cy="176832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0941" name="Text Box 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8087264" y="6523752"/>
            <a:ext cx="34817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٣٨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0943" name="Text Box 5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0944" name="Rectangle 59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141" name="Picture 6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81"/>
          <a:stretch>
            <a:fillRect/>
          </a:stretch>
        </p:blipFill>
        <p:spPr bwMode="auto">
          <a:xfrm>
            <a:off x="3541490" y="1712673"/>
            <a:ext cx="5331869" cy="378893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142" name="Text Box 62"/>
          <p:cNvSpPr txBox="1">
            <a:spLocks noChangeArrowheads="1"/>
          </p:cNvSpPr>
          <p:nvPr/>
        </p:nvSpPr>
        <p:spPr bwMode="auto">
          <a:xfrm>
            <a:off x="3490913" y="1744663"/>
            <a:ext cx="5449887" cy="7694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SA" sz="44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مصر</a:t>
            </a:r>
            <a:r>
              <a:rPr lang="ar-LB" sz="44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: هضبة الجيزة</a:t>
            </a:r>
            <a:endParaRPr lang="en-US" sz="44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2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53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4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5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76227" y="284301"/>
            <a:ext cx="1592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6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6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  <p:bldP spid="46142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ER</a:t>
            </a: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PG</a:t>
            </a: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260854" y="2228979"/>
            <a:ext cx="69774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541776" y="5760912"/>
            <a:ext cx="7794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1209876"/>
            <a:ext cx="12763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613026" y="3613150"/>
            <a:ext cx="6604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U</a:t>
            </a: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B</a:t>
            </a: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87988" y="1811338"/>
            <a:ext cx="40798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ح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493839"/>
            <a:ext cx="107867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ش)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3033465" y="2568575"/>
            <a:ext cx="34945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660650" y="3085210"/>
            <a:ext cx="43973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3100389" y="4444110"/>
            <a:ext cx="6779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ق.ب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73416" cy="157163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2665579" y="5216524"/>
            <a:ext cx="1431760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 err="1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ج.س</a:t>
            </a:r>
            <a:endParaRPr lang="en-US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665579" y="5024562"/>
            <a:ext cx="1333503" cy="7934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1616075" y="637230"/>
            <a:ext cx="6819362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</a:t>
            </a:r>
            <a:r>
              <a:rPr lang="ar-SA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 أماكن</a:t>
            </a:r>
            <a:endParaRPr lang="en-US" sz="24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MN</a:t>
            </a: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686296" y="4081463"/>
            <a:ext cx="59970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2994" name="Text Box 5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087264" y="6523752"/>
            <a:ext cx="34817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٣٩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996" name="Text Box 6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2997" name="Rectangle 62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119" name="Picture 6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14"/>
          <a:stretch>
            <a:fillRect/>
          </a:stretch>
        </p:blipFill>
        <p:spPr bwMode="auto">
          <a:xfrm>
            <a:off x="3933950" y="2255394"/>
            <a:ext cx="4855404" cy="33147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121" name="Text Box 65"/>
          <p:cNvSpPr txBox="1">
            <a:spLocks noChangeArrowheads="1"/>
          </p:cNvSpPr>
          <p:nvPr/>
        </p:nvSpPr>
        <p:spPr bwMode="auto">
          <a:xfrm>
            <a:off x="4081463" y="2503321"/>
            <a:ext cx="4085397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جـبـل سـينـاء</a:t>
            </a:r>
            <a:endParaRPr lang="en-US" sz="3200" b="1" i="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7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58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9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60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63539" y="487363"/>
            <a:ext cx="13080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  <p:bldP spid="45121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22663" y="156941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732336" y="2657474"/>
            <a:ext cx="85883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330888" y="5342513"/>
            <a:ext cx="69683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9" y="2382838"/>
            <a:ext cx="71913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747961" y="5689908"/>
            <a:ext cx="60325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68388" y="1190951"/>
            <a:ext cx="7810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607875" y="3594100"/>
            <a:ext cx="6651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36725" y="4373563"/>
            <a:ext cx="6365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854638" y="2884488"/>
            <a:ext cx="384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8" y="1811338"/>
            <a:ext cx="422275" cy="4575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ح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088189" y="1525588"/>
            <a:ext cx="1096962" cy="4565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ش)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3016403" y="2568575"/>
            <a:ext cx="34945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+mn-ea"/>
                <a:cs typeface="Arial" charset="0"/>
              </a:rPr>
              <a:t>ك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687638" y="3022599"/>
            <a:ext cx="29368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3063219" y="4451350"/>
            <a:ext cx="67326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ق.ب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3144899" y="5065136"/>
            <a:ext cx="73641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ج.س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807875" y="4081463"/>
            <a:ext cx="29334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1616074" y="593787"/>
            <a:ext cx="6805613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36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أماكن</a:t>
            </a:r>
            <a:endParaRPr lang="en-US" sz="36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 flipH="1">
            <a:off x="3632899" y="3078163"/>
            <a:ext cx="66516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ج.ن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7" y="4048125"/>
            <a:ext cx="1090613" cy="5921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720975" y="5065713"/>
            <a:ext cx="1433513" cy="698500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747961" y="4292600"/>
            <a:ext cx="1233489" cy="739775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017713" y="2987675"/>
            <a:ext cx="1374775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625725" y="2503486"/>
            <a:ext cx="955676" cy="698501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236912" y="2952750"/>
            <a:ext cx="1398587" cy="711200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5181600" y="1401762"/>
            <a:ext cx="3003550" cy="3521075"/>
            <a:chOff x="3264" y="883"/>
            <a:chExt cx="1892" cy="2218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77"/>
              <a:ext cx="786" cy="424"/>
            </a:xfrm>
            <a:prstGeom prst="ellips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83"/>
              <a:ext cx="884" cy="442"/>
            </a:xfrm>
            <a:prstGeom prst="ellips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47168" name="Text Box 64"/>
          <p:cNvSpPr txBox="1">
            <a:spLocks noChangeArrowheads="1"/>
          </p:cNvSpPr>
          <p:nvPr/>
        </p:nvSpPr>
        <p:spPr bwMode="auto">
          <a:xfrm flipH="1">
            <a:off x="1551166" y="1447255"/>
            <a:ext cx="5831441" cy="40934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SA" sz="13000" b="1" i="0" dirty="0">
                <a:solidFill>
                  <a:srgbClr val="FFFF00"/>
                </a:solidFill>
                <a:effectLst>
                  <a:glow rad="101600">
                    <a:schemeClr val="bg2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١٠</a:t>
            </a:r>
            <a:r>
              <a:rPr lang="en-US" sz="13000" b="1" dirty="0">
                <a:solidFill>
                  <a:srgbClr val="FFFF00"/>
                </a:solidFill>
                <a:effectLst>
                  <a:glow rad="101600">
                    <a:schemeClr val="bg2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13000" b="1" i="0" dirty="0">
                <a:solidFill>
                  <a:srgbClr val="FFFF00"/>
                </a:solidFill>
                <a:effectLst>
                  <a:glow rad="101600">
                    <a:schemeClr val="bg2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أماكن</a:t>
            </a:r>
            <a:r>
              <a:rPr lang="en-US" sz="13000" b="1" dirty="0">
                <a:solidFill>
                  <a:srgbClr val="FFFF00"/>
                </a:solidFill>
                <a:effectLst>
                  <a:glow rad="101600">
                    <a:schemeClr val="bg2">
                      <a:alpha val="75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5049" name="Text Box 6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088868" y="6523752"/>
            <a:ext cx="3449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٤٠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5051" name="Text Box 71"/>
          <p:cNvSpPr txBox="1">
            <a:spLocks noChangeArrowheads="1"/>
          </p:cNvSpPr>
          <p:nvPr/>
        </p:nvSpPr>
        <p:spPr bwMode="auto">
          <a:xfrm>
            <a:off x="8719174" y="6411883"/>
            <a:ext cx="3305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SA" sz="2000" i="0" dirty="0">
                <a:solidFill>
                  <a:srgbClr val="FFFFFF"/>
                </a:solidFill>
                <a:latin typeface="Arial" charset="0"/>
              </a:rPr>
              <a:t>٢</a:t>
            </a:r>
            <a:endParaRPr lang="en-US" sz="2000" i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5052" name="Text Box 7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5053" name="Rectangle 73"/>
          <p:cNvSpPr>
            <a:spLocks noChangeArrowheads="1"/>
          </p:cNvSpPr>
          <p:nvPr/>
        </p:nvSpPr>
        <p:spPr bwMode="auto">
          <a:xfrm>
            <a:off x="7335137" y="6269038"/>
            <a:ext cx="10967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</a:t>
            </a:r>
            <a:r>
              <a:rPr lang="ar-SA" sz="1200" b="1" i="0" dirty="0">
                <a:solidFill>
                  <a:schemeClr val="tx1"/>
                </a:solidFill>
                <a:latin typeface="Arial" charset="0"/>
              </a:rPr>
              <a:t> ص ١٥-١٦</a:t>
            </a:r>
            <a:endParaRPr lang="en-US" sz="1200" b="1" i="0" dirty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67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68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69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70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01626" y="487363"/>
            <a:ext cx="13938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8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3693059" y="3010309"/>
            <a:ext cx="61234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ج.ن</a:t>
            </a:r>
            <a:endParaRPr lang="en-US" sz="24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6" name="Rectangle 8"/>
          <p:cNvSpPr>
            <a:spLocks noChangeArrowheads="1"/>
          </p:cNvSpPr>
          <p:nvPr/>
        </p:nvSpPr>
        <p:spPr bwMode="auto">
          <a:xfrm>
            <a:off x="4630739" y="2649538"/>
            <a:ext cx="66757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3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8" name="Rectangle 10"/>
          <p:cNvSpPr>
            <a:spLocks noChangeArrowheads="1"/>
          </p:cNvSpPr>
          <p:nvPr/>
        </p:nvSpPr>
        <p:spPr bwMode="auto">
          <a:xfrm>
            <a:off x="7259638" y="5259388"/>
            <a:ext cx="76509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3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4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4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43" name="Rectangle 15"/>
          <p:cNvSpPr>
            <a:spLocks noChangeArrowheads="1"/>
          </p:cNvSpPr>
          <p:nvPr/>
        </p:nvSpPr>
        <p:spPr bwMode="auto">
          <a:xfrm>
            <a:off x="2767450" y="5635688"/>
            <a:ext cx="55086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44" name="Rectangle 16"/>
          <p:cNvSpPr>
            <a:spLocks noChangeArrowheads="1"/>
          </p:cNvSpPr>
          <p:nvPr/>
        </p:nvSpPr>
        <p:spPr bwMode="auto">
          <a:xfrm>
            <a:off x="2322513" y="784225"/>
            <a:ext cx="74453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4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50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5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5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5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54" name="Rectangle 26"/>
          <p:cNvSpPr>
            <a:spLocks noChangeArrowheads="1"/>
          </p:cNvSpPr>
          <p:nvPr/>
        </p:nvSpPr>
        <p:spPr bwMode="auto">
          <a:xfrm>
            <a:off x="4343400" y="638177"/>
            <a:ext cx="34575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١٠ أماكن</a:t>
            </a:r>
            <a:endParaRPr lang="en-US" sz="32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5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5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57" name="Rectangle 29"/>
          <p:cNvSpPr>
            <a:spLocks noChangeArrowheads="1"/>
          </p:cNvSpPr>
          <p:nvPr/>
        </p:nvSpPr>
        <p:spPr bwMode="auto">
          <a:xfrm>
            <a:off x="6896101" y="4380132"/>
            <a:ext cx="636588" cy="4576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58" name="Rectangle 30"/>
          <p:cNvSpPr>
            <a:spLocks noChangeArrowheads="1"/>
          </p:cNvSpPr>
          <p:nvPr/>
        </p:nvSpPr>
        <p:spPr bwMode="auto">
          <a:xfrm>
            <a:off x="5830889" y="2884488"/>
            <a:ext cx="469074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ب </a:t>
            </a:r>
            <a:endParaRPr lang="en-US" sz="24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59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0" name="Rectangle 32"/>
          <p:cNvSpPr>
            <a:spLocks noChangeArrowheads="1"/>
          </p:cNvSpPr>
          <p:nvPr/>
        </p:nvSpPr>
        <p:spPr bwMode="auto">
          <a:xfrm>
            <a:off x="5404863" y="1853800"/>
            <a:ext cx="52260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ح</a:t>
            </a:r>
            <a:endParaRPr lang="en-US" sz="24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61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2" name="Rectangle 34"/>
          <p:cNvSpPr>
            <a:spLocks noChangeArrowheads="1"/>
          </p:cNvSpPr>
          <p:nvPr/>
        </p:nvSpPr>
        <p:spPr bwMode="auto">
          <a:xfrm>
            <a:off x="7052564" y="1454338"/>
            <a:ext cx="71277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63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4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5" name="Rectangle 37"/>
          <p:cNvSpPr>
            <a:spLocks noChangeArrowheads="1"/>
          </p:cNvSpPr>
          <p:nvPr/>
        </p:nvSpPr>
        <p:spPr bwMode="auto">
          <a:xfrm>
            <a:off x="3049642" y="2568575"/>
            <a:ext cx="34945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ك</a:t>
            </a:r>
            <a:endParaRPr lang="en-US" sz="24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66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7" name="Rectangle 39"/>
          <p:cNvSpPr>
            <a:spLocks noChangeArrowheads="1"/>
          </p:cNvSpPr>
          <p:nvPr/>
        </p:nvSpPr>
        <p:spPr bwMode="auto">
          <a:xfrm>
            <a:off x="2732087" y="3108325"/>
            <a:ext cx="25241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endParaRPr lang="en-US" sz="24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68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9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0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1" name="Rectangle 43"/>
          <p:cNvSpPr>
            <a:spLocks noChangeArrowheads="1"/>
          </p:cNvSpPr>
          <p:nvPr/>
        </p:nvSpPr>
        <p:spPr bwMode="auto">
          <a:xfrm>
            <a:off x="3153789" y="5148262"/>
            <a:ext cx="74263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ج.س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72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3" name="Rectangle 45"/>
          <p:cNvSpPr>
            <a:spLocks noChangeArrowheads="1"/>
          </p:cNvSpPr>
          <p:nvPr/>
        </p:nvSpPr>
        <p:spPr bwMode="auto">
          <a:xfrm>
            <a:off x="1779588" y="4112900"/>
            <a:ext cx="96043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400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مصـ</a:t>
            </a:r>
            <a:endParaRPr lang="en-US" sz="24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74" name="Line 4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5" name="Oval 4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6" name="Oval 4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7" name="Text Box 4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57778" name="Rectangle 50"/>
          <p:cNvSpPr>
            <a:spLocks noChangeArrowheads="1"/>
          </p:cNvSpPr>
          <p:nvPr/>
        </p:nvSpPr>
        <p:spPr bwMode="auto">
          <a:xfrm>
            <a:off x="3063219" y="4368225"/>
            <a:ext cx="67326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ق.ب</a:t>
            </a:r>
            <a:endParaRPr lang="en-US" sz="24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80" name="Text Box 52"/>
          <p:cNvSpPr txBox="1">
            <a:spLocks noChangeArrowheads="1"/>
          </p:cNvSpPr>
          <p:nvPr/>
        </p:nvSpPr>
        <p:spPr bwMode="auto">
          <a:xfrm>
            <a:off x="2160587" y="52389"/>
            <a:ext cx="664409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ar-SA" sz="1400" b="1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قضاة ٢٠: ١; ٢صم ١٧: ١١; ١مل ٤: ٢٥</a:t>
            </a:r>
            <a:endParaRPr lang="en-US" sz="1400" b="1" i="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91" name="Text Box 5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57788" name="Rectangle 60"/>
          <p:cNvSpPr>
            <a:spLocks noChangeArrowheads="1"/>
          </p:cNvSpPr>
          <p:nvPr/>
        </p:nvSpPr>
        <p:spPr bwMode="auto">
          <a:xfrm>
            <a:off x="8088868" y="6523752"/>
            <a:ext cx="3449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٤١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7093" name="Text Box 6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7094" name="Rectangle 62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95" name="Text Box 63"/>
          <p:cNvSpPr txBox="1">
            <a:spLocks noChangeArrowheads="1"/>
          </p:cNvSpPr>
          <p:nvPr/>
        </p:nvSpPr>
        <p:spPr bwMode="auto">
          <a:xfrm>
            <a:off x="8719174" y="6411883"/>
            <a:ext cx="3305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SA" sz="2000" i="0" dirty="0">
                <a:solidFill>
                  <a:srgbClr val="FFFFFF"/>
                </a:solidFill>
                <a:latin typeface="Arial" charset="0"/>
              </a:rPr>
              <a:t>٣</a:t>
            </a:r>
            <a:endParaRPr lang="en-US" sz="2000" i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57805" name="Line 77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806" name="Line 78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87099" name="Group 79"/>
          <p:cNvGrpSpPr>
            <a:grpSpLocks/>
          </p:cNvGrpSpPr>
          <p:nvPr/>
        </p:nvGrpSpPr>
        <p:grpSpPr bwMode="auto">
          <a:xfrm>
            <a:off x="1614486" y="747712"/>
            <a:ext cx="855661" cy="3694113"/>
            <a:chOff x="1017" y="471"/>
            <a:chExt cx="539" cy="2327"/>
          </a:xfrm>
        </p:grpSpPr>
        <p:sp>
          <p:nvSpPr>
            <p:cNvPr id="457808" name="Oval 80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57809" name="Rectangle 81"/>
            <p:cNvSpPr>
              <a:spLocks noChangeArrowheads="1"/>
            </p:cNvSpPr>
            <p:nvPr/>
          </p:nvSpPr>
          <p:spPr bwMode="auto">
            <a:xfrm rot="18000000">
              <a:off x="153" y="1391"/>
              <a:ext cx="2323" cy="4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rtl="1">
                <a:spcBef>
                  <a:spcPct val="50000"/>
                </a:spcBef>
                <a:defRPr/>
              </a:pPr>
              <a:r>
                <a:rPr lang="ar-SA" sz="44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الأرض</a:t>
              </a:r>
              <a:endParaRPr lang="en-US" sz="4400" b="1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3" name="Group 82"/>
          <p:cNvGrpSpPr>
            <a:grpSpLocks/>
          </p:cNvGrpSpPr>
          <p:nvPr/>
        </p:nvGrpSpPr>
        <p:grpSpPr bwMode="auto">
          <a:xfrm>
            <a:off x="2715479" y="1738312"/>
            <a:ext cx="4724473" cy="3495675"/>
            <a:chOff x="-971" y="2208"/>
            <a:chExt cx="5003" cy="2202"/>
          </a:xfrm>
        </p:grpSpPr>
        <p:sp>
          <p:nvSpPr>
            <p:cNvPr id="457811" name="Text Box 83"/>
            <p:cNvSpPr txBox="1">
              <a:spLocks noChangeArrowheads="1"/>
            </p:cNvSpPr>
            <p:nvPr/>
          </p:nvSpPr>
          <p:spPr bwMode="auto">
            <a:xfrm>
              <a:off x="-971" y="2390"/>
              <a:ext cx="4620" cy="20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endPara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endParaRPr>
            </a:p>
            <a:p>
              <a:pPr rtl="1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ar-SA" sz="8000" b="1" i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من دان </a:t>
              </a:r>
            </a:p>
            <a:p>
              <a:pPr rtl="1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ar-SA" sz="8000" b="1" i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إل</a:t>
              </a:r>
              <a:r>
                <a:rPr lang="ar-LB" sz="8000" b="1" i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ى</a:t>
              </a:r>
              <a:r>
                <a:rPr lang="ar-SA" sz="8000" b="1" i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 بئر سبع</a:t>
              </a:r>
              <a:endParaRPr lang="en-US" sz="80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7812" name="AutoShape 84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66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67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68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69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00037" y="357188"/>
            <a:ext cx="14991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86" name="Oval 58"/>
          <p:cNvSpPr>
            <a:spLocks noChangeArrowheads="1"/>
          </p:cNvSpPr>
          <p:nvPr/>
        </p:nvSpPr>
        <p:spPr bwMode="auto">
          <a:xfrm>
            <a:off x="1317604" y="-15050"/>
            <a:ext cx="4741862" cy="4095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B0D000AA-794D-4F4D-8DCE-5253178A4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9" y="2382838"/>
            <a:ext cx="71913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F0959B34-65D8-5F7F-F2B8-CB41B1DD6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7875" y="3594100"/>
            <a:ext cx="6651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804" name="AutoShape 76"/>
          <p:cNvSpPr>
            <a:spLocks noChangeArrowheads="1"/>
          </p:cNvSpPr>
          <p:nvPr/>
        </p:nvSpPr>
        <p:spPr bwMode="auto">
          <a:xfrm rot="-3349850">
            <a:off x="1938714" y="3217863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7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457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80" grpId="0" autoUpdateAnimBg="0"/>
      <p:bldP spid="457786" grpId="0" animBg="1"/>
      <p:bldP spid="457804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نهـ.فر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خل.فا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بح.جل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640388"/>
            <a:ext cx="9334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بح.أحم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ـ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2020888" y="992188"/>
            <a:ext cx="125253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بح.متو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بح.مي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ـ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373563"/>
            <a:ext cx="122554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أور.كلد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با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حا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ن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ين(</a:t>
            </a: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آش</a:t>
            </a:r>
            <a:r>
              <a:rPr lang="ar-SA" sz="2400" b="1" i="0" dirty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)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2942306" y="2568575"/>
            <a:ext cx="68287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كنع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212975" y="3087377"/>
            <a:ext cx="8731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أورش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3051998" y="4451350"/>
            <a:ext cx="65081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قا.بر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1927226" y="5116512"/>
            <a:ext cx="1063624" cy="459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جب.سين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ـ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807875" y="4081463"/>
            <a:ext cx="60914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مصـ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625269" y="3078163"/>
            <a:ext cx="94096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جب.نيب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ـ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2553253" y="3213413"/>
            <a:ext cx="5238196" cy="27976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 rtl="1">
              <a:lnSpc>
                <a:spcPct val="45000"/>
              </a:lnSpc>
              <a:spcBef>
                <a:spcPct val="50000"/>
              </a:spcBef>
              <a:defRPr/>
            </a:pPr>
            <a:r>
              <a:rPr lang="ar-SA" sz="6600" b="1" i="0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مســرح</a:t>
            </a:r>
          </a:p>
          <a:p>
            <a:pPr rtl="1">
              <a:lnSpc>
                <a:spcPct val="45000"/>
              </a:lnSpc>
              <a:spcBef>
                <a:spcPct val="50000"/>
              </a:spcBef>
              <a:defRPr/>
            </a:pPr>
            <a:r>
              <a:rPr lang="ar-SA" sz="6600" b="1" i="0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الأحــداث</a:t>
            </a:r>
            <a:endParaRPr lang="en-US" sz="6600" b="1" i="0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89130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088868" y="6523752"/>
            <a:ext cx="3449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٤٢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9132" name="Text Box 5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9133" name="Rectangle 53"/>
          <p:cNvSpPr>
            <a:spLocks noChangeArrowheads="1"/>
          </p:cNvSpPr>
          <p:nvPr/>
        </p:nvSpPr>
        <p:spPr bwMode="auto">
          <a:xfrm>
            <a:off x="7223729" y="6269038"/>
            <a:ext cx="13195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47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48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0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76226" y="487363"/>
            <a:ext cx="14700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3999"/>
            <a:ext cx="9144000" cy="541338"/>
          </a:xfrm>
        </p:spPr>
        <p:txBody>
          <a:bodyPr/>
          <a:lstStyle/>
          <a:p>
            <a:pPr eaLnBrk="1" hangingPunct="1"/>
            <a:r>
              <a:rPr kumimoji="1" lang="ar-SA" altLang="zh-C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المياه في الشرق الأوسط</a:t>
            </a:r>
            <a:endParaRPr kumimoji="1" lang="en-US" altLang="zh-CN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138" name="Text Box 5"/>
          <p:cNvSpPr txBox="1">
            <a:spLocks noChangeArrowheads="1"/>
          </p:cNvSpPr>
          <p:nvPr/>
        </p:nvSpPr>
        <p:spPr bwMode="auto">
          <a:xfrm>
            <a:off x="8509000" y="87313"/>
            <a:ext cx="527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28</a:t>
            </a:r>
          </a:p>
        </p:txBody>
      </p:sp>
      <p:pic>
        <p:nvPicPr>
          <p:cNvPr id="2" name="Picture 1" descr="Screen Shot 2015-07-22 at 7.57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885"/>
            <a:ext cx="9144000" cy="6131115"/>
          </a:xfrm>
          <a:prstGeom prst="rect">
            <a:avLst/>
          </a:prstGeom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667701" y="1814641"/>
            <a:ext cx="13520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lvl="0" algn="r" defTabSz="457200" eaLnBrk="1" fontAlgn="t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4400" b="1" i="0" dirty="0"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latin typeface="Arial"/>
                <a:cs typeface="Arial"/>
              </a:rPr>
              <a:t>ال</a:t>
            </a:r>
            <a:r>
              <a:rPr lang="ar-SA" sz="4400" b="1" i="0" dirty="0">
                <a:solidFill>
                  <a:srgbClr val="FFFF00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latin typeface="Arial"/>
                <a:cs typeface="Arial"/>
              </a:rPr>
              <a:t>ف</a:t>
            </a:r>
            <a:r>
              <a:rPr lang="ar-SA" sz="4400" b="1" i="0" dirty="0"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latin typeface="Arial"/>
                <a:cs typeface="Arial"/>
              </a:rPr>
              <a:t>رات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828312" y="1065337"/>
            <a:ext cx="111299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lvl="0" algn="r" defTabSz="457200" eaLnBrk="1" fontAlgn="t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4400" b="1" i="0" dirty="0">
                <a:solidFill>
                  <a:srgbClr val="FFFF00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latin typeface="Arial"/>
                <a:cs typeface="Arial"/>
              </a:rPr>
              <a:t>د</a:t>
            </a:r>
            <a:r>
              <a:rPr lang="ar-SA" sz="4400" b="1" i="0" dirty="0"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latin typeface="Arial"/>
                <a:cs typeface="Arial"/>
              </a:rPr>
              <a:t>جلة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044177" y="2644363"/>
            <a:ext cx="89427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lvl="0" algn="r" defTabSz="457200" eaLnBrk="1" fontAlgn="t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4400" b="1" i="0" dirty="0">
                <a:solidFill>
                  <a:srgbClr val="FFFF00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latin typeface="Arial"/>
                <a:cs typeface="Arial"/>
              </a:rPr>
              <a:t>ب</a:t>
            </a:r>
            <a:r>
              <a:rPr lang="ar-SA" sz="4400" b="1" i="0" dirty="0"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latin typeface="Arial"/>
                <a:cs typeface="Arial"/>
              </a:rPr>
              <a:t>ابل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483339" y="3414922"/>
            <a:ext cx="144318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lvl="0" algn="r" defTabSz="457200" eaLnBrk="1" fontAlgn="t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4400" b="1" i="0" dirty="0">
                <a:solidFill>
                  <a:srgbClr val="FFFF00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latin typeface="Arial"/>
                <a:cs typeface="Arial"/>
              </a:rPr>
              <a:t>ن</a:t>
            </a:r>
            <a:r>
              <a:rPr lang="ar-SA" sz="4400" b="1" i="0" dirty="0"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latin typeface="Arial"/>
                <a:cs typeface="Arial"/>
              </a:rPr>
              <a:t>ينوى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 rot="1618024">
            <a:off x="3612019" y="1728372"/>
            <a:ext cx="31347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lvl="0" algn="l" defTabSz="457200" eaLnBrk="1" fontAlgn="t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b="1" i="0" dirty="0">
                <a:solidFill>
                  <a:srgbClr val="FFFFFF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latin typeface="Arial"/>
                <a:cs typeface="Arial"/>
              </a:rPr>
              <a:t>بلاد ما بين النهرين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993858" y="1814640"/>
            <a:ext cx="61266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i="0" dirty="0">
                <a:solidFill>
                  <a:srgbClr val="FFFF00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latin typeface="Arial"/>
                <a:cs typeface="Arial"/>
              </a:rPr>
              <a:t>ف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8130370" y="1052736"/>
            <a:ext cx="37863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b="1" i="0" dirty="0">
                <a:solidFill>
                  <a:srgbClr val="FFFF00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latin typeface="Arial"/>
                <a:cs typeface="Arial"/>
              </a:rPr>
              <a:t>د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8019764" y="2627665"/>
            <a:ext cx="55175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ب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8040061" y="3345985"/>
            <a:ext cx="48923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4572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9144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1371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18288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t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03200">
                    <a:srgbClr val="000514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ن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03200">
                  <a:srgbClr val="000514">
                    <a:alpha val="88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925395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srael Map Tribes Wes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3"/>
          <a:stretch/>
        </p:blipFill>
        <p:spPr>
          <a:xfrm>
            <a:off x="5239" y="-8182"/>
            <a:ext cx="9144000" cy="6866182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4446" y="83801"/>
            <a:ext cx="2740323" cy="1580005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 algn="r" rtl="1">
              <a:defRPr/>
            </a:pPr>
            <a:r>
              <a:rPr lang="ar-SA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الحدود القبلية لإسرائيل</a:t>
            </a:r>
            <a:endParaRPr lang="en-US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725341" y="3402080"/>
            <a:ext cx="64185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algn="l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32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دان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885729" y="4405967"/>
            <a:ext cx="2667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lvl="0" algn="l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3200" b="1" i="0" dirty="0"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يهوذا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84821" y="5122694"/>
            <a:ext cx="255128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algn="l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LB" sz="3200" b="1" i="0" dirty="0">
                <a:solidFill>
                  <a:srgbClr val="3333CC">
                    <a:lumMod val="40000"/>
                    <a:lumOff val="60000"/>
                  </a:srgbClr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ش</a:t>
            </a:r>
            <a:r>
              <a:rPr lang="ar-SA" sz="3200" b="1" i="0" dirty="0">
                <a:solidFill>
                  <a:srgbClr val="3333CC">
                    <a:lumMod val="40000"/>
                    <a:lumOff val="60000"/>
                  </a:srgbClr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</a:t>
            </a:r>
            <a:r>
              <a:rPr lang="ar-LB" sz="3200" b="1" i="0" dirty="0">
                <a:solidFill>
                  <a:srgbClr val="3333CC">
                    <a:lumMod val="40000"/>
                    <a:lumOff val="60000"/>
                  </a:srgbClr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</a:t>
            </a:r>
            <a:r>
              <a:rPr lang="ar-SA" sz="3200" b="1" i="0" dirty="0">
                <a:solidFill>
                  <a:srgbClr val="3333CC">
                    <a:lumMod val="40000"/>
                    <a:lumOff val="60000"/>
                  </a:srgbClr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333CC">
                  <a:lumMod val="40000"/>
                  <a:lumOff val="60000"/>
                </a:srgbClr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684975" y="4200553"/>
            <a:ext cx="116427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algn="l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3200" b="1" i="0" dirty="0">
                <a:solidFill>
                  <a:srgbClr val="CCFFCC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ر</a:t>
            </a:r>
            <a:r>
              <a:rPr lang="ar-LB" sz="3200" b="1" i="0" dirty="0">
                <a:solidFill>
                  <a:srgbClr val="CCFFCC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</a:t>
            </a:r>
            <a:r>
              <a:rPr lang="ar-SA" sz="3200" b="1" i="0" dirty="0">
                <a:solidFill>
                  <a:srgbClr val="CCFFCC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وب</a:t>
            </a:r>
            <a:r>
              <a:rPr lang="ar-LB" sz="3200" b="1" i="0" dirty="0">
                <a:solidFill>
                  <a:srgbClr val="CCFFCC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ي</a:t>
            </a:r>
            <a:r>
              <a:rPr lang="ar-SA" sz="3200" b="1" i="0" dirty="0">
                <a:solidFill>
                  <a:srgbClr val="CCFFCC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968729" y="3001342"/>
            <a:ext cx="7644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algn="l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3200" b="1" i="0" dirty="0">
                <a:solidFill>
                  <a:srgbClr val="CCFFCC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جاد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975786" y="1726145"/>
            <a:ext cx="15676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algn="r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3200" b="1" i="0" dirty="0">
                <a:solidFill>
                  <a:srgbClr val="CCFFCC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منسى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205976" y="3208853"/>
            <a:ext cx="2667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lvl="0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3200" b="1" i="0" dirty="0" err="1"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افرايم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519642" y="2446030"/>
            <a:ext cx="2667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lvl="0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3200" b="1" i="0" dirty="0"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منسى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 rot="17190594">
            <a:off x="5461407" y="36998"/>
            <a:ext cx="2667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lvl="0" algn="l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3200" b="1" i="0" dirty="0" err="1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نفتالي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 rot="17358286">
            <a:off x="5226833" y="690542"/>
            <a:ext cx="150750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defTabSz="457200" rtl="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LB" sz="32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</a:t>
            </a:r>
            <a:r>
              <a:rPr lang="ar-SA" sz="32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ش</a:t>
            </a:r>
            <a:r>
              <a:rPr lang="ar-LB" sz="32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ي</a:t>
            </a:r>
            <a:r>
              <a:rPr lang="ar-SA" sz="32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 rot="21079435" flipV="1">
            <a:off x="5276880" y="2201555"/>
            <a:ext cx="12573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>
            <a:glow rad="101600">
              <a:schemeClr val="tx1">
                <a:alpha val="75000"/>
              </a:schemeClr>
            </a:glow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 rot="21079435">
            <a:off x="4976842" y="1738005"/>
            <a:ext cx="1119188" cy="223837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>
            <a:glow rad="101600">
              <a:schemeClr val="tx1">
                <a:alpha val="75000"/>
              </a:schemeClr>
            </a:glow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6805642" y="5199230"/>
            <a:ext cx="2286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algn="l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3200" b="1" i="0" dirty="0">
                <a:solidFill>
                  <a:srgbClr val="66FF33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موآب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6FF33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7956468" y="3464981"/>
            <a:ext cx="10378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algn="r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LB" sz="3200" b="1" i="0" dirty="0">
                <a:solidFill>
                  <a:srgbClr val="66FF33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ع</a:t>
            </a:r>
            <a:r>
              <a:rPr lang="ar-SA" sz="3200" b="1" i="0" dirty="0">
                <a:solidFill>
                  <a:srgbClr val="66FF33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مون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6FF33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6805642" y="6287293"/>
            <a:ext cx="2286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algn="l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3200" b="1" i="0" dirty="0">
                <a:solidFill>
                  <a:srgbClr val="66FF33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أدوم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6FF33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3273997" y="1410980"/>
            <a:ext cx="213180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3200" b="1" i="0" dirty="0" err="1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زبولون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149143" y="1944380"/>
            <a:ext cx="276108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3200" b="1" i="0" dirty="0" err="1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يساكر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1161859" y="6412666"/>
            <a:ext cx="3357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algn="l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2400" b="1" i="0" dirty="0">
                <a:solidFill>
                  <a:srgbClr val="66FF33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الدول المجاورة ذات الصلة بالدم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66FF33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394847" y="5640445"/>
            <a:ext cx="28612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algn="l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2400" b="1" i="0" dirty="0"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للبكر </a:t>
            </a:r>
            <a:r>
              <a:rPr lang="ar-LB" sz="2400" b="1" i="0" dirty="0"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ضعفين و</a:t>
            </a:r>
            <a:r>
              <a:rPr lang="ar-SA" sz="2400" b="1" i="0" dirty="0"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قبيلة ملكية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96981" y="6013799"/>
            <a:ext cx="43275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algn="l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ar-L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وزعة 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الحصص بالقرعة </a:t>
            </a:r>
            <a:r>
              <a:rPr lang="ar-SA" sz="24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على</a:t>
            </a:r>
            <a:r>
              <a:rPr lang="ar-LB" sz="24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سبعة</a:t>
            </a:r>
            <a:r>
              <a:rPr lang="ar-SA" sz="24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قبائل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1478357" y="5230472"/>
            <a:ext cx="18462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algn="l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2400" b="1" i="0" dirty="0">
                <a:solidFill>
                  <a:srgbClr val="CCFFCC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القبائل الشرقية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8391686" y="89445"/>
            <a:ext cx="698178" cy="4616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171</a:t>
            </a: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 bwMode="auto">
          <a:xfrm>
            <a:off x="230221" y="1500566"/>
            <a:ext cx="2762066" cy="50002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4400" b="1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rtl="1"/>
            <a:r>
              <a:rPr lang="en-AU" sz="2400" i="0" dirty="0"/>
              <a:t> </a:t>
            </a:r>
            <a:r>
              <a:rPr lang="ar-SA" sz="2400" i="0" dirty="0"/>
              <a:t>يشوع ١٣</a:t>
            </a:r>
            <a:r>
              <a:rPr lang="en-AU" sz="2400" i="0" dirty="0"/>
              <a:t>: </a:t>
            </a:r>
            <a:r>
              <a:rPr lang="ar-SA" sz="2400" i="0" dirty="0"/>
              <a:t>١</a:t>
            </a:r>
            <a:r>
              <a:rPr lang="en-AU" sz="2400" i="0" dirty="0"/>
              <a:t>  </a:t>
            </a:r>
            <a:r>
              <a:rPr lang="ar-SA" sz="2400" i="0" dirty="0"/>
              <a:t>-١٩</a:t>
            </a:r>
            <a:r>
              <a:rPr lang="en-AU" sz="2400" i="0" dirty="0"/>
              <a:t>:</a:t>
            </a:r>
            <a:r>
              <a:rPr lang="ar-SA" sz="2400" i="0" dirty="0"/>
              <a:t>٤٨</a:t>
            </a:r>
            <a:endParaRPr lang="en-AU" sz="2400" i="0" dirty="0"/>
          </a:p>
        </p:txBody>
      </p:sp>
      <p:sp>
        <p:nvSpPr>
          <p:cNvPr id="51" name="Line 17"/>
          <p:cNvSpPr>
            <a:spLocks noChangeShapeType="1"/>
          </p:cNvSpPr>
          <p:nvPr/>
        </p:nvSpPr>
        <p:spPr bwMode="auto">
          <a:xfrm rot="21079435" flipV="1">
            <a:off x="4976009" y="4163749"/>
            <a:ext cx="12573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>
            <a:glow rad="101600">
              <a:schemeClr val="tx1">
                <a:alpha val="75000"/>
              </a:schemeClr>
            </a:glow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148418" y="3893947"/>
            <a:ext cx="241806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32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بنيامين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 Box 21">
            <a:extLst>
              <a:ext uri="{FF2B5EF4-FFF2-40B4-BE49-F238E27FC236}">
                <a16:creationId xmlns:a16="http://schemas.microsoft.com/office/drawing/2014/main" id="{E8B3873B-FF78-424D-8B53-21F7FB664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71" y="4795826"/>
            <a:ext cx="2931591" cy="47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i="0" dirty="0">
                <a:solidFill>
                  <a:srgbClr val="66FF33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ل-</a:t>
            </a:r>
            <a:r>
              <a:rPr lang="ar-SA" sz="2400" b="1" i="0" dirty="0">
                <a:solidFill>
                  <a:srgbClr val="92D05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ر</a:t>
            </a:r>
            <a:r>
              <a:rPr lang="ar-SA" sz="2400" b="1" i="0" dirty="0">
                <a:solidFill>
                  <a:srgbClr val="66FF33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lang="ar-SA" sz="2400" b="1" i="0" dirty="0">
                <a:solidFill>
                  <a:schemeClr val="bg1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س</a:t>
            </a:r>
            <a:r>
              <a:rPr lang="ar-SA" sz="2400" b="1" i="0" dirty="0">
                <a:solidFill>
                  <a:srgbClr val="66FF33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lang="ar-SA" sz="2400" b="1" i="0" dirty="0">
                <a:solidFill>
                  <a:schemeClr val="bg1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لا</a:t>
            </a:r>
            <a:r>
              <a:rPr lang="ar-SA" sz="2400" b="1" i="0" dirty="0"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-ي</a:t>
            </a:r>
            <a:r>
              <a:rPr lang="ar-LB" sz="2400" b="1" i="0" dirty="0"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lang="ar-SA" sz="2400" b="1" i="0" dirty="0">
                <a:solidFill>
                  <a:schemeClr val="bg1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ي</a:t>
            </a:r>
            <a:r>
              <a:rPr lang="ar-SA" sz="2400" b="1" i="0" dirty="0">
                <a:solidFill>
                  <a:srgbClr val="66FF33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lang="ar-SA" sz="2400" b="1" i="0" dirty="0">
                <a:solidFill>
                  <a:schemeClr val="bg1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ز</a:t>
            </a:r>
            <a:r>
              <a:rPr lang="ar-SA" sz="2400" b="1" i="0" dirty="0">
                <a:solidFill>
                  <a:srgbClr val="66FF33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ar-SA" sz="2400" b="1" i="0" dirty="0" err="1">
                <a:solidFill>
                  <a:schemeClr val="bg1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ليئه</a:t>
            </a:r>
            <a:r>
              <a:rPr lang="ar-SA" sz="2400" b="1" i="0" dirty="0">
                <a:solidFill>
                  <a:schemeClr val="bg1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A358CE2E-55C0-D84D-A1C3-3840F8BCD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449" y="4051582"/>
            <a:ext cx="27498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algn="r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ar-SA" sz="24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راحيل- بلها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ر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-د</a:t>
            </a:r>
            <a:r>
              <a:rPr kumimoji="0" lang="ar-L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-ن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id="{C57E2A85-4EA1-F646-9171-CA71BD540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183" y="4437386"/>
            <a:ext cx="2415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ر-ب</a:t>
            </a:r>
            <a:r>
              <a:rPr lang="ar-LB" sz="24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-ي</a:t>
            </a:r>
            <a:r>
              <a:rPr lang="ar-SA" sz="24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(راحيل)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91B18666-7E40-D244-81F6-2E76DD7BB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013" y="3602178"/>
            <a:ext cx="24039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algn="r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ar-SA" sz="2400" b="1" i="0" dirty="0" err="1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ليئه</a:t>
            </a:r>
            <a:r>
              <a:rPr lang="ar-SA" sz="24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-زلفة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ل- ز-ج</a:t>
            </a:r>
            <a:r>
              <a:rPr lang="ar-LB" sz="24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-أ</a:t>
            </a:r>
            <a:r>
              <a:rPr kumimoji="0" lang="ar-SA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id="{67DAC345-00C6-AD4D-B086-488E05098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066" y="3047957"/>
            <a:ext cx="18850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defTabSz="457200" rtl="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2400" b="1" i="0" dirty="0">
                <a:solidFill>
                  <a:srgbClr val="3333CC">
                    <a:lumMod val="40000"/>
                    <a:lumOff val="60000"/>
                  </a:srgbClr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انتشار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3333CC">
                  <a:lumMod val="40000"/>
                  <a:lumOff val="60000"/>
                </a:srgbClr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ext Box 5">
            <a:extLst>
              <a:ext uri="{FF2B5EF4-FFF2-40B4-BE49-F238E27FC236}">
                <a16:creationId xmlns:a16="http://schemas.microsoft.com/office/drawing/2014/main" id="{783C7DAE-0736-3440-ADFF-0783A66AA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602" y="2896329"/>
            <a:ext cx="2667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40000"/>
                    <a:lumOff val="60000"/>
                  </a:srgbClr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لاوي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333CC">
                  <a:lumMod val="40000"/>
                  <a:lumOff val="60000"/>
                </a:srgbClr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772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27" grpId="0"/>
      <p:bldP spid="3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ited Kingdo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6" b="8030"/>
          <a:stretch/>
        </p:blipFill>
        <p:spPr>
          <a:xfrm>
            <a:off x="54136" y="43013"/>
            <a:ext cx="9074496" cy="6858001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" y="43013"/>
            <a:ext cx="3452843" cy="969057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ar-SA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آلهة الأمم</a:t>
            </a:r>
            <a:endParaRPr lang="en-US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427984" y="2564904"/>
            <a:ext cx="266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إسرائيل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8391686" y="89445"/>
            <a:ext cx="698178" cy="4616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140</a:t>
            </a: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 bwMode="auto">
          <a:xfrm>
            <a:off x="54136" y="857092"/>
            <a:ext cx="3398706" cy="78019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defTabSz="4572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i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</a:rPr>
              <a:t>القضاة ١٠</a:t>
            </a:r>
            <a:r>
              <a:rPr lang="en-AU" sz="3200" b="1" i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</a:rPr>
              <a:t>:</a:t>
            </a:r>
            <a:r>
              <a:rPr lang="ar-SA" sz="3200" b="1" i="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</a:rPr>
              <a:t> ٦</a:t>
            </a:r>
            <a:endParaRPr lang="en-US" sz="3200" b="1" i="0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483748" y="2909281"/>
            <a:ext cx="113940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algn="r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LB" sz="32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ea typeface="+mn-ea"/>
                <a:cs typeface="Arial"/>
              </a:rPr>
              <a:t>ع</a:t>
            </a:r>
            <a:r>
              <a:rPr lang="ar-SA" sz="32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ea typeface="+mn-ea"/>
                <a:cs typeface="Arial"/>
              </a:rPr>
              <a:t>مون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6819343" y="1012070"/>
            <a:ext cx="2468216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defTabSz="457200" rtl="1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32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ea typeface="+mn-ea"/>
                <a:cs typeface="Arial"/>
              </a:rPr>
              <a:t>آرام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129690" y="6278563"/>
            <a:ext cx="2468216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أدوم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5695665" y="4942373"/>
            <a:ext cx="2468216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32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ea typeface="+mn-ea"/>
                <a:cs typeface="Arial"/>
              </a:rPr>
              <a:t>موآب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984626" y="5896806"/>
            <a:ext cx="2468216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Egypt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 rot="17809876">
            <a:off x="3222710" y="4045270"/>
            <a:ext cx="2667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فلسطية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928410" y="479574"/>
            <a:ext cx="272641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rPr>
              <a:t>)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بعل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وعشتروت</a:t>
            </a:r>
            <a:r>
              <a:rPr lang="ar-SA" sz="3200" b="1" i="0" noProof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ea typeface="+mn-ea"/>
                <a:cs typeface="Arial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Line 40"/>
          <p:cNvSpPr>
            <a:spLocks noChangeShapeType="1"/>
          </p:cNvSpPr>
          <p:nvPr/>
        </p:nvSpPr>
        <p:spPr bwMode="auto">
          <a:xfrm rot="20390226">
            <a:off x="6806993" y="3135695"/>
            <a:ext cx="555195" cy="203866"/>
          </a:xfrm>
          <a:prstGeom prst="line">
            <a:avLst/>
          </a:prstGeom>
          <a:noFill/>
          <a:ln w="57150" cmpd="sng">
            <a:solidFill>
              <a:srgbClr val="FFFFFF"/>
            </a:solidFill>
            <a:round/>
            <a:headEnd type="triangle"/>
            <a:tailEnd type="none" w="med" len="med"/>
          </a:ln>
          <a:effectLst>
            <a:glow rad="177800">
              <a:schemeClr val="tx1">
                <a:alpha val="96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279400">
                  <a:srgbClr val="000000">
                    <a:alpha val="98000"/>
                  </a:srgbClr>
                </a:glo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" name="Line 40"/>
          <p:cNvSpPr>
            <a:spLocks noChangeShapeType="1"/>
          </p:cNvSpPr>
          <p:nvPr/>
        </p:nvSpPr>
        <p:spPr bwMode="auto">
          <a:xfrm rot="20390226" flipV="1">
            <a:off x="5232202" y="1708651"/>
            <a:ext cx="213331" cy="943931"/>
          </a:xfrm>
          <a:prstGeom prst="line">
            <a:avLst/>
          </a:prstGeom>
          <a:noFill/>
          <a:ln w="57150" cmpd="sng">
            <a:solidFill>
              <a:srgbClr val="FFFFFF"/>
            </a:solidFill>
            <a:round/>
            <a:headEnd type="triangle"/>
            <a:tailEnd type="none" w="med" len="med"/>
          </a:ln>
          <a:effectLst>
            <a:glow rad="177800">
              <a:schemeClr val="tx1">
                <a:alpha val="96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279400">
                  <a:srgbClr val="000000">
                    <a:alpha val="98000"/>
                  </a:srgbClr>
                </a:glo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54136" y="2110544"/>
            <a:ext cx="4067944" cy="4653136"/>
          </a:xfrm>
          <a:prstGeom prst="wedgeRoundRectCallout">
            <a:avLst>
              <a:gd name="adj1" fmla="val -21217"/>
              <a:gd name="adj2" fmla="val -49405"/>
              <a:gd name="adj3" fmla="val 16667"/>
            </a:avLst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240373" y="2444370"/>
            <a:ext cx="3816556" cy="40318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"... وَعَادَ بَنُو إِسْرَائِيلَ يَعْمَلُونَ ٱلشَّرَّ فِي عَيْنَيِ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ٱلرَّبِّ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، وَعَبَدُوا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ٱلْبَعْلِيمَ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وَٱلْعَشْتَارُوثَ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وَآلِهَةَ أَرَامَ وَآلِهَةَ صِيدُونَ وَآلِهَةَ مُوآبَ وَآلِهَةَ بَنِي عَمُّونَ وَآلِهَةَ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ٱلْفِلِسْطِينِيِّينَ</a:t>
            </a:r>
            <a:r>
              <a:rPr lang="ar-SA" sz="3200" b="1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  <a:p>
            <a:pPr marL="0" marR="0" lvl="0" indent="0" algn="ctr" defTabSz="4572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LB" b="1" i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قضاة 10: 6</a:t>
            </a:r>
            <a:r>
              <a:rPr lang="ar-LB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ar-SA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40"/>
          <p:cNvSpPr>
            <a:spLocks noChangeShapeType="1"/>
          </p:cNvSpPr>
          <p:nvPr/>
        </p:nvSpPr>
        <p:spPr bwMode="auto">
          <a:xfrm rot="20390226" flipH="1">
            <a:off x="6331440" y="3901895"/>
            <a:ext cx="9512" cy="1070434"/>
          </a:xfrm>
          <a:prstGeom prst="line">
            <a:avLst/>
          </a:prstGeom>
          <a:noFill/>
          <a:ln w="57150" cmpd="sng">
            <a:solidFill>
              <a:srgbClr val="FFFFFF"/>
            </a:solidFill>
            <a:round/>
            <a:headEnd type="triangle"/>
            <a:tailEnd type="none" w="med" len="med"/>
          </a:ln>
          <a:effectLst>
            <a:glow rad="177800">
              <a:schemeClr val="tx1">
                <a:alpha val="96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279400">
                  <a:srgbClr val="000000">
                    <a:alpha val="98000"/>
                  </a:srgbClr>
                </a:glo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6" name="Line 40"/>
          <p:cNvSpPr>
            <a:spLocks noChangeShapeType="1"/>
          </p:cNvSpPr>
          <p:nvPr/>
        </p:nvSpPr>
        <p:spPr bwMode="auto">
          <a:xfrm rot="20390226" flipH="1" flipV="1">
            <a:off x="4879778" y="3698714"/>
            <a:ext cx="837226" cy="74258"/>
          </a:xfrm>
          <a:prstGeom prst="line">
            <a:avLst/>
          </a:prstGeom>
          <a:noFill/>
          <a:ln w="57150" cmpd="sng">
            <a:solidFill>
              <a:srgbClr val="FFFFFF"/>
            </a:solidFill>
            <a:round/>
            <a:headEnd type="triangle"/>
            <a:tailEnd type="none" w="med" len="med"/>
          </a:ln>
          <a:effectLst>
            <a:glow rad="177800">
              <a:schemeClr val="tx1">
                <a:alpha val="96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279400">
                  <a:srgbClr val="000000">
                    <a:alpha val="98000"/>
                  </a:srgbClr>
                </a:glo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7" name="Line 40"/>
          <p:cNvSpPr>
            <a:spLocks noChangeShapeType="1"/>
          </p:cNvSpPr>
          <p:nvPr/>
        </p:nvSpPr>
        <p:spPr bwMode="auto">
          <a:xfrm rot="20390226" flipV="1">
            <a:off x="6577545" y="1798487"/>
            <a:ext cx="1082047" cy="548235"/>
          </a:xfrm>
          <a:prstGeom prst="line">
            <a:avLst/>
          </a:prstGeom>
          <a:noFill/>
          <a:ln w="57150" cmpd="sng">
            <a:solidFill>
              <a:srgbClr val="FFFFFF"/>
            </a:solidFill>
            <a:round/>
            <a:headEnd type="triangle"/>
            <a:tailEnd type="none" w="med" len="med"/>
          </a:ln>
          <a:effectLst>
            <a:glow rad="177800">
              <a:schemeClr val="tx1">
                <a:alpha val="96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279400">
                  <a:srgbClr val="000000">
                    <a:alpha val="98000"/>
                  </a:srgbClr>
                </a:glo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714238" y="188640"/>
            <a:ext cx="369930" cy="380904"/>
            <a:chOff x="1293990" y="4843883"/>
            <a:chExt cx="369930" cy="380904"/>
          </a:xfrm>
        </p:grpSpPr>
        <p:sp>
          <p:nvSpPr>
            <p:cNvPr id="32" name="Oval 11"/>
            <p:cNvSpPr>
              <a:spLocks noChangeAspect="1"/>
            </p:cNvSpPr>
            <p:nvPr/>
          </p:nvSpPr>
          <p:spPr bwMode="auto">
            <a:xfrm>
              <a:off x="1293990" y="4843883"/>
              <a:ext cx="369930" cy="380904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-91440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charset="0"/>
                <a:buChar char="§"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Times New Roman" charset="0"/>
              </a:endParaRPr>
            </a:p>
          </p:txBody>
        </p:sp>
        <p:sp>
          <p:nvSpPr>
            <p:cNvPr id="33" name="Oval 5"/>
            <p:cNvSpPr>
              <a:spLocks noChangeAspect="1"/>
            </p:cNvSpPr>
            <p:nvPr/>
          </p:nvSpPr>
          <p:spPr bwMode="auto">
            <a:xfrm>
              <a:off x="1386472" y="4939109"/>
              <a:ext cx="184965" cy="1904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-91440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charset="0"/>
                <a:buChar char="§"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Times New Roman" charset="0"/>
              </a:endParaRPr>
            </a:p>
          </p:txBody>
        </p:sp>
      </p:grpSp>
      <p:sp>
        <p:nvSpPr>
          <p:cNvPr id="34" name="Line 40"/>
          <p:cNvSpPr>
            <a:spLocks noChangeShapeType="1"/>
          </p:cNvSpPr>
          <p:nvPr/>
        </p:nvSpPr>
        <p:spPr bwMode="auto">
          <a:xfrm rot="20390226" flipV="1">
            <a:off x="5699264" y="735524"/>
            <a:ext cx="519110" cy="1522033"/>
          </a:xfrm>
          <a:prstGeom prst="line">
            <a:avLst/>
          </a:prstGeom>
          <a:noFill/>
          <a:ln w="57150" cmpd="sng">
            <a:solidFill>
              <a:srgbClr val="FFFFFF"/>
            </a:solidFill>
            <a:round/>
            <a:headEnd type="triangle"/>
            <a:tailEnd type="none" w="med" len="med"/>
          </a:ln>
          <a:effectLst>
            <a:glow rad="177800">
              <a:schemeClr val="tx1">
                <a:alpha val="96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279400">
                  <a:srgbClr val="000000">
                    <a:alpha val="98000"/>
                  </a:srgbClr>
                </a:glo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2987824" y="-27384"/>
            <a:ext cx="2667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lvl="0" algn="r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32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ea typeface="+mn-ea"/>
                <a:cs typeface="Arial"/>
              </a:rPr>
              <a:t>صيدا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66265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8" grpId="0"/>
      <p:bldP spid="19" grpId="0"/>
      <p:bldP spid="21" grpId="0" animBg="1"/>
      <p:bldP spid="22" grpId="0" animBg="1"/>
      <p:bldP spid="25" grpId="0" animBg="1"/>
      <p:bldP spid="26" grpId="0" animBg="1"/>
      <p:bldP spid="27" grpId="0" animBg="1"/>
      <p:bldP spid="34" grpId="0" animBg="1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Freeform 3"/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22630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99" t="10115" r="12968" b="11848"/>
          <a:stretch>
            <a:fillRect/>
          </a:stretch>
        </p:blipFill>
        <p:spPr bwMode="auto">
          <a:xfrm>
            <a:off x="1363663" y="904875"/>
            <a:ext cx="6584950" cy="5351463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465668" y="1428750"/>
            <a:ext cx="2195481" cy="1709738"/>
            <a:chOff x="1512" y="1397"/>
            <a:chExt cx="2748" cy="2267"/>
          </a:xfrm>
        </p:grpSpPr>
        <p:sp>
          <p:nvSpPr>
            <p:cNvPr id="123977" name="Rectangle 6"/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311" name="Rectangle 7"/>
            <p:cNvSpPr>
              <a:spLocks noChangeArrowheads="1"/>
            </p:cNvSpPr>
            <p:nvPr/>
          </p:nvSpPr>
          <p:spPr bwMode="auto">
            <a:xfrm>
              <a:off x="1633" y="1433"/>
              <a:ext cx="65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ABRAHAM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79" name="Rectangle 8"/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80" name="AutoShape 9"/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81" name="Rectangle 10"/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315" name="Rectangle 11"/>
            <p:cNvSpPr>
              <a:spLocks noChangeArrowheads="1"/>
            </p:cNvSpPr>
            <p:nvPr/>
          </p:nvSpPr>
          <p:spPr bwMode="auto">
            <a:xfrm>
              <a:off x="1731" y="1399"/>
              <a:ext cx="285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الخليقة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83" name="Line 12"/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84" name="Line 13"/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85" name="Rectangle 14"/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319" name="Rectangle 15"/>
            <p:cNvSpPr>
              <a:spLocks noChangeArrowheads="1"/>
            </p:cNvSpPr>
            <p:nvPr/>
          </p:nvSpPr>
          <p:spPr bwMode="auto">
            <a:xfrm>
              <a:off x="1776" y="1605"/>
              <a:ext cx="65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ABRAHAM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87" name="Rectangle 16"/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88" name="AutoShape 17"/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89" name="Rectangle 18"/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323" name="Rectangle 19"/>
            <p:cNvSpPr>
              <a:spLocks noChangeArrowheads="1"/>
            </p:cNvSpPr>
            <p:nvPr/>
          </p:nvSpPr>
          <p:spPr bwMode="auto">
            <a:xfrm>
              <a:off x="1831" y="1563"/>
              <a:ext cx="359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ابراهيم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91" name="Line 20"/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92" name="Line 21"/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93" name="Rectangle 22"/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327" name="Rectangle 23"/>
            <p:cNvSpPr>
              <a:spLocks noChangeArrowheads="1"/>
            </p:cNvSpPr>
            <p:nvPr/>
          </p:nvSpPr>
          <p:spPr bwMode="auto">
            <a:xfrm>
              <a:off x="1917" y="1765"/>
              <a:ext cx="65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ABRAHAM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95" name="Rectangle 24"/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96" name="AutoShape 25"/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97" name="Rectangle 26"/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331" name="Rectangle 27"/>
            <p:cNvSpPr>
              <a:spLocks noChangeArrowheads="1"/>
            </p:cNvSpPr>
            <p:nvPr/>
          </p:nvSpPr>
          <p:spPr bwMode="auto">
            <a:xfrm>
              <a:off x="1956" y="1736"/>
              <a:ext cx="375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kumimoji="0" lang="ar-SA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يوسف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99" name="Line 28"/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00" name="Line 29"/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01" name="Rectangle 30"/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02" name="AutoShape 31"/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03" name="Rectangle 32"/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337" name="Rectangle 33"/>
            <p:cNvSpPr>
              <a:spLocks noChangeArrowheads="1"/>
            </p:cNvSpPr>
            <p:nvPr/>
          </p:nvSpPr>
          <p:spPr bwMode="auto">
            <a:xfrm>
              <a:off x="2149" y="1894"/>
              <a:ext cx="369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kumimoji="0" lang="ar-SA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موسى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05" name="Line 34"/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06" name="Line 35"/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07" name="Rectangle 36"/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08" name="AutoShape 37"/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09" name="Rectangle 38"/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343" name="Rectangle 39"/>
            <p:cNvSpPr>
              <a:spLocks noChangeArrowheads="1"/>
            </p:cNvSpPr>
            <p:nvPr/>
          </p:nvSpPr>
          <p:spPr bwMode="auto">
            <a:xfrm>
              <a:off x="2286" y="2071"/>
              <a:ext cx="349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kumimoji="0" lang="ar-SA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يشوع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11" name="Line 40"/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12" name="Rectangle 41"/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13" name="AutoShape 42"/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14" name="Rectangle 43"/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348" name="Rectangle 44"/>
            <p:cNvSpPr>
              <a:spLocks noChangeArrowheads="1"/>
            </p:cNvSpPr>
            <p:nvPr/>
          </p:nvSpPr>
          <p:spPr bwMode="auto">
            <a:xfrm>
              <a:off x="2389" y="2235"/>
              <a:ext cx="413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الفوضى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16" name="Line 45"/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17" name="Rectangle 46"/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18" name="AutoShape 47"/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19" name="Rectangle 48"/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353" name="Rectangle 49"/>
            <p:cNvSpPr>
              <a:spLocks noChangeArrowheads="1"/>
            </p:cNvSpPr>
            <p:nvPr/>
          </p:nvSpPr>
          <p:spPr bwMode="auto">
            <a:xfrm>
              <a:off x="2573" y="2416"/>
              <a:ext cx="363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الملكية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21" name="Line 50"/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22" name="Rectangle 51"/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23" name="AutoShape 52"/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24" name="Rectangle 53"/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358" name="Rectangle 54"/>
            <p:cNvSpPr>
              <a:spLocks noChangeArrowheads="1"/>
            </p:cNvSpPr>
            <p:nvPr/>
          </p:nvSpPr>
          <p:spPr bwMode="auto">
            <a:xfrm>
              <a:off x="2703" y="2590"/>
              <a:ext cx="353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kumimoji="0" lang="ar-SA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السبي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26" name="Line 55"/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27" name="Line 56"/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28" name="Rectangle 57"/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29" name="AutoShape 58"/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30" name="Rectangle 59"/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364" name="Rectangle 60"/>
            <p:cNvSpPr>
              <a:spLocks noChangeArrowheads="1"/>
            </p:cNvSpPr>
            <p:nvPr/>
          </p:nvSpPr>
          <p:spPr bwMode="auto">
            <a:xfrm>
              <a:off x="2854" y="2778"/>
              <a:ext cx="403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kumimoji="0" lang="ar-SA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الصمت</a:t>
              </a: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32" name="Line 61"/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33" name="Line 62"/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34" name="Rectangle 63"/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35" name="AutoShape 64"/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36" name="Rectangle 65"/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4037" name="Group 66"/>
            <p:cNvGrpSpPr>
              <a:grpSpLocks/>
            </p:cNvGrpSpPr>
            <p:nvPr/>
          </p:nvGrpSpPr>
          <p:grpSpPr bwMode="auto">
            <a:xfrm>
              <a:off x="3014" y="2963"/>
              <a:ext cx="399" cy="176"/>
              <a:chOff x="3102" y="3099"/>
              <a:chExt cx="399" cy="176"/>
            </a:xfrm>
          </p:grpSpPr>
          <p:sp>
            <p:nvSpPr>
              <p:cNvPr id="226371" name="Rectangle 67"/>
              <p:cNvSpPr>
                <a:spLocks noChangeArrowheads="1"/>
              </p:cNvSpPr>
              <p:nvPr/>
            </p:nvSpPr>
            <p:spPr bwMode="auto">
              <a:xfrm>
                <a:off x="3102" y="3112"/>
                <a:ext cx="108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114FFB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endPara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372" name="Rectangle 68"/>
              <p:cNvSpPr>
                <a:spLocks noChangeArrowheads="1"/>
              </p:cNvSpPr>
              <p:nvPr/>
            </p:nvSpPr>
            <p:spPr bwMode="auto">
              <a:xfrm>
                <a:off x="3260" y="3099"/>
                <a:ext cx="241" cy="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14FFB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يسوع</a:t>
                </a:r>
                <a:endPara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038" name="Line 69"/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39" name="Line 70"/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72"/>
          <p:cNvGrpSpPr>
            <a:grpSpLocks/>
          </p:cNvGrpSpPr>
          <p:nvPr/>
        </p:nvGrpSpPr>
        <p:grpSpPr bwMode="auto">
          <a:xfrm>
            <a:off x="2076450" y="1225550"/>
            <a:ext cx="2763838" cy="1343025"/>
            <a:chOff x="2412" y="2052"/>
            <a:chExt cx="1741" cy="846"/>
          </a:xfrm>
        </p:grpSpPr>
        <p:sp>
          <p:nvSpPr>
            <p:cNvPr id="123972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973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974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26380" name="Rectangle 76"/>
            <p:cNvSpPr>
              <a:spLocks noChangeArrowheads="1"/>
            </p:cNvSpPr>
            <p:nvPr/>
          </p:nvSpPr>
          <p:spPr bwMode="auto">
            <a:xfrm>
              <a:off x="2643" y="2078"/>
              <a:ext cx="44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</a:rPr>
                <a:t>   </a:t>
              </a:r>
              <a:r>
                <a:rPr kumimoji="0" lang="ar-S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الخليقة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76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5" name="Group 78"/>
          <p:cNvGrpSpPr>
            <a:grpSpLocks/>
          </p:cNvGrpSpPr>
          <p:nvPr/>
        </p:nvGrpSpPr>
        <p:grpSpPr bwMode="auto">
          <a:xfrm>
            <a:off x="2317750" y="1581150"/>
            <a:ext cx="2763838" cy="1343025"/>
            <a:chOff x="2412" y="2052"/>
            <a:chExt cx="1741" cy="846"/>
          </a:xfrm>
        </p:grpSpPr>
        <p:sp>
          <p:nvSpPr>
            <p:cNvPr id="123967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968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969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26386" name="Rectangle 82"/>
            <p:cNvSpPr>
              <a:spLocks noChangeArrowheads="1"/>
            </p:cNvSpPr>
            <p:nvPr/>
          </p:nvSpPr>
          <p:spPr bwMode="auto">
            <a:xfrm>
              <a:off x="2641" y="2078"/>
              <a:ext cx="44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</a:rPr>
                <a:t>   </a:t>
              </a:r>
              <a:r>
                <a:rPr lang="ar-SA" sz="1800" b="1" i="0" dirty="0">
                  <a:solidFill>
                    <a:srgbClr val="79001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</a:t>
              </a:r>
              <a:r>
                <a:rPr kumimoji="0" lang="ar-S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براهيم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71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6" name="Group 84"/>
          <p:cNvGrpSpPr>
            <a:grpSpLocks/>
          </p:cNvGrpSpPr>
          <p:nvPr/>
        </p:nvGrpSpPr>
        <p:grpSpPr bwMode="auto">
          <a:xfrm>
            <a:off x="2597150" y="1924050"/>
            <a:ext cx="2763838" cy="1343025"/>
            <a:chOff x="2412" y="2052"/>
            <a:chExt cx="1741" cy="846"/>
          </a:xfrm>
        </p:grpSpPr>
        <p:sp>
          <p:nvSpPr>
            <p:cNvPr id="123962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963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964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26392" name="Rectangle 88"/>
            <p:cNvSpPr>
              <a:spLocks noChangeArrowheads="1"/>
            </p:cNvSpPr>
            <p:nvPr/>
          </p:nvSpPr>
          <p:spPr bwMode="auto">
            <a:xfrm>
              <a:off x="2652" y="2078"/>
              <a:ext cx="425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</a:rPr>
                <a:t>   </a:t>
              </a:r>
              <a:r>
                <a:rPr kumimoji="0" lang="ar-S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يوسف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66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7" name="Group 90"/>
          <p:cNvGrpSpPr>
            <a:grpSpLocks/>
          </p:cNvGrpSpPr>
          <p:nvPr/>
        </p:nvGrpSpPr>
        <p:grpSpPr bwMode="auto">
          <a:xfrm>
            <a:off x="2889250" y="2241550"/>
            <a:ext cx="2763838" cy="1343025"/>
            <a:chOff x="2412" y="2052"/>
            <a:chExt cx="1741" cy="846"/>
          </a:xfrm>
        </p:grpSpPr>
        <p:sp>
          <p:nvSpPr>
            <p:cNvPr id="123957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958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959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26398" name="Rectangle 94"/>
            <p:cNvSpPr>
              <a:spLocks noChangeArrowheads="1"/>
            </p:cNvSpPr>
            <p:nvPr/>
          </p:nvSpPr>
          <p:spPr bwMode="auto">
            <a:xfrm>
              <a:off x="2658" y="2078"/>
              <a:ext cx="417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</a:rPr>
                <a:t>   </a:t>
              </a:r>
              <a:r>
                <a:rPr kumimoji="0" lang="ar-S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موسى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61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8" name="Group 96"/>
          <p:cNvGrpSpPr>
            <a:grpSpLocks/>
          </p:cNvGrpSpPr>
          <p:nvPr/>
        </p:nvGrpSpPr>
        <p:grpSpPr bwMode="auto">
          <a:xfrm>
            <a:off x="3155950" y="2546350"/>
            <a:ext cx="2763838" cy="1343025"/>
            <a:chOff x="2412" y="2052"/>
            <a:chExt cx="1741" cy="846"/>
          </a:xfrm>
        </p:grpSpPr>
        <p:sp>
          <p:nvSpPr>
            <p:cNvPr id="123952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953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954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26404" name="Rectangle 100"/>
            <p:cNvSpPr>
              <a:spLocks noChangeArrowheads="1"/>
            </p:cNvSpPr>
            <p:nvPr/>
          </p:nvSpPr>
          <p:spPr bwMode="auto">
            <a:xfrm>
              <a:off x="2669" y="2078"/>
              <a:ext cx="39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</a:rPr>
                <a:t>   </a:t>
              </a:r>
              <a:r>
                <a:rPr kumimoji="0" lang="ar-S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يشوع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56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9" name="Group 102"/>
          <p:cNvGrpSpPr>
            <a:grpSpLocks/>
          </p:cNvGrpSpPr>
          <p:nvPr/>
        </p:nvGrpSpPr>
        <p:grpSpPr bwMode="auto">
          <a:xfrm>
            <a:off x="3435350" y="2851150"/>
            <a:ext cx="2763838" cy="1343025"/>
            <a:chOff x="2412" y="2052"/>
            <a:chExt cx="1741" cy="846"/>
          </a:xfrm>
        </p:grpSpPr>
        <p:sp>
          <p:nvSpPr>
            <p:cNvPr id="123947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948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949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26410" name="Rectangle 106"/>
            <p:cNvSpPr>
              <a:spLocks noChangeArrowheads="1"/>
            </p:cNvSpPr>
            <p:nvPr/>
          </p:nvSpPr>
          <p:spPr bwMode="auto">
            <a:xfrm>
              <a:off x="2619" y="2078"/>
              <a:ext cx="49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</a:rPr>
                <a:t>   </a:t>
              </a:r>
              <a:r>
                <a:rPr kumimoji="0" lang="ar-S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الفوضى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51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0" name="Group 108"/>
          <p:cNvGrpSpPr>
            <a:grpSpLocks/>
          </p:cNvGrpSpPr>
          <p:nvPr/>
        </p:nvGrpSpPr>
        <p:grpSpPr bwMode="auto">
          <a:xfrm>
            <a:off x="3727450" y="3168650"/>
            <a:ext cx="2763838" cy="1343025"/>
            <a:chOff x="2412" y="2052"/>
            <a:chExt cx="1741" cy="846"/>
          </a:xfrm>
        </p:grpSpPr>
        <p:sp>
          <p:nvSpPr>
            <p:cNvPr id="123942" name="Rectangle 10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943" name="AutoShape 11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944" name="Rectangle 11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26416" name="Rectangle 112"/>
            <p:cNvSpPr>
              <a:spLocks noChangeArrowheads="1"/>
            </p:cNvSpPr>
            <p:nvPr/>
          </p:nvSpPr>
          <p:spPr bwMode="auto">
            <a:xfrm>
              <a:off x="2647" y="2078"/>
              <a:ext cx="43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</a:rPr>
                <a:t>   </a:t>
              </a:r>
              <a:r>
                <a:rPr kumimoji="0" lang="ar-S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الملكية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46" name="Line 11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3968750" y="3524250"/>
            <a:ext cx="2763838" cy="1343025"/>
            <a:chOff x="2412" y="2052"/>
            <a:chExt cx="1741" cy="846"/>
          </a:xfrm>
        </p:grpSpPr>
        <p:sp>
          <p:nvSpPr>
            <p:cNvPr id="123937" name="Rectangle 11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938" name="AutoShape 11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939" name="Rectangle 11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26422" name="Rectangle 118"/>
            <p:cNvSpPr>
              <a:spLocks noChangeArrowheads="1"/>
            </p:cNvSpPr>
            <p:nvPr/>
          </p:nvSpPr>
          <p:spPr bwMode="auto">
            <a:xfrm>
              <a:off x="2665" y="2078"/>
              <a:ext cx="399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</a:rPr>
                <a:t>   </a:t>
              </a:r>
              <a:r>
                <a:rPr kumimoji="0" lang="ar-S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السبي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41" name="Line 11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2" name="Group 120"/>
          <p:cNvGrpSpPr>
            <a:grpSpLocks/>
          </p:cNvGrpSpPr>
          <p:nvPr/>
        </p:nvGrpSpPr>
        <p:grpSpPr bwMode="auto">
          <a:xfrm>
            <a:off x="4273550" y="3859213"/>
            <a:ext cx="2760663" cy="1333500"/>
            <a:chOff x="2652" y="2271"/>
            <a:chExt cx="1739" cy="840"/>
          </a:xfrm>
        </p:grpSpPr>
        <p:sp>
          <p:nvSpPr>
            <p:cNvPr id="123933" name="Rectangle 121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934" name="AutoShape 122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935" name="Rectangle 123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26428" name="Rectangle 124"/>
            <p:cNvSpPr>
              <a:spLocks noChangeArrowheads="1"/>
            </p:cNvSpPr>
            <p:nvPr/>
          </p:nvSpPr>
          <p:spPr bwMode="auto">
            <a:xfrm>
              <a:off x="2906" y="2298"/>
              <a:ext cx="454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</a:rPr>
                <a:t>   </a:t>
              </a:r>
              <a:r>
                <a:rPr kumimoji="0" lang="ar-S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الصمت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5"/>
          <p:cNvGrpSpPr>
            <a:grpSpLocks/>
          </p:cNvGrpSpPr>
          <p:nvPr/>
        </p:nvGrpSpPr>
        <p:grpSpPr bwMode="auto">
          <a:xfrm>
            <a:off x="4540250" y="4208463"/>
            <a:ext cx="2762250" cy="1479550"/>
            <a:chOff x="3948" y="107"/>
            <a:chExt cx="1740" cy="932"/>
          </a:xfrm>
        </p:grpSpPr>
        <p:sp>
          <p:nvSpPr>
            <p:cNvPr id="123925" name="Rectangle 126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926" name="AutoShape 127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chemeClr val="tx2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927" name="Rectangle 128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23928" name="Group 129"/>
            <p:cNvGrpSpPr>
              <a:grpSpLocks/>
            </p:cNvGrpSpPr>
            <p:nvPr/>
          </p:nvGrpSpPr>
          <p:grpSpPr bwMode="auto">
            <a:xfrm>
              <a:off x="4057" y="130"/>
              <a:ext cx="574" cy="284"/>
              <a:chOff x="3084" y="3101"/>
              <a:chExt cx="450" cy="235"/>
            </a:xfrm>
          </p:grpSpPr>
          <p:sp>
            <p:nvSpPr>
              <p:cNvPr id="226434" name="Rectangle 130"/>
              <p:cNvSpPr>
                <a:spLocks noChangeArrowheads="1"/>
              </p:cNvSpPr>
              <p:nvPr/>
            </p:nvSpPr>
            <p:spPr bwMode="auto">
              <a:xfrm>
                <a:off x="3084" y="3113"/>
                <a:ext cx="146" cy="223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790015"/>
                    </a:solidFill>
                    <a:effectLst/>
                    <a:uLnTx/>
                    <a:uFillTx/>
                    <a:latin typeface="Helvetica" charset="0"/>
                    <a:ea typeface="ＭＳ Ｐゴシック" charset="0"/>
                  </a:rPr>
                  <a:t>   </a:t>
                </a: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ＭＳ Ｐゴシック" charset="0"/>
                </a:endParaRPr>
              </a:p>
            </p:txBody>
          </p:sp>
          <p:sp>
            <p:nvSpPr>
              <p:cNvPr id="226435" name="Rectangle 131"/>
              <p:cNvSpPr>
                <a:spLocks noChangeArrowheads="1"/>
              </p:cNvSpPr>
              <p:nvPr/>
            </p:nvSpPr>
            <p:spPr bwMode="auto">
              <a:xfrm>
                <a:off x="3223" y="3101"/>
                <a:ext cx="311" cy="225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SA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يسوع</a:t>
                </a:r>
                <a:endParaRPr kumimoji="0" lang="en-US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3929" name="Line 132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3930" name="Line 133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23918" name="Text Box 134"/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 </a:t>
            </a:r>
          </a:p>
        </p:txBody>
      </p:sp>
      <p:sp>
        <p:nvSpPr>
          <p:cNvPr id="123919" name="Text Box 136"/>
          <p:cNvSpPr txBox="1">
            <a:spLocks noChangeArrowheads="1"/>
          </p:cNvSpPr>
          <p:nvPr/>
        </p:nvSpPr>
        <p:spPr bwMode="auto">
          <a:xfrm>
            <a:off x="8834438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3920" name="Text Box 137"/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3921" name="Text Box 138"/>
          <p:cNvSpPr txBox="1">
            <a:spLocks noChangeArrowheads="1"/>
          </p:cNvSpPr>
          <p:nvPr/>
        </p:nvSpPr>
        <p:spPr bwMode="auto">
          <a:xfrm>
            <a:off x="8085138" y="6518275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59</a:t>
            </a:r>
          </a:p>
        </p:txBody>
      </p:sp>
      <p:sp>
        <p:nvSpPr>
          <p:cNvPr id="123922" name="Text Box 139"/>
          <p:cNvSpPr txBox="1">
            <a:spLocks noChangeArrowheads="1"/>
          </p:cNvSpPr>
          <p:nvPr/>
        </p:nvSpPr>
        <p:spPr bwMode="auto">
          <a:xfrm>
            <a:off x="8651875" y="641350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11</a:t>
            </a:r>
          </a:p>
        </p:txBody>
      </p:sp>
      <p:sp>
        <p:nvSpPr>
          <p:cNvPr id="123923" name="Text Box 141"/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Handbook pg. 8-14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811791" y="326122"/>
            <a:ext cx="7399782" cy="646331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ar-SA" sz="3600" kern="1200" dirty="0">
                <a:solidFill>
                  <a:srgbClr val="DCF21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طريقة جديدة لحفظ ملف الكتاب المقدس في عقلك</a:t>
            </a:r>
            <a:r>
              <a:rPr lang="en-US" sz="3600" kern="1200" dirty="0">
                <a:solidFill>
                  <a:srgbClr val="DCF21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"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Israel Map Tribes Eas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t="22890" r="44637" b="33127"/>
          <a:stretch/>
        </p:blipFill>
        <p:spPr>
          <a:xfrm>
            <a:off x="-1" y="0"/>
            <a:ext cx="9144001" cy="6850971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65463" y="546426"/>
            <a:ext cx="3378537" cy="1268633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ar-LB" sz="2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غزوتان</a:t>
            </a:r>
            <a:br>
              <a:rPr lang="ar-LB" sz="2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SA" sz="2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(قضاة</a:t>
            </a:r>
            <a:r>
              <a:rPr lang="ar-LB" sz="2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10: 8)</a:t>
            </a:r>
            <a:br>
              <a:rPr lang="en-AU" sz="2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SA" sz="2400" dirty="0">
                <a:effectLst/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</a:t>
            </a:r>
            <a:endParaRPr lang="en-US" sz="24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424642" y="2033054"/>
            <a:ext cx="266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مَنسى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034434" y="4175584"/>
            <a:ext cx="24359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افرايم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2514962" y="364827"/>
            <a:ext cx="17351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Zebulun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935381" y="950581"/>
            <a:ext cx="24359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Issachar</a:t>
            </a: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8391686" y="89445"/>
            <a:ext cx="698178" cy="4616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171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33402" y="149699"/>
            <a:ext cx="5862685" cy="2731084"/>
          </a:xfrm>
          <a:prstGeom prst="wedgeRoundRectCallout">
            <a:avLst>
              <a:gd name="adj1" fmla="val 86726"/>
              <a:gd name="adj2" fmla="val 85768"/>
              <a:gd name="adj3" fmla="val 16667"/>
            </a:avLst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9" name="TextBox 2"/>
          <p:cNvSpPr txBox="1">
            <a:spLocks noChangeArrowheads="1"/>
          </p:cNvSpPr>
          <p:nvPr/>
        </p:nvSpPr>
        <p:spPr bwMode="auto">
          <a:xfrm>
            <a:off x="132742" y="230083"/>
            <a:ext cx="5713105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الفلسطينيون والعمونيون ..</a:t>
            </a:r>
            <a:r>
              <a:rPr lang="ar-LB" sz="3200" b="1" i="0" noProof="0" dirty="0" err="1">
                <a:solidFill>
                  <a:srgbClr val="000000"/>
                </a:solidFill>
                <a:latin typeface="Arial"/>
                <a:cs typeface="Arial"/>
              </a:rPr>
              <a:t>.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"حَطَّمُوا وَرَضَّضُوا بَنِي إِسْرَائِيلَ فِي تِلْكَ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ٱلسَّنَةِ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. ثَمَانِي عَشَرَةَ سَنَةً. جَمِيعَ بَنِي إِسْرَائِيلَ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ٱلَّذِينَ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فِي عَبْرِ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ٱلْأُرْدُنِّ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فِي أَرْضِ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ٱلْأَمُورِيِّينَ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ٱلَّذِينَ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فِي جِلْعَادَ."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3" name="Text Box 20"/>
          <p:cNvSpPr txBox="1">
            <a:spLocks noChangeArrowheads="1"/>
          </p:cNvSpPr>
          <p:nvPr/>
        </p:nvSpPr>
        <p:spPr bwMode="auto">
          <a:xfrm>
            <a:off x="6424642" y="3956843"/>
            <a:ext cx="24011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ع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مون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Line 17"/>
          <p:cNvSpPr>
            <a:spLocks noChangeShapeType="1"/>
          </p:cNvSpPr>
          <p:nvPr/>
        </p:nvSpPr>
        <p:spPr bwMode="auto">
          <a:xfrm rot="21079435" flipH="1" flipV="1">
            <a:off x="6471422" y="3729665"/>
            <a:ext cx="1109035" cy="70438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glow rad="101600">
              <a:schemeClr val="tx1">
                <a:alpha val="75000"/>
              </a:schemeClr>
            </a:glow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5300335" y="6111824"/>
            <a:ext cx="20470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رأوبين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" name="Text Box 9"/>
          <p:cNvSpPr txBox="1">
            <a:spLocks noChangeArrowheads="1"/>
          </p:cNvSpPr>
          <p:nvPr/>
        </p:nvSpPr>
        <p:spPr bwMode="auto">
          <a:xfrm>
            <a:off x="2519430" y="5262270"/>
            <a:ext cx="24359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بنيامين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Text Box 9"/>
          <p:cNvSpPr txBox="1">
            <a:spLocks noChangeArrowheads="1"/>
          </p:cNvSpPr>
          <p:nvPr/>
        </p:nvSpPr>
        <p:spPr bwMode="auto">
          <a:xfrm>
            <a:off x="2292747" y="6108673"/>
            <a:ext cx="24359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يهوذا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4736239" y="3247487"/>
            <a:ext cx="20470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جلعاد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1" name="Text Box 9"/>
          <p:cNvSpPr txBox="1">
            <a:spLocks noChangeArrowheads="1"/>
          </p:cNvSpPr>
          <p:nvPr/>
        </p:nvSpPr>
        <p:spPr bwMode="auto">
          <a:xfrm rot="17850286">
            <a:off x="-12225" y="4935297"/>
            <a:ext cx="28727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الفلسطينيون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2" name="Line 17"/>
          <p:cNvSpPr>
            <a:spLocks noChangeShapeType="1"/>
          </p:cNvSpPr>
          <p:nvPr/>
        </p:nvSpPr>
        <p:spPr bwMode="auto">
          <a:xfrm rot="21079435" flipV="1">
            <a:off x="1553545" y="4246453"/>
            <a:ext cx="3913128" cy="96704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glow rad="101600">
              <a:schemeClr val="tx1">
                <a:alpha val="75000"/>
              </a:schemeClr>
            </a:glow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110016" y="3164834"/>
            <a:ext cx="24359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مَنسى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3655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Israel Map Tribes Eas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t="22890" r="44637" b="33127"/>
          <a:stretch/>
        </p:blipFill>
        <p:spPr>
          <a:xfrm>
            <a:off x="-1" y="0"/>
            <a:ext cx="9144001" cy="6850971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886242" y="1202338"/>
            <a:ext cx="3378537" cy="737952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ctr"/>
          <a:lstStyle/>
          <a:p>
            <a:pPr rtl="1">
              <a:defRPr/>
            </a:pPr>
            <a:r>
              <a:rPr lang="ar-SA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الغزوات الشرقية</a:t>
            </a:r>
            <a:br>
              <a:rPr lang="ar-LB" sz="32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SA" sz="2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(قضاة</a:t>
            </a:r>
            <a:r>
              <a:rPr lang="ar-LB" sz="24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10: 9)</a:t>
            </a:r>
            <a:br>
              <a:rPr lang="en-AU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AU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32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424642" y="2033054"/>
            <a:ext cx="2667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مَنسى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034434" y="4175584"/>
            <a:ext cx="24359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افرايم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093508" y="3164436"/>
            <a:ext cx="24359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مَنسى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2514962" y="364827"/>
            <a:ext cx="17351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Zebulun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2935381" y="950581"/>
            <a:ext cx="24359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Issachar</a:t>
            </a:r>
          </a:p>
        </p:txBody>
      </p:sp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8391686" y="89445"/>
            <a:ext cx="698178" cy="4616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171</a:t>
            </a:r>
          </a:p>
        </p:txBody>
      </p:sp>
      <p:sp>
        <p:nvSpPr>
          <p:cNvPr id="32" name="Rounded Rectangular Callout 31"/>
          <p:cNvSpPr/>
          <p:nvPr/>
        </p:nvSpPr>
        <p:spPr>
          <a:xfrm>
            <a:off x="52358" y="48690"/>
            <a:ext cx="5713105" cy="3198798"/>
          </a:xfrm>
          <a:prstGeom prst="wedgeRoundRectCallout">
            <a:avLst>
              <a:gd name="adj1" fmla="val 79029"/>
              <a:gd name="adj2" fmla="val 75744"/>
              <a:gd name="adj3" fmla="val 16667"/>
            </a:avLst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9" name="TextBox 2"/>
          <p:cNvSpPr txBox="1">
            <a:spLocks noChangeArrowheads="1"/>
          </p:cNvSpPr>
          <p:nvPr/>
        </p:nvSpPr>
        <p:spPr bwMode="auto">
          <a:xfrm>
            <a:off x="34295" y="478155"/>
            <a:ext cx="5578609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b="1" i="0" dirty="0">
                <a:solidFill>
                  <a:srgbClr val="000000"/>
                </a:solidFill>
                <a:latin typeface="Arial"/>
                <a:cs typeface="Arial"/>
              </a:rPr>
              <a:t>"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وَعَبَرَ بَنُو عَمُّونَ </a:t>
            </a:r>
            <a:r>
              <a:rPr kumimoji="0" lang="ar-S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ٱلْأُرْدُنَّ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لِيُحَارِبُوا أَيْضًا يَهُوذَا وَبَنْيَامِينَ وَبَيْتَ </a:t>
            </a:r>
            <a:r>
              <a:rPr kumimoji="0" lang="ar-SA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أَفْرَايِمَ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. فَتَضَايَقَ إِسْرَائِيلُ جِدًّا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."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53" name="Text Box 20"/>
          <p:cNvSpPr txBox="1">
            <a:spLocks noChangeArrowheads="1"/>
          </p:cNvSpPr>
          <p:nvPr/>
        </p:nvSpPr>
        <p:spPr bwMode="auto">
          <a:xfrm>
            <a:off x="7528956" y="3956843"/>
            <a:ext cx="15626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LB" sz="4000" b="1" i="0" dirty="0"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ea typeface="+mn-ea"/>
                <a:cs typeface="Arial"/>
              </a:rPr>
              <a:t>ع</a:t>
            </a: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مون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Line 17"/>
          <p:cNvSpPr>
            <a:spLocks noChangeShapeType="1"/>
          </p:cNvSpPr>
          <p:nvPr/>
        </p:nvSpPr>
        <p:spPr bwMode="auto">
          <a:xfrm rot="21079435" flipH="1" flipV="1">
            <a:off x="6457978" y="3736100"/>
            <a:ext cx="1037639" cy="52072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glow rad="101600">
              <a:schemeClr val="tx1">
                <a:alpha val="75000"/>
              </a:schemeClr>
            </a:glow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5300335" y="6111824"/>
            <a:ext cx="20470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رأوبين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" name="Text Box 9"/>
          <p:cNvSpPr txBox="1">
            <a:spLocks noChangeArrowheads="1"/>
          </p:cNvSpPr>
          <p:nvPr/>
        </p:nvSpPr>
        <p:spPr bwMode="auto">
          <a:xfrm>
            <a:off x="2519430" y="5262270"/>
            <a:ext cx="24359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بنيامين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Text Box 9"/>
          <p:cNvSpPr txBox="1">
            <a:spLocks noChangeArrowheads="1"/>
          </p:cNvSpPr>
          <p:nvPr/>
        </p:nvSpPr>
        <p:spPr bwMode="auto">
          <a:xfrm>
            <a:off x="2292747" y="6108673"/>
            <a:ext cx="24359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يهوذا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4736239" y="3247487"/>
            <a:ext cx="20470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جلعاد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2" name="Line 17"/>
          <p:cNvSpPr>
            <a:spLocks noChangeShapeType="1"/>
          </p:cNvSpPr>
          <p:nvPr/>
        </p:nvSpPr>
        <p:spPr bwMode="auto">
          <a:xfrm rot="21079435" flipH="1">
            <a:off x="3694438" y="4736734"/>
            <a:ext cx="3904438" cy="132502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glow rad="101600">
              <a:schemeClr val="tx1">
                <a:alpha val="75000"/>
              </a:schemeClr>
            </a:glow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3" name="Line 17"/>
          <p:cNvSpPr>
            <a:spLocks noChangeShapeType="1"/>
          </p:cNvSpPr>
          <p:nvPr/>
        </p:nvSpPr>
        <p:spPr bwMode="auto">
          <a:xfrm rot="21079435" flipH="1">
            <a:off x="4317837" y="4661999"/>
            <a:ext cx="3263195" cy="44292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glow rad="101600">
              <a:schemeClr val="tx1">
                <a:alpha val="75000"/>
              </a:schemeClr>
            </a:glow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" name="Line 17"/>
          <p:cNvSpPr>
            <a:spLocks noChangeShapeType="1"/>
          </p:cNvSpPr>
          <p:nvPr/>
        </p:nvSpPr>
        <p:spPr bwMode="auto">
          <a:xfrm rot="21079435" flipH="1" flipV="1">
            <a:off x="4306087" y="4424219"/>
            <a:ext cx="3177498" cy="148399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>
            <a:glow rad="101600">
              <a:schemeClr val="tx1">
                <a:alpha val="75000"/>
              </a:schemeClr>
            </a:glow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5" name="Text Box 9"/>
          <p:cNvSpPr txBox="1">
            <a:spLocks noChangeArrowheads="1"/>
          </p:cNvSpPr>
          <p:nvPr/>
        </p:nvSpPr>
        <p:spPr bwMode="auto">
          <a:xfrm rot="17850286">
            <a:off x="-12225" y="4935297"/>
            <a:ext cx="28727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الفلسطينيون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6915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ited Kingdo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6" b="8030"/>
          <a:stretch/>
        </p:blipFill>
        <p:spPr>
          <a:xfrm>
            <a:off x="15368" y="-1"/>
            <a:ext cx="9074496" cy="6858001"/>
          </a:xfrm>
          <a:prstGeom prst="rect">
            <a:avLst/>
          </a:prstGeom>
        </p:spPr>
      </p:pic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5281" y="-9910"/>
            <a:ext cx="4067945" cy="1439870"/>
          </a:xfrm>
          <a:solidFill>
            <a:schemeClr val="tx1"/>
          </a:solidFill>
          <a:effectLst/>
        </p:spPr>
        <p:txBody>
          <a:bodyPr anchor="t"/>
          <a:lstStyle/>
          <a:p>
            <a:pPr>
              <a:defRPr/>
            </a:pPr>
            <a:r>
              <a:rPr lang="ar-SA" sz="40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أنهار ومناطق</a:t>
            </a:r>
            <a:br>
              <a:rPr lang="ar-SA" sz="40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ar-SA" sz="4000" b="1" dirty="0"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الأردن</a:t>
            </a:r>
            <a:endParaRPr lang="en-US" sz="4000" b="1" dirty="0">
              <a:effectLst>
                <a:glow rad="127000">
                  <a:schemeClr val="tx1"/>
                </a:glo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427984" y="2564904"/>
            <a:ext cx="266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إسرائيل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8391686" y="89445"/>
            <a:ext cx="698178" cy="46166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140</a:t>
            </a:r>
          </a:p>
        </p:txBody>
      </p:sp>
      <p:sp>
        <p:nvSpPr>
          <p:cNvPr id="50" name="Rectangle 2"/>
          <p:cNvSpPr txBox="1">
            <a:spLocks noChangeArrowheads="1"/>
          </p:cNvSpPr>
          <p:nvPr/>
        </p:nvSpPr>
        <p:spPr bwMode="auto">
          <a:xfrm>
            <a:off x="-35281" y="1372297"/>
            <a:ext cx="4025338" cy="528209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دعونا نلعب لعبة!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363798" y="3474235"/>
            <a:ext cx="2108176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LB" sz="32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ea typeface="+mn-ea"/>
                <a:cs typeface="Arial"/>
              </a:rPr>
              <a:t>ع</a:t>
            </a:r>
            <a:r>
              <a:rPr lang="ar-SA" sz="32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ea typeface="+mn-ea"/>
                <a:cs typeface="Arial"/>
              </a:rPr>
              <a:t>مون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6586629" y="1805080"/>
            <a:ext cx="2468216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ea typeface="+mn-ea"/>
                <a:cs typeface="Arial"/>
              </a:rPr>
              <a:t>جلعاد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5129690" y="6278563"/>
            <a:ext cx="2468216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32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ea typeface="+mn-ea"/>
                <a:cs typeface="Arial"/>
              </a:rPr>
              <a:t>أدوم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5695665" y="4942373"/>
            <a:ext cx="2468216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3200" b="1" i="0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ea typeface="+mn-ea"/>
                <a:cs typeface="Arial"/>
              </a:rPr>
              <a:t>موآب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018720" y="5960194"/>
            <a:ext cx="2468216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مصر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 rot="17809876">
            <a:off x="3222710" y="4045270"/>
            <a:ext cx="2667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Philistia</a:t>
            </a:r>
          </a:p>
        </p:txBody>
      </p:sp>
      <p:sp>
        <p:nvSpPr>
          <p:cNvPr id="21" name="Line 40"/>
          <p:cNvSpPr>
            <a:spLocks noChangeShapeType="1"/>
          </p:cNvSpPr>
          <p:nvPr/>
        </p:nvSpPr>
        <p:spPr bwMode="auto">
          <a:xfrm rot="20390226">
            <a:off x="6639239" y="2971495"/>
            <a:ext cx="846732" cy="348296"/>
          </a:xfrm>
          <a:prstGeom prst="line">
            <a:avLst/>
          </a:prstGeom>
          <a:noFill/>
          <a:ln w="57150" cmpd="sng">
            <a:solidFill>
              <a:srgbClr val="FFFFFF"/>
            </a:solidFill>
            <a:round/>
            <a:headEnd type="triangle"/>
            <a:tailEnd type="none" w="med" len="med"/>
          </a:ln>
          <a:effectLst>
            <a:glow rad="177800">
              <a:schemeClr val="tx1">
                <a:alpha val="96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279400">
                  <a:srgbClr val="000000">
                    <a:alpha val="98000"/>
                  </a:srgbClr>
                </a:glo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1348688" y="3312825"/>
            <a:ext cx="4067944" cy="2132856"/>
          </a:xfrm>
          <a:prstGeom prst="wedgeRoundRectCallout">
            <a:avLst>
              <a:gd name="adj1" fmla="val -21217"/>
              <a:gd name="adj2" fmla="val -49405"/>
              <a:gd name="adj3" fmla="val 16667"/>
            </a:avLst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1564927" y="3534449"/>
            <a:ext cx="356490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LB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ج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-ع-</a:t>
            </a:r>
            <a:r>
              <a:rPr kumimoji="0" lang="ar-LB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م</a:t>
            </a: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-</a:t>
            </a:r>
            <a:r>
              <a:rPr kumimoji="0" lang="ar-LB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أ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5" name="Line 40"/>
          <p:cNvSpPr>
            <a:spLocks noChangeShapeType="1"/>
          </p:cNvSpPr>
          <p:nvPr/>
        </p:nvSpPr>
        <p:spPr bwMode="auto">
          <a:xfrm rot="20390226">
            <a:off x="6651394" y="4614322"/>
            <a:ext cx="934349" cy="434398"/>
          </a:xfrm>
          <a:prstGeom prst="line">
            <a:avLst/>
          </a:prstGeom>
          <a:noFill/>
          <a:ln w="57150" cmpd="sng">
            <a:solidFill>
              <a:srgbClr val="FFFFFF"/>
            </a:solidFill>
            <a:round/>
            <a:headEnd type="triangle"/>
            <a:tailEnd type="none" w="med" len="med"/>
          </a:ln>
          <a:effectLst>
            <a:glow rad="177800">
              <a:schemeClr val="tx1">
                <a:alpha val="96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279400">
                  <a:srgbClr val="000000">
                    <a:alpha val="98000"/>
                  </a:srgbClr>
                </a:glo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7" name="Line 40"/>
          <p:cNvSpPr>
            <a:spLocks noChangeShapeType="1"/>
          </p:cNvSpPr>
          <p:nvPr/>
        </p:nvSpPr>
        <p:spPr bwMode="auto">
          <a:xfrm rot="20390226">
            <a:off x="6523669" y="1582473"/>
            <a:ext cx="1000045" cy="225592"/>
          </a:xfrm>
          <a:prstGeom prst="line">
            <a:avLst/>
          </a:prstGeom>
          <a:noFill/>
          <a:ln w="57150" cmpd="sng">
            <a:solidFill>
              <a:srgbClr val="FFFFFF"/>
            </a:solidFill>
            <a:round/>
            <a:headEnd type="triangle"/>
            <a:tailEnd type="none" w="med" len="med"/>
          </a:ln>
          <a:effectLst>
            <a:glow rad="177800">
              <a:schemeClr val="tx1">
                <a:alpha val="96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279400">
                  <a:srgbClr val="000000">
                    <a:alpha val="98000"/>
                  </a:srgbClr>
                </a:glo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3452842" y="28322"/>
            <a:ext cx="2667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لبنان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Line 40"/>
          <p:cNvSpPr>
            <a:spLocks noChangeShapeType="1"/>
          </p:cNvSpPr>
          <p:nvPr/>
        </p:nvSpPr>
        <p:spPr bwMode="auto">
          <a:xfrm rot="20390226">
            <a:off x="6361770" y="5537365"/>
            <a:ext cx="1158940" cy="947852"/>
          </a:xfrm>
          <a:prstGeom prst="line">
            <a:avLst/>
          </a:prstGeom>
          <a:noFill/>
          <a:ln w="57150" cmpd="sng">
            <a:solidFill>
              <a:srgbClr val="FFFFFF"/>
            </a:solidFill>
            <a:round/>
            <a:headEnd type="triangle"/>
            <a:tailEnd type="none" w="med" len="med"/>
          </a:ln>
          <a:effectLst>
            <a:glow rad="177800">
              <a:schemeClr val="tx1">
                <a:alpha val="96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glow rad="279400">
                  <a:srgbClr val="000000">
                    <a:alpha val="98000"/>
                  </a:srgbClr>
                </a:glo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C97B5353-693B-DB78-BC2A-127061AEF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6508" y="2734737"/>
            <a:ext cx="137699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3333CC">
                    <a:lumMod val="20000"/>
                    <a:lumOff val="80000"/>
                  </a:srgbClr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ea typeface="+mn-ea"/>
                <a:cs typeface="Arial"/>
              </a:rPr>
              <a:t>يبوق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3333CC">
                  <a:lumMod val="20000"/>
                  <a:lumOff val="80000"/>
                </a:srgbClr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Text Box 8">
            <a:extLst>
              <a:ext uri="{FF2B5EF4-FFF2-40B4-BE49-F238E27FC236}">
                <a16:creationId xmlns:a16="http://schemas.microsoft.com/office/drawing/2014/main" id="{98A639F3-C0CB-A8D9-8A02-050E42061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067" y="1155085"/>
            <a:ext cx="2468216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u="none" strike="noStrike" kern="1200" cap="none" spc="0" normalizeH="0" baseline="0" noProof="0" dirty="0">
                <a:ln>
                  <a:noFill/>
                </a:ln>
                <a:solidFill>
                  <a:srgbClr val="3333CC">
                    <a:lumMod val="20000"/>
                    <a:lumOff val="80000"/>
                  </a:srgbClr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</a:rPr>
              <a:t>اليرموك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3333CC">
                  <a:lumMod val="20000"/>
                  <a:lumOff val="80000"/>
                </a:srgbClr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A2AD9082-5593-F7CE-D3F0-A2B1F085D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575" y="5890682"/>
            <a:ext cx="2066279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3333CC">
                    <a:lumMod val="20000"/>
                    <a:lumOff val="80000"/>
                  </a:srgbClr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ea typeface="+mn-ea"/>
                <a:cs typeface="Arial"/>
              </a:rPr>
              <a:t>زارد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3333CC">
                  <a:lumMod val="20000"/>
                  <a:lumOff val="80000"/>
                </a:srgbClr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Text Box 8">
            <a:extLst>
              <a:ext uri="{FF2B5EF4-FFF2-40B4-BE49-F238E27FC236}">
                <a16:creationId xmlns:a16="http://schemas.microsoft.com/office/drawing/2014/main" id="{B4B438C5-306E-1F67-E8E8-205FDB910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1165" y="4566449"/>
            <a:ext cx="2468216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 lvl="0" defTabSz="457200"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rgbClr val="3333CC">
                    <a:lumMod val="20000"/>
                    <a:lumOff val="80000"/>
                  </a:srgbClr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/>
                <a:ea typeface="+mn-ea"/>
                <a:cs typeface="Arial"/>
              </a:rPr>
              <a:t>أرنون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3333CC">
                  <a:lumMod val="20000"/>
                  <a:lumOff val="80000"/>
                </a:srgbClr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TextBox 2">
            <a:extLst>
              <a:ext uri="{FF2B5EF4-FFF2-40B4-BE49-F238E27FC236}">
                <a16:creationId xmlns:a16="http://schemas.microsoft.com/office/drawing/2014/main" id="{2542FB99-2080-21EB-3B1F-DE344E4C1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499" y="4314890"/>
            <a:ext cx="356490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800" b="1" i="0" noProof="0" dirty="0">
                <a:solidFill>
                  <a:srgbClr val="000000"/>
                </a:solidFill>
                <a:latin typeface="Arial"/>
                <a:cs typeface="Arial"/>
              </a:rPr>
              <a:t>ز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-</a:t>
            </a:r>
            <a:r>
              <a:rPr lang="ar-LB" sz="4800" b="1" i="0" noProof="0" dirty="0">
                <a:solidFill>
                  <a:srgbClr val="000000"/>
                </a:solidFill>
                <a:latin typeface="Arial"/>
                <a:cs typeface="Arial"/>
              </a:rPr>
              <a:t>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-</a:t>
            </a:r>
            <a:r>
              <a:rPr lang="ar-SA" sz="4800" b="1" i="0" dirty="0" err="1">
                <a:solidFill>
                  <a:srgbClr val="000000"/>
                </a:solidFill>
                <a:latin typeface="Arial"/>
                <a:cs typeface="Arial"/>
              </a:rPr>
              <a:t>ي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-</a:t>
            </a:r>
            <a:r>
              <a:rPr lang="ar-SA" sz="4800" b="1" i="0" noProof="0" dirty="0" err="1">
                <a:solidFill>
                  <a:srgbClr val="000000"/>
                </a:solidFill>
                <a:latin typeface="Arial"/>
                <a:cs typeface="Arial"/>
              </a:rPr>
              <a:t>ي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00494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21" grpId="0" animBg="1"/>
      <p:bldP spid="24" grpId="0"/>
      <p:bldP spid="25" grpId="0" animBg="1"/>
      <p:bldP spid="27" grpId="0" animBg="1"/>
      <p:bldP spid="28" grpId="0" animBg="1"/>
      <p:bldP spid="22" grpId="0"/>
      <p:bldP spid="29" grpId="0"/>
      <p:bldP spid="30" grpId="0"/>
      <p:bldP spid="31" grpId="0"/>
      <p:bldP spid="3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1626919" y="2682875"/>
            <a:ext cx="6797119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sz="4000" b="1" i="0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الآن مراجعة سريعة...</a:t>
            </a:r>
            <a:endParaRPr lang="en-US" sz="4000" b="1" i="0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1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91143" name="Text Box 5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1144" name="Rectangle 54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93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93195" name="Text Box 1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3196" name="Rectangle 1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5240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95242" name="Text Box 1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5243" name="Rectangle 1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7289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97291" name="Text Box 1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7292" name="Rectangle 1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8" name="Text Box 1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99340" name="Text Box 1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99341" name="Rectangle 2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2139639" y="1055499"/>
            <a:ext cx="90646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2006600" y="984250"/>
            <a:ext cx="1290638" cy="72548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8" name="Text Box 1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087264" y="6523752"/>
            <a:ext cx="34817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٤٨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1390" name="Text Box 2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1391" name="Rectangle 22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0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12739" y="487363"/>
            <a:ext cx="11858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103356" y="1055500"/>
            <a:ext cx="78739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706099" y="2712026"/>
            <a:ext cx="817563" cy="455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513263" y="2476500"/>
            <a:ext cx="1143258" cy="8921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3437" name="Text Box 1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087264" y="6523752"/>
            <a:ext cx="34817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٤٩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3439" name="Text Box 2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3440" name="Rectangle 23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1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41326" y="487363"/>
            <a:ext cx="1120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4659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8080375" y="6518275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i="0">
                <a:solidFill>
                  <a:srgbClr val="FFFFFF"/>
                </a:solidFill>
                <a:latin typeface="Arial" charset="0"/>
              </a:rPr>
              <a:t>02</a:t>
            </a:r>
            <a:endParaRPr lang="en-US" sz="1400" i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454663" name="Rectangle 7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 w="1905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4664" name="Rectangle 8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717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4666" name="Rectangle 10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7177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538" y="687388"/>
            <a:ext cx="7499350" cy="549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668" name="Picture 1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" y="687388"/>
            <a:ext cx="7693025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4669" name="Rectangle 13"/>
          <p:cNvSpPr>
            <a:spLocks noChangeArrowheads="1"/>
          </p:cNvSpPr>
          <p:nvPr/>
        </p:nvSpPr>
        <p:spPr bwMode="auto">
          <a:xfrm>
            <a:off x="660400" y="615950"/>
            <a:ext cx="7758112" cy="5581650"/>
          </a:xfrm>
          <a:prstGeom prst="rect">
            <a:avLst/>
          </a:prstGeom>
          <a:solidFill>
            <a:srgbClr val="080808">
              <a:alpha val="50000"/>
            </a:srgbClr>
          </a:solidFill>
          <a:ln w="762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01713" y="1903412"/>
            <a:ext cx="7051675" cy="923925"/>
            <a:chOff x="631" y="1199"/>
            <a:chExt cx="4442" cy="582"/>
          </a:xfrm>
        </p:grpSpPr>
        <p:sp>
          <p:nvSpPr>
            <p:cNvPr id="454671" name="Text Box 15"/>
            <p:cNvSpPr txBox="1">
              <a:spLocks noChangeArrowheads="1"/>
            </p:cNvSpPr>
            <p:nvPr/>
          </p:nvSpPr>
          <p:spPr bwMode="auto">
            <a:xfrm>
              <a:off x="631" y="1199"/>
              <a:ext cx="4442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rtl="1">
                <a:spcBef>
                  <a:spcPct val="50000"/>
                </a:spcBef>
                <a:defRPr/>
              </a:pPr>
              <a:r>
                <a:rPr lang="ar-SA" sz="5400" b="1" i="0" dirty="0">
                  <a:solidFill>
                    <a:srgbClr val="FFF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الكتاب المقدس…</a:t>
              </a:r>
              <a:r>
                <a:rPr lang="ar-LB" sz="5400" b="1" i="0" dirty="0">
                  <a:solidFill>
                    <a:srgbClr val="FFF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ب</a:t>
              </a:r>
              <a:r>
                <a:rPr lang="ar-SA" sz="5400" b="1" i="0" dirty="0">
                  <a:solidFill>
                    <a:srgbClr val="FFF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ا</a:t>
              </a:r>
              <a:r>
                <a:rPr lang="ar-LB" sz="5400" b="1" i="0" dirty="0" err="1">
                  <a:solidFill>
                    <a:srgbClr val="FFF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لأ</a:t>
              </a:r>
              <a:r>
                <a:rPr lang="ar-SA" sz="5400" b="1" i="0" dirty="0">
                  <a:solidFill>
                    <a:srgbClr val="FFF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ساس</a:t>
              </a:r>
              <a:endParaRPr lang="en-US" sz="5400" b="1" i="0" baseline="100000" dirty="0">
                <a:solidFill>
                  <a:srgbClr val="27FC3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87" name="Text Box 16"/>
            <p:cNvSpPr txBox="1">
              <a:spLocks noChangeArrowheads="1"/>
            </p:cNvSpPr>
            <p:nvPr/>
          </p:nvSpPr>
          <p:spPr bwMode="auto">
            <a:xfrm>
              <a:off x="864" y="1238"/>
              <a:ext cx="23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b="1" dirty="0">
                  <a:solidFill>
                    <a:srgbClr val="FFFC1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®</a:t>
              </a:r>
            </a:p>
          </p:txBody>
        </p:sp>
      </p:grpSp>
      <p:sp>
        <p:nvSpPr>
          <p:cNvPr id="454673" name="Text Box 17"/>
          <p:cNvSpPr txBox="1">
            <a:spLocks noChangeArrowheads="1"/>
          </p:cNvSpPr>
          <p:nvPr/>
        </p:nvSpPr>
        <p:spPr bwMode="auto">
          <a:xfrm>
            <a:off x="460375" y="1134738"/>
            <a:ext cx="8061325" cy="48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sz="26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ar-LB" sz="26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على</a:t>
            </a:r>
            <a:r>
              <a:rPr lang="ar-SA" sz="26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كل حال، اين يقع هذا المكان؟)</a:t>
            </a:r>
            <a:endParaRPr lang="en-US" sz="26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744663" y="3116264"/>
            <a:ext cx="5770562" cy="2092325"/>
            <a:chOff x="1099" y="2080"/>
            <a:chExt cx="3635" cy="1318"/>
          </a:xfrm>
        </p:grpSpPr>
        <p:sp>
          <p:nvSpPr>
            <p:cNvPr id="454675" name="Text Box 19"/>
            <p:cNvSpPr txBox="1">
              <a:spLocks noChangeArrowheads="1"/>
            </p:cNvSpPr>
            <p:nvPr/>
          </p:nvSpPr>
          <p:spPr bwMode="auto">
            <a:xfrm>
              <a:off x="2278" y="2080"/>
              <a:ext cx="1148" cy="36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ar-SA" sz="3200" b="1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الجزء الثاني</a:t>
              </a:r>
              <a:endParaRPr lang="en-US" sz="32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676" name="Text Box 20"/>
            <p:cNvSpPr txBox="1">
              <a:spLocks noChangeArrowheads="1"/>
            </p:cNvSpPr>
            <p:nvPr/>
          </p:nvSpPr>
          <p:spPr bwMode="auto">
            <a:xfrm>
              <a:off x="1099" y="2719"/>
              <a:ext cx="3635" cy="6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 anchor="ctr"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ar-LB" sz="3200" b="1" i="0" dirty="0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تحديد الموقع</a:t>
              </a:r>
              <a:r>
                <a:rPr lang="ar-SA" sz="3200" b="1" i="0" dirty="0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br>
                <a:rPr lang="en-US" sz="3200" b="1" i="0" dirty="0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ar-LB" sz="3200" b="1" i="0" dirty="0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رسم</a:t>
              </a:r>
              <a:r>
                <a:rPr lang="ar-SA" sz="3200" b="1" i="0" dirty="0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خريطة للشرق الأدنى</a:t>
              </a:r>
              <a:r>
                <a:rPr lang="ar-LB" sz="3200" b="1" i="0" dirty="0">
                  <a:solidFill>
                    <a:srgbClr val="77FD6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القديم</a:t>
              </a:r>
              <a:endParaRPr lang="ar-SA" sz="3200" b="1" i="0" dirty="0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54677" name="Rectangle 21"/>
          <p:cNvSpPr>
            <a:spLocks noChangeArrowheads="1"/>
          </p:cNvSpPr>
          <p:nvPr/>
        </p:nvSpPr>
        <p:spPr bwMode="auto">
          <a:xfrm>
            <a:off x="7515225" y="6518275"/>
            <a:ext cx="742950" cy="247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9.65.02.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4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69" grpId="0" animBg="1"/>
      <p:bldP spid="45467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259639" y="5259387"/>
            <a:ext cx="82923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خ.ف</a:t>
            </a:r>
            <a:endParaRPr lang="en-US" sz="2400" b="1" i="0" dirty="0">
              <a:solidFill>
                <a:srgbClr val="FAF2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099358" y="1080775"/>
            <a:ext cx="8307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137400" y="5111750"/>
            <a:ext cx="1155700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83191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5486" name="Text Box 1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088868" y="6523752"/>
            <a:ext cx="3449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٥٠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5488" name="Text Box 2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05489" name="Rectangle 24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2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63538" y="385763"/>
            <a:ext cx="12747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441325" y="150923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0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2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6" name="Rectangle 14"/>
          <p:cNvSpPr>
            <a:spLocks noChangeArrowheads="1"/>
          </p:cNvSpPr>
          <p:nvPr/>
        </p:nvSpPr>
        <p:spPr bwMode="auto">
          <a:xfrm>
            <a:off x="7259639" y="5200013"/>
            <a:ext cx="10334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EG" sz="2400" b="1" i="0" dirty="0" err="1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خ.ف</a:t>
            </a:r>
            <a:endParaRPr lang="en-US" sz="2400" b="1" i="0" dirty="0">
              <a:solidFill>
                <a:srgbClr val="FAF2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4927" name="Rectangle 15"/>
          <p:cNvSpPr>
            <a:spLocks noChangeArrowheads="1"/>
          </p:cNvSpPr>
          <p:nvPr/>
        </p:nvSpPr>
        <p:spPr bwMode="auto">
          <a:xfrm>
            <a:off x="2020888" y="1030038"/>
            <a:ext cx="125253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EG" sz="2400" b="1" i="0" dirty="0">
                <a:solidFill>
                  <a:srgbClr val="FAF2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ب</a:t>
            </a:r>
            <a:r>
              <a:rPr lang="ar-LB" sz="2400" b="1" i="0" dirty="0">
                <a:solidFill>
                  <a:srgbClr val="FAF2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.أ</a:t>
            </a:r>
            <a:r>
              <a:rPr lang="ar-EG" sz="2400" b="1" i="0" dirty="0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.م</a:t>
            </a:r>
            <a:endParaRPr lang="en-US" sz="2400" b="1" i="0" dirty="0">
              <a:solidFill>
                <a:srgbClr val="FAF2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492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4929" name="Rectangle 17"/>
          <p:cNvSpPr>
            <a:spLocks noChangeArrowheads="1"/>
          </p:cNvSpPr>
          <p:nvPr/>
        </p:nvSpPr>
        <p:spPr bwMode="auto">
          <a:xfrm>
            <a:off x="4456393" y="2968625"/>
            <a:ext cx="147281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EG" sz="2400" b="1" i="0" dirty="0" err="1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ن.ف</a:t>
            </a:r>
            <a:endParaRPr lang="en-US" sz="2400" b="1" i="0" dirty="0">
              <a:solidFill>
                <a:srgbClr val="FAF2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4930" name="Text Box 18"/>
          <p:cNvSpPr txBox="1">
            <a:spLocks noChangeArrowheads="1"/>
          </p:cNvSpPr>
          <p:nvPr/>
        </p:nvSpPr>
        <p:spPr bwMode="auto">
          <a:xfrm>
            <a:off x="1970088" y="1501337"/>
            <a:ext cx="242728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EG" sz="2400" b="1" i="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البحر </a:t>
            </a:r>
            <a:r>
              <a:rPr lang="ar-LB" sz="2400" b="1" i="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الأبيض </a:t>
            </a:r>
            <a:r>
              <a:rPr lang="ar-EG" sz="2400" b="1" i="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المتوسط</a:t>
            </a:r>
            <a:endParaRPr lang="en-US" sz="2400" b="1" i="0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931" name="Text Box 19"/>
          <p:cNvSpPr txBox="1">
            <a:spLocks noChangeArrowheads="1"/>
          </p:cNvSpPr>
          <p:nvPr/>
        </p:nvSpPr>
        <p:spPr bwMode="auto">
          <a:xfrm>
            <a:off x="3978234" y="3446760"/>
            <a:ext cx="244558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EG" sz="2400" b="1" i="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نهر الفرات</a:t>
            </a:r>
            <a:endParaRPr lang="en-US" sz="2400" b="1" i="0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6375401" y="5655966"/>
            <a:ext cx="19177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EG" sz="2400" b="1" i="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الخليج الفارسي</a:t>
            </a:r>
            <a:endParaRPr lang="en-US" sz="2400" b="1" i="0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59" name="Text Box 2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4934" name="Rectangle 22"/>
          <p:cNvSpPr>
            <a:spLocks noChangeArrowheads="1"/>
          </p:cNvSpPr>
          <p:nvPr/>
        </p:nvSpPr>
        <p:spPr bwMode="auto">
          <a:xfrm>
            <a:off x="8088867" y="6523752"/>
            <a:ext cx="34496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١٦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61" name="Text Box 23"/>
          <p:cNvSpPr txBox="1">
            <a:spLocks noChangeArrowheads="1"/>
          </p:cNvSpPr>
          <p:nvPr/>
        </p:nvSpPr>
        <p:spPr bwMode="auto">
          <a:xfrm>
            <a:off x="8728699" y="6396008"/>
            <a:ext cx="3305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SA" sz="2000" i="0" dirty="0">
                <a:solidFill>
                  <a:srgbClr val="FFFFFF"/>
                </a:solidFill>
                <a:latin typeface="Arial" charset="0"/>
              </a:rPr>
              <a:t>٢</a:t>
            </a:r>
            <a:endParaRPr lang="en-US" sz="2000" i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5862" name="Text Box 2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5863" name="Rectangle 25"/>
          <p:cNvSpPr>
            <a:spLocks noChangeArrowheads="1"/>
          </p:cNvSpPr>
          <p:nvPr/>
        </p:nvSpPr>
        <p:spPr bwMode="auto">
          <a:xfrm>
            <a:off x="7349549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7">
            <a:extLst>
              <a:ext uri="{FF2B5EF4-FFF2-40B4-BE49-F238E27FC236}">
                <a16:creationId xmlns:a16="http://schemas.microsoft.com/office/drawing/2014/main" id="{3FC98E43-00CE-48B6-8D5A-C89931D1E672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62107BAA-E693-46EF-9D02-FFFE72637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9AB3DD46-0FEC-4BF8-9AAC-60737D2C8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8" name="Rectangle 30">
              <a:extLst>
                <a:ext uri="{FF2B5EF4-FFF2-40B4-BE49-F238E27FC236}">
                  <a16:creationId xmlns:a16="http://schemas.microsoft.com/office/drawing/2014/main" id="{5ACCCF2D-A45D-4477-9DEC-B684AFA6E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61951" y="470010"/>
            <a:ext cx="12176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600" b="1" i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6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8119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1" grpId="0" autoUpdateAnimBg="0"/>
      <p:bldP spid="294932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87860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491100" y="1873575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2" name="Text Box 1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88867" y="6523752"/>
            <a:ext cx="34496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١٧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904" name="Text Box 2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7905" name="Rectangle 26"/>
          <p:cNvSpPr>
            <a:spLocks noChangeArrowheads="1"/>
          </p:cNvSpPr>
          <p:nvPr/>
        </p:nvSpPr>
        <p:spPr bwMode="auto">
          <a:xfrm>
            <a:off x="7336725" y="6269038"/>
            <a:ext cx="10967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1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22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4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66701" y="227150"/>
            <a:ext cx="1428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6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6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2020888" y="1030038"/>
            <a:ext cx="125253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EG" sz="2400" b="1" i="0" dirty="0">
                <a:solidFill>
                  <a:srgbClr val="FAF2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ب</a:t>
            </a:r>
            <a:r>
              <a:rPr lang="ar-LB" sz="2400" b="1" i="0" dirty="0">
                <a:solidFill>
                  <a:srgbClr val="FAF2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.أ</a:t>
            </a:r>
            <a:r>
              <a:rPr lang="ar-EG" sz="2400" b="1" i="0" dirty="0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.م</a:t>
            </a:r>
            <a:endParaRPr lang="en-US" sz="2400" b="1" i="0" dirty="0">
              <a:solidFill>
                <a:srgbClr val="FAF2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4112010" y="2968625"/>
            <a:ext cx="147281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EG" sz="2400" b="1" i="0" dirty="0" err="1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ن.ف</a:t>
            </a:r>
            <a:endParaRPr lang="en-US" sz="2400" b="1" i="0" dirty="0">
              <a:solidFill>
                <a:srgbClr val="FAF2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tangle 14"/>
          <p:cNvSpPr>
            <a:spLocks noChangeArrowheads="1"/>
          </p:cNvSpPr>
          <p:nvPr/>
        </p:nvSpPr>
        <p:spPr bwMode="auto">
          <a:xfrm>
            <a:off x="7259639" y="5259388"/>
            <a:ext cx="10334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EG" sz="2400" b="1" i="0" dirty="0" err="1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خ.ف</a:t>
            </a:r>
            <a:endParaRPr lang="en-US" sz="2400" b="1" i="0" dirty="0">
              <a:solidFill>
                <a:srgbClr val="FAF2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1237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87860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87941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EG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020888" y="1194068"/>
            <a:ext cx="1216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EG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.أ</a:t>
            </a:r>
            <a:r>
              <a:rPr lang="ar-EG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057400" y="5537202"/>
            <a:ext cx="16764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EG" sz="2400" b="1" i="0" dirty="0" err="1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ب.أ</a:t>
            </a:r>
            <a:endParaRPr lang="en-US" sz="2400" b="1" i="0" dirty="0">
              <a:solidFill>
                <a:srgbClr val="FAF2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286000" y="5436002"/>
            <a:ext cx="1276350" cy="91082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952" name="Text Box 2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088867" y="6523752"/>
            <a:ext cx="34496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١٧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954" name="Text Box 2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39955" name="Rectangle 27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7">
            <a:extLst>
              <a:ext uri="{FF2B5EF4-FFF2-40B4-BE49-F238E27FC236}">
                <a16:creationId xmlns:a16="http://schemas.microsoft.com/office/drawing/2014/main" id="{88285719-FA3D-40F7-89AD-CD9FD5D39FF6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id="{54C19FCC-0DCD-41B5-A3B1-BAB4A387E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717F9B20-671B-4EA6-8DDA-A43104D35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6" name="Rectangle 30">
              <a:extLst>
                <a:ext uri="{FF2B5EF4-FFF2-40B4-BE49-F238E27FC236}">
                  <a16:creationId xmlns:a16="http://schemas.microsoft.com/office/drawing/2014/main" id="{B05422C0-7F2D-4D9E-B852-58E4E35C7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11152" y="311288"/>
            <a:ext cx="13842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6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6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675101"/>
      </p:ext>
    </p:extLst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66565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435850" y="5389233"/>
            <a:ext cx="76999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80263" y="1086425"/>
            <a:ext cx="841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16188" y="5714998"/>
            <a:ext cx="942974" cy="459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3683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87264" y="6523752"/>
            <a:ext cx="34817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٥٤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3685" name="Text Box 2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3686" name="Rectangle 29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-26987" y="-9387"/>
            <a:ext cx="2012950" cy="1955800"/>
            <a:chOff x="-22" y="0"/>
            <a:chExt cx="1268" cy="1232"/>
          </a:xfrm>
        </p:grpSpPr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7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" y="6"/>
              <a:ext cx="1268" cy="1159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lvl="0" rtl="1">
                <a:defRPr/>
              </a:pPr>
              <a:endPara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lvl="0" rtl="1">
                <a:defRPr/>
              </a:pPr>
              <a:r>
                <a:rPr lang="ar-EG" sz="3200" b="1" i="0" dirty="0">
                  <a:solidFill>
                    <a:srgbClr val="FFD34A"/>
                  </a:solidFill>
                  <a:latin typeface="Arial" charset="0"/>
                  <a:ea typeface="Arial" charset="0"/>
                  <a:cs typeface="Arial" charset="0"/>
                </a:rPr>
                <a:t>تحديد </a:t>
              </a:r>
            </a:p>
            <a:p>
              <a:pPr lvl="0" rtl="1">
                <a:defRPr/>
              </a:pPr>
              <a:r>
                <a:rPr lang="ar-EG" sz="3200" b="1" i="0" dirty="0">
                  <a:solidFill>
                    <a:srgbClr val="FFD34A"/>
                  </a:solidFill>
                  <a:latin typeface="Arial" charset="0"/>
                  <a:ea typeface="Arial" charset="0"/>
                  <a:cs typeface="Arial" charset="0"/>
                </a:rPr>
                <a:t>الموقع</a:t>
              </a:r>
              <a:endParaRPr lang="en-US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 rtl="1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2" name="Text Box 23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088867" y="6523752"/>
            <a:ext cx="34496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١٩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04" name="Text Box 2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2005" name="Rectangle 30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5" name="Group 27">
            <a:extLst>
              <a:ext uri="{FF2B5EF4-FFF2-40B4-BE49-F238E27FC236}">
                <a16:creationId xmlns:a16="http://schemas.microsoft.com/office/drawing/2014/main" id="{DE50E671-ACE1-408F-A8FD-3BE8D6EF1855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26" name="Rectangle 28">
              <a:extLst>
                <a:ext uri="{FF2B5EF4-FFF2-40B4-BE49-F238E27FC236}">
                  <a16:creationId xmlns:a16="http://schemas.microsoft.com/office/drawing/2014/main" id="{668599C7-8EF3-4867-B60E-AAD1AFB3B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7" name="Rectangle 29">
              <a:extLst>
                <a:ext uri="{FF2B5EF4-FFF2-40B4-BE49-F238E27FC236}">
                  <a16:creationId xmlns:a16="http://schemas.microsoft.com/office/drawing/2014/main" id="{B3B3237E-2E74-4C12-8781-A866A9DDA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8" name="Rectangle 30">
              <a:extLst>
                <a:ext uri="{FF2B5EF4-FFF2-40B4-BE49-F238E27FC236}">
                  <a16:creationId xmlns:a16="http://schemas.microsoft.com/office/drawing/2014/main" id="{3B3CB15F-0589-4451-80CF-5AD0821A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22263" y="487363"/>
            <a:ext cx="12588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600" b="1" i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6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2080263" y="1086425"/>
            <a:ext cx="841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4630738" y="2649538"/>
            <a:ext cx="66565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7435850" y="5389233"/>
            <a:ext cx="76999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2516188" y="5714998"/>
            <a:ext cx="942974" cy="459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420754"/>
      </p:ext>
    </p:extLst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93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7779" name="Text Box 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117781" name="Text Box 2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17782" name="Rectangle 2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2516188" y="5714998"/>
            <a:ext cx="942974" cy="459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2080263" y="1086425"/>
            <a:ext cx="841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4630738" y="2649538"/>
            <a:ext cx="66565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7435850" y="5389233"/>
            <a:ext cx="76999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68940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20888" y="992188"/>
            <a:ext cx="1312862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32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32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32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640388"/>
            <a:ext cx="10461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8" name="Text Box 2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090470" y="6528515"/>
            <a:ext cx="341760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٢١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6100" name="Text Box 3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46101" name="Rectangle 32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333750" y="2396814"/>
            <a:ext cx="968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ب.</a:t>
            </a:r>
            <a:r>
              <a:rPr lang="ar-LB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ج</a:t>
            </a:r>
            <a:endParaRPr lang="en-US" sz="24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292476" y="2170113"/>
            <a:ext cx="1009650" cy="91122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33143"/>
            <a:ext cx="1978025" cy="1955800"/>
            <a:chOff x="0" y="0"/>
            <a:chExt cx="1246" cy="123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 flipH="1">
            <a:off x="441324" y="321873"/>
            <a:ext cx="1196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797468"/>
      </p:ext>
    </p:extLst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1868488" y="4675233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595113" y="2649538"/>
            <a:ext cx="758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6991350" y="5167313"/>
            <a:ext cx="123983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 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106521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</a:t>
            </a:r>
            <a:r>
              <a:rPr lang="ar-LB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أ,م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322513" y="5734049"/>
            <a:ext cx="101123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214563" y="3613150"/>
            <a:ext cx="135572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 err="1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516188" y="3449638"/>
            <a:ext cx="1090612" cy="866776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090470" y="6523752"/>
            <a:ext cx="341760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٢٢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149" name="Rectangle 32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311525" y="2323682"/>
            <a:ext cx="8016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47650" y="311288"/>
            <a:ext cx="1498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50826"/>
      </p:ext>
    </p:extLst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140815" y="5270224"/>
            <a:ext cx="10334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1925888" y="992188"/>
            <a:ext cx="111601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322513" y="5654674"/>
            <a:ext cx="10699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715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514601" y="3613150"/>
            <a:ext cx="6477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195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088867" y="6523752"/>
            <a:ext cx="34496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٢٣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0197" name="Text Box 33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0198" name="Rectangle 34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79861" y="2308923"/>
            <a:ext cx="66992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3375030" y="3125789"/>
            <a:ext cx="2817816" cy="1316038"/>
            <a:chOff x="2160" y="1978"/>
            <a:chExt cx="1775" cy="829"/>
          </a:xfrm>
        </p:grpSpPr>
        <p:sp>
          <p:nvSpPr>
            <p:cNvPr id="29719" name="Rectangle 23"/>
            <p:cNvSpPr>
              <a:spLocks noChangeArrowheads="1"/>
            </p:cNvSpPr>
            <p:nvPr/>
          </p:nvSpPr>
          <p:spPr bwMode="auto">
            <a:xfrm>
              <a:off x="2961" y="2479"/>
              <a:ext cx="974" cy="3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ar-SA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نهر الأردن</a:t>
              </a:r>
              <a:endParaRPr lang="en-US" b="1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720" name="Line 24"/>
            <p:cNvSpPr>
              <a:spLocks noChangeShapeType="1"/>
            </p:cNvSpPr>
            <p:nvPr/>
          </p:nvSpPr>
          <p:spPr bwMode="auto">
            <a:xfrm>
              <a:off x="2160" y="1978"/>
              <a:ext cx="754" cy="535"/>
            </a:xfrm>
            <a:prstGeom prst="line">
              <a:avLst/>
            </a:prstGeom>
            <a:noFill/>
            <a:ln w="50800">
              <a:solidFill>
                <a:srgbClr val="FAF200"/>
              </a:solidFill>
              <a:round/>
              <a:headEnd type="triangle" w="med" len="med"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32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77826" y="311288"/>
            <a:ext cx="13652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600" b="1" i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6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Oval 25"/>
          <p:cNvSpPr>
            <a:spLocks noChangeArrowheads="1"/>
          </p:cNvSpPr>
          <p:nvPr/>
        </p:nvSpPr>
        <p:spPr bwMode="auto">
          <a:xfrm>
            <a:off x="4392615" y="2530475"/>
            <a:ext cx="1095381" cy="69215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" name="Oval 25"/>
          <p:cNvSpPr>
            <a:spLocks noChangeArrowheads="1"/>
          </p:cNvSpPr>
          <p:nvPr/>
        </p:nvSpPr>
        <p:spPr bwMode="auto">
          <a:xfrm>
            <a:off x="7378995" y="5124654"/>
            <a:ext cx="879973" cy="69215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" name="Oval 25"/>
          <p:cNvSpPr>
            <a:spLocks noChangeArrowheads="1"/>
          </p:cNvSpPr>
          <p:nvPr/>
        </p:nvSpPr>
        <p:spPr bwMode="auto">
          <a:xfrm>
            <a:off x="2420938" y="5533351"/>
            <a:ext cx="1008063" cy="69215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" name="Oval 25"/>
          <p:cNvSpPr>
            <a:spLocks noChangeArrowheads="1"/>
          </p:cNvSpPr>
          <p:nvPr/>
        </p:nvSpPr>
        <p:spPr bwMode="auto">
          <a:xfrm>
            <a:off x="2376492" y="3445850"/>
            <a:ext cx="892174" cy="810419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" name="Oval 25"/>
          <p:cNvSpPr>
            <a:spLocks noChangeArrowheads="1"/>
          </p:cNvSpPr>
          <p:nvPr/>
        </p:nvSpPr>
        <p:spPr bwMode="auto">
          <a:xfrm>
            <a:off x="3359501" y="2197100"/>
            <a:ext cx="902937" cy="69215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9" name="Oval 25"/>
          <p:cNvSpPr>
            <a:spLocks noChangeArrowheads="1"/>
          </p:cNvSpPr>
          <p:nvPr/>
        </p:nvSpPr>
        <p:spPr bwMode="auto">
          <a:xfrm>
            <a:off x="2133600" y="866775"/>
            <a:ext cx="1069975" cy="69215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812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70023" name="Rectangle 7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9221" name="Text Box 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470026" name="Rectangle 10"/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27" name="Rectangle 11"/>
          <p:cNvSpPr>
            <a:spLocks noChangeArrowheads="1"/>
          </p:cNvSpPr>
          <p:nvPr/>
        </p:nvSpPr>
        <p:spPr bwMode="auto">
          <a:xfrm>
            <a:off x="506413" y="415925"/>
            <a:ext cx="8361362" cy="6176963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28" name="Rectangle 12"/>
          <p:cNvSpPr>
            <a:spLocks noChangeArrowheads="1"/>
          </p:cNvSpPr>
          <p:nvPr/>
        </p:nvSpPr>
        <p:spPr bwMode="auto">
          <a:xfrm>
            <a:off x="466725" y="361950"/>
            <a:ext cx="8281988" cy="6111875"/>
          </a:xfrm>
          <a:prstGeom prst="rect">
            <a:avLst/>
          </a:prstGeom>
          <a:solidFill>
            <a:srgbClr val="535353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29" name="Freeform 13"/>
          <p:cNvSpPr>
            <a:spLocks/>
          </p:cNvSpPr>
          <p:nvPr/>
        </p:nvSpPr>
        <p:spPr bwMode="auto">
          <a:xfrm>
            <a:off x="4765675" y="600075"/>
            <a:ext cx="2239963" cy="5461000"/>
          </a:xfrm>
          <a:custGeom>
            <a:avLst/>
            <a:gdLst/>
            <a:ahLst/>
            <a:cxnLst>
              <a:cxn ang="0">
                <a:pos x="91" y="33"/>
              </a:cxn>
              <a:cxn ang="0">
                <a:pos x="212" y="76"/>
              </a:cxn>
              <a:cxn ang="0">
                <a:pos x="332" y="174"/>
              </a:cxn>
              <a:cxn ang="0">
                <a:pos x="383" y="305"/>
              </a:cxn>
              <a:cxn ang="0">
                <a:pos x="443" y="446"/>
              </a:cxn>
              <a:cxn ang="0">
                <a:pos x="453" y="620"/>
              </a:cxn>
              <a:cxn ang="0">
                <a:pos x="494" y="751"/>
              </a:cxn>
              <a:cxn ang="0">
                <a:pos x="494" y="882"/>
              </a:cxn>
              <a:cxn ang="0">
                <a:pos x="483" y="1012"/>
              </a:cxn>
              <a:cxn ang="0">
                <a:pos x="473" y="1143"/>
              </a:cxn>
              <a:cxn ang="0">
                <a:pos x="463" y="1284"/>
              </a:cxn>
              <a:cxn ang="0">
                <a:pos x="433" y="1426"/>
              </a:cxn>
              <a:cxn ang="0">
                <a:pos x="383" y="1556"/>
              </a:cxn>
              <a:cxn ang="0">
                <a:pos x="353" y="1687"/>
              </a:cxn>
              <a:cxn ang="0">
                <a:pos x="443" y="1796"/>
              </a:cxn>
              <a:cxn ang="0">
                <a:pos x="494" y="1937"/>
              </a:cxn>
              <a:cxn ang="0">
                <a:pos x="524" y="2068"/>
              </a:cxn>
              <a:cxn ang="0">
                <a:pos x="614" y="2198"/>
              </a:cxn>
              <a:cxn ang="0">
                <a:pos x="705" y="2351"/>
              </a:cxn>
              <a:cxn ang="0">
                <a:pos x="836" y="2470"/>
              </a:cxn>
              <a:cxn ang="0">
                <a:pos x="947" y="2612"/>
              </a:cxn>
              <a:cxn ang="0">
                <a:pos x="1078" y="2721"/>
              </a:cxn>
              <a:cxn ang="0">
                <a:pos x="1158" y="2851"/>
              </a:cxn>
              <a:cxn ang="0">
                <a:pos x="1269" y="3004"/>
              </a:cxn>
              <a:cxn ang="0">
                <a:pos x="1319" y="3156"/>
              </a:cxn>
              <a:cxn ang="0">
                <a:pos x="1370" y="3308"/>
              </a:cxn>
              <a:cxn ang="0">
                <a:pos x="1400" y="3439"/>
              </a:cxn>
              <a:cxn ang="0">
                <a:pos x="1410" y="3145"/>
              </a:cxn>
              <a:cxn ang="0">
                <a:pos x="1340" y="3058"/>
              </a:cxn>
              <a:cxn ang="0">
                <a:pos x="1259" y="2862"/>
              </a:cxn>
              <a:cxn ang="0">
                <a:pos x="1098" y="2721"/>
              </a:cxn>
              <a:cxn ang="0">
                <a:pos x="997" y="2514"/>
              </a:cxn>
              <a:cxn ang="0">
                <a:pos x="806" y="2449"/>
              </a:cxn>
              <a:cxn ang="0">
                <a:pos x="735" y="2307"/>
              </a:cxn>
              <a:cxn ang="0">
                <a:pos x="635" y="2187"/>
              </a:cxn>
              <a:cxn ang="0">
                <a:pos x="534" y="1959"/>
              </a:cxn>
              <a:cxn ang="0">
                <a:pos x="443" y="1785"/>
              </a:cxn>
              <a:cxn ang="0">
                <a:pos x="403" y="1632"/>
              </a:cxn>
              <a:cxn ang="0">
                <a:pos x="433" y="1491"/>
              </a:cxn>
              <a:cxn ang="0">
                <a:pos x="483" y="1349"/>
              </a:cxn>
              <a:cxn ang="0">
                <a:pos x="483" y="1208"/>
              </a:cxn>
              <a:cxn ang="0">
                <a:pos x="524" y="1023"/>
              </a:cxn>
              <a:cxn ang="0">
                <a:pos x="514" y="805"/>
              </a:cxn>
              <a:cxn ang="0">
                <a:pos x="534" y="642"/>
              </a:cxn>
              <a:cxn ang="0">
                <a:pos x="554" y="522"/>
              </a:cxn>
              <a:cxn ang="0">
                <a:pos x="665" y="392"/>
              </a:cxn>
              <a:cxn ang="0">
                <a:pos x="826" y="218"/>
              </a:cxn>
              <a:cxn ang="0">
                <a:pos x="876" y="76"/>
              </a:cxn>
              <a:cxn ang="0">
                <a:pos x="917" y="11"/>
              </a:cxn>
              <a:cxn ang="0">
                <a:pos x="765" y="87"/>
              </a:cxn>
              <a:cxn ang="0">
                <a:pos x="755" y="218"/>
              </a:cxn>
              <a:cxn ang="0">
                <a:pos x="745" y="305"/>
              </a:cxn>
              <a:cxn ang="0">
                <a:pos x="624" y="435"/>
              </a:cxn>
              <a:cxn ang="0">
                <a:pos x="534" y="522"/>
              </a:cxn>
              <a:cxn ang="0">
                <a:pos x="483" y="664"/>
              </a:cxn>
              <a:cxn ang="0">
                <a:pos x="473" y="511"/>
              </a:cxn>
              <a:cxn ang="0">
                <a:pos x="443" y="348"/>
              </a:cxn>
              <a:cxn ang="0">
                <a:pos x="383" y="218"/>
              </a:cxn>
              <a:cxn ang="0">
                <a:pos x="302" y="98"/>
              </a:cxn>
              <a:cxn ang="0">
                <a:pos x="181" y="33"/>
              </a:cxn>
              <a:cxn ang="0">
                <a:pos x="60" y="11"/>
              </a:cxn>
            </a:cxnLst>
            <a:rect l="0" t="0" r="r" b="b"/>
            <a:pathLst>
              <a:path w="1411" h="3440">
                <a:moveTo>
                  <a:pt x="0" y="0"/>
                </a:moveTo>
                <a:lnTo>
                  <a:pt x="50" y="22"/>
                </a:lnTo>
                <a:lnTo>
                  <a:pt x="91" y="33"/>
                </a:lnTo>
                <a:lnTo>
                  <a:pt x="131" y="22"/>
                </a:lnTo>
                <a:lnTo>
                  <a:pt x="171" y="54"/>
                </a:lnTo>
                <a:lnTo>
                  <a:pt x="212" y="76"/>
                </a:lnTo>
                <a:lnTo>
                  <a:pt x="252" y="98"/>
                </a:lnTo>
                <a:lnTo>
                  <a:pt x="292" y="141"/>
                </a:lnTo>
                <a:lnTo>
                  <a:pt x="332" y="174"/>
                </a:lnTo>
                <a:lnTo>
                  <a:pt x="342" y="218"/>
                </a:lnTo>
                <a:lnTo>
                  <a:pt x="342" y="261"/>
                </a:lnTo>
                <a:lnTo>
                  <a:pt x="383" y="305"/>
                </a:lnTo>
                <a:lnTo>
                  <a:pt x="413" y="348"/>
                </a:lnTo>
                <a:lnTo>
                  <a:pt x="413" y="403"/>
                </a:lnTo>
                <a:lnTo>
                  <a:pt x="443" y="446"/>
                </a:lnTo>
                <a:lnTo>
                  <a:pt x="463" y="490"/>
                </a:lnTo>
                <a:lnTo>
                  <a:pt x="453" y="577"/>
                </a:lnTo>
                <a:lnTo>
                  <a:pt x="453" y="620"/>
                </a:lnTo>
                <a:lnTo>
                  <a:pt x="473" y="664"/>
                </a:lnTo>
                <a:lnTo>
                  <a:pt x="483" y="707"/>
                </a:lnTo>
                <a:lnTo>
                  <a:pt x="494" y="751"/>
                </a:lnTo>
                <a:lnTo>
                  <a:pt x="494" y="794"/>
                </a:lnTo>
                <a:lnTo>
                  <a:pt x="494" y="838"/>
                </a:lnTo>
                <a:lnTo>
                  <a:pt x="494" y="882"/>
                </a:lnTo>
                <a:lnTo>
                  <a:pt x="494" y="925"/>
                </a:lnTo>
                <a:lnTo>
                  <a:pt x="504" y="969"/>
                </a:lnTo>
                <a:lnTo>
                  <a:pt x="483" y="1012"/>
                </a:lnTo>
                <a:lnTo>
                  <a:pt x="473" y="1056"/>
                </a:lnTo>
                <a:lnTo>
                  <a:pt x="473" y="1099"/>
                </a:lnTo>
                <a:lnTo>
                  <a:pt x="473" y="1143"/>
                </a:lnTo>
                <a:lnTo>
                  <a:pt x="483" y="1186"/>
                </a:lnTo>
                <a:lnTo>
                  <a:pt x="483" y="1230"/>
                </a:lnTo>
                <a:lnTo>
                  <a:pt x="463" y="1284"/>
                </a:lnTo>
                <a:lnTo>
                  <a:pt x="453" y="1328"/>
                </a:lnTo>
                <a:lnTo>
                  <a:pt x="453" y="1382"/>
                </a:lnTo>
                <a:lnTo>
                  <a:pt x="433" y="1426"/>
                </a:lnTo>
                <a:lnTo>
                  <a:pt x="403" y="1469"/>
                </a:lnTo>
                <a:lnTo>
                  <a:pt x="383" y="1513"/>
                </a:lnTo>
                <a:lnTo>
                  <a:pt x="383" y="1556"/>
                </a:lnTo>
                <a:lnTo>
                  <a:pt x="383" y="1600"/>
                </a:lnTo>
                <a:lnTo>
                  <a:pt x="363" y="1643"/>
                </a:lnTo>
                <a:lnTo>
                  <a:pt x="353" y="1687"/>
                </a:lnTo>
                <a:lnTo>
                  <a:pt x="363" y="1730"/>
                </a:lnTo>
                <a:lnTo>
                  <a:pt x="383" y="1785"/>
                </a:lnTo>
                <a:lnTo>
                  <a:pt x="443" y="1796"/>
                </a:lnTo>
                <a:lnTo>
                  <a:pt x="463" y="1850"/>
                </a:lnTo>
                <a:lnTo>
                  <a:pt x="483" y="1894"/>
                </a:lnTo>
                <a:lnTo>
                  <a:pt x="494" y="1937"/>
                </a:lnTo>
                <a:lnTo>
                  <a:pt x="494" y="1981"/>
                </a:lnTo>
                <a:lnTo>
                  <a:pt x="524" y="2024"/>
                </a:lnTo>
                <a:lnTo>
                  <a:pt x="524" y="2068"/>
                </a:lnTo>
                <a:lnTo>
                  <a:pt x="544" y="2122"/>
                </a:lnTo>
                <a:lnTo>
                  <a:pt x="584" y="2155"/>
                </a:lnTo>
                <a:lnTo>
                  <a:pt x="614" y="2198"/>
                </a:lnTo>
                <a:lnTo>
                  <a:pt x="624" y="2275"/>
                </a:lnTo>
                <a:lnTo>
                  <a:pt x="685" y="2285"/>
                </a:lnTo>
                <a:lnTo>
                  <a:pt x="705" y="2351"/>
                </a:lnTo>
                <a:lnTo>
                  <a:pt x="745" y="2394"/>
                </a:lnTo>
                <a:lnTo>
                  <a:pt x="786" y="2438"/>
                </a:lnTo>
                <a:lnTo>
                  <a:pt x="836" y="2470"/>
                </a:lnTo>
                <a:lnTo>
                  <a:pt x="876" y="2514"/>
                </a:lnTo>
                <a:lnTo>
                  <a:pt x="896" y="2568"/>
                </a:lnTo>
                <a:lnTo>
                  <a:pt x="947" y="2612"/>
                </a:lnTo>
                <a:lnTo>
                  <a:pt x="997" y="2634"/>
                </a:lnTo>
                <a:lnTo>
                  <a:pt x="1027" y="2677"/>
                </a:lnTo>
                <a:lnTo>
                  <a:pt x="1078" y="2721"/>
                </a:lnTo>
                <a:lnTo>
                  <a:pt x="1108" y="2764"/>
                </a:lnTo>
                <a:lnTo>
                  <a:pt x="1128" y="2808"/>
                </a:lnTo>
                <a:lnTo>
                  <a:pt x="1158" y="2851"/>
                </a:lnTo>
                <a:lnTo>
                  <a:pt x="1188" y="2906"/>
                </a:lnTo>
                <a:lnTo>
                  <a:pt x="1229" y="2949"/>
                </a:lnTo>
                <a:lnTo>
                  <a:pt x="1269" y="3004"/>
                </a:lnTo>
                <a:lnTo>
                  <a:pt x="1279" y="3058"/>
                </a:lnTo>
                <a:lnTo>
                  <a:pt x="1289" y="3113"/>
                </a:lnTo>
                <a:lnTo>
                  <a:pt x="1319" y="3156"/>
                </a:lnTo>
                <a:lnTo>
                  <a:pt x="1350" y="3210"/>
                </a:lnTo>
                <a:lnTo>
                  <a:pt x="1360" y="3265"/>
                </a:lnTo>
                <a:lnTo>
                  <a:pt x="1370" y="3308"/>
                </a:lnTo>
                <a:lnTo>
                  <a:pt x="1390" y="3352"/>
                </a:lnTo>
                <a:lnTo>
                  <a:pt x="1400" y="3395"/>
                </a:lnTo>
                <a:lnTo>
                  <a:pt x="1400" y="3439"/>
                </a:lnTo>
                <a:lnTo>
                  <a:pt x="1400" y="3319"/>
                </a:lnTo>
                <a:lnTo>
                  <a:pt x="1410" y="3232"/>
                </a:lnTo>
                <a:lnTo>
                  <a:pt x="1410" y="3145"/>
                </a:lnTo>
                <a:lnTo>
                  <a:pt x="1410" y="3102"/>
                </a:lnTo>
                <a:lnTo>
                  <a:pt x="1380" y="3058"/>
                </a:lnTo>
                <a:lnTo>
                  <a:pt x="1340" y="3058"/>
                </a:lnTo>
                <a:lnTo>
                  <a:pt x="1309" y="2982"/>
                </a:lnTo>
                <a:lnTo>
                  <a:pt x="1299" y="2938"/>
                </a:lnTo>
                <a:lnTo>
                  <a:pt x="1259" y="2862"/>
                </a:lnTo>
                <a:lnTo>
                  <a:pt x="1239" y="2819"/>
                </a:lnTo>
                <a:lnTo>
                  <a:pt x="1178" y="2753"/>
                </a:lnTo>
                <a:lnTo>
                  <a:pt x="1098" y="2721"/>
                </a:lnTo>
                <a:lnTo>
                  <a:pt x="1037" y="2721"/>
                </a:lnTo>
                <a:lnTo>
                  <a:pt x="1007" y="2579"/>
                </a:lnTo>
                <a:lnTo>
                  <a:pt x="997" y="2514"/>
                </a:lnTo>
                <a:lnTo>
                  <a:pt x="967" y="2470"/>
                </a:lnTo>
                <a:lnTo>
                  <a:pt x="886" y="2460"/>
                </a:lnTo>
                <a:lnTo>
                  <a:pt x="806" y="2449"/>
                </a:lnTo>
                <a:lnTo>
                  <a:pt x="765" y="2438"/>
                </a:lnTo>
                <a:lnTo>
                  <a:pt x="755" y="2351"/>
                </a:lnTo>
                <a:lnTo>
                  <a:pt x="735" y="2307"/>
                </a:lnTo>
                <a:lnTo>
                  <a:pt x="715" y="2253"/>
                </a:lnTo>
                <a:lnTo>
                  <a:pt x="675" y="2209"/>
                </a:lnTo>
                <a:lnTo>
                  <a:pt x="635" y="2187"/>
                </a:lnTo>
                <a:lnTo>
                  <a:pt x="554" y="2100"/>
                </a:lnTo>
                <a:lnTo>
                  <a:pt x="534" y="2057"/>
                </a:lnTo>
                <a:lnTo>
                  <a:pt x="534" y="1959"/>
                </a:lnTo>
                <a:lnTo>
                  <a:pt x="524" y="1894"/>
                </a:lnTo>
                <a:lnTo>
                  <a:pt x="494" y="1839"/>
                </a:lnTo>
                <a:lnTo>
                  <a:pt x="443" y="1785"/>
                </a:lnTo>
                <a:lnTo>
                  <a:pt x="413" y="1741"/>
                </a:lnTo>
                <a:lnTo>
                  <a:pt x="393" y="1687"/>
                </a:lnTo>
                <a:lnTo>
                  <a:pt x="403" y="1632"/>
                </a:lnTo>
                <a:lnTo>
                  <a:pt x="403" y="1589"/>
                </a:lnTo>
                <a:lnTo>
                  <a:pt x="413" y="1545"/>
                </a:lnTo>
                <a:lnTo>
                  <a:pt x="433" y="1491"/>
                </a:lnTo>
                <a:lnTo>
                  <a:pt x="433" y="1447"/>
                </a:lnTo>
                <a:lnTo>
                  <a:pt x="463" y="1393"/>
                </a:lnTo>
                <a:lnTo>
                  <a:pt x="483" y="1349"/>
                </a:lnTo>
                <a:lnTo>
                  <a:pt x="494" y="1295"/>
                </a:lnTo>
                <a:lnTo>
                  <a:pt x="494" y="1252"/>
                </a:lnTo>
                <a:lnTo>
                  <a:pt x="483" y="1208"/>
                </a:lnTo>
                <a:lnTo>
                  <a:pt x="494" y="1164"/>
                </a:lnTo>
                <a:lnTo>
                  <a:pt x="524" y="1067"/>
                </a:lnTo>
                <a:lnTo>
                  <a:pt x="524" y="1023"/>
                </a:lnTo>
                <a:lnTo>
                  <a:pt x="524" y="936"/>
                </a:lnTo>
                <a:lnTo>
                  <a:pt x="524" y="871"/>
                </a:lnTo>
                <a:lnTo>
                  <a:pt x="514" y="805"/>
                </a:lnTo>
                <a:lnTo>
                  <a:pt x="524" y="762"/>
                </a:lnTo>
                <a:lnTo>
                  <a:pt x="544" y="707"/>
                </a:lnTo>
                <a:lnTo>
                  <a:pt x="534" y="642"/>
                </a:lnTo>
                <a:lnTo>
                  <a:pt x="524" y="599"/>
                </a:lnTo>
                <a:lnTo>
                  <a:pt x="514" y="555"/>
                </a:lnTo>
                <a:lnTo>
                  <a:pt x="554" y="522"/>
                </a:lnTo>
                <a:lnTo>
                  <a:pt x="584" y="479"/>
                </a:lnTo>
                <a:lnTo>
                  <a:pt x="594" y="435"/>
                </a:lnTo>
                <a:lnTo>
                  <a:pt x="665" y="392"/>
                </a:lnTo>
                <a:lnTo>
                  <a:pt x="725" y="305"/>
                </a:lnTo>
                <a:lnTo>
                  <a:pt x="786" y="239"/>
                </a:lnTo>
                <a:lnTo>
                  <a:pt x="826" y="218"/>
                </a:lnTo>
                <a:lnTo>
                  <a:pt x="856" y="174"/>
                </a:lnTo>
                <a:lnTo>
                  <a:pt x="856" y="131"/>
                </a:lnTo>
                <a:lnTo>
                  <a:pt x="876" y="76"/>
                </a:lnTo>
                <a:lnTo>
                  <a:pt x="917" y="44"/>
                </a:lnTo>
                <a:lnTo>
                  <a:pt x="957" y="0"/>
                </a:lnTo>
                <a:lnTo>
                  <a:pt x="917" y="11"/>
                </a:lnTo>
                <a:lnTo>
                  <a:pt x="856" y="22"/>
                </a:lnTo>
                <a:lnTo>
                  <a:pt x="796" y="44"/>
                </a:lnTo>
                <a:lnTo>
                  <a:pt x="765" y="87"/>
                </a:lnTo>
                <a:lnTo>
                  <a:pt x="776" y="131"/>
                </a:lnTo>
                <a:lnTo>
                  <a:pt x="755" y="174"/>
                </a:lnTo>
                <a:lnTo>
                  <a:pt x="755" y="218"/>
                </a:lnTo>
                <a:lnTo>
                  <a:pt x="826" y="229"/>
                </a:lnTo>
                <a:lnTo>
                  <a:pt x="786" y="272"/>
                </a:lnTo>
                <a:lnTo>
                  <a:pt x="745" y="305"/>
                </a:lnTo>
                <a:lnTo>
                  <a:pt x="705" y="348"/>
                </a:lnTo>
                <a:lnTo>
                  <a:pt x="665" y="424"/>
                </a:lnTo>
                <a:lnTo>
                  <a:pt x="624" y="435"/>
                </a:lnTo>
                <a:lnTo>
                  <a:pt x="584" y="468"/>
                </a:lnTo>
                <a:lnTo>
                  <a:pt x="544" y="479"/>
                </a:lnTo>
                <a:lnTo>
                  <a:pt x="534" y="522"/>
                </a:lnTo>
                <a:lnTo>
                  <a:pt x="534" y="566"/>
                </a:lnTo>
                <a:lnTo>
                  <a:pt x="494" y="620"/>
                </a:lnTo>
                <a:lnTo>
                  <a:pt x="483" y="664"/>
                </a:lnTo>
                <a:lnTo>
                  <a:pt x="483" y="707"/>
                </a:lnTo>
                <a:lnTo>
                  <a:pt x="483" y="620"/>
                </a:lnTo>
                <a:lnTo>
                  <a:pt x="473" y="511"/>
                </a:lnTo>
                <a:lnTo>
                  <a:pt x="463" y="446"/>
                </a:lnTo>
                <a:lnTo>
                  <a:pt x="453" y="403"/>
                </a:lnTo>
                <a:lnTo>
                  <a:pt x="443" y="348"/>
                </a:lnTo>
                <a:lnTo>
                  <a:pt x="413" y="305"/>
                </a:lnTo>
                <a:lnTo>
                  <a:pt x="383" y="261"/>
                </a:lnTo>
                <a:lnTo>
                  <a:pt x="383" y="218"/>
                </a:lnTo>
                <a:lnTo>
                  <a:pt x="353" y="174"/>
                </a:lnTo>
                <a:lnTo>
                  <a:pt x="312" y="141"/>
                </a:lnTo>
                <a:lnTo>
                  <a:pt x="302" y="98"/>
                </a:lnTo>
                <a:lnTo>
                  <a:pt x="262" y="76"/>
                </a:lnTo>
                <a:lnTo>
                  <a:pt x="222" y="76"/>
                </a:lnTo>
                <a:lnTo>
                  <a:pt x="181" y="33"/>
                </a:lnTo>
                <a:lnTo>
                  <a:pt x="141" y="11"/>
                </a:lnTo>
                <a:lnTo>
                  <a:pt x="101" y="0"/>
                </a:lnTo>
                <a:lnTo>
                  <a:pt x="60" y="11"/>
                </a:lnTo>
                <a:lnTo>
                  <a:pt x="20" y="11"/>
                </a:lnTo>
                <a:lnTo>
                  <a:pt x="0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30" name="Freeform 14"/>
          <p:cNvSpPr>
            <a:spLocks/>
          </p:cNvSpPr>
          <p:nvPr/>
        </p:nvSpPr>
        <p:spPr bwMode="auto">
          <a:xfrm>
            <a:off x="796925" y="1946275"/>
            <a:ext cx="7750175" cy="2227263"/>
          </a:xfrm>
          <a:custGeom>
            <a:avLst/>
            <a:gdLst/>
            <a:ahLst/>
            <a:cxnLst>
              <a:cxn ang="0">
                <a:pos x="151" y="54"/>
              </a:cxn>
              <a:cxn ang="0">
                <a:pos x="282" y="250"/>
              </a:cxn>
              <a:cxn ang="0">
                <a:pos x="524" y="261"/>
              </a:cxn>
              <a:cxn ang="0">
                <a:pos x="686" y="467"/>
              </a:cxn>
              <a:cxn ang="0">
                <a:pos x="766" y="706"/>
              </a:cxn>
              <a:cxn ang="0">
                <a:pos x="918" y="739"/>
              </a:cxn>
              <a:cxn ang="0">
                <a:pos x="1008" y="815"/>
              </a:cxn>
              <a:cxn ang="0">
                <a:pos x="1210" y="869"/>
              </a:cxn>
              <a:cxn ang="0">
                <a:pos x="1331" y="772"/>
              </a:cxn>
              <a:cxn ang="0">
                <a:pos x="1412" y="565"/>
              </a:cxn>
              <a:cxn ang="0">
                <a:pos x="1291" y="359"/>
              </a:cxn>
              <a:cxn ang="0">
                <a:pos x="1412" y="163"/>
              </a:cxn>
              <a:cxn ang="0">
                <a:pos x="1603" y="206"/>
              </a:cxn>
              <a:cxn ang="0">
                <a:pos x="1785" y="250"/>
              </a:cxn>
              <a:cxn ang="0">
                <a:pos x="1967" y="250"/>
              </a:cxn>
              <a:cxn ang="0">
                <a:pos x="2088" y="217"/>
              </a:cxn>
              <a:cxn ang="0">
                <a:pos x="2219" y="120"/>
              </a:cxn>
              <a:cxn ang="0">
                <a:pos x="2420" y="261"/>
              </a:cxn>
              <a:cxn ang="0">
                <a:pos x="2612" y="348"/>
              </a:cxn>
              <a:cxn ang="0">
                <a:pos x="2783" y="478"/>
              </a:cxn>
              <a:cxn ang="0">
                <a:pos x="2985" y="576"/>
              </a:cxn>
              <a:cxn ang="0">
                <a:pos x="3177" y="652"/>
              </a:cxn>
              <a:cxn ang="0">
                <a:pos x="3378" y="772"/>
              </a:cxn>
              <a:cxn ang="0">
                <a:pos x="3580" y="706"/>
              </a:cxn>
              <a:cxn ang="0">
                <a:pos x="3782" y="772"/>
              </a:cxn>
              <a:cxn ang="0">
                <a:pos x="3983" y="706"/>
              </a:cxn>
              <a:cxn ang="0">
                <a:pos x="4195" y="696"/>
              </a:cxn>
              <a:cxn ang="0">
                <a:pos x="4397" y="783"/>
              </a:cxn>
              <a:cxn ang="0">
                <a:pos x="4599" y="783"/>
              </a:cxn>
              <a:cxn ang="0">
                <a:pos x="4800" y="761"/>
              </a:cxn>
              <a:cxn ang="0">
                <a:pos x="4760" y="848"/>
              </a:cxn>
              <a:cxn ang="0">
                <a:pos x="4498" y="924"/>
              </a:cxn>
              <a:cxn ang="0">
                <a:pos x="4296" y="978"/>
              </a:cxn>
              <a:cxn ang="0">
                <a:pos x="4276" y="1130"/>
              </a:cxn>
              <a:cxn ang="0">
                <a:pos x="4165" y="1293"/>
              </a:cxn>
              <a:cxn ang="0">
                <a:pos x="3933" y="1337"/>
              </a:cxn>
              <a:cxn ang="0">
                <a:pos x="3620" y="1185"/>
              </a:cxn>
              <a:cxn ang="0">
                <a:pos x="3409" y="1011"/>
              </a:cxn>
              <a:cxn ang="0">
                <a:pos x="3177" y="978"/>
              </a:cxn>
              <a:cxn ang="0">
                <a:pos x="2955" y="859"/>
              </a:cxn>
              <a:cxn ang="0">
                <a:pos x="2703" y="848"/>
              </a:cxn>
              <a:cxn ang="0">
                <a:pos x="2471" y="924"/>
              </a:cxn>
              <a:cxn ang="0">
                <a:pos x="2239" y="859"/>
              </a:cxn>
              <a:cxn ang="0">
                <a:pos x="2027" y="772"/>
              </a:cxn>
              <a:cxn ang="0">
                <a:pos x="1926" y="946"/>
              </a:cxn>
              <a:cxn ang="0">
                <a:pos x="1916" y="1163"/>
              </a:cxn>
              <a:cxn ang="0">
                <a:pos x="1805" y="1359"/>
              </a:cxn>
              <a:cxn ang="0">
                <a:pos x="1593" y="1402"/>
              </a:cxn>
              <a:cxn ang="0">
                <a:pos x="1382" y="1326"/>
              </a:cxn>
              <a:cxn ang="0">
                <a:pos x="1180" y="1239"/>
              </a:cxn>
              <a:cxn ang="0">
                <a:pos x="978" y="1217"/>
              </a:cxn>
              <a:cxn ang="0">
                <a:pos x="777" y="1337"/>
              </a:cxn>
              <a:cxn ang="0">
                <a:pos x="625" y="1250"/>
              </a:cxn>
              <a:cxn ang="0">
                <a:pos x="504" y="1087"/>
              </a:cxn>
              <a:cxn ang="0">
                <a:pos x="373" y="902"/>
              </a:cxn>
              <a:cxn ang="0">
                <a:pos x="182" y="783"/>
              </a:cxn>
              <a:cxn ang="0">
                <a:pos x="121" y="598"/>
              </a:cxn>
              <a:cxn ang="0">
                <a:pos x="61" y="413"/>
              </a:cxn>
              <a:cxn ang="0">
                <a:pos x="61" y="196"/>
              </a:cxn>
              <a:cxn ang="0">
                <a:pos x="0" y="0"/>
              </a:cxn>
            </a:cxnLst>
            <a:rect l="0" t="0" r="r" b="b"/>
            <a:pathLst>
              <a:path w="4882" h="1403">
                <a:moveTo>
                  <a:pt x="0" y="0"/>
                </a:moveTo>
                <a:lnTo>
                  <a:pt x="40" y="22"/>
                </a:lnTo>
                <a:lnTo>
                  <a:pt x="81" y="33"/>
                </a:lnTo>
                <a:lnTo>
                  <a:pt x="121" y="11"/>
                </a:lnTo>
                <a:lnTo>
                  <a:pt x="151" y="54"/>
                </a:lnTo>
                <a:lnTo>
                  <a:pt x="192" y="76"/>
                </a:lnTo>
                <a:lnTo>
                  <a:pt x="222" y="120"/>
                </a:lnTo>
                <a:lnTo>
                  <a:pt x="242" y="163"/>
                </a:lnTo>
                <a:lnTo>
                  <a:pt x="252" y="206"/>
                </a:lnTo>
                <a:lnTo>
                  <a:pt x="282" y="250"/>
                </a:lnTo>
                <a:lnTo>
                  <a:pt x="323" y="272"/>
                </a:lnTo>
                <a:lnTo>
                  <a:pt x="363" y="272"/>
                </a:lnTo>
                <a:lnTo>
                  <a:pt x="403" y="250"/>
                </a:lnTo>
                <a:lnTo>
                  <a:pt x="484" y="250"/>
                </a:lnTo>
                <a:lnTo>
                  <a:pt x="524" y="261"/>
                </a:lnTo>
                <a:lnTo>
                  <a:pt x="565" y="304"/>
                </a:lnTo>
                <a:lnTo>
                  <a:pt x="595" y="348"/>
                </a:lnTo>
                <a:lnTo>
                  <a:pt x="635" y="380"/>
                </a:lnTo>
                <a:lnTo>
                  <a:pt x="666" y="424"/>
                </a:lnTo>
                <a:lnTo>
                  <a:pt x="686" y="467"/>
                </a:lnTo>
                <a:lnTo>
                  <a:pt x="686" y="511"/>
                </a:lnTo>
                <a:lnTo>
                  <a:pt x="686" y="554"/>
                </a:lnTo>
                <a:lnTo>
                  <a:pt x="706" y="609"/>
                </a:lnTo>
                <a:lnTo>
                  <a:pt x="726" y="663"/>
                </a:lnTo>
                <a:lnTo>
                  <a:pt x="766" y="706"/>
                </a:lnTo>
                <a:lnTo>
                  <a:pt x="807" y="717"/>
                </a:lnTo>
                <a:lnTo>
                  <a:pt x="847" y="674"/>
                </a:lnTo>
                <a:lnTo>
                  <a:pt x="887" y="652"/>
                </a:lnTo>
                <a:lnTo>
                  <a:pt x="908" y="696"/>
                </a:lnTo>
                <a:lnTo>
                  <a:pt x="918" y="739"/>
                </a:lnTo>
                <a:lnTo>
                  <a:pt x="898" y="783"/>
                </a:lnTo>
                <a:lnTo>
                  <a:pt x="887" y="826"/>
                </a:lnTo>
                <a:lnTo>
                  <a:pt x="928" y="869"/>
                </a:lnTo>
                <a:lnTo>
                  <a:pt x="968" y="848"/>
                </a:lnTo>
                <a:lnTo>
                  <a:pt x="1008" y="815"/>
                </a:lnTo>
                <a:lnTo>
                  <a:pt x="1049" y="826"/>
                </a:lnTo>
                <a:lnTo>
                  <a:pt x="1089" y="848"/>
                </a:lnTo>
                <a:lnTo>
                  <a:pt x="1129" y="848"/>
                </a:lnTo>
                <a:lnTo>
                  <a:pt x="1170" y="859"/>
                </a:lnTo>
                <a:lnTo>
                  <a:pt x="1210" y="869"/>
                </a:lnTo>
                <a:lnTo>
                  <a:pt x="1220" y="826"/>
                </a:lnTo>
                <a:lnTo>
                  <a:pt x="1261" y="815"/>
                </a:lnTo>
                <a:lnTo>
                  <a:pt x="1301" y="826"/>
                </a:lnTo>
                <a:lnTo>
                  <a:pt x="1341" y="815"/>
                </a:lnTo>
                <a:lnTo>
                  <a:pt x="1331" y="772"/>
                </a:lnTo>
                <a:lnTo>
                  <a:pt x="1331" y="728"/>
                </a:lnTo>
                <a:lnTo>
                  <a:pt x="1372" y="696"/>
                </a:lnTo>
                <a:lnTo>
                  <a:pt x="1392" y="652"/>
                </a:lnTo>
                <a:lnTo>
                  <a:pt x="1382" y="609"/>
                </a:lnTo>
                <a:lnTo>
                  <a:pt x="1412" y="565"/>
                </a:lnTo>
                <a:lnTo>
                  <a:pt x="1412" y="522"/>
                </a:lnTo>
                <a:lnTo>
                  <a:pt x="1372" y="500"/>
                </a:lnTo>
                <a:lnTo>
                  <a:pt x="1331" y="446"/>
                </a:lnTo>
                <a:lnTo>
                  <a:pt x="1301" y="402"/>
                </a:lnTo>
                <a:lnTo>
                  <a:pt x="1291" y="359"/>
                </a:lnTo>
                <a:lnTo>
                  <a:pt x="1291" y="315"/>
                </a:lnTo>
                <a:lnTo>
                  <a:pt x="1301" y="272"/>
                </a:lnTo>
                <a:lnTo>
                  <a:pt x="1341" y="228"/>
                </a:lnTo>
                <a:lnTo>
                  <a:pt x="1372" y="185"/>
                </a:lnTo>
                <a:lnTo>
                  <a:pt x="1412" y="163"/>
                </a:lnTo>
                <a:lnTo>
                  <a:pt x="1442" y="206"/>
                </a:lnTo>
                <a:lnTo>
                  <a:pt x="1482" y="217"/>
                </a:lnTo>
                <a:lnTo>
                  <a:pt x="1523" y="206"/>
                </a:lnTo>
                <a:lnTo>
                  <a:pt x="1563" y="206"/>
                </a:lnTo>
                <a:lnTo>
                  <a:pt x="1603" y="206"/>
                </a:lnTo>
                <a:lnTo>
                  <a:pt x="1654" y="196"/>
                </a:lnTo>
                <a:lnTo>
                  <a:pt x="1694" y="185"/>
                </a:lnTo>
                <a:lnTo>
                  <a:pt x="1735" y="185"/>
                </a:lnTo>
                <a:lnTo>
                  <a:pt x="1775" y="206"/>
                </a:lnTo>
                <a:lnTo>
                  <a:pt x="1785" y="250"/>
                </a:lnTo>
                <a:lnTo>
                  <a:pt x="1825" y="250"/>
                </a:lnTo>
                <a:lnTo>
                  <a:pt x="1866" y="283"/>
                </a:lnTo>
                <a:lnTo>
                  <a:pt x="1906" y="315"/>
                </a:lnTo>
                <a:lnTo>
                  <a:pt x="1946" y="293"/>
                </a:lnTo>
                <a:lnTo>
                  <a:pt x="1967" y="250"/>
                </a:lnTo>
                <a:lnTo>
                  <a:pt x="1977" y="206"/>
                </a:lnTo>
                <a:lnTo>
                  <a:pt x="1997" y="163"/>
                </a:lnTo>
                <a:lnTo>
                  <a:pt x="2037" y="152"/>
                </a:lnTo>
                <a:lnTo>
                  <a:pt x="2047" y="196"/>
                </a:lnTo>
                <a:lnTo>
                  <a:pt x="2088" y="217"/>
                </a:lnTo>
                <a:lnTo>
                  <a:pt x="2128" y="217"/>
                </a:lnTo>
                <a:lnTo>
                  <a:pt x="2138" y="174"/>
                </a:lnTo>
                <a:lnTo>
                  <a:pt x="2138" y="130"/>
                </a:lnTo>
                <a:lnTo>
                  <a:pt x="2178" y="120"/>
                </a:lnTo>
                <a:lnTo>
                  <a:pt x="2219" y="120"/>
                </a:lnTo>
                <a:lnTo>
                  <a:pt x="2259" y="163"/>
                </a:lnTo>
                <a:lnTo>
                  <a:pt x="2299" y="196"/>
                </a:lnTo>
                <a:lnTo>
                  <a:pt x="2340" y="196"/>
                </a:lnTo>
                <a:lnTo>
                  <a:pt x="2380" y="217"/>
                </a:lnTo>
                <a:lnTo>
                  <a:pt x="2420" y="261"/>
                </a:lnTo>
                <a:lnTo>
                  <a:pt x="2451" y="304"/>
                </a:lnTo>
                <a:lnTo>
                  <a:pt x="2491" y="337"/>
                </a:lnTo>
                <a:lnTo>
                  <a:pt x="2531" y="348"/>
                </a:lnTo>
                <a:lnTo>
                  <a:pt x="2572" y="348"/>
                </a:lnTo>
                <a:lnTo>
                  <a:pt x="2612" y="348"/>
                </a:lnTo>
                <a:lnTo>
                  <a:pt x="2652" y="359"/>
                </a:lnTo>
                <a:lnTo>
                  <a:pt x="2693" y="370"/>
                </a:lnTo>
                <a:lnTo>
                  <a:pt x="2733" y="391"/>
                </a:lnTo>
                <a:lnTo>
                  <a:pt x="2773" y="435"/>
                </a:lnTo>
                <a:lnTo>
                  <a:pt x="2783" y="478"/>
                </a:lnTo>
                <a:lnTo>
                  <a:pt x="2804" y="522"/>
                </a:lnTo>
                <a:lnTo>
                  <a:pt x="2854" y="565"/>
                </a:lnTo>
                <a:lnTo>
                  <a:pt x="2894" y="576"/>
                </a:lnTo>
                <a:lnTo>
                  <a:pt x="2945" y="576"/>
                </a:lnTo>
                <a:lnTo>
                  <a:pt x="2985" y="576"/>
                </a:lnTo>
                <a:lnTo>
                  <a:pt x="3025" y="576"/>
                </a:lnTo>
                <a:lnTo>
                  <a:pt x="3066" y="576"/>
                </a:lnTo>
                <a:lnTo>
                  <a:pt x="3106" y="587"/>
                </a:lnTo>
                <a:lnTo>
                  <a:pt x="3146" y="609"/>
                </a:lnTo>
                <a:lnTo>
                  <a:pt x="3177" y="652"/>
                </a:lnTo>
                <a:lnTo>
                  <a:pt x="3217" y="685"/>
                </a:lnTo>
                <a:lnTo>
                  <a:pt x="3257" y="696"/>
                </a:lnTo>
                <a:lnTo>
                  <a:pt x="3298" y="728"/>
                </a:lnTo>
                <a:lnTo>
                  <a:pt x="3338" y="772"/>
                </a:lnTo>
                <a:lnTo>
                  <a:pt x="3378" y="772"/>
                </a:lnTo>
                <a:lnTo>
                  <a:pt x="3419" y="772"/>
                </a:lnTo>
                <a:lnTo>
                  <a:pt x="3469" y="761"/>
                </a:lnTo>
                <a:lnTo>
                  <a:pt x="3509" y="761"/>
                </a:lnTo>
                <a:lnTo>
                  <a:pt x="3540" y="717"/>
                </a:lnTo>
                <a:lnTo>
                  <a:pt x="3580" y="706"/>
                </a:lnTo>
                <a:lnTo>
                  <a:pt x="3620" y="706"/>
                </a:lnTo>
                <a:lnTo>
                  <a:pt x="3661" y="706"/>
                </a:lnTo>
                <a:lnTo>
                  <a:pt x="3701" y="750"/>
                </a:lnTo>
                <a:lnTo>
                  <a:pt x="3741" y="772"/>
                </a:lnTo>
                <a:lnTo>
                  <a:pt x="3782" y="772"/>
                </a:lnTo>
                <a:lnTo>
                  <a:pt x="3822" y="761"/>
                </a:lnTo>
                <a:lnTo>
                  <a:pt x="3862" y="739"/>
                </a:lnTo>
                <a:lnTo>
                  <a:pt x="3903" y="717"/>
                </a:lnTo>
                <a:lnTo>
                  <a:pt x="3943" y="706"/>
                </a:lnTo>
                <a:lnTo>
                  <a:pt x="3983" y="706"/>
                </a:lnTo>
                <a:lnTo>
                  <a:pt x="4034" y="706"/>
                </a:lnTo>
                <a:lnTo>
                  <a:pt x="4074" y="696"/>
                </a:lnTo>
                <a:lnTo>
                  <a:pt x="4115" y="696"/>
                </a:lnTo>
                <a:lnTo>
                  <a:pt x="4155" y="696"/>
                </a:lnTo>
                <a:lnTo>
                  <a:pt x="4195" y="696"/>
                </a:lnTo>
                <a:lnTo>
                  <a:pt x="4236" y="717"/>
                </a:lnTo>
                <a:lnTo>
                  <a:pt x="4276" y="750"/>
                </a:lnTo>
                <a:lnTo>
                  <a:pt x="4316" y="772"/>
                </a:lnTo>
                <a:lnTo>
                  <a:pt x="4357" y="783"/>
                </a:lnTo>
                <a:lnTo>
                  <a:pt x="4397" y="783"/>
                </a:lnTo>
                <a:lnTo>
                  <a:pt x="4437" y="783"/>
                </a:lnTo>
                <a:lnTo>
                  <a:pt x="4478" y="783"/>
                </a:lnTo>
                <a:lnTo>
                  <a:pt x="4518" y="783"/>
                </a:lnTo>
                <a:lnTo>
                  <a:pt x="4558" y="783"/>
                </a:lnTo>
                <a:lnTo>
                  <a:pt x="4599" y="783"/>
                </a:lnTo>
                <a:lnTo>
                  <a:pt x="4639" y="783"/>
                </a:lnTo>
                <a:lnTo>
                  <a:pt x="4679" y="772"/>
                </a:lnTo>
                <a:lnTo>
                  <a:pt x="4720" y="761"/>
                </a:lnTo>
                <a:lnTo>
                  <a:pt x="4760" y="761"/>
                </a:lnTo>
                <a:lnTo>
                  <a:pt x="4800" y="761"/>
                </a:lnTo>
                <a:lnTo>
                  <a:pt x="4841" y="772"/>
                </a:lnTo>
                <a:lnTo>
                  <a:pt x="4881" y="772"/>
                </a:lnTo>
                <a:lnTo>
                  <a:pt x="4841" y="815"/>
                </a:lnTo>
                <a:lnTo>
                  <a:pt x="4800" y="826"/>
                </a:lnTo>
                <a:lnTo>
                  <a:pt x="4760" y="848"/>
                </a:lnTo>
                <a:lnTo>
                  <a:pt x="4720" y="880"/>
                </a:lnTo>
                <a:lnTo>
                  <a:pt x="4679" y="891"/>
                </a:lnTo>
                <a:lnTo>
                  <a:pt x="4629" y="913"/>
                </a:lnTo>
                <a:lnTo>
                  <a:pt x="4548" y="924"/>
                </a:lnTo>
                <a:lnTo>
                  <a:pt x="4498" y="924"/>
                </a:lnTo>
                <a:lnTo>
                  <a:pt x="4457" y="935"/>
                </a:lnTo>
                <a:lnTo>
                  <a:pt x="4417" y="967"/>
                </a:lnTo>
                <a:lnTo>
                  <a:pt x="4377" y="978"/>
                </a:lnTo>
                <a:lnTo>
                  <a:pt x="4336" y="978"/>
                </a:lnTo>
                <a:lnTo>
                  <a:pt x="4296" y="978"/>
                </a:lnTo>
                <a:lnTo>
                  <a:pt x="4246" y="978"/>
                </a:lnTo>
                <a:lnTo>
                  <a:pt x="4205" y="1000"/>
                </a:lnTo>
                <a:lnTo>
                  <a:pt x="4205" y="1076"/>
                </a:lnTo>
                <a:lnTo>
                  <a:pt x="4215" y="1119"/>
                </a:lnTo>
                <a:lnTo>
                  <a:pt x="4276" y="1130"/>
                </a:lnTo>
                <a:lnTo>
                  <a:pt x="4316" y="1152"/>
                </a:lnTo>
                <a:lnTo>
                  <a:pt x="4276" y="1206"/>
                </a:lnTo>
                <a:lnTo>
                  <a:pt x="4236" y="1228"/>
                </a:lnTo>
                <a:lnTo>
                  <a:pt x="4195" y="1250"/>
                </a:lnTo>
                <a:lnTo>
                  <a:pt x="4165" y="1293"/>
                </a:lnTo>
                <a:lnTo>
                  <a:pt x="4125" y="1337"/>
                </a:lnTo>
                <a:lnTo>
                  <a:pt x="4074" y="1337"/>
                </a:lnTo>
                <a:lnTo>
                  <a:pt x="4024" y="1337"/>
                </a:lnTo>
                <a:lnTo>
                  <a:pt x="3973" y="1337"/>
                </a:lnTo>
                <a:lnTo>
                  <a:pt x="3933" y="1337"/>
                </a:lnTo>
                <a:lnTo>
                  <a:pt x="3842" y="1337"/>
                </a:lnTo>
                <a:lnTo>
                  <a:pt x="3731" y="1315"/>
                </a:lnTo>
                <a:lnTo>
                  <a:pt x="3691" y="1293"/>
                </a:lnTo>
                <a:lnTo>
                  <a:pt x="3651" y="1239"/>
                </a:lnTo>
                <a:lnTo>
                  <a:pt x="3620" y="1185"/>
                </a:lnTo>
                <a:lnTo>
                  <a:pt x="3600" y="1141"/>
                </a:lnTo>
                <a:lnTo>
                  <a:pt x="3550" y="1109"/>
                </a:lnTo>
                <a:lnTo>
                  <a:pt x="3489" y="1087"/>
                </a:lnTo>
                <a:lnTo>
                  <a:pt x="3449" y="1043"/>
                </a:lnTo>
                <a:lnTo>
                  <a:pt x="3409" y="1011"/>
                </a:lnTo>
                <a:lnTo>
                  <a:pt x="3368" y="989"/>
                </a:lnTo>
                <a:lnTo>
                  <a:pt x="3328" y="978"/>
                </a:lnTo>
                <a:lnTo>
                  <a:pt x="3257" y="967"/>
                </a:lnTo>
                <a:lnTo>
                  <a:pt x="3217" y="967"/>
                </a:lnTo>
                <a:lnTo>
                  <a:pt x="3177" y="978"/>
                </a:lnTo>
                <a:lnTo>
                  <a:pt x="3136" y="978"/>
                </a:lnTo>
                <a:lnTo>
                  <a:pt x="3106" y="935"/>
                </a:lnTo>
                <a:lnTo>
                  <a:pt x="3076" y="891"/>
                </a:lnTo>
                <a:lnTo>
                  <a:pt x="2995" y="869"/>
                </a:lnTo>
                <a:lnTo>
                  <a:pt x="2955" y="859"/>
                </a:lnTo>
                <a:lnTo>
                  <a:pt x="2904" y="837"/>
                </a:lnTo>
                <a:lnTo>
                  <a:pt x="2824" y="826"/>
                </a:lnTo>
                <a:lnTo>
                  <a:pt x="2783" y="815"/>
                </a:lnTo>
                <a:lnTo>
                  <a:pt x="2743" y="826"/>
                </a:lnTo>
                <a:lnTo>
                  <a:pt x="2703" y="848"/>
                </a:lnTo>
                <a:lnTo>
                  <a:pt x="2662" y="869"/>
                </a:lnTo>
                <a:lnTo>
                  <a:pt x="2612" y="880"/>
                </a:lnTo>
                <a:lnTo>
                  <a:pt x="2562" y="891"/>
                </a:lnTo>
                <a:lnTo>
                  <a:pt x="2511" y="902"/>
                </a:lnTo>
                <a:lnTo>
                  <a:pt x="2471" y="924"/>
                </a:lnTo>
                <a:lnTo>
                  <a:pt x="2430" y="924"/>
                </a:lnTo>
                <a:lnTo>
                  <a:pt x="2390" y="913"/>
                </a:lnTo>
                <a:lnTo>
                  <a:pt x="2350" y="902"/>
                </a:lnTo>
                <a:lnTo>
                  <a:pt x="2279" y="869"/>
                </a:lnTo>
                <a:lnTo>
                  <a:pt x="2239" y="859"/>
                </a:lnTo>
                <a:lnTo>
                  <a:pt x="2198" y="837"/>
                </a:lnTo>
                <a:lnTo>
                  <a:pt x="2158" y="815"/>
                </a:lnTo>
                <a:lnTo>
                  <a:pt x="2118" y="783"/>
                </a:lnTo>
                <a:lnTo>
                  <a:pt x="2067" y="772"/>
                </a:lnTo>
                <a:lnTo>
                  <a:pt x="2027" y="772"/>
                </a:lnTo>
                <a:lnTo>
                  <a:pt x="1987" y="793"/>
                </a:lnTo>
                <a:lnTo>
                  <a:pt x="1946" y="815"/>
                </a:lnTo>
                <a:lnTo>
                  <a:pt x="1926" y="859"/>
                </a:lnTo>
                <a:lnTo>
                  <a:pt x="1926" y="902"/>
                </a:lnTo>
                <a:lnTo>
                  <a:pt x="1926" y="946"/>
                </a:lnTo>
                <a:lnTo>
                  <a:pt x="1896" y="989"/>
                </a:lnTo>
                <a:lnTo>
                  <a:pt x="1876" y="1032"/>
                </a:lnTo>
                <a:lnTo>
                  <a:pt x="1876" y="1076"/>
                </a:lnTo>
                <a:lnTo>
                  <a:pt x="1896" y="1119"/>
                </a:lnTo>
                <a:lnTo>
                  <a:pt x="1916" y="1163"/>
                </a:lnTo>
                <a:lnTo>
                  <a:pt x="1916" y="1206"/>
                </a:lnTo>
                <a:lnTo>
                  <a:pt x="1916" y="1293"/>
                </a:lnTo>
                <a:lnTo>
                  <a:pt x="1906" y="1337"/>
                </a:lnTo>
                <a:lnTo>
                  <a:pt x="1866" y="1359"/>
                </a:lnTo>
                <a:lnTo>
                  <a:pt x="1805" y="1359"/>
                </a:lnTo>
                <a:lnTo>
                  <a:pt x="1755" y="1380"/>
                </a:lnTo>
                <a:lnTo>
                  <a:pt x="1714" y="1380"/>
                </a:lnTo>
                <a:lnTo>
                  <a:pt x="1674" y="1391"/>
                </a:lnTo>
                <a:lnTo>
                  <a:pt x="1634" y="1391"/>
                </a:lnTo>
                <a:lnTo>
                  <a:pt x="1593" y="1402"/>
                </a:lnTo>
                <a:lnTo>
                  <a:pt x="1553" y="1369"/>
                </a:lnTo>
                <a:lnTo>
                  <a:pt x="1513" y="1348"/>
                </a:lnTo>
                <a:lnTo>
                  <a:pt x="1472" y="1348"/>
                </a:lnTo>
                <a:lnTo>
                  <a:pt x="1432" y="1348"/>
                </a:lnTo>
                <a:lnTo>
                  <a:pt x="1382" y="1326"/>
                </a:lnTo>
                <a:lnTo>
                  <a:pt x="1341" y="1304"/>
                </a:lnTo>
                <a:lnTo>
                  <a:pt x="1301" y="1272"/>
                </a:lnTo>
                <a:lnTo>
                  <a:pt x="1261" y="1250"/>
                </a:lnTo>
                <a:lnTo>
                  <a:pt x="1220" y="1239"/>
                </a:lnTo>
                <a:lnTo>
                  <a:pt x="1180" y="1239"/>
                </a:lnTo>
                <a:lnTo>
                  <a:pt x="1140" y="1239"/>
                </a:lnTo>
                <a:lnTo>
                  <a:pt x="1099" y="1228"/>
                </a:lnTo>
                <a:lnTo>
                  <a:pt x="1059" y="1228"/>
                </a:lnTo>
                <a:lnTo>
                  <a:pt x="1019" y="1217"/>
                </a:lnTo>
                <a:lnTo>
                  <a:pt x="978" y="1217"/>
                </a:lnTo>
                <a:lnTo>
                  <a:pt x="938" y="1228"/>
                </a:lnTo>
                <a:lnTo>
                  <a:pt x="898" y="1250"/>
                </a:lnTo>
                <a:lnTo>
                  <a:pt x="857" y="1282"/>
                </a:lnTo>
                <a:lnTo>
                  <a:pt x="817" y="1315"/>
                </a:lnTo>
                <a:lnTo>
                  <a:pt x="777" y="1337"/>
                </a:lnTo>
                <a:lnTo>
                  <a:pt x="736" y="1369"/>
                </a:lnTo>
                <a:lnTo>
                  <a:pt x="696" y="1380"/>
                </a:lnTo>
                <a:lnTo>
                  <a:pt x="656" y="1337"/>
                </a:lnTo>
                <a:lnTo>
                  <a:pt x="645" y="1293"/>
                </a:lnTo>
                <a:lnTo>
                  <a:pt x="625" y="1250"/>
                </a:lnTo>
                <a:lnTo>
                  <a:pt x="625" y="1206"/>
                </a:lnTo>
                <a:lnTo>
                  <a:pt x="615" y="1163"/>
                </a:lnTo>
                <a:lnTo>
                  <a:pt x="595" y="1119"/>
                </a:lnTo>
                <a:lnTo>
                  <a:pt x="555" y="1098"/>
                </a:lnTo>
                <a:lnTo>
                  <a:pt x="504" y="1087"/>
                </a:lnTo>
                <a:lnTo>
                  <a:pt x="464" y="1076"/>
                </a:lnTo>
                <a:lnTo>
                  <a:pt x="424" y="1043"/>
                </a:lnTo>
                <a:lnTo>
                  <a:pt x="393" y="1000"/>
                </a:lnTo>
                <a:lnTo>
                  <a:pt x="383" y="956"/>
                </a:lnTo>
                <a:lnTo>
                  <a:pt x="373" y="902"/>
                </a:lnTo>
                <a:lnTo>
                  <a:pt x="353" y="859"/>
                </a:lnTo>
                <a:lnTo>
                  <a:pt x="313" y="837"/>
                </a:lnTo>
                <a:lnTo>
                  <a:pt x="272" y="804"/>
                </a:lnTo>
                <a:lnTo>
                  <a:pt x="232" y="783"/>
                </a:lnTo>
                <a:lnTo>
                  <a:pt x="182" y="783"/>
                </a:lnTo>
                <a:lnTo>
                  <a:pt x="141" y="783"/>
                </a:lnTo>
                <a:lnTo>
                  <a:pt x="131" y="739"/>
                </a:lnTo>
                <a:lnTo>
                  <a:pt x="121" y="696"/>
                </a:lnTo>
                <a:lnTo>
                  <a:pt x="121" y="641"/>
                </a:lnTo>
                <a:lnTo>
                  <a:pt x="121" y="598"/>
                </a:lnTo>
                <a:lnTo>
                  <a:pt x="121" y="554"/>
                </a:lnTo>
                <a:lnTo>
                  <a:pt x="121" y="511"/>
                </a:lnTo>
                <a:lnTo>
                  <a:pt x="121" y="467"/>
                </a:lnTo>
                <a:lnTo>
                  <a:pt x="81" y="456"/>
                </a:lnTo>
                <a:lnTo>
                  <a:pt x="61" y="413"/>
                </a:lnTo>
                <a:lnTo>
                  <a:pt x="61" y="370"/>
                </a:lnTo>
                <a:lnTo>
                  <a:pt x="61" y="326"/>
                </a:lnTo>
                <a:lnTo>
                  <a:pt x="61" y="283"/>
                </a:lnTo>
                <a:lnTo>
                  <a:pt x="50" y="239"/>
                </a:lnTo>
                <a:lnTo>
                  <a:pt x="61" y="196"/>
                </a:lnTo>
                <a:lnTo>
                  <a:pt x="91" y="152"/>
                </a:lnTo>
                <a:lnTo>
                  <a:pt x="91" y="109"/>
                </a:lnTo>
                <a:lnTo>
                  <a:pt x="61" y="65"/>
                </a:lnTo>
                <a:lnTo>
                  <a:pt x="20" y="43"/>
                </a:lnTo>
                <a:lnTo>
                  <a:pt x="0" y="0"/>
                </a:lnTo>
                <a:lnTo>
                  <a:pt x="0" y="65"/>
                </a:lnTo>
                <a:lnTo>
                  <a:pt x="0" y="0"/>
                </a:lnTo>
              </a:path>
            </a:pathLst>
          </a:custGeom>
          <a:solidFill>
            <a:srgbClr val="656565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31" name="Freeform 15"/>
          <p:cNvSpPr>
            <a:spLocks/>
          </p:cNvSpPr>
          <p:nvPr/>
        </p:nvSpPr>
        <p:spPr bwMode="auto">
          <a:xfrm>
            <a:off x="663575" y="871538"/>
            <a:ext cx="7926388" cy="5164137"/>
          </a:xfrm>
          <a:custGeom>
            <a:avLst/>
            <a:gdLst/>
            <a:ahLst/>
            <a:cxnLst>
              <a:cxn ang="0">
                <a:pos x="968" y="2686"/>
              </a:cxn>
              <a:cxn ang="0">
                <a:pos x="766" y="3045"/>
              </a:cxn>
              <a:cxn ang="0">
                <a:pos x="474" y="3121"/>
              </a:cxn>
              <a:cxn ang="0">
                <a:pos x="161" y="3067"/>
              </a:cxn>
              <a:cxn ang="0">
                <a:pos x="182" y="2893"/>
              </a:cxn>
              <a:cxn ang="0">
                <a:pos x="504" y="2828"/>
              </a:cxn>
              <a:cxn ang="0">
                <a:pos x="807" y="2708"/>
              </a:cxn>
              <a:cxn ang="0">
                <a:pos x="958" y="2447"/>
              </a:cxn>
              <a:cxn ang="0">
                <a:pos x="645" y="2186"/>
              </a:cxn>
              <a:cxn ang="0">
                <a:pos x="303" y="2001"/>
              </a:cxn>
              <a:cxn ang="0">
                <a:pos x="444" y="2012"/>
              </a:cxn>
              <a:cxn ang="0">
                <a:pos x="837" y="2077"/>
              </a:cxn>
              <a:cxn ang="0">
                <a:pos x="1190" y="2186"/>
              </a:cxn>
              <a:cxn ang="0">
                <a:pos x="1291" y="2230"/>
              </a:cxn>
              <a:cxn ang="0">
                <a:pos x="1553" y="1990"/>
              </a:cxn>
              <a:cxn ang="0">
                <a:pos x="1896" y="1795"/>
              </a:cxn>
              <a:cxn ang="0">
                <a:pos x="2047" y="1468"/>
              </a:cxn>
              <a:cxn ang="0">
                <a:pos x="2148" y="1523"/>
              </a:cxn>
              <a:cxn ang="0">
                <a:pos x="2350" y="1370"/>
              </a:cxn>
              <a:cxn ang="0">
                <a:pos x="2158" y="1088"/>
              </a:cxn>
              <a:cxn ang="0">
                <a:pos x="2077" y="653"/>
              </a:cxn>
              <a:cxn ang="0">
                <a:pos x="1876" y="359"/>
              </a:cxn>
              <a:cxn ang="0">
                <a:pos x="1674" y="65"/>
              </a:cxn>
              <a:cxn ang="0">
                <a:pos x="1967" y="131"/>
              </a:cxn>
              <a:cxn ang="0">
                <a:pos x="2198" y="348"/>
              </a:cxn>
              <a:cxn ang="0">
                <a:pos x="2188" y="674"/>
              </a:cxn>
              <a:cxn ang="0">
                <a:pos x="2309" y="914"/>
              </a:cxn>
              <a:cxn ang="0">
                <a:pos x="2562" y="707"/>
              </a:cxn>
              <a:cxn ang="0">
                <a:pos x="2400" y="326"/>
              </a:cxn>
              <a:cxn ang="0">
                <a:pos x="2794" y="163"/>
              </a:cxn>
              <a:cxn ang="0">
                <a:pos x="3207" y="196"/>
              </a:cxn>
              <a:cxn ang="0">
                <a:pos x="3247" y="555"/>
              </a:cxn>
              <a:cxn ang="0">
                <a:pos x="3086" y="783"/>
              </a:cxn>
              <a:cxn ang="0">
                <a:pos x="2783" y="881"/>
              </a:cxn>
              <a:cxn ang="0">
                <a:pos x="3096" y="1055"/>
              </a:cxn>
              <a:cxn ang="0">
                <a:pos x="3499" y="1033"/>
              </a:cxn>
              <a:cxn ang="0">
                <a:pos x="3741" y="1283"/>
              </a:cxn>
              <a:cxn ang="0">
                <a:pos x="3661" y="1664"/>
              </a:cxn>
              <a:cxn ang="0">
                <a:pos x="3873" y="1903"/>
              </a:cxn>
              <a:cxn ang="0">
                <a:pos x="4175" y="1784"/>
              </a:cxn>
              <a:cxn ang="0">
                <a:pos x="4468" y="1631"/>
              </a:cxn>
              <a:cxn ang="0">
                <a:pos x="4720" y="1392"/>
              </a:cxn>
              <a:cxn ang="0">
                <a:pos x="4992" y="1490"/>
              </a:cxn>
              <a:cxn ang="0">
                <a:pos x="4730" y="1762"/>
              </a:cxn>
              <a:cxn ang="0">
                <a:pos x="4518" y="2132"/>
              </a:cxn>
              <a:cxn ang="0">
                <a:pos x="4266" y="2491"/>
              </a:cxn>
              <a:cxn ang="0">
                <a:pos x="3812" y="2469"/>
              </a:cxn>
              <a:cxn ang="0">
                <a:pos x="3560" y="2317"/>
              </a:cxn>
              <a:cxn ang="0">
                <a:pos x="3550" y="1849"/>
              </a:cxn>
              <a:cxn ang="0">
                <a:pos x="3348" y="1566"/>
              </a:cxn>
              <a:cxn ang="0">
                <a:pos x="3005" y="1773"/>
              </a:cxn>
              <a:cxn ang="0">
                <a:pos x="2824" y="1566"/>
              </a:cxn>
              <a:cxn ang="0">
                <a:pos x="2582" y="1294"/>
              </a:cxn>
              <a:cxn ang="0">
                <a:pos x="2279" y="1577"/>
              </a:cxn>
              <a:cxn ang="0">
                <a:pos x="2158" y="2001"/>
              </a:cxn>
              <a:cxn ang="0">
                <a:pos x="1896" y="2328"/>
              </a:cxn>
              <a:cxn ang="0">
                <a:pos x="1755" y="2643"/>
              </a:cxn>
              <a:cxn ang="0">
                <a:pos x="1392" y="2436"/>
              </a:cxn>
            </a:cxnLst>
            <a:rect l="0" t="0" r="r" b="b"/>
            <a:pathLst>
              <a:path w="4993" h="3253">
                <a:moveTo>
                  <a:pt x="1240" y="2415"/>
                </a:moveTo>
                <a:lnTo>
                  <a:pt x="1190" y="2436"/>
                </a:lnTo>
                <a:lnTo>
                  <a:pt x="1150" y="2458"/>
                </a:lnTo>
                <a:lnTo>
                  <a:pt x="1140" y="2502"/>
                </a:lnTo>
                <a:lnTo>
                  <a:pt x="1140" y="2545"/>
                </a:lnTo>
                <a:lnTo>
                  <a:pt x="1119" y="2589"/>
                </a:lnTo>
                <a:lnTo>
                  <a:pt x="1079" y="2610"/>
                </a:lnTo>
                <a:lnTo>
                  <a:pt x="1039" y="2621"/>
                </a:lnTo>
                <a:lnTo>
                  <a:pt x="998" y="2643"/>
                </a:lnTo>
                <a:lnTo>
                  <a:pt x="968" y="2686"/>
                </a:lnTo>
                <a:lnTo>
                  <a:pt x="968" y="2730"/>
                </a:lnTo>
                <a:lnTo>
                  <a:pt x="958" y="2784"/>
                </a:lnTo>
                <a:lnTo>
                  <a:pt x="958" y="2828"/>
                </a:lnTo>
                <a:lnTo>
                  <a:pt x="968" y="2871"/>
                </a:lnTo>
                <a:lnTo>
                  <a:pt x="968" y="2915"/>
                </a:lnTo>
                <a:lnTo>
                  <a:pt x="938" y="2958"/>
                </a:lnTo>
                <a:lnTo>
                  <a:pt x="887" y="2980"/>
                </a:lnTo>
                <a:lnTo>
                  <a:pt x="847" y="3013"/>
                </a:lnTo>
                <a:lnTo>
                  <a:pt x="807" y="3045"/>
                </a:lnTo>
                <a:lnTo>
                  <a:pt x="766" y="3045"/>
                </a:lnTo>
                <a:lnTo>
                  <a:pt x="716" y="3045"/>
                </a:lnTo>
                <a:lnTo>
                  <a:pt x="676" y="3056"/>
                </a:lnTo>
                <a:lnTo>
                  <a:pt x="666" y="3100"/>
                </a:lnTo>
                <a:lnTo>
                  <a:pt x="666" y="3154"/>
                </a:lnTo>
                <a:lnTo>
                  <a:pt x="645" y="3198"/>
                </a:lnTo>
                <a:lnTo>
                  <a:pt x="595" y="3241"/>
                </a:lnTo>
                <a:lnTo>
                  <a:pt x="555" y="3252"/>
                </a:lnTo>
                <a:lnTo>
                  <a:pt x="524" y="3208"/>
                </a:lnTo>
                <a:lnTo>
                  <a:pt x="504" y="3165"/>
                </a:lnTo>
                <a:lnTo>
                  <a:pt x="474" y="3121"/>
                </a:lnTo>
                <a:lnTo>
                  <a:pt x="484" y="3078"/>
                </a:lnTo>
                <a:lnTo>
                  <a:pt x="484" y="3034"/>
                </a:lnTo>
                <a:lnTo>
                  <a:pt x="444" y="3013"/>
                </a:lnTo>
                <a:lnTo>
                  <a:pt x="403" y="3013"/>
                </a:lnTo>
                <a:lnTo>
                  <a:pt x="363" y="3024"/>
                </a:lnTo>
                <a:lnTo>
                  <a:pt x="323" y="3045"/>
                </a:lnTo>
                <a:lnTo>
                  <a:pt x="282" y="3067"/>
                </a:lnTo>
                <a:lnTo>
                  <a:pt x="242" y="3078"/>
                </a:lnTo>
                <a:lnTo>
                  <a:pt x="202" y="3067"/>
                </a:lnTo>
                <a:lnTo>
                  <a:pt x="161" y="3067"/>
                </a:lnTo>
                <a:lnTo>
                  <a:pt x="121" y="3024"/>
                </a:lnTo>
                <a:lnTo>
                  <a:pt x="121" y="2980"/>
                </a:lnTo>
                <a:lnTo>
                  <a:pt x="91" y="2937"/>
                </a:lnTo>
                <a:lnTo>
                  <a:pt x="40" y="2915"/>
                </a:lnTo>
                <a:lnTo>
                  <a:pt x="0" y="2860"/>
                </a:lnTo>
                <a:lnTo>
                  <a:pt x="30" y="2817"/>
                </a:lnTo>
                <a:lnTo>
                  <a:pt x="71" y="2828"/>
                </a:lnTo>
                <a:lnTo>
                  <a:pt x="91" y="2871"/>
                </a:lnTo>
                <a:lnTo>
                  <a:pt x="141" y="2893"/>
                </a:lnTo>
                <a:lnTo>
                  <a:pt x="182" y="2893"/>
                </a:lnTo>
                <a:lnTo>
                  <a:pt x="202" y="2937"/>
                </a:lnTo>
                <a:lnTo>
                  <a:pt x="252" y="2969"/>
                </a:lnTo>
                <a:lnTo>
                  <a:pt x="292" y="2937"/>
                </a:lnTo>
                <a:lnTo>
                  <a:pt x="303" y="2893"/>
                </a:lnTo>
                <a:lnTo>
                  <a:pt x="303" y="2850"/>
                </a:lnTo>
                <a:lnTo>
                  <a:pt x="343" y="2839"/>
                </a:lnTo>
                <a:lnTo>
                  <a:pt x="383" y="2860"/>
                </a:lnTo>
                <a:lnTo>
                  <a:pt x="424" y="2828"/>
                </a:lnTo>
                <a:lnTo>
                  <a:pt x="464" y="2795"/>
                </a:lnTo>
                <a:lnTo>
                  <a:pt x="504" y="2828"/>
                </a:lnTo>
                <a:lnTo>
                  <a:pt x="555" y="2860"/>
                </a:lnTo>
                <a:lnTo>
                  <a:pt x="595" y="2871"/>
                </a:lnTo>
                <a:lnTo>
                  <a:pt x="645" y="2882"/>
                </a:lnTo>
                <a:lnTo>
                  <a:pt x="656" y="2839"/>
                </a:lnTo>
                <a:lnTo>
                  <a:pt x="645" y="2795"/>
                </a:lnTo>
                <a:lnTo>
                  <a:pt x="686" y="2773"/>
                </a:lnTo>
                <a:lnTo>
                  <a:pt x="686" y="2730"/>
                </a:lnTo>
                <a:lnTo>
                  <a:pt x="726" y="2708"/>
                </a:lnTo>
                <a:lnTo>
                  <a:pt x="766" y="2708"/>
                </a:lnTo>
                <a:lnTo>
                  <a:pt x="807" y="2708"/>
                </a:lnTo>
                <a:lnTo>
                  <a:pt x="847" y="2686"/>
                </a:lnTo>
                <a:lnTo>
                  <a:pt x="887" y="2665"/>
                </a:lnTo>
                <a:lnTo>
                  <a:pt x="918" y="2621"/>
                </a:lnTo>
                <a:lnTo>
                  <a:pt x="958" y="2599"/>
                </a:lnTo>
                <a:lnTo>
                  <a:pt x="998" y="2599"/>
                </a:lnTo>
                <a:lnTo>
                  <a:pt x="1019" y="2556"/>
                </a:lnTo>
                <a:lnTo>
                  <a:pt x="1049" y="2512"/>
                </a:lnTo>
                <a:lnTo>
                  <a:pt x="1039" y="2469"/>
                </a:lnTo>
                <a:lnTo>
                  <a:pt x="998" y="2447"/>
                </a:lnTo>
                <a:lnTo>
                  <a:pt x="958" y="2447"/>
                </a:lnTo>
                <a:lnTo>
                  <a:pt x="918" y="2425"/>
                </a:lnTo>
                <a:lnTo>
                  <a:pt x="877" y="2404"/>
                </a:lnTo>
                <a:lnTo>
                  <a:pt x="837" y="2415"/>
                </a:lnTo>
                <a:lnTo>
                  <a:pt x="797" y="2404"/>
                </a:lnTo>
                <a:lnTo>
                  <a:pt x="777" y="2360"/>
                </a:lnTo>
                <a:lnTo>
                  <a:pt x="797" y="2317"/>
                </a:lnTo>
                <a:lnTo>
                  <a:pt x="807" y="2273"/>
                </a:lnTo>
                <a:lnTo>
                  <a:pt x="716" y="2241"/>
                </a:lnTo>
                <a:lnTo>
                  <a:pt x="676" y="2230"/>
                </a:lnTo>
                <a:lnTo>
                  <a:pt x="645" y="2186"/>
                </a:lnTo>
                <a:lnTo>
                  <a:pt x="605" y="2164"/>
                </a:lnTo>
                <a:lnTo>
                  <a:pt x="565" y="2153"/>
                </a:lnTo>
                <a:lnTo>
                  <a:pt x="524" y="2132"/>
                </a:lnTo>
                <a:lnTo>
                  <a:pt x="484" y="2110"/>
                </a:lnTo>
                <a:lnTo>
                  <a:pt x="444" y="2110"/>
                </a:lnTo>
                <a:lnTo>
                  <a:pt x="403" y="2099"/>
                </a:lnTo>
                <a:lnTo>
                  <a:pt x="363" y="2099"/>
                </a:lnTo>
                <a:lnTo>
                  <a:pt x="343" y="2056"/>
                </a:lnTo>
                <a:lnTo>
                  <a:pt x="343" y="2012"/>
                </a:lnTo>
                <a:lnTo>
                  <a:pt x="303" y="2001"/>
                </a:lnTo>
                <a:lnTo>
                  <a:pt x="282" y="1958"/>
                </a:lnTo>
                <a:lnTo>
                  <a:pt x="242" y="1914"/>
                </a:lnTo>
                <a:lnTo>
                  <a:pt x="222" y="1871"/>
                </a:lnTo>
                <a:lnTo>
                  <a:pt x="242" y="1827"/>
                </a:lnTo>
                <a:lnTo>
                  <a:pt x="282" y="1827"/>
                </a:lnTo>
                <a:lnTo>
                  <a:pt x="313" y="1871"/>
                </a:lnTo>
                <a:lnTo>
                  <a:pt x="353" y="1903"/>
                </a:lnTo>
                <a:lnTo>
                  <a:pt x="393" y="1925"/>
                </a:lnTo>
                <a:lnTo>
                  <a:pt x="403" y="1969"/>
                </a:lnTo>
                <a:lnTo>
                  <a:pt x="444" y="2012"/>
                </a:lnTo>
                <a:lnTo>
                  <a:pt x="484" y="2023"/>
                </a:lnTo>
                <a:lnTo>
                  <a:pt x="524" y="2066"/>
                </a:lnTo>
                <a:lnTo>
                  <a:pt x="555" y="2110"/>
                </a:lnTo>
                <a:lnTo>
                  <a:pt x="595" y="2121"/>
                </a:lnTo>
                <a:lnTo>
                  <a:pt x="635" y="2121"/>
                </a:lnTo>
                <a:lnTo>
                  <a:pt x="676" y="2121"/>
                </a:lnTo>
                <a:lnTo>
                  <a:pt x="716" y="2099"/>
                </a:lnTo>
                <a:lnTo>
                  <a:pt x="756" y="2066"/>
                </a:lnTo>
                <a:lnTo>
                  <a:pt x="797" y="2056"/>
                </a:lnTo>
                <a:lnTo>
                  <a:pt x="837" y="2077"/>
                </a:lnTo>
                <a:lnTo>
                  <a:pt x="877" y="2110"/>
                </a:lnTo>
                <a:lnTo>
                  <a:pt x="918" y="2110"/>
                </a:lnTo>
                <a:lnTo>
                  <a:pt x="958" y="2110"/>
                </a:lnTo>
                <a:lnTo>
                  <a:pt x="998" y="2121"/>
                </a:lnTo>
                <a:lnTo>
                  <a:pt x="1029" y="2164"/>
                </a:lnTo>
                <a:lnTo>
                  <a:pt x="1069" y="2164"/>
                </a:lnTo>
                <a:lnTo>
                  <a:pt x="1109" y="2153"/>
                </a:lnTo>
                <a:lnTo>
                  <a:pt x="1150" y="2143"/>
                </a:lnTo>
                <a:lnTo>
                  <a:pt x="1190" y="2143"/>
                </a:lnTo>
                <a:lnTo>
                  <a:pt x="1190" y="2186"/>
                </a:lnTo>
                <a:lnTo>
                  <a:pt x="1180" y="2230"/>
                </a:lnTo>
                <a:lnTo>
                  <a:pt x="1170" y="2273"/>
                </a:lnTo>
                <a:lnTo>
                  <a:pt x="1180" y="2317"/>
                </a:lnTo>
                <a:lnTo>
                  <a:pt x="1220" y="2349"/>
                </a:lnTo>
                <a:lnTo>
                  <a:pt x="1261" y="2393"/>
                </a:lnTo>
                <a:lnTo>
                  <a:pt x="1301" y="2404"/>
                </a:lnTo>
                <a:lnTo>
                  <a:pt x="1321" y="2360"/>
                </a:lnTo>
                <a:lnTo>
                  <a:pt x="1321" y="2317"/>
                </a:lnTo>
                <a:lnTo>
                  <a:pt x="1301" y="2273"/>
                </a:lnTo>
                <a:lnTo>
                  <a:pt x="1291" y="2230"/>
                </a:lnTo>
                <a:lnTo>
                  <a:pt x="1321" y="2186"/>
                </a:lnTo>
                <a:lnTo>
                  <a:pt x="1361" y="2164"/>
                </a:lnTo>
                <a:lnTo>
                  <a:pt x="1402" y="2164"/>
                </a:lnTo>
                <a:lnTo>
                  <a:pt x="1402" y="2121"/>
                </a:lnTo>
                <a:lnTo>
                  <a:pt x="1392" y="2077"/>
                </a:lnTo>
                <a:lnTo>
                  <a:pt x="1442" y="2066"/>
                </a:lnTo>
                <a:lnTo>
                  <a:pt x="1482" y="2066"/>
                </a:lnTo>
                <a:lnTo>
                  <a:pt x="1523" y="2077"/>
                </a:lnTo>
                <a:lnTo>
                  <a:pt x="1553" y="2034"/>
                </a:lnTo>
                <a:lnTo>
                  <a:pt x="1553" y="1990"/>
                </a:lnTo>
                <a:lnTo>
                  <a:pt x="1553" y="1947"/>
                </a:lnTo>
                <a:lnTo>
                  <a:pt x="1593" y="1914"/>
                </a:lnTo>
                <a:lnTo>
                  <a:pt x="1644" y="1914"/>
                </a:lnTo>
                <a:lnTo>
                  <a:pt x="1694" y="1903"/>
                </a:lnTo>
                <a:lnTo>
                  <a:pt x="1745" y="1903"/>
                </a:lnTo>
                <a:lnTo>
                  <a:pt x="1785" y="1903"/>
                </a:lnTo>
                <a:lnTo>
                  <a:pt x="1825" y="1882"/>
                </a:lnTo>
                <a:lnTo>
                  <a:pt x="1866" y="1882"/>
                </a:lnTo>
                <a:lnTo>
                  <a:pt x="1896" y="1838"/>
                </a:lnTo>
                <a:lnTo>
                  <a:pt x="1896" y="1795"/>
                </a:lnTo>
                <a:lnTo>
                  <a:pt x="1886" y="1751"/>
                </a:lnTo>
                <a:lnTo>
                  <a:pt x="1886" y="1708"/>
                </a:lnTo>
                <a:lnTo>
                  <a:pt x="1896" y="1664"/>
                </a:lnTo>
                <a:lnTo>
                  <a:pt x="1886" y="1621"/>
                </a:lnTo>
                <a:lnTo>
                  <a:pt x="1886" y="1577"/>
                </a:lnTo>
                <a:lnTo>
                  <a:pt x="1926" y="1555"/>
                </a:lnTo>
                <a:lnTo>
                  <a:pt x="1977" y="1555"/>
                </a:lnTo>
                <a:lnTo>
                  <a:pt x="2017" y="1555"/>
                </a:lnTo>
                <a:lnTo>
                  <a:pt x="2017" y="1512"/>
                </a:lnTo>
                <a:lnTo>
                  <a:pt x="2047" y="1468"/>
                </a:lnTo>
                <a:lnTo>
                  <a:pt x="2098" y="1436"/>
                </a:lnTo>
                <a:lnTo>
                  <a:pt x="2108" y="1392"/>
                </a:lnTo>
                <a:lnTo>
                  <a:pt x="2108" y="1349"/>
                </a:lnTo>
                <a:lnTo>
                  <a:pt x="2148" y="1316"/>
                </a:lnTo>
                <a:lnTo>
                  <a:pt x="2188" y="1305"/>
                </a:lnTo>
                <a:lnTo>
                  <a:pt x="2178" y="1349"/>
                </a:lnTo>
                <a:lnTo>
                  <a:pt x="2168" y="1392"/>
                </a:lnTo>
                <a:lnTo>
                  <a:pt x="2148" y="1436"/>
                </a:lnTo>
                <a:lnTo>
                  <a:pt x="2148" y="1479"/>
                </a:lnTo>
                <a:lnTo>
                  <a:pt x="2148" y="1523"/>
                </a:lnTo>
                <a:lnTo>
                  <a:pt x="2138" y="1566"/>
                </a:lnTo>
                <a:lnTo>
                  <a:pt x="2178" y="1555"/>
                </a:lnTo>
                <a:lnTo>
                  <a:pt x="2209" y="1512"/>
                </a:lnTo>
                <a:lnTo>
                  <a:pt x="2249" y="1544"/>
                </a:lnTo>
                <a:lnTo>
                  <a:pt x="2289" y="1566"/>
                </a:lnTo>
                <a:lnTo>
                  <a:pt x="2299" y="1523"/>
                </a:lnTo>
                <a:lnTo>
                  <a:pt x="2340" y="1501"/>
                </a:lnTo>
                <a:lnTo>
                  <a:pt x="2360" y="1457"/>
                </a:lnTo>
                <a:lnTo>
                  <a:pt x="2350" y="1414"/>
                </a:lnTo>
                <a:lnTo>
                  <a:pt x="2350" y="1370"/>
                </a:lnTo>
                <a:lnTo>
                  <a:pt x="2309" y="1360"/>
                </a:lnTo>
                <a:lnTo>
                  <a:pt x="2279" y="1316"/>
                </a:lnTo>
                <a:lnTo>
                  <a:pt x="2279" y="1262"/>
                </a:lnTo>
                <a:lnTo>
                  <a:pt x="2279" y="1218"/>
                </a:lnTo>
                <a:lnTo>
                  <a:pt x="2289" y="1175"/>
                </a:lnTo>
                <a:lnTo>
                  <a:pt x="2289" y="1131"/>
                </a:lnTo>
                <a:lnTo>
                  <a:pt x="2279" y="1088"/>
                </a:lnTo>
                <a:lnTo>
                  <a:pt x="2239" y="1077"/>
                </a:lnTo>
                <a:lnTo>
                  <a:pt x="2198" y="1099"/>
                </a:lnTo>
                <a:lnTo>
                  <a:pt x="2158" y="1088"/>
                </a:lnTo>
                <a:lnTo>
                  <a:pt x="2118" y="1044"/>
                </a:lnTo>
                <a:lnTo>
                  <a:pt x="2098" y="1001"/>
                </a:lnTo>
                <a:lnTo>
                  <a:pt x="2108" y="957"/>
                </a:lnTo>
                <a:lnTo>
                  <a:pt x="2098" y="914"/>
                </a:lnTo>
                <a:lnTo>
                  <a:pt x="2077" y="870"/>
                </a:lnTo>
                <a:lnTo>
                  <a:pt x="2067" y="827"/>
                </a:lnTo>
                <a:lnTo>
                  <a:pt x="2077" y="783"/>
                </a:lnTo>
                <a:lnTo>
                  <a:pt x="2077" y="740"/>
                </a:lnTo>
                <a:lnTo>
                  <a:pt x="2077" y="696"/>
                </a:lnTo>
                <a:lnTo>
                  <a:pt x="2077" y="653"/>
                </a:lnTo>
                <a:lnTo>
                  <a:pt x="2108" y="609"/>
                </a:lnTo>
                <a:lnTo>
                  <a:pt x="2128" y="566"/>
                </a:lnTo>
                <a:lnTo>
                  <a:pt x="2128" y="522"/>
                </a:lnTo>
                <a:lnTo>
                  <a:pt x="2108" y="479"/>
                </a:lnTo>
                <a:lnTo>
                  <a:pt x="2067" y="457"/>
                </a:lnTo>
                <a:lnTo>
                  <a:pt x="2027" y="424"/>
                </a:lnTo>
                <a:lnTo>
                  <a:pt x="1987" y="402"/>
                </a:lnTo>
                <a:lnTo>
                  <a:pt x="1946" y="402"/>
                </a:lnTo>
                <a:lnTo>
                  <a:pt x="1906" y="402"/>
                </a:lnTo>
                <a:lnTo>
                  <a:pt x="1876" y="359"/>
                </a:lnTo>
                <a:lnTo>
                  <a:pt x="1906" y="315"/>
                </a:lnTo>
                <a:lnTo>
                  <a:pt x="1896" y="272"/>
                </a:lnTo>
                <a:lnTo>
                  <a:pt x="1906" y="228"/>
                </a:lnTo>
                <a:lnTo>
                  <a:pt x="1926" y="185"/>
                </a:lnTo>
                <a:lnTo>
                  <a:pt x="1876" y="174"/>
                </a:lnTo>
                <a:lnTo>
                  <a:pt x="1835" y="174"/>
                </a:lnTo>
                <a:lnTo>
                  <a:pt x="1785" y="163"/>
                </a:lnTo>
                <a:lnTo>
                  <a:pt x="1755" y="120"/>
                </a:lnTo>
                <a:lnTo>
                  <a:pt x="1714" y="76"/>
                </a:lnTo>
                <a:lnTo>
                  <a:pt x="1674" y="65"/>
                </a:lnTo>
                <a:lnTo>
                  <a:pt x="1634" y="54"/>
                </a:lnTo>
                <a:lnTo>
                  <a:pt x="1644" y="11"/>
                </a:lnTo>
                <a:lnTo>
                  <a:pt x="1684" y="0"/>
                </a:lnTo>
                <a:lnTo>
                  <a:pt x="1735" y="0"/>
                </a:lnTo>
                <a:lnTo>
                  <a:pt x="1755" y="44"/>
                </a:lnTo>
                <a:lnTo>
                  <a:pt x="1805" y="65"/>
                </a:lnTo>
                <a:lnTo>
                  <a:pt x="1846" y="65"/>
                </a:lnTo>
                <a:lnTo>
                  <a:pt x="1886" y="76"/>
                </a:lnTo>
                <a:lnTo>
                  <a:pt x="1936" y="87"/>
                </a:lnTo>
                <a:lnTo>
                  <a:pt x="1967" y="131"/>
                </a:lnTo>
                <a:lnTo>
                  <a:pt x="1967" y="174"/>
                </a:lnTo>
                <a:lnTo>
                  <a:pt x="2007" y="185"/>
                </a:lnTo>
                <a:lnTo>
                  <a:pt x="2037" y="228"/>
                </a:lnTo>
                <a:lnTo>
                  <a:pt x="2077" y="228"/>
                </a:lnTo>
                <a:lnTo>
                  <a:pt x="2128" y="207"/>
                </a:lnTo>
                <a:lnTo>
                  <a:pt x="2178" y="196"/>
                </a:lnTo>
                <a:lnTo>
                  <a:pt x="2219" y="218"/>
                </a:lnTo>
                <a:lnTo>
                  <a:pt x="2219" y="261"/>
                </a:lnTo>
                <a:lnTo>
                  <a:pt x="2198" y="305"/>
                </a:lnTo>
                <a:lnTo>
                  <a:pt x="2198" y="348"/>
                </a:lnTo>
                <a:lnTo>
                  <a:pt x="2229" y="392"/>
                </a:lnTo>
                <a:lnTo>
                  <a:pt x="2269" y="392"/>
                </a:lnTo>
                <a:lnTo>
                  <a:pt x="2309" y="402"/>
                </a:lnTo>
                <a:lnTo>
                  <a:pt x="2350" y="446"/>
                </a:lnTo>
                <a:lnTo>
                  <a:pt x="2299" y="489"/>
                </a:lnTo>
                <a:lnTo>
                  <a:pt x="2259" y="500"/>
                </a:lnTo>
                <a:lnTo>
                  <a:pt x="2239" y="544"/>
                </a:lnTo>
                <a:lnTo>
                  <a:pt x="2239" y="587"/>
                </a:lnTo>
                <a:lnTo>
                  <a:pt x="2219" y="631"/>
                </a:lnTo>
                <a:lnTo>
                  <a:pt x="2188" y="674"/>
                </a:lnTo>
                <a:lnTo>
                  <a:pt x="2148" y="696"/>
                </a:lnTo>
                <a:lnTo>
                  <a:pt x="2108" y="718"/>
                </a:lnTo>
                <a:lnTo>
                  <a:pt x="2098" y="761"/>
                </a:lnTo>
                <a:lnTo>
                  <a:pt x="2098" y="805"/>
                </a:lnTo>
                <a:lnTo>
                  <a:pt x="2108" y="848"/>
                </a:lnTo>
                <a:lnTo>
                  <a:pt x="2148" y="859"/>
                </a:lnTo>
                <a:lnTo>
                  <a:pt x="2188" y="859"/>
                </a:lnTo>
                <a:lnTo>
                  <a:pt x="2229" y="848"/>
                </a:lnTo>
                <a:lnTo>
                  <a:pt x="2269" y="881"/>
                </a:lnTo>
                <a:lnTo>
                  <a:pt x="2309" y="914"/>
                </a:lnTo>
                <a:lnTo>
                  <a:pt x="2350" y="892"/>
                </a:lnTo>
                <a:lnTo>
                  <a:pt x="2360" y="848"/>
                </a:lnTo>
                <a:lnTo>
                  <a:pt x="2360" y="805"/>
                </a:lnTo>
                <a:lnTo>
                  <a:pt x="2360" y="761"/>
                </a:lnTo>
                <a:lnTo>
                  <a:pt x="2360" y="718"/>
                </a:lnTo>
                <a:lnTo>
                  <a:pt x="2400" y="707"/>
                </a:lnTo>
                <a:lnTo>
                  <a:pt x="2441" y="718"/>
                </a:lnTo>
                <a:lnTo>
                  <a:pt x="2481" y="740"/>
                </a:lnTo>
                <a:lnTo>
                  <a:pt x="2521" y="750"/>
                </a:lnTo>
                <a:lnTo>
                  <a:pt x="2562" y="707"/>
                </a:lnTo>
                <a:lnTo>
                  <a:pt x="2572" y="663"/>
                </a:lnTo>
                <a:lnTo>
                  <a:pt x="2572" y="620"/>
                </a:lnTo>
                <a:lnTo>
                  <a:pt x="2531" y="587"/>
                </a:lnTo>
                <a:lnTo>
                  <a:pt x="2491" y="587"/>
                </a:lnTo>
                <a:lnTo>
                  <a:pt x="2451" y="566"/>
                </a:lnTo>
                <a:lnTo>
                  <a:pt x="2430" y="522"/>
                </a:lnTo>
                <a:lnTo>
                  <a:pt x="2430" y="479"/>
                </a:lnTo>
                <a:lnTo>
                  <a:pt x="2430" y="424"/>
                </a:lnTo>
                <a:lnTo>
                  <a:pt x="2410" y="370"/>
                </a:lnTo>
                <a:lnTo>
                  <a:pt x="2400" y="326"/>
                </a:lnTo>
                <a:lnTo>
                  <a:pt x="2441" y="305"/>
                </a:lnTo>
                <a:lnTo>
                  <a:pt x="2481" y="305"/>
                </a:lnTo>
                <a:lnTo>
                  <a:pt x="2521" y="305"/>
                </a:lnTo>
                <a:lnTo>
                  <a:pt x="2562" y="305"/>
                </a:lnTo>
                <a:lnTo>
                  <a:pt x="2602" y="315"/>
                </a:lnTo>
                <a:lnTo>
                  <a:pt x="2642" y="272"/>
                </a:lnTo>
                <a:lnTo>
                  <a:pt x="2672" y="228"/>
                </a:lnTo>
                <a:lnTo>
                  <a:pt x="2713" y="207"/>
                </a:lnTo>
                <a:lnTo>
                  <a:pt x="2753" y="196"/>
                </a:lnTo>
                <a:lnTo>
                  <a:pt x="2794" y="163"/>
                </a:lnTo>
                <a:lnTo>
                  <a:pt x="2834" y="141"/>
                </a:lnTo>
                <a:lnTo>
                  <a:pt x="2874" y="163"/>
                </a:lnTo>
                <a:lnTo>
                  <a:pt x="2915" y="196"/>
                </a:lnTo>
                <a:lnTo>
                  <a:pt x="2955" y="185"/>
                </a:lnTo>
                <a:lnTo>
                  <a:pt x="2995" y="174"/>
                </a:lnTo>
                <a:lnTo>
                  <a:pt x="3036" y="163"/>
                </a:lnTo>
                <a:lnTo>
                  <a:pt x="3076" y="196"/>
                </a:lnTo>
                <a:lnTo>
                  <a:pt x="3116" y="218"/>
                </a:lnTo>
                <a:lnTo>
                  <a:pt x="3167" y="207"/>
                </a:lnTo>
                <a:lnTo>
                  <a:pt x="3207" y="196"/>
                </a:lnTo>
                <a:lnTo>
                  <a:pt x="3247" y="218"/>
                </a:lnTo>
                <a:lnTo>
                  <a:pt x="3267" y="261"/>
                </a:lnTo>
                <a:lnTo>
                  <a:pt x="3267" y="305"/>
                </a:lnTo>
                <a:lnTo>
                  <a:pt x="3257" y="348"/>
                </a:lnTo>
                <a:lnTo>
                  <a:pt x="3227" y="392"/>
                </a:lnTo>
                <a:lnTo>
                  <a:pt x="3207" y="435"/>
                </a:lnTo>
                <a:lnTo>
                  <a:pt x="3197" y="479"/>
                </a:lnTo>
                <a:lnTo>
                  <a:pt x="3157" y="511"/>
                </a:lnTo>
                <a:lnTo>
                  <a:pt x="3207" y="544"/>
                </a:lnTo>
                <a:lnTo>
                  <a:pt x="3247" y="555"/>
                </a:lnTo>
                <a:lnTo>
                  <a:pt x="3288" y="566"/>
                </a:lnTo>
                <a:lnTo>
                  <a:pt x="3318" y="609"/>
                </a:lnTo>
                <a:lnTo>
                  <a:pt x="3348" y="653"/>
                </a:lnTo>
                <a:lnTo>
                  <a:pt x="3308" y="674"/>
                </a:lnTo>
                <a:lnTo>
                  <a:pt x="3267" y="674"/>
                </a:lnTo>
                <a:lnTo>
                  <a:pt x="3227" y="674"/>
                </a:lnTo>
                <a:lnTo>
                  <a:pt x="3187" y="707"/>
                </a:lnTo>
                <a:lnTo>
                  <a:pt x="3177" y="750"/>
                </a:lnTo>
                <a:lnTo>
                  <a:pt x="3136" y="783"/>
                </a:lnTo>
                <a:lnTo>
                  <a:pt x="3086" y="783"/>
                </a:lnTo>
                <a:lnTo>
                  <a:pt x="3046" y="783"/>
                </a:lnTo>
                <a:lnTo>
                  <a:pt x="2995" y="783"/>
                </a:lnTo>
                <a:lnTo>
                  <a:pt x="2955" y="783"/>
                </a:lnTo>
                <a:lnTo>
                  <a:pt x="2915" y="783"/>
                </a:lnTo>
                <a:lnTo>
                  <a:pt x="2864" y="783"/>
                </a:lnTo>
                <a:lnTo>
                  <a:pt x="2824" y="783"/>
                </a:lnTo>
                <a:lnTo>
                  <a:pt x="2783" y="783"/>
                </a:lnTo>
                <a:lnTo>
                  <a:pt x="2743" y="805"/>
                </a:lnTo>
                <a:lnTo>
                  <a:pt x="2733" y="848"/>
                </a:lnTo>
                <a:lnTo>
                  <a:pt x="2783" y="881"/>
                </a:lnTo>
                <a:lnTo>
                  <a:pt x="2824" y="881"/>
                </a:lnTo>
                <a:lnTo>
                  <a:pt x="2864" y="870"/>
                </a:lnTo>
                <a:lnTo>
                  <a:pt x="2884" y="914"/>
                </a:lnTo>
                <a:lnTo>
                  <a:pt x="2894" y="957"/>
                </a:lnTo>
                <a:lnTo>
                  <a:pt x="2894" y="1011"/>
                </a:lnTo>
                <a:lnTo>
                  <a:pt x="2904" y="1055"/>
                </a:lnTo>
                <a:lnTo>
                  <a:pt x="2975" y="1055"/>
                </a:lnTo>
                <a:lnTo>
                  <a:pt x="3015" y="1044"/>
                </a:lnTo>
                <a:lnTo>
                  <a:pt x="3056" y="1033"/>
                </a:lnTo>
                <a:lnTo>
                  <a:pt x="3096" y="1055"/>
                </a:lnTo>
                <a:lnTo>
                  <a:pt x="3136" y="1055"/>
                </a:lnTo>
                <a:lnTo>
                  <a:pt x="3167" y="1011"/>
                </a:lnTo>
                <a:lnTo>
                  <a:pt x="3207" y="990"/>
                </a:lnTo>
                <a:lnTo>
                  <a:pt x="3247" y="968"/>
                </a:lnTo>
                <a:lnTo>
                  <a:pt x="3288" y="946"/>
                </a:lnTo>
                <a:lnTo>
                  <a:pt x="3338" y="957"/>
                </a:lnTo>
                <a:lnTo>
                  <a:pt x="3378" y="1001"/>
                </a:lnTo>
                <a:lnTo>
                  <a:pt x="3419" y="1033"/>
                </a:lnTo>
                <a:lnTo>
                  <a:pt x="3459" y="1033"/>
                </a:lnTo>
                <a:lnTo>
                  <a:pt x="3499" y="1033"/>
                </a:lnTo>
                <a:lnTo>
                  <a:pt x="3540" y="1011"/>
                </a:lnTo>
                <a:lnTo>
                  <a:pt x="3580" y="1001"/>
                </a:lnTo>
                <a:lnTo>
                  <a:pt x="3620" y="1001"/>
                </a:lnTo>
                <a:lnTo>
                  <a:pt x="3661" y="1011"/>
                </a:lnTo>
                <a:lnTo>
                  <a:pt x="3681" y="1066"/>
                </a:lnTo>
                <a:lnTo>
                  <a:pt x="3691" y="1109"/>
                </a:lnTo>
                <a:lnTo>
                  <a:pt x="3691" y="1153"/>
                </a:lnTo>
                <a:lnTo>
                  <a:pt x="3681" y="1196"/>
                </a:lnTo>
                <a:lnTo>
                  <a:pt x="3711" y="1240"/>
                </a:lnTo>
                <a:lnTo>
                  <a:pt x="3741" y="1283"/>
                </a:lnTo>
                <a:lnTo>
                  <a:pt x="3741" y="1327"/>
                </a:lnTo>
                <a:lnTo>
                  <a:pt x="3741" y="1381"/>
                </a:lnTo>
                <a:lnTo>
                  <a:pt x="3752" y="1425"/>
                </a:lnTo>
                <a:lnTo>
                  <a:pt x="3752" y="1468"/>
                </a:lnTo>
                <a:lnTo>
                  <a:pt x="3701" y="1490"/>
                </a:lnTo>
                <a:lnTo>
                  <a:pt x="3641" y="1501"/>
                </a:lnTo>
                <a:lnTo>
                  <a:pt x="3610" y="1544"/>
                </a:lnTo>
                <a:lnTo>
                  <a:pt x="3610" y="1588"/>
                </a:lnTo>
                <a:lnTo>
                  <a:pt x="3620" y="1631"/>
                </a:lnTo>
                <a:lnTo>
                  <a:pt x="3661" y="1664"/>
                </a:lnTo>
                <a:lnTo>
                  <a:pt x="3701" y="1686"/>
                </a:lnTo>
                <a:lnTo>
                  <a:pt x="3741" y="1675"/>
                </a:lnTo>
                <a:lnTo>
                  <a:pt x="3782" y="1653"/>
                </a:lnTo>
                <a:lnTo>
                  <a:pt x="3822" y="1664"/>
                </a:lnTo>
                <a:lnTo>
                  <a:pt x="3842" y="1708"/>
                </a:lnTo>
                <a:lnTo>
                  <a:pt x="3852" y="1751"/>
                </a:lnTo>
                <a:lnTo>
                  <a:pt x="3822" y="1795"/>
                </a:lnTo>
                <a:lnTo>
                  <a:pt x="3822" y="1838"/>
                </a:lnTo>
                <a:lnTo>
                  <a:pt x="3832" y="1892"/>
                </a:lnTo>
                <a:lnTo>
                  <a:pt x="3873" y="1903"/>
                </a:lnTo>
                <a:lnTo>
                  <a:pt x="3893" y="1947"/>
                </a:lnTo>
                <a:lnTo>
                  <a:pt x="3943" y="1969"/>
                </a:lnTo>
                <a:lnTo>
                  <a:pt x="3994" y="1969"/>
                </a:lnTo>
                <a:lnTo>
                  <a:pt x="4044" y="1958"/>
                </a:lnTo>
                <a:lnTo>
                  <a:pt x="4084" y="1958"/>
                </a:lnTo>
                <a:lnTo>
                  <a:pt x="4125" y="1958"/>
                </a:lnTo>
                <a:lnTo>
                  <a:pt x="4135" y="1914"/>
                </a:lnTo>
                <a:lnTo>
                  <a:pt x="4135" y="1871"/>
                </a:lnTo>
                <a:lnTo>
                  <a:pt x="4175" y="1827"/>
                </a:lnTo>
                <a:lnTo>
                  <a:pt x="4175" y="1784"/>
                </a:lnTo>
                <a:lnTo>
                  <a:pt x="4215" y="1751"/>
                </a:lnTo>
                <a:lnTo>
                  <a:pt x="4256" y="1718"/>
                </a:lnTo>
                <a:lnTo>
                  <a:pt x="4256" y="1675"/>
                </a:lnTo>
                <a:lnTo>
                  <a:pt x="4256" y="1631"/>
                </a:lnTo>
                <a:lnTo>
                  <a:pt x="4276" y="1588"/>
                </a:lnTo>
                <a:lnTo>
                  <a:pt x="4316" y="1566"/>
                </a:lnTo>
                <a:lnTo>
                  <a:pt x="4347" y="1621"/>
                </a:lnTo>
                <a:lnTo>
                  <a:pt x="4387" y="1653"/>
                </a:lnTo>
                <a:lnTo>
                  <a:pt x="4427" y="1642"/>
                </a:lnTo>
                <a:lnTo>
                  <a:pt x="4468" y="1631"/>
                </a:lnTo>
                <a:lnTo>
                  <a:pt x="4508" y="1642"/>
                </a:lnTo>
                <a:lnTo>
                  <a:pt x="4548" y="1664"/>
                </a:lnTo>
                <a:lnTo>
                  <a:pt x="4589" y="1631"/>
                </a:lnTo>
                <a:lnTo>
                  <a:pt x="4589" y="1588"/>
                </a:lnTo>
                <a:lnTo>
                  <a:pt x="4599" y="1544"/>
                </a:lnTo>
                <a:lnTo>
                  <a:pt x="4639" y="1523"/>
                </a:lnTo>
                <a:lnTo>
                  <a:pt x="4679" y="1523"/>
                </a:lnTo>
                <a:lnTo>
                  <a:pt x="4700" y="1479"/>
                </a:lnTo>
                <a:lnTo>
                  <a:pt x="4700" y="1436"/>
                </a:lnTo>
                <a:lnTo>
                  <a:pt x="4720" y="1392"/>
                </a:lnTo>
                <a:lnTo>
                  <a:pt x="4760" y="1360"/>
                </a:lnTo>
                <a:lnTo>
                  <a:pt x="4800" y="1349"/>
                </a:lnTo>
                <a:lnTo>
                  <a:pt x="4841" y="1349"/>
                </a:lnTo>
                <a:lnTo>
                  <a:pt x="4881" y="1316"/>
                </a:lnTo>
                <a:lnTo>
                  <a:pt x="4921" y="1305"/>
                </a:lnTo>
                <a:lnTo>
                  <a:pt x="4962" y="1305"/>
                </a:lnTo>
                <a:lnTo>
                  <a:pt x="4992" y="1360"/>
                </a:lnTo>
                <a:lnTo>
                  <a:pt x="4992" y="1403"/>
                </a:lnTo>
                <a:lnTo>
                  <a:pt x="4992" y="1447"/>
                </a:lnTo>
                <a:lnTo>
                  <a:pt x="4992" y="1490"/>
                </a:lnTo>
                <a:lnTo>
                  <a:pt x="4992" y="1534"/>
                </a:lnTo>
                <a:lnTo>
                  <a:pt x="4962" y="1577"/>
                </a:lnTo>
                <a:lnTo>
                  <a:pt x="4921" y="1566"/>
                </a:lnTo>
                <a:lnTo>
                  <a:pt x="4881" y="1544"/>
                </a:lnTo>
                <a:lnTo>
                  <a:pt x="4841" y="1555"/>
                </a:lnTo>
                <a:lnTo>
                  <a:pt x="4810" y="1599"/>
                </a:lnTo>
                <a:lnTo>
                  <a:pt x="4770" y="1631"/>
                </a:lnTo>
                <a:lnTo>
                  <a:pt x="4750" y="1675"/>
                </a:lnTo>
                <a:lnTo>
                  <a:pt x="4750" y="1718"/>
                </a:lnTo>
                <a:lnTo>
                  <a:pt x="4730" y="1762"/>
                </a:lnTo>
                <a:lnTo>
                  <a:pt x="4700" y="1805"/>
                </a:lnTo>
                <a:lnTo>
                  <a:pt x="4659" y="1849"/>
                </a:lnTo>
                <a:lnTo>
                  <a:pt x="4639" y="1892"/>
                </a:lnTo>
                <a:lnTo>
                  <a:pt x="4639" y="1936"/>
                </a:lnTo>
                <a:lnTo>
                  <a:pt x="4599" y="1936"/>
                </a:lnTo>
                <a:lnTo>
                  <a:pt x="4579" y="1990"/>
                </a:lnTo>
                <a:lnTo>
                  <a:pt x="4579" y="2034"/>
                </a:lnTo>
                <a:lnTo>
                  <a:pt x="4579" y="2077"/>
                </a:lnTo>
                <a:lnTo>
                  <a:pt x="4558" y="2121"/>
                </a:lnTo>
                <a:lnTo>
                  <a:pt x="4518" y="2132"/>
                </a:lnTo>
                <a:lnTo>
                  <a:pt x="4478" y="2132"/>
                </a:lnTo>
                <a:lnTo>
                  <a:pt x="4437" y="2143"/>
                </a:lnTo>
                <a:lnTo>
                  <a:pt x="4417" y="2186"/>
                </a:lnTo>
                <a:lnTo>
                  <a:pt x="4377" y="2219"/>
                </a:lnTo>
                <a:lnTo>
                  <a:pt x="4377" y="2262"/>
                </a:lnTo>
                <a:lnTo>
                  <a:pt x="4377" y="2317"/>
                </a:lnTo>
                <a:lnTo>
                  <a:pt x="4347" y="2360"/>
                </a:lnTo>
                <a:lnTo>
                  <a:pt x="4306" y="2415"/>
                </a:lnTo>
                <a:lnTo>
                  <a:pt x="4306" y="2469"/>
                </a:lnTo>
                <a:lnTo>
                  <a:pt x="4266" y="2491"/>
                </a:lnTo>
                <a:lnTo>
                  <a:pt x="4185" y="2491"/>
                </a:lnTo>
                <a:lnTo>
                  <a:pt x="4145" y="2491"/>
                </a:lnTo>
                <a:lnTo>
                  <a:pt x="4105" y="2502"/>
                </a:lnTo>
                <a:lnTo>
                  <a:pt x="4064" y="2512"/>
                </a:lnTo>
                <a:lnTo>
                  <a:pt x="4024" y="2491"/>
                </a:lnTo>
                <a:lnTo>
                  <a:pt x="3984" y="2458"/>
                </a:lnTo>
                <a:lnTo>
                  <a:pt x="3943" y="2458"/>
                </a:lnTo>
                <a:lnTo>
                  <a:pt x="3903" y="2458"/>
                </a:lnTo>
                <a:lnTo>
                  <a:pt x="3852" y="2480"/>
                </a:lnTo>
                <a:lnTo>
                  <a:pt x="3812" y="2469"/>
                </a:lnTo>
                <a:lnTo>
                  <a:pt x="3772" y="2458"/>
                </a:lnTo>
                <a:lnTo>
                  <a:pt x="3741" y="2545"/>
                </a:lnTo>
                <a:lnTo>
                  <a:pt x="3701" y="2578"/>
                </a:lnTo>
                <a:lnTo>
                  <a:pt x="3661" y="2578"/>
                </a:lnTo>
                <a:lnTo>
                  <a:pt x="3651" y="2534"/>
                </a:lnTo>
                <a:lnTo>
                  <a:pt x="3661" y="2491"/>
                </a:lnTo>
                <a:lnTo>
                  <a:pt x="3661" y="2447"/>
                </a:lnTo>
                <a:lnTo>
                  <a:pt x="3661" y="2404"/>
                </a:lnTo>
                <a:lnTo>
                  <a:pt x="3570" y="2360"/>
                </a:lnTo>
                <a:lnTo>
                  <a:pt x="3560" y="2317"/>
                </a:lnTo>
                <a:lnTo>
                  <a:pt x="3570" y="2273"/>
                </a:lnTo>
                <a:lnTo>
                  <a:pt x="3590" y="2230"/>
                </a:lnTo>
                <a:lnTo>
                  <a:pt x="3600" y="2175"/>
                </a:lnTo>
                <a:lnTo>
                  <a:pt x="3600" y="2121"/>
                </a:lnTo>
                <a:lnTo>
                  <a:pt x="3590" y="2077"/>
                </a:lnTo>
                <a:lnTo>
                  <a:pt x="3580" y="2023"/>
                </a:lnTo>
                <a:lnTo>
                  <a:pt x="3580" y="1979"/>
                </a:lnTo>
                <a:lnTo>
                  <a:pt x="3550" y="1936"/>
                </a:lnTo>
                <a:lnTo>
                  <a:pt x="3530" y="1892"/>
                </a:lnTo>
                <a:lnTo>
                  <a:pt x="3550" y="1849"/>
                </a:lnTo>
                <a:lnTo>
                  <a:pt x="3570" y="1805"/>
                </a:lnTo>
                <a:lnTo>
                  <a:pt x="3580" y="1762"/>
                </a:lnTo>
                <a:lnTo>
                  <a:pt x="3570" y="1675"/>
                </a:lnTo>
                <a:lnTo>
                  <a:pt x="3570" y="1631"/>
                </a:lnTo>
                <a:lnTo>
                  <a:pt x="3560" y="1577"/>
                </a:lnTo>
                <a:lnTo>
                  <a:pt x="3520" y="1544"/>
                </a:lnTo>
                <a:lnTo>
                  <a:pt x="3469" y="1566"/>
                </a:lnTo>
                <a:lnTo>
                  <a:pt x="3429" y="1588"/>
                </a:lnTo>
                <a:lnTo>
                  <a:pt x="3389" y="1588"/>
                </a:lnTo>
                <a:lnTo>
                  <a:pt x="3348" y="1566"/>
                </a:lnTo>
                <a:lnTo>
                  <a:pt x="3308" y="1544"/>
                </a:lnTo>
                <a:lnTo>
                  <a:pt x="3267" y="1577"/>
                </a:lnTo>
                <a:lnTo>
                  <a:pt x="3237" y="1621"/>
                </a:lnTo>
                <a:lnTo>
                  <a:pt x="3197" y="1631"/>
                </a:lnTo>
                <a:lnTo>
                  <a:pt x="3146" y="1610"/>
                </a:lnTo>
                <a:lnTo>
                  <a:pt x="3106" y="1599"/>
                </a:lnTo>
                <a:lnTo>
                  <a:pt x="3066" y="1642"/>
                </a:lnTo>
                <a:lnTo>
                  <a:pt x="3046" y="1686"/>
                </a:lnTo>
                <a:lnTo>
                  <a:pt x="3025" y="1729"/>
                </a:lnTo>
                <a:lnTo>
                  <a:pt x="3005" y="1773"/>
                </a:lnTo>
                <a:lnTo>
                  <a:pt x="2995" y="1816"/>
                </a:lnTo>
                <a:lnTo>
                  <a:pt x="2945" y="1816"/>
                </a:lnTo>
                <a:lnTo>
                  <a:pt x="2904" y="1816"/>
                </a:lnTo>
                <a:lnTo>
                  <a:pt x="2894" y="1773"/>
                </a:lnTo>
                <a:lnTo>
                  <a:pt x="2904" y="1729"/>
                </a:lnTo>
                <a:lnTo>
                  <a:pt x="2904" y="1686"/>
                </a:lnTo>
                <a:lnTo>
                  <a:pt x="2864" y="1675"/>
                </a:lnTo>
                <a:lnTo>
                  <a:pt x="2824" y="1664"/>
                </a:lnTo>
                <a:lnTo>
                  <a:pt x="2814" y="1610"/>
                </a:lnTo>
                <a:lnTo>
                  <a:pt x="2824" y="1566"/>
                </a:lnTo>
                <a:lnTo>
                  <a:pt x="2824" y="1512"/>
                </a:lnTo>
                <a:lnTo>
                  <a:pt x="2824" y="1468"/>
                </a:lnTo>
                <a:lnTo>
                  <a:pt x="2834" y="1425"/>
                </a:lnTo>
                <a:lnTo>
                  <a:pt x="2834" y="1381"/>
                </a:lnTo>
                <a:lnTo>
                  <a:pt x="2794" y="1360"/>
                </a:lnTo>
                <a:lnTo>
                  <a:pt x="2753" y="1338"/>
                </a:lnTo>
                <a:lnTo>
                  <a:pt x="2703" y="1338"/>
                </a:lnTo>
                <a:lnTo>
                  <a:pt x="2662" y="1338"/>
                </a:lnTo>
                <a:lnTo>
                  <a:pt x="2622" y="1305"/>
                </a:lnTo>
                <a:lnTo>
                  <a:pt x="2582" y="1294"/>
                </a:lnTo>
                <a:lnTo>
                  <a:pt x="2521" y="1294"/>
                </a:lnTo>
                <a:lnTo>
                  <a:pt x="2491" y="1338"/>
                </a:lnTo>
                <a:lnTo>
                  <a:pt x="2451" y="1381"/>
                </a:lnTo>
                <a:lnTo>
                  <a:pt x="2451" y="1425"/>
                </a:lnTo>
                <a:lnTo>
                  <a:pt x="2451" y="1468"/>
                </a:lnTo>
                <a:lnTo>
                  <a:pt x="2410" y="1512"/>
                </a:lnTo>
                <a:lnTo>
                  <a:pt x="2400" y="1555"/>
                </a:lnTo>
                <a:lnTo>
                  <a:pt x="2360" y="1566"/>
                </a:lnTo>
                <a:lnTo>
                  <a:pt x="2320" y="1555"/>
                </a:lnTo>
                <a:lnTo>
                  <a:pt x="2279" y="1577"/>
                </a:lnTo>
                <a:lnTo>
                  <a:pt x="2239" y="1599"/>
                </a:lnTo>
                <a:lnTo>
                  <a:pt x="2229" y="1653"/>
                </a:lnTo>
                <a:lnTo>
                  <a:pt x="2239" y="1697"/>
                </a:lnTo>
                <a:lnTo>
                  <a:pt x="2239" y="1740"/>
                </a:lnTo>
                <a:lnTo>
                  <a:pt x="2219" y="1784"/>
                </a:lnTo>
                <a:lnTo>
                  <a:pt x="2188" y="1827"/>
                </a:lnTo>
                <a:lnTo>
                  <a:pt x="2178" y="1871"/>
                </a:lnTo>
                <a:lnTo>
                  <a:pt x="2168" y="1914"/>
                </a:lnTo>
                <a:lnTo>
                  <a:pt x="2168" y="1958"/>
                </a:lnTo>
                <a:lnTo>
                  <a:pt x="2158" y="2001"/>
                </a:lnTo>
                <a:lnTo>
                  <a:pt x="2128" y="2045"/>
                </a:lnTo>
                <a:lnTo>
                  <a:pt x="2088" y="2088"/>
                </a:lnTo>
                <a:lnTo>
                  <a:pt x="2047" y="2088"/>
                </a:lnTo>
                <a:lnTo>
                  <a:pt x="2007" y="2077"/>
                </a:lnTo>
                <a:lnTo>
                  <a:pt x="1967" y="2099"/>
                </a:lnTo>
                <a:lnTo>
                  <a:pt x="1926" y="2143"/>
                </a:lnTo>
                <a:lnTo>
                  <a:pt x="1896" y="2197"/>
                </a:lnTo>
                <a:lnTo>
                  <a:pt x="1896" y="2241"/>
                </a:lnTo>
                <a:lnTo>
                  <a:pt x="1896" y="2284"/>
                </a:lnTo>
                <a:lnTo>
                  <a:pt x="1896" y="2328"/>
                </a:lnTo>
                <a:lnTo>
                  <a:pt x="1886" y="2371"/>
                </a:lnTo>
                <a:lnTo>
                  <a:pt x="1916" y="2415"/>
                </a:lnTo>
                <a:lnTo>
                  <a:pt x="1956" y="2447"/>
                </a:lnTo>
                <a:lnTo>
                  <a:pt x="1967" y="2491"/>
                </a:lnTo>
                <a:lnTo>
                  <a:pt x="1946" y="2534"/>
                </a:lnTo>
                <a:lnTo>
                  <a:pt x="1926" y="2589"/>
                </a:lnTo>
                <a:lnTo>
                  <a:pt x="1876" y="2610"/>
                </a:lnTo>
                <a:lnTo>
                  <a:pt x="1835" y="2610"/>
                </a:lnTo>
                <a:lnTo>
                  <a:pt x="1795" y="2643"/>
                </a:lnTo>
                <a:lnTo>
                  <a:pt x="1755" y="2643"/>
                </a:lnTo>
                <a:lnTo>
                  <a:pt x="1714" y="2643"/>
                </a:lnTo>
                <a:lnTo>
                  <a:pt x="1674" y="2621"/>
                </a:lnTo>
                <a:lnTo>
                  <a:pt x="1634" y="2621"/>
                </a:lnTo>
                <a:lnTo>
                  <a:pt x="1593" y="2643"/>
                </a:lnTo>
                <a:lnTo>
                  <a:pt x="1553" y="2589"/>
                </a:lnTo>
                <a:lnTo>
                  <a:pt x="1543" y="2545"/>
                </a:lnTo>
                <a:lnTo>
                  <a:pt x="1493" y="2545"/>
                </a:lnTo>
                <a:lnTo>
                  <a:pt x="1472" y="2502"/>
                </a:lnTo>
                <a:lnTo>
                  <a:pt x="1432" y="2469"/>
                </a:lnTo>
                <a:lnTo>
                  <a:pt x="1392" y="2436"/>
                </a:lnTo>
                <a:lnTo>
                  <a:pt x="1351" y="2436"/>
                </a:lnTo>
                <a:lnTo>
                  <a:pt x="1311" y="2425"/>
                </a:lnTo>
                <a:lnTo>
                  <a:pt x="1271" y="2415"/>
                </a:lnTo>
                <a:lnTo>
                  <a:pt x="1220" y="2458"/>
                </a:lnTo>
                <a:lnTo>
                  <a:pt x="1240" y="2415"/>
                </a:lnTo>
              </a:path>
            </a:pathLst>
          </a:custGeom>
          <a:solidFill>
            <a:srgbClr val="585858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33" name="Freeform 17"/>
          <p:cNvSpPr>
            <a:spLocks/>
          </p:cNvSpPr>
          <p:nvPr/>
        </p:nvSpPr>
        <p:spPr bwMode="auto">
          <a:xfrm>
            <a:off x="796925" y="600075"/>
            <a:ext cx="1803400" cy="4032250"/>
          </a:xfrm>
          <a:custGeom>
            <a:avLst/>
            <a:gdLst/>
            <a:ahLst/>
            <a:cxnLst>
              <a:cxn ang="0">
                <a:pos x="1122" y="87"/>
              </a:cxn>
              <a:cxn ang="0">
                <a:pos x="1095" y="210"/>
              </a:cxn>
              <a:cxn ang="0">
                <a:pos x="1054" y="319"/>
              </a:cxn>
              <a:cxn ang="0">
                <a:pos x="1034" y="406"/>
              </a:cxn>
              <a:cxn ang="0">
                <a:pos x="1075" y="522"/>
              </a:cxn>
              <a:cxn ang="0">
                <a:pos x="1054" y="638"/>
              </a:cxn>
              <a:cxn ang="0">
                <a:pos x="1028" y="754"/>
              </a:cxn>
              <a:cxn ang="0">
                <a:pos x="947" y="863"/>
              </a:cxn>
              <a:cxn ang="0">
                <a:pos x="913" y="979"/>
              </a:cxn>
              <a:cxn ang="0">
                <a:pos x="860" y="1103"/>
              </a:cxn>
              <a:cxn ang="0">
                <a:pos x="813" y="1219"/>
              </a:cxn>
              <a:cxn ang="0">
                <a:pos x="719" y="1313"/>
              </a:cxn>
              <a:cxn ang="0">
                <a:pos x="611" y="1320"/>
              </a:cxn>
              <a:cxn ang="0">
                <a:pos x="504" y="1320"/>
              </a:cxn>
              <a:cxn ang="0">
                <a:pos x="396" y="1364"/>
              </a:cxn>
              <a:cxn ang="0">
                <a:pos x="316" y="1248"/>
              </a:cxn>
              <a:cxn ang="0">
                <a:pos x="208" y="1175"/>
              </a:cxn>
              <a:cxn ang="0">
                <a:pos x="101" y="1175"/>
              </a:cxn>
              <a:cxn ang="0">
                <a:pos x="40" y="1182"/>
              </a:cxn>
              <a:cxn ang="0">
                <a:pos x="141" y="1240"/>
              </a:cxn>
              <a:cxn ang="0">
                <a:pos x="235" y="1328"/>
              </a:cxn>
              <a:cxn ang="0">
                <a:pos x="349" y="1386"/>
              </a:cxn>
              <a:cxn ang="0">
                <a:pos x="356" y="1531"/>
              </a:cxn>
              <a:cxn ang="0">
                <a:pos x="349" y="1690"/>
              </a:cxn>
              <a:cxn ang="0">
                <a:pos x="296" y="1821"/>
              </a:cxn>
              <a:cxn ang="0">
                <a:pos x="235" y="1951"/>
              </a:cxn>
              <a:cxn ang="0">
                <a:pos x="168" y="2082"/>
              </a:cxn>
              <a:cxn ang="0">
                <a:pos x="134" y="2213"/>
              </a:cxn>
              <a:cxn ang="0">
                <a:pos x="67" y="2329"/>
              </a:cxn>
              <a:cxn ang="0">
                <a:pos x="27" y="2452"/>
              </a:cxn>
              <a:cxn ang="0">
                <a:pos x="20" y="2510"/>
              </a:cxn>
              <a:cxn ang="0">
                <a:pos x="81" y="2387"/>
              </a:cxn>
              <a:cxn ang="0">
                <a:pos x="148" y="2271"/>
              </a:cxn>
              <a:cxn ang="0">
                <a:pos x="201" y="2147"/>
              </a:cxn>
              <a:cxn ang="0">
                <a:pos x="242" y="2002"/>
              </a:cxn>
              <a:cxn ang="0">
                <a:pos x="316" y="1886"/>
              </a:cxn>
              <a:cxn ang="0">
                <a:pos x="403" y="1763"/>
              </a:cxn>
              <a:cxn ang="0">
                <a:pos x="430" y="1639"/>
              </a:cxn>
              <a:cxn ang="0">
                <a:pos x="423" y="1523"/>
              </a:cxn>
              <a:cxn ang="0">
                <a:pos x="497" y="1444"/>
              </a:cxn>
              <a:cxn ang="0">
                <a:pos x="651" y="1407"/>
              </a:cxn>
              <a:cxn ang="0">
                <a:pos x="792" y="1364"/>
              </a:cxn>
              <a:cxn ang="0">
                <a:pos x="866" y="1255"/>
              </a:cxn>
              <a:cxn ang="0">
                <a:pos x="907" y="1074"/>
              </a:cxn>
              <a:cxn ang="0">
                <a:pos x="1014" y="979"/>
              </a:cxn>
              <a:cxn ang="0">
                <a:pos x="1048" y="856"/>
              </a:cxn>
              <a:cxn ang="0">
                <a:pos x="1088" y="733"/>
              </a:cxn>
              <a:cxn ang="0">
                <a:pos x="1115" y="617"/>
              </a:cxn>
              <a:cxn ang="0">
                <a:pos x="1108" y="493"/>
              </a:cxn>
              <a:cxn ang="0">
                <a:pos x="1081" y="377"/>
              </a:cxn>
              <a:cxn ang="0">
                <a:pos x="1088" y="261"/>
              </a:cxn>
              <a:cxn ang="0">
                <a:pos x="1135" y="138"/>
              </a:cxn>
            </a:cxnLst>
            <a:rect l="0" t="0" r="r" b="b"/>
            <a:pathLst>
              <a:path w="1136" h="2540">
                <a:moveTo>
                  <a:pt x="1088" y="0"/>
                </a:moveTo>
                <a:lnTo>
                  <a:pt x="1115" y="29"/>
                </a:lnTo>
                <a:lnTo>
                  <a:pt x="1128" y="58"/>
                </a:lnTo>
                <a:lnTo>
                  <a:pt x="1122" y="87"/>
                </a:lnTo>
                <a:lnTo>
                  <a:pt x="1108" y="116"/>
                </a:lnTo>
                <a:lnTo>
                  <a:pt x="1095" y="145"/>
                </a:lnTo>
                <a:lnTo>
                  <a:pt x="1088" y="181"/>
                </a:lnTo>
                <a:lnTo>
                  <a:pt x="1095" y="210"/>
                </a:lnTo>
                <a:lnTo>
                  <a:pt x="1081" y="239"/>
                </a:lnTo>
                <a:lnTo>
                  <a:pt x="1054" y="261"/>
                </a:lnTo>
                <a:lnTo>
                  <a:pt x="1054" y="290"/>
                </a:lnTo>
                <a:lnTo>
                  <a:pt x="1054" y="319"/>
                </a:lnTo>
                <a:lnTo>
                  <a:pt x="1014" y="319"/>
                </a:lnTo>
                <a:lnTo>
                  <a:pt x="1021" y="348"/>
                </a:lnTo>
                <a:lnTo>
                  <a:pt x="1021" y="377"/>
                </a:lnTo>
                <a:lnTo>
                  <a:pt x="1034" y="406"/>
                </a:lnTo>
                <a:lnTo>
                  <a:pt x="1048" y="435"/>
                </a:lnTo>
                <a:lnTo>
                  <a:pt x="1068" y="464"/>
                </a:lnTo>
                <a:lnTo>
                  <a:pt x="1075" y="493"/>
                </a:lnTo>
                <a:lnTo>
                  <a:pt x="1075" y="522"/>
                </a:lnTo>
                <a:lnTo>
                  <a:pt x="1075" y="551"/>
                </a:lnTo>
                <a:lnTo>
                  <a:pt x="1054" y="580"/>
                </a:lnTo>
                <a:lnTo>
                  <a:pt x="1054" y="609"/>
                </a:lnTo>
                <a:lnTo>
                  <a:pt x="1054" y="638"/>
                </a:lnTo>
                <a:lnTo>
                  <a:pt x="1048" y="667"/>
                </a:lnTo>
                <a:lnTo>
                  <a:pt x="1048" y="696"/>
                </a:lnTo>
                <a:lnTo>
                  <a:pt x="1041" y="725"/>
                </a:lnTo>
                <a:lnTo>
                  <a:pt x="1028" y="754"/>
                </a:lnTo>
                <a:lnTo>
                  <a:pt x="1021" y="783"/>
                </a:lnTo>
                <a:lnTo>
                  <a:pt x="981" y="805"/>
                </a:lnTo>
                <a:lnTo>
                  <a:pt x="954" y="834"/>
                </a:lnTo>
                <a:lnTo>
                  <a:pt x="947" y="863"/>
                </a:lnTo>
                <a:lnTo>
                  <a:pt x="940" y="892"/>
                </a:lnTo>
                <a:lnTo>
                  <a:pt x="927" y="921"/>
                </a:lnTo>
                <a:lnTo>
                  <a:pt x="920" y="950"/>
                </a:lnTo>
                <a:lnTo>
                  <a:pt x="913" y="979"/>
                </a:lnTo>
                <a:lnTo>
                  <a:pt x="907" y="1008"/>
                </a:lnTo>
                <a:lnTo>
                  <a:pt x="880" y="1037"/>
                </a:lnTo>
                <a:lnTo>
                  <a:pt x="873" y="1066"/>
                </a:lnTo>
                <a:lnTo>
                  <a:pt x="860" y="1103"/>
                </a:lnTo>
                <a:lnTo>
                  <a:pt x="853" y="1132"/>
                </a:lnTo>
                <a:lnTo>
                  <a:pt x="839" y="1161"/>
                </a:lnTo>
                <a:lnTo>
                  <a:pt x="826" y="1190"/>
                </a:lnTo>
                <a:lnTo>
                  <a:pt x="813" y="1219"/>
                </a:lnTo>
                <a:lnTo>
                  <a:pt x="792" y="1248"/>
                </a:lnTo>
                <a:lnTo>
                  <a:pt x="772" y="1277"/>
                </a:lnTo>
                <a:lnTo>
                  <a:pt x="745" y="1299"/>
                </a:lnTo>
                <a:lnTo>
                  <a:pt x="719" y="1313"/>
                </a:lnTo>
                <a:lnTo>
                  <a:pt x="692" y="1320"/>
                </a:lnTo>
                <a:lnTo>
                  <a:pt x="665" y="1328"/>
                </a:lnTo>
                <a:lnTo>
                  <a:pt x="638" y="1328"/>
                </a:lnTo>
                <a:lnTo>
                  <a:pt x="611" y="1320"/>
                </a:lnTo>
                <a:lnTo>
                  <a:pt x="584" y="1320"/>
                </a:lnTo>
                <a:lnTo>
                  <a:pt x="557" y="1320"/>
                </a:lnTo>
                <a:lnTo>
                  <a:pt x="531" y="1320"/>
                </a:lnTo>
                <a:lnTo>
                  <a:pt x="504" y="1320"/>
                </a:lnTo>
                <a:lnTo>
                  <a:pt x="477" y="1320"/>
                </a:lnTo>
                <a:lnTo>
                  <a:pt x="450" y="1320"/>
                </a:lnTo>
                <a:lnTo>
                  <a:pt x="423" y="1349"/>
                </a:lnTo>
                <a:lnTo>
                  <a:pt x="396" y="1364"/>
                </a:lnTo>
                <a:lnTo>
                  <a:pt x="376" y="1335"/>
                </a:lnTo>
                <a:lnTo>
                  <a:pt x="356" y="1306"/>
                </a:lnTo>
                <a:lnTo>
                  <a:pt x="336" y="1277"/>
                </a:lnTo>
                <a:lnTo>
                  <a:pt x="316" y="1248"/>
                </a:lnTo>
                <a:lnTo>
                  <a:pt x="289" y="1233"/>
                </a:lnTo>
                <a:lnTo>
                  <a:pt x="262" y="1219"/>
                </a:lnTo>
                <a:lnTo>
                  <a:pt x="235" y="1190"/>
                </a:lnTo>
                <a:lnTo>
                  <a:pt x="208" y="1175"/>
                </a:lnTo>
                <a:lnTo>
                  <a:pt x="181" y="1168"/>
                </a:lnTo>
                <a:lnTo>
                  <a:pt x="154" y="1168"/>
                </a:lnTo>
                <a:lnTo>
                  <a:pt x="128" y="1175"/>
                </a:lnTo>
                <a:lnTo>
                  <a:pt x="101" y="1175"/>
                </a:lnTo>
                <a:lnTo>
                  <a:pt x="74" y="1175"/>
                </a:lnTo>
                <a:lnTo>
                  <a:pt x="40" y="1168"/>
                </a:lnTo>
                <a:lnTo>
                  <a:pt x="13" y="1161"/>
                </a:lnTo>
                <a:lnTo>
                  <a:pt x="40" y="1182"/>
                </a:lnTo>
                <a:lnTo>
                  <a:pt x="74" y="1197"/>
                </a:lnTo>
                <a:lnTo>
                  <a:pt x="101" y="1197"/>
                </a:lnTo>
                <a:lnTo>
                  <a:pt x="107" y="1226"/>
                </a:lnTo>
                <a:lnTo>
                  <a:pt x="141" y="1240"/>
                </a:lnTo>
                <a:lnTo>
                  <a:pt x="168" y="1255"/>
                </a:lnTo>
                <a:lnTo>
                  <a:pt x="195" y="1270"/>
                </a:lnTo>
                <a:lnTo>
                  <a:pt x="222" y="1299"/>
                </a:lnTo>
                <a:lnTo>
                  <a:pt x="235" y="1328"/>
                </a:lnTo>
                <a:lnTo>
                  <a:pt x="269" y="1349"/>
                </a:lnTo>
                <a:lnTo>
                  <a:pt x="296" y="1349"/>
                </a:lnTo>
                <a:lnTo>
                  <a:pt x="322" y="1364"/>
                </a:lnTo>
                <a:lnTo>
                  <a:pt x="349" y="1386"/>
                </a:lnTo>
                <a:lnTo>
                  <a:pt x="369" y="1415"/>
                </a:lnTo>
                <a:lnTo>
                  <a:pt x="376" y="1444"/>
                </a:lnTo>
                <a:lnTo>
                  <a:pt x="369" y="1473"/>
                </a:lnTo>
                <a:lnTo>
                  <a:pt x="356" y="1531"/>
                </a:lnTo>
                <a:lnTo>
                  <a:pt x="356" y="1560"/>
                </a:lnTo>
                <a:lnTo>
                  <a:pt x="356" y="1632"/>
                </a:lnTo>
                <a:lnTo>
                  <a:pt x="356" y="1661"/>
                </a:lnTo>
                <a:lnTo>
                  <a:pt x="349" y="1690"/>
                </a:lnTo>
                <a:lnTo>
                  <a:pt x="322" y="1719"/>
                </a:lnTo>
                <a:lnTo>
                  <a:pt x="309" y="1748"/>
                </a:lnTo>
                <a:lnTo>
                  <a:pt x="309" y="1785"/>
                </a:lnTo>
                <a:lnTo>
                  <a:pt x="296" y="1821"/>
                </a:lnTo>
                <a:lnTo>
                  <a:pt x="275" y="1857"/>
                </a:lnTo>
                <a:lnTo>
                  <a:pt x="262" y="1886"/>
                </a:lnTo>
                <a:lnTo>
                  <a:pt x="255" y="1915"/>
                </a:lnTo>
                <a:lnTo>
                  <a:pt x="235" y="1951"/>
                </a:lnTo>
                <a:lnTo>
                  <a:pt x="215" y="1988"/>
                </a:lnTo>
                <a:lnTo>
                  <a:pt x="195" y="2024"/>
                </a:lnTo>
                <a:lnTo>
                  <a:pt x="175" y="2053"/>
                </a:lnTo>
                <a:lnTo>
                  <a:pt x="168" y="2082"/>
                </a:lnTo>
                <a:lnTo>
                  <a:pt x="161" y="2111"/>
                </a:lnTo>
                <a:lnTo>
                  <a:pt x="154" y="2147"/>
                </a:lnTo>
                <a:lnTo>
                  <a:pt x="148" y="2184"/>
                </a:lnTo>
                <a:lnTo>
                  <a:pt x="134" y="2213"/>
                </a:lnTo>
                <a:lnTo>
                  <a:pt x="121" y="2242"/>
                </a:lnTo>
                <a:lnTo>
                  <a:pt x="107" y="2271"/>
                </a:lnTo>
                <a:lnTo>
                  <a:pt x="87" y="2300"/>
                </a:lnTo>
                <a:lnTo>
                  <a:pt x="67" y="2329"/>
                </a:lnTo>
                <a:lnTo>
                  <a:pt x="60" y="2358"/>
                </a:lnTo>
                <a:lnTo>
                  <a:pt x="47" y="2387"/>
                </a:lnTo>
                <a:lnTo>
                  <a:pt x="40" y="2416"/>
                </a:lnTo>
                <a:lnTo>
                  <a:pt x="27" y="2452"/>
                </a:lnTo>
                <a:lnTo>
                  <a:pt x="20" y="2481"/>
                </a:lnTo>
                <a:lnTo>
                  <a:pt x="13" y="2510"/>
                </a:lnTo>
                <a:lnTo>
                  <a:pt x="0" y="2539"/>
                </a:lnTo>
                <a:lnTo>
                  <a:pt x="20" y="2510"/>
                </a:lnTo>
                <a:lnTo>
                  <a:pt x="34" y="2481"/>
                </a:lnTo>
                <a:lnTo>
                  <a:pt x="54" y="2445"/>
                </a:lnTo>
                <a:lnTo>
                  <a:pt x="67" y="2416"/>
                </a:lnTo>
                <a:lnTo>
                  <a:pt x="81" y="2387"/>
                </a:lnTo>
                <a:lnTo>
                  <a:pt x="94" y="2358"/>
                </a:lnTo>
                <a:lnTo>
                  <a:pt x="107" y="2329"/>
                </a:lnTo>
                <a:lnTo>
                  <a:pt x="128" y="2300"/>
                </a:lnTo>
                <a:lnTo>
                  <a:pt x="148" y="2271"/>
                </a:lnTo>
                <a:lnTo>
                  <a:pt x="168" y="2242"/>
                </a:lnTo>
                <a:lnTo>
                  <a:pt x="175" y="2213"/>
                </a:lnTo>
                <a:lnTo>
                  <a:pt x="188" y="2176"/>
                </a:lnTo>
                <a:lnTo>
                  <a:pt x="201" y="2147"/>
                </a:lnTo>
                <a:lnTo>
                  <a:pt x="215" y="2118"/>
                </a:lnTo>
                <a:lnTo>
                  <a:pt x="222" y="2060"/>
                </a:lnTo>
                <a:lnTo>
                  <a:pt x="235" y="2031"/>
                </a:lnTo>
                <a:lnTo>
                  <a:pt x="242" y="2002"/>
                </a:lnTo>
                <a:lnTo>
                  <a:pt x="269" y="1973"/>
                </a:lnTo>
                <a:lnTo>
                  <a:pt x="296" y="1951"/>
                </a:lnTo>
                <a:lnTo>
                  <a:pt x="309" y="1922"/>
                </a:lnTo>
                <a:lnTo>
                  <a:pt x="316" y="1886"/>
                </a:lnTo>
                <a:lnTo>
                  <a:pt x="329" y="1857"/>
                </a:lnTo>
                <a:lnTo>
                  <a:pt x="356" y="1828"/>
                </a:lnTo>
                <a:lnTo>
                  <a:pt x="383" y="1792"/>
                </a:lnTo>
                <a:lnTo>
                  <a:pt x="403" y="1763"/>
                </a:lnTo>
                <a:lnTo>
                  <a:pt x="416" y="1734"/>
                </a:lnTo>
                <a:lnTo>
                  <a:pt x="423" y="1705"/>
                </a:lnTo>
                <a:lnTo>
                  <a:pt x="430" y="1668"/>
                </a:lnTo>
                <a:lnTo>
                  <a:pt x="430" y="1639"/>
                </a:lnTo>
                <a:lnTo>
                  <a:pt x="430" y="1610"/>
                </a:lnTo>
                <a:lnTo>
                  <a:pt x="423" y="1581"/>
                </a:lnTo>
                <a:lnTo>
                  <a:pt x="423" y="1552"/>
                </a:lnTo>
                <a:lnTo>
                  <a:pt x="423" y="1523"/>
                </a:lnTo>
                <a:lnTo>
                  <a:pt x="423" y="1494"/>
                </a:lnTo>
                <a:lnTo>
                  <a:pt x="443" y="1465"/>
                </a:lnTo>
                <a:lnTo>
                  <a:pt x="470" y="1458"/>
                </a:lnTo>
                <a:lnTo>
                  <a:pt x="497" y="1444"/>
                </a:lnTo>
                <a:lnTo>
                  <a:pt x="524" y="1436"/>
                </a:lnTo>
                <a:lnTo>
                  <a:pt x="584" y="1429"/>
                </a:lnTo>
                <a:lnTo>
                  <a:pt x="618" y="1415"/>
                </a:lnTo>
                <a:lnTo>
                  <a:pt x="651" y="1407"/>
                </a:lnTo>
                <a:lnTo>
                  <a:pt x="678" y="1393"/>
                </a:lnTo>
                <a:lnTo>
                  <a:pt x="719" y="1393"/>
                </a:lnTo>
                <a:lnTo>
                  <a:pt x="766" y="1378"/>
                </a:lnTo>
                <a:lnTo>
                  <a:pt x="792" y="1364"/>
                </a:lnTo>
                <a:lnTo>
                  <a:pt x="819" y="1349"/>
                </a:lnTo>
                <a:lnTo>
                  <a:pt x="846" y="1320"/>
                </a:lnTo>
                <a:lnTo>
                  <a:pt x="853" y="1284"/>
                </a:lnTo>
                <a:lnTo>
                  <a:pt x="866" y="1255"/>
                </a:lnTo>
                <a:lnTo>
                  <a:pt x="866" y="1211"/>
                </a:lnTo>
                <a:lnTo>
                  <a:pt x="880" y="1161"/>
                </a:lnTo>
                <a:lnTo>
                  <a:pt x="893" y="1103"/>
                </a:lnTo>
                <a:lnTo>
                  <a:pt x="907" y="1074"/>
                </a:lnTo>
                <a:lnTo>
                  <a:pt x="947" y="1059"/>
                </a:lnTo>
                <a:lnTo>
                  <a:pt x="974" y="1037"/>
                </a:lnTo>
                <a:lnTo>
                  <a:pt x="1001" y="1008"/>
                </a:lnTo>
                <a:lnTo>
                  <a:pt x="1014" y="979"/>
                </a:lnTo>
                <a:lnTo>
                  <a:pt x="1021" y="950"/>
                </a:lnTo>
                <a:lnTo>
                  <a:pt x="1034" y="914"/>
                </a:lnTo>
                <a:lnTo>
                  <a:pt x="1041" y="885"/>
                </a:lnTo>
                <a:lnTo>
                  <a:pt x="1048" y="856"/>
                </a:lnTo>
                <a:lnTo>
                  <a:pt x="1054" y="820"/>
                </a:lnTo>
                <a:lnTo>
                  <a:pt x="1061" y="791"/>
                </a:lnTo>
                <a:lnTo>
                  <a:pt x="1075" y="762"/>
                </a:lnTo>
                <a:lnTo>
                  <a:pt x="1088" y="733"/>
                </a:lnTo>
                <a:lnTo>
                  <a:pt x="1095" y="704"/>
                </a:lnTo>
                <a:lnTo>
                  <a:pt x="1108" y="675"/>
                </a:lnTo>
                <a:lnTo>
                  <a:pt x="1108" y="646"/>
                </a:lnTo>
                <a:lnTo>
                  <a:pt x="1115" y="617"/>
                </a:lnTo>
                <a:lnTo>
                  <a:pt x="1115" y="588"/>
                </a:lnTo>
                <a:lnTo>
                  <a:pt x="1115" y="551"/>
                </a:lnTo>
                <a:lnTo>
                  <a:pt x="1108" y="522"/>
                </a:lnTo>
                <a:lnTo>
                  <a:pt x="1108" y="493"/>
                </a:lnTo>
                <a:lnTo>
                  <a:pt x="1101" y="464"/>
                </a:lnTo>
                <a:lnTo>
                  <a:pt x="1088" y="435"/>
                </a:lnTo>
                <a:lnTo>
                  <a:pt x="1081" y="406"/>
                </a:lnTo>
                <a:lnTo>
                  <a:pt x="1081" y="377"/>
                </a:lnTo>
                <a:lnTo>
                  <a:pt x="1081" y="348"/>
                </a:lnTo>
                <a:lnTo>
                  <a:pt x="1081" y="319"/>
                </a:lnTo>
                <a:lnTo>
                  <a:pt x="1081" y="290"/>
                </a:lnTo>
                <a:lnTo>
                  <a:pt x="1088" y="261"/>
                </a:lnTo>
                <a:lnTo>
                  <a:pt x="1095" y="232"/>
                </a:lnTo>
                <a:lnTo>
                  <a:pt x="1108" y="203"/>
                </a:lnTo>
                <a:lnTo>
                  <a:pt x="1128" y="167"/>
                </a:lnTo>
                <a:lnTo>
                  <a:pt x="1135" y="138"/>
                </a:lnTo>
                <a:lnTo>
                  <a:pt x="1135" y="109"/>
                </a:lnTo>
                <a:lnTo>
                  <a:pt x="1128" y="80"/>
                </a:lnTo>
                <a:lnTo>
                  <a:pt x="1122" y="51"/>
                </a:lnTo>
              </a:path>
            </a:pathLst>
          </a:custGeom>
          <a:solidFill>
            <a:srgbClr val="6D6D6D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34" name="Freeform 18"/>
          <p:cNvSpPr>
            <a:spLocks/>
          </p:cNvSpPr>
          <p:nvPr/>
        </p:nvSpPr>
        <p:spPr bwMode="auto">
          <a:xfrm>
            <a:off x="842963" y="565150"/>
            <a:ext cx="7639050" cy="5495925"/>
          </a:xfrm>
          <a:custGeom>
            <a:avLst/>
            <a:gdLst/>
            <a:ahLst/>
            <a:cxnLst>
              <a:cxn ang="0">
                <a:pos x="444" y="348"/>
              </a:cxn>
              <a:cxn ang="0">
                <a:pos x="817" y="664"/>
              </a:cxn>
              <a:cxn ang="0">
                <a:pos x="1190" y="925"/>
              </a:cxn>
              <a:cxn ang="0">
                <a:pos x="1614" y="1252"/>
              </a:cxn>
              <a:cxn ang="0">
                <a:pos x="2058" y="1611"/>
              </a:cxn>
              <a:cxn ang="0">
                <a:pos x="2421" y="1926"/>
              </a:cxn>
              <a:cxn ang="0">
                <a:pos x="2673" y="2362"/>
              </a:cxn>
              <a:cxn ang="0">
                <a:pos x="2249" y="2318"/>
              </a:cxn>
              <a:cxn ang="0">
                <a:pos x="1815" y="2307"/>
              </a:cxn>
              <a:cxn ang="0">
                <a:pos x="1311" y="2373"/>
              </a:cxn>
              <a:cxn ang="0">
                <a:pos x="918" y="2318"/>
              </a:cxn>
              <a:cxn ang="0">
                <a:pos x="474" y="2122"/>
              </a:cxn>
              <a:cxn ang="0">
                <a:pos x="30" y="1752"/>
              </a:cxn>
              <a:cxn ang="0">
                <a:pos x="403" y="2090"/>
              </a:cxn>
              <a:cxn ang="0">
                <a:pos x="827" y="2296"/>
              </a:cxn>
              <a:cxn ang="0">
                <a:pos x="635" y="2416"/>
              </a:cxn>
              <a:cxn ang="0">
                <a:pos x="212" y="2569"/>
              </a:cxn>
              <a:cxn ang="0">
                <a:pos x="252" y="2612"/>
              </a:cxn>
              <a:cxn ang="0">
                <a:pos x="676" y="2438"/>
              </a:cxn>
              <a:cxn ang="0">
                <a:pos x="1089" y="2405"/>
              </a:cxn>
              <a:cxn ang="0">
                <a:pos x="1553" y="2569"/>
              </a:cxn>
              <a:cxn ang="0">
                <a:pos x="1624" y="3004"/>
              </a:cxn>
              <a:cxn ang="0">
                <a:pos x="1069" y="3189"/>
              </a:cxn>
              <a:cxn ang="0">
                <a:pos x="595" y="3298"/>
              </a:cxn>
              <a:cxn ang="0">
                <a:pos x="161" y="3341"/>
              </a:cxn>
              <a:cxn ang="0">
                <a:pos x="292" y="3320"/>
              </a:cxn>
              <a:cxn ang="0">
                <a:pos x="767" y="3298"/>
              </a:cxn>
              <a:cxn ang="0">
                <a:pos x="1241" y="3189"/>
              </a:cxn>
              <a:cxn ang="0">
                <a:pos x="1654" y="2982"/>
              </a:cxn>
              <a:cxn ang="0">
                <a:pos x="2088" y="2917"/>
              </a:cxn>
              <a:cxn ang="0">
                <a:pos x="2521" y="3058"/>
              </a:cxn>
              <a:cxn ang="0">
                <a:pos x="2975" y="3200"/>
              </a:cxn>
              <a:cxn ang="0">
                <a:pos x="3490" y="3309"/>
              </a:cxn>
              <a:cxn ang="0">
                <a:pos x="3944" y="3385"/>
              </a:cxn>
              <a:cxn ang="0">
                <a:pos x="4408" y="3450"/>
              </a:cxn>
              <a:cxn ang="0">
                <a:pos x="4297" y="3439"/>
              </a:cxn>
              <a:cxn ang="0">
                <a:pos x="3782" y="3330"/>
              </a:cxn>
              <a:cxn ang="0">
                <a:pos x="3197" y="3200"/>
              </a:cxn>
              <a:cxn ang="0">
                <a:pos x="2733" y="3124"/>
              </a:cxn>
              <a:cxn ang="0">
                <a:pos x="2199" y="2884"/>
              </a:cxn>
              <a:cxn ang="0">
                <a:pos x="1684" y="2677"/>
              </a:cxn>
              <a:cxn ang="0">
                <a:pos x="1220" y="2471"/>
              </a:cxn>
              <a:cxn ang="0">
                <a:pos x="1493" y="2394"/>
              </a:cxn>
              <a:cxn ang="0">
                <a:pos x="2078" y="2318"/>
              </a:cxn>
              <a:cxn ang="0">
                <a:pos x="2582" y="2362"/>
              </a:cxn>
              <a:cxn ang="0">
                <a:pos x="3056" y="2569"/>
              </a:cxn>
              <a:cxn ang="0">
                <a:pos x="3500" y="2743"/>
              </a:cxn>
              <a:cxn ang="0">
                <a:pos x="4075" y="3004"/>
              </a:cxn>
              <a:cxn ang="0">
                <a:pos x="4569" y="3243"/>
              </a:cxn>
              <a:cxn ang="0">
                <a:pos x="4650" y="3265"/>
              </a:cxn>
              <a:cxn ang="0">
                <a:pos x="4196" y="3015"/>
              </a:cxn>
              <a:cxn ang="0">
                <a:pos x="3742" y="2764"/>
              </a:cxn>
              <a:cxn ang="0">
                <a:pos x="3278" y="2634"/>
              </a:cxn>
              <a:cxn ang="0">
                <a:pos x="2733" y="2362"/>
              </a:cxn>
              <a:cxn ang="0">
                <a:pos x="2461" y="1959"/>
              </a:cxn>
              <a:cxn ang="0">
                <a:pos x="2168" y="1600"/>
              </a:cxn>
              <a:cxn ang="0">
                <a:pos x="1765" y="1317"/>
              </a:cxn>
              <a:cxn ang="0">
                <a:pos x="1362" y="969"/>
              </a:cxn>
              <a:cxn ang="0">
                <a:pos x="938" y="740"/>
              </a:cxn>
              <a:cxn ang="0">
                <a:pos x="595" y="392"/>
              </a:cxn>
              <a:cxn ang="0">
                <a:pos x="242" y="87"/>
              </a:cxn>
            </a:cxnLst>
            <a:rect l="0" t="0" r="r" b="b"/>
            <a:pathLst>
              <a:path w="4812" h="3462">
                <a:moveTo>
                  <a:pt x="101" y="0"/>
                </a:moveTo>
                <a:lnTo>
                  <a:pt x="141" y="44"/>
                </a:lnTo>
                <a:lnTo>
                  <a:pt x="182" y="76"/>
                </a:lnTo>
                <a:lnTo>
                  <a:pt x="222" y="109"/>
                </a:lnTo>
                <a:lnTo>
                  <a:pt x="262" y="141"/>
                </a:lnTo>
                <a:lnTo>
                  <a:pt x="282" y="185"/>
                </a:lnTo>
                <a:lnTo>
                  <a:pt x="323" y="218"/>
                </a:lnTo>
                <a:lnTo>
                  <a:pt x="363" y="261"/>
                </a:lnTo>
                <a:lnTo>
                  <a:pt x="403" y="305"/>
                </a:lnTo>
                <a:lnTo>
                  <a:pt x="444" y="348"/>
                </a:lnTo>
                <a:lnTo>
                  <a:pt x="484" y="370"/>
                </a:lnTo>
                <a:lnTo>
                  <a:pt x="524" y="414"/>
                </a:lnTo>
                <a:lnTo>
                  <a:pt x="565" y="435"/>
                </a:lnTo>
                <a:lnTo>
                  <a:pt x="605" y="446"/>
                </a:lnTo>
                <a:lnTo>
                  <a:pt x="646" y="479"/>
                </a:lnTo>
                <a:lnTo>
                  <a:pt x="686" y="501"/>
                </a:lnTo>
                <a:lnTo>
                  <a:pt x="716" y="544"/>
                </a:lnTo>
                <a:lnTo>
                  <a:pt x="756" y="566"/>
                </a:lnTo>
                <a:lnTo>
                  <a:pt x="797" y="588"/>
                </a:lnTo>
                <a:lnTo>
                  <a:pt x="817" y="664"/>
                </a:lnTo>
                <a:lnTo>
                  <a:pt x="847" y="707"/>
                </a:lnTo>
                <a:lnTo>
                  <a:pt x="888" y="729"/>
                </a:lnTo>
                <a:lnTo>
                  <a:pt x="928" y="762"/>
                </a:lnTo>
                <a:lnTo>
                  <a:pt x="958" y="805"/>
                </a:lnTo>
                <a:lnTo>
                  <a:pt x="999" y="805"/>
                </a:lnTo>
                <a:lnTo>
                  <a:pt x="1029" y="849"/>
                </a:lnTo>
                <a:lnTo>
                  <a:pt x="1069" y="871"/>
                </a:lnTo>
                <a:lnTo>
                  <a:pt x="1109" y="892"/>
                </a:lnTo>
                <a:lnTo>
                  <a:pt x="1150" y="925"/>
                </a:lnTo>
                <a:lnTo>
                  <a:pt x="1190" y="925"/>
                </a:lnTo>
                <a:lnTo>
                  <a:pt x="1230" y="947"/>
                </a:lnTo>
                <a:lnTo>
                  <a:pt x="1281" y="969"/>
                </a:lnTo>
                <a:lnTo>
                  <a:pt x="1321" y="1012"/>
                </a:lnTo>
                <a:lnTo>
                  <a:pt x="1362" y="1023"/>
                </a:lnTo>
                <a:lnTo>
                  <a:pt x="1402" y="1067"/>
                </a:lnTo>
                <a:lnTo>
                  <a:pt x="1422" y="1121"/>
                </a:lnTo>
                <a:lnTo>
                  <a:pt x="1473" y="1165"/>
                </a:lnTo>
                <a:lnTo>
                  <a:pt x="1523" y="1197"/>
                </a:lnTo>
                <a:lnTo>
                  <a:pt x="1573" y="1241"/>
                </a:lnTo>
                <a:lnTo>
                  <a:pt x="1614" y="1252"/>
                </a:lnTo>
                <a:lnTo>
                  <a:pt x="1664" y="1284"/>
                </a:lnTo>
                <a:lnTo>
                  <a:pt x="1705" y="1328"/>
                </a:lnTo>
                <a:lnTo>
                  <a:pt x="1795" y="1350"/>
                </a:lnTo>
                <a:lnTo>
                  <a:pt x="1836" y="1382"/>
                </a:lnTo>
                <a:lnTo>
                  <a:pt x="1856" y="1437"/>
                </a:lnTo>
                <a:lnTo>
                  <a:pt x="1866" y="1513"/>
                </a:lnTo>
                <a:lnTo>
                  <a:pt x="1916" y="1556"/>
                </a:lnTo>
                <a:lnTo>
                  <a:pt x="1967" y="1567"/>
                </a:lnTo>
                <a:lnTo>
                  <a:pt x="2017" y="1578"/>
                </a:lnTo>
                <a:lnTo>
                  <a:pt x="2058" y="1611"/>
                </a:lnTo>
                <a:lnTo>
                  <a:pt x="2098" y="1643"/>
                </a:lnTo>
                <a:lnTo>
                  <a:pt x="2138" y="1665"/>
                </a:lnTo>
                <a:lnTo>
                  <a:pt x="2199" y="1665"/>
                </a:lnTo>
                <a:lnTo>
                  <a:pt x="2239" y="1676"/>
                </a:lnTo>
                <a:lnTo>
                  <a:pt x="2279" y="1687"/>
                </a:lnTo>
                <a:lnTo>
                  <a:pt x="2300" y="1774"/>
                </a:lnTo>
                <a:lnTo>
                  <a:pt x="2320" y="1818"/>
                </a:lnTo>
                <a:lnTo>
                  <a:pt x="2370" y="1861"/>
                </a:lnTo>
                <a:lnTo>
                  <a:pt x="2411" y="1883"/>
                </a:lnTo>
                <a:lnTo>
                  <a:pt x="2421" y="1926"/>
                </a:lnTo>
                <a:lnTo>
                  <a:pt x="2431" y="1970"/>
                </a:lnTo>
                <a:lnTo>
                  <a:pt x="2451" y="2013"/>
                </a:lnTo>
                <a:lnTo>
                  <a:pt x="2481" y="2068"/>
                </a:lnTo>
                <a:lnTo>
                  <a:pt x="2511" y="2122"/>
                </a:lnTo>
                <a:lnTo>
                  <a:pt x="2521" y="2166"/>
                </a:lnTo>
                <a:lnTo>
                  <a:pt x="2532" y="2209"/>
                </a:lnTo>
                <a:lnTo>
                  <a:pt x="2552" y="2253"/>
                </a:lnTo>
                <a:lnTo>
                  <a:pt x="2602" y="2296"/>
                </a:lnTo>
                <a:lnTo>
                  <a:pt x="2643" y="2318"/>
                </a:lnTo>
                <a:lnTo>
                  <a:pt x="2673" y="2362"/>
                </a:lnTo>
                <a:lnTo>
                  <a:pt x="2632" y="2362"/>
                </a:lnTo>
                <a:lnTo>
                  <a:pt x="2592" y="2362"/>
                </a:lnTo>
                <a:lnTo>
                  <a:pt x="2542" y="2351"/>
                </a:lnTo>
                <a:lnTo>
                  <a:pt x="2501" y="2340"/>
                </a:lnTo>
                <a:lnTo>
                  <a:pt x="2461" y="2340"/>
                </a:lnTo>
                <a:lnTo>
                  <a:pt x="2421" y="2340"/>
                </a:lnTo>
                <a:lnTo>
                  <a:pt x="2380" y="2307"/>
                </a:lnTo>
                <a:lnTo>
                  <a:pt x="2330" y="2296"/>
                </a:lnTo>
                <a:lnTo>
                  <a:pt x="2290" y="2296"/>
                </a:lnTo>
                <a:lnTo>
                  <a:pt x="2249" y="2318"/>
                </a:lnTo>
                <a:lnTo>
                  <a:pt x="2209" y="2329"/>
                </a:lnTo>
                <a:lnTo>
                  <a:pt x="2168" y="2329"/>
                </a:lnTo>
                <a:lnTo>
                  <a:pt x="2128" y="2329"/>
                </a:lnTo>
                <a:lnTo>
                  <a:pt x="2088" y="2329"/>
                </a:lnTo>
                <a:lnTo>
                  <a:pt x="2047" y="2329"/>
                </a:lnTo>
                <a:lnTo>
                  <a:pt x="2007" y="2329"/>
                </a:lnTo>
                <a:lnTo>
                  <a:pt x="1957" y="2340"/>
                </a:lnTo>
                <a:lnTo>
                  <a:pt x="1906" y="2340"/>
                </a:lnTo>
                <a:lnTo>
                  <a:pt x="1866" y="2318"/>
                </a:lnTo>
                <a:lnTo>
                  <a:pt x="1815" y="2307"/>
                </a:lnTo>
                <a:lnTo>
                  <a:pt x="1745" y="2318"/>
                </a:lnTo>
                <a:lnTo>
                  <a:pt x="1705" y="2340"/>
                </a:lnTo>
                <a:lnTo>
                  <a:pt x="1664" y="2362"/>
                </a:lnTo>
                <a:lnTo>
                  <a:pt x="1624" y="2373"/>
                </a:lnTo>
                <a:lnTo>
                  <a:pt x="1583" y="2373"/>
                </a:lnTo>
                <a:lnTo>
                  <a:pt x="1543" y="2373"/>
                </a:lnTo>
                <a:lnTo>
                  <a:pt x="1473" y="2373"/>
                </a:lnTo>
                <a:lnTo>
                  <a:pt x="1432" y="2373"/>
                </a:lnTo>
                <a:lnTo>
                  <a:pt x="1352" y="2373"/>
                </a:lnTo>
                <a:lnTo>
                  <a:pt x="1311" y="2373"/>
                </a:lnTo>
                <a:lnTo>
                  <a:pt x="1271" y="2384"/>
                </a:lnTo>
                <a:lnTo>
                  <a:pt x="1230" y="2405"/>
                </a:lnTo>
                <a:lnTo>
                  <a:pt x="1190" y="2405"/>
                </a:lnTo>
                <a:lnTo>
                  <a:pt x="1150" y="2405"/>
                </a:lnTo>
                <a:lnTo>
                  <a:pt x="1109" y="2405"/>
                </a:lnTo>
                <a:lnTo>
                  <a:pt x="1069" y="2405"/>
                </a:lnTo>
                <a:lnTo>
                  <a:pt x="1029" y="2405"/>
                </a:lnTo>
                <a:lnTo>
                  <a:pt x="988" y="2394"/>
                </a:lnTo>
                <a:lnTo>
                  <a:pt x="948" y="2362"/>
                </a:lnTo>
                <a:lnTo>
                  <a:pt x="918" y="2318"/>
                </a:lnTo>
                <a:lnTo>
                  <a:pt x="877" y="2286"/>
                </a:lnTo>
                <a:lnTo>
                  <a:pt x="837" y="2275"/>
                </a:lnTo>
                <a:lnTo>
                  <a:pt x="797" y="2253"/>
                </a:lnTo>
                <a:lnTo>
                  <a:pt x="736" y="2242"/>
                </a:lnTo>
                <a:lnTo>
                  <a:pt x="696" y="2220"/>
                </a:lnTo>
                <a:lnTo>
                  <a:pt x="656" y="2220"/>
                </a:lnTo>
                <a:lnTo>
                  <a:pt x="615" y="2198"/>
                </a:lnTo>
                <a:lnTo>
                  <a:pt x="565" y="2144"/>
                </a:lnTo>
                <a:lnTo>
                  <a:pt x="524" y="2122"/>
                </a:lnTo>
                <a:lnTo>
                  <a:pt x="474" y="2122"/>
                </a:lnTo>
                <a:lnTo>
                  <a:pt x="434" y="2101"/>
                </a:lnTo>
                <a:lnTo>
                  <a:pt x="383" y="2057"/>
                </a:lnTo>
                <a:lnTo>
                  <a:pt x="313" y="2013"/>
                </a:lnTo>
                <a:lnTo>
                  <a:pt x="272" y="1981"/>
                </a:lnTo>
                <a:lnTo>
                  <a:pt x="232" y="1970"/>
                </a:lnTo>
                <a:lnTo>
                  <a:pt x="192" y="1937"/>
                </a:lnTo>
                <a:lnTo>
                  <a:pt x="161" y="1894"/>
                </a:lnTo>
                <a:lnTo>
                  <a:pt x="121" y="1839"/>
                </a:lnTo>
                <a:lnTo>
                  <a:pt x="71" y="1785"/>
                </a:lnTo>
                <a:lnTo>
                  <a:pt x="30" y="1752"/>
                </a:lnTo>
                <a:lnTo>
                  <a:pt x="50" y="1796"/>
                </a:lnTo>
                <a:lnTo>
                  <a:pt x="91" y="1828"/>
                </a:lnTo>
                <a:lnTo>
                  <a:pt x="121" y="1872"/>
                </a:lnTo>
                <a:lnTo>
                  <a:pt x="151" y="1916"/>
                </a:lnTo>
                <a:lnTo>
                  <a:pt x="192" y="1959"/>
                </a:lnTo>
                <a:lnTo>
                  <a:pt x="232" y="1981"/>
                </a:lnTo>
                <a:lnTo>
                  <a:pt x="282" y="2013"/>
                </a:lnTo>
                <a:lnTo>
                  <a:pt x="323" y="2035"/>
                </a:lnTo>
                <a:lnTo>
                  <a:pt x="363" y="2068"/>
                </a:lnTo>
                <a:lnTo>
                  <a:pt x="403" y="2090"/>
                </a:lnTo>
                <a:lnTo>
                  <a:pt x="444" y="2111"/>
                </a:lnTo>
                <a:lnTo>
                  <a:pt x="484" y="2122"/>
                </a:lnTo>
                <a:lnTo>
                  <a:pt x="524" y="2155"/>
                </a:lnTo>
                <a:lnTo>
                  <a:pt x="565" y="2188"/>
                </a:lnTo>
                <a:lnTo>
                  <a:pt x="615" y="2231"/>
                </a:lnTo>
                <a:lnTo>
                  <a:pt x="656" y="2231"/>
                </a:lnTo>
                <a:lnTo>
                  <a:pt x="696" y="2231"/>
                </a:lnTo>
                <a:lnTo>
                  <a:pt x="736" y="2275"/>
                </a:lnTo>
                <a:lnTo>
                  <a:pt x="787" y="2286"/>
                </a:lnTo>
                <a:lnTo>
                  <a:pt x="827" y="2296"/>
                </a:lnTo>
                <a:lnTo>
                  <a:pt x="908" y="2329"/>
                </a:lnTo>
                <a:lnTo>
                  <a:pt x="948" y="2373"/>
                </a:lnTo>
                <a:lnTo>
                  <a:pt x="999" y="2427"/>
                </a:lnTo>
                <a:lnTo>
                  <a:pt x="938" y="2438"/>
                </a:lnTo>
                <a:lnTo>
                  <a:pt x="888" y="2405"/>
                </a:lnTo>
                <a:lnTo>
                  <a:pt x="847" y="2394"/>
                </a:lnTo>
                <a:lnTo>
                  <a:pt x="807" y="2405"/>
                </a:lnTo>
                <a:lnTo>
                  <a:pt x="767" y="2427"/>
                </a:lnTo>
                <a:lnTo>
                  <a:pt x="716" y="2427"/>
                </a:lnTo>
                <a:lnTo>
                  <a:pt x="635" y="2416"/>
                </a:lnTo>
                <a:lnTo>
                  <a:pt x="595" y="2394"/>
                </a:lnTo>
                <a:lnTo>
                  <a:pt x="555" y="2405"/>
                </a:lnTo>
                <a:lnTo>
                  <a:pt x="514" y="2427"/>
                </a:lnTo>
                <a:lnTo>
                  <a:pt x="474" y="2438"/>
                </a:lnTo>
                <a:lnTo>
                  <a:pt x="403" y="2471"/>
                </a:lnTo>
                <a:lnTo>
                  <a:pt x="373" y="2547"/>
                </a:lnTo>
                <a:lnTo>
                  <a:pt x="333" y="2569"/>
                </a:lnTo>
                <a:lnTo>
                  <a:pt x="292" y="2579"/>
                </a:lnTo>
                <a:lnTo>
                  <a:pt x="252" y="2569"/>
                </a:lnTo>
                <a:lnTo>
                  <a:pt x="212" y="2569"/>
                </a:lnTo>
                <a:lnTo>
                  <a:pt x="171" y="2569"/>
                </a:lnTo>
                <a:lnTo>
                  <a:pt x="121" y="2569"/>
                </a:lnTo>
                <a:lnTo>
                  <a:pt x="81" y="2569"/>
                </a:lnTo>
                <a:lnTo>
                  <a:pt x="40" y="2569"/>
                </a:lnTo>
                <a:lnTo>
                  <a:pt x="0" y="2569"/>
                </a:lnTo>
                <a:lnTo>
                  <a:pt x="71" y="2569"/>
                </a:lnTo>
                <a:lnTo>
                  <a:pt x="131" y="2569"/>
                </a:lnTo>
                <a:lnTo>
                  <a:pt x="171" y="2590"/>
                </a:lnTo>
                <a:lnTo>
                  <a:pt x="212" y="2612"/>
                </a:lnTo>
                <a:lnTo>
                  <a:pt x="252" y="2612"/>
                </a:lnTo>
                <a:lnTo>
                  <a:pt x="292" y="2612"/>
                </a:lnTo>
                <a:lnTo>
                  <a:pt x="333" y="2590"/>
                </a:lnTo>
                <a:lnTo>
                  <a:pt x="373" y="2547"/>
                </a:lnTo>
                <a:lnTo>
                  <a:pt x="424" y="2503"/>
                </a:lnTo>
                <a:lnTo>
                  <a:pt x="464" y="2481"/>
                </a:lnTo>
                <a:lnTo>
                  <a:pt x="504" y="2449"/>
                </a:lnTo>
                <a:lnTo>
                  <a:pt x="555" y="2438"/>
                </a:lnTo>
                <a:lnTo>
                  <a:pt x="595" y="2438"/>
                </a:lnTo>
                <a:lnTo>
                  <a:pt x="635" y="2438"/>
                </a:lnTo>
                <a:lnTo>
                  <a:pt x="676" y="2438"/>
                </a:lnTo>
                <a:lnTo>
                  <a:pt x="716" y="2438"/>
                </a:lnTo>
                <a:lnTo>
                  <a:pt x="756" y="2438"/>
                </a:lnTo>
                <a:lnTo>
                  <a:pt x="797" y="2427"/>
                </a:lnTo>
                <a:lnTo>
                  <a:pt x="847" y="2416"/>
                </a:lnTo>
                <a:lnTo>
                  <a:pt x="888" y="2438"/>
                </a:lnTo>
                <a:lnTo>
                  <a:pt x="928" y="2449"/>
                </a:lnTo>
                <a:lnTo>
                  <a:pt x="978" y="2460"/>
                </a:lnTo>
                <a:lnTo>
                  <a:pt x="1019" y="2460"/>
                </a:lnTo>
                <a:lnTo>
                  <a:pt x="1049" y="2416"/>
                </a:lnTo>
                <a:lnTo>
                  <a:pt x="1089" y="2405"/>
                </a:lnTo>
                <a:lnTo>
                  <a:pt x="1130" y="2427"/>
                </a:lnTo>
                <a:lnTo>
                  <a:pt x="1170" y="2460"/>
                </a:lnTo>
                <a:lnTo>
                  <a:pt x="1210" y="2481"/>
                </a:lnTo>
                <a:lnTo>
                  <a:pt x="1251" y="2481"/>
                </a:lnTo>
                <a:lnTo>
                  <a:pt x="1291" y="2503"/>
                </a:lnTo>
                <a:lnTo>
                  <a:pt x="1341" y="2525"/>
                </a:lnTo>
                <a:lnTo>
                  <a:pt x="1382" y="2536"/>
                </a:lnTo>
                <a:lnTo>
                  <a:pt x="1422" y="2547"/>
                </a:lnTo>
                <a:lnTo>
                  <a:pt x="1493" y="2558"/>
                </a:lnTo>
                <a:lnTo>
                  <a:pt x="1553" y="2569"/>
                </a:lnTo>
                <a:lnTo>
                  <a:pt x="1594" y="2612"/>
                </a:lnTo>
                <a:lnTo>
                  <a:pt x="1604" y="2656"/>
                </a:lnTo>
                <a:lnTo>
                  <a:pt x="1684" y="2710"/>
                </a:lnTo>
                <a:lnTo>
                  <a:pt x="1725" y="2743"/>
                </a:lnTo>
                <a:lnTo>
                  <a:pt x="1755" y="2819"/>
                </a:lnTo>
                <a:lnTo>
                  <a:pt x="1785" y="2862"/>
                </a:lnTo>
                <a:lnTo>
                  <a:pt x="1705" y="2873"/>
                </a:lnTo>
                <a:lnTo>
                  <a:pt x="1664" y="2906"/>
                </a:lnTo>
                <a:lnTo>
                  <a:pt x="1634" y="2949"/>
                </a:lnTo>
                <a:lnTo>
                  <a:pt x="1624" y="3004"/>
                </a:lnTo>
                <a:lnTo>
                  <a:pt x="1533" y="3037"/>
                </a:lnTo>
                <a:lnTo>
                  <a:pt x="1452" y="3047"/>
                </a:lnTo>
                <a:lnTo>
                  <a:pt x="1402" y="3080"/>
                </a:lnTo>
                <a:lnTo>
                  <a:pt x="1352" y="3134"/>
                </a:lnTo>
                <a:lnTo>
                  <a:pt x="1311" y="3156"/>
                </a:lnTo>
                <a:lnTo>
                  <a:pt x="1271" y="3167"/>
                </a:lnTo>
                <a:lnTo>
                  <a:pt x="1230" y="3167"/>
                </a:lnTo>
                <a:lnTo>
                  <a:pt x="1190" y="3167"/>
                </a:lnTo>
                <a:lnTo>
                  <a:pt x="1150" y="3178"/>
                </a:lnTo>
                <a:lnTo>
                  <a:pt x="1069" y="3189"/>
                </a:lnTo>
                <a:lnTo>
                  <a:pt x="1029" y="3200"/>
                </a:lnTo>
                <a:lnTo>
                  <a:pt x="968" y="3211"/>
                </a:lnTo>
                <a:lnTo>
                  <a:pt x="908" y="3211"/>
                </a:lnTo>
                <a:lnTo>
                  <a:pt x="867" y="3211"/>
                </a:lnTo>
                <a:lnTo>
                  <a:pt x="827" y="3222"/>
                </a:lnTo>
                <a:lnTo>
                  <a:pt x="777" y="3243"/>
                </a:lnTo>
                <a:lnTo>
                  <a:pt x="736" y="3265"/>
                </a:lnTo>
                <a:lnTo>
                  <a:pt x="696" y="3287"/>
                </a:lnTo>
                <a:lnTo>
                  <a:pt x="656" y="3298"/>
                </a:lnTo>
                <a:lnTo>
                  <a:pt x="595" y="3298"/>
                </a:lnTo>
                <a:lnTo>
                  <a:pt x="555" y="3309"/>
                </a:lnTo>
                <a:lnTo>
                  <a:pt x="514" y="3309"/>
                </a:lnTo>
                <a:lnTo>
                  <a:pt x="474" y="3320"/>
                </a:lnTo>
                <a:lnTo>
                  <a:pt x="403" y="3320"/>
                </a:lnTo>
                <a:lnTo>
                  <a:pt x="363" y="3320"/>
                </a:lnTo>
                <a:lnTo>
                  <a:pt x="323" y="3320"/>
                </a:lnTo>
                <a:lnTo>
                  <a:pt x="282" y="3320"/>
                </a:lnTo>
                <a:lnTo>
                  <a:pt x="242" y="3320"/>
                </a:lnTo>
                <a:lnTo>
                  <a:pt x="202" y="3330"/>
                </a:lnTo>
                <a:lnTo>
                  <a:pt x="161" y="3341"/>
                </a:lnTo>
                <a:lnTo>
                  <a:pt x="91" y="3341"/>
                </a:lnTo>
                <a:lnTo>
                  <a:pt x="50" y="3352"/>
                </a:lnTo>
                <a:lnTo>
                  <a:pt x="10" y="3396"/>
                </a:lnTo>
                <a:lnTo>
                  <a:pt x="50" y="3396"/>
                </a:lnTo>
                <a:lnTo>
                  <a:pt x="91" y="3374"/>
                </a:lnTo>
                <a:lnTo>
                  <a:pt x="131" y="3352"/>
                </a:lnTo>
                <a:lnTo>
                  <a:pt x="171" y="3341"/>
                </a:lnTo>
                <a:lnTo>
                  <a:pt x="212" y="3341"/>
                </a:lnTo>
                <a:lnTo>
                  <a:pt x="252" y="3330"/>
                </a:lnTo>
                <a:lnTo>
                  <a:pt x="292" y="3320"/>
                </a:lnTo>
                <a:lnTo>
                  <a:pt x="333" y="3309"/>
                </a:lnTo>
                <a:lnTo>
                  <a:pt x="373" y="3309"/>
                </a:lnTo>
                <a:lnTo>
                  <a:pt x="414" y="3309"/>
                </a:lnTo>
                <a:lnTo>
                  <a:pt x="474" y="3320"/>
                </a:lnTo>
                <a:lnTo>
                  <a:pt x="555" y="3320"/>
                </a:lnTo>
                <a:lnTo>
                  <a:pt x="595" y="3320"/>
                </a:lnTo>
                <a:lnTo>
                  <a:pt x="635" y="3320"/>
                </a:lnTo>
                <a:lnTo>
                  <a:pt x="676" y="3309"/>
                </a:lnTo>
                <a:lnTo>
                  <a:pt x="716" y="3309"/>
                </a:lnTo>
                <a:lnTo>
                  <a:pt x="767" y="3298"/>
                </a:lnTo>
                <a:lnTo>
                  <a:pt x="807" y="3265"/>
                </a:lnTo>
                <a:lnTo>
                  <a:pt x="847" y="3243"/>
                </a:lnTo>
                <a:lnTo>
                  <a:pt x="888" y="3243"/>
                </a:lnTo>
                <a:lnTo>
                  <a:pt x="938" y="3243"/>
                </a:lnTo>
                <a:lnTo>
                  <a:pt x="978" y="3222"/>
                </a:lnTo>
                <a:lnTo>
                  <a:pt x="1029" y="3211"/>
                </a:lnTo>
                <a:lnTo>
                  <a:pt x="1109" y="3211"/>
                </a:lnTo>
                <a:lnTo>
                  <a:pt x="1150" y="3211"/>
                </a:lnTo>
                <a:lnTo>
                  <a:pt x="1200" y="3200"/>
                </a:lnTo>
                <a:lnTo>
                  <a:pt x="1241" y="3189"/>
                </a:lnTo>
                <a:lnTo>
                  <a:pt x="1291" y="3200"/>
                </a:lnTo>
                <a:lnTo>
                  <a:pt x="1341" y="3200"/>
                </a:lnTo>
                <a:lnTo>
                  <a:pt x="1382" y="3178"/>
                </a:lnTo>
                <a:lnTo>
                  <a:pt x="1412" y="3134"/>
                </a:lnTo>
                <a:lnTo>
                  <a:pt x="1432" y="3091"/>
                </a:lnTo>
                <a:lnTo>
                  <a:pt x="1473" y="3080"/>
                </a:lnTo>
                <a:lnTo>
                  <a:pt x="1533" y="3069"/>
                </a:lnTo>
                <a:lnTo>
                  <a:pt x="1573" y="3047"/>
                </a:lnTo>
                <a:lnTo>
                  <a:pt x="1614" y="3015"/>
                </a:lnTo>
                <a:lnTo>
                  <a:pt x="1654" y="2982"/>
                </a:lnTo>
                <a:lnTo>
                  <a:pt x="1694" y="2939"/>
                </a:lnTo>
                <a:lnTo>
                  <a:pt x="1735" y="2928"/>
                </a:lnTo>
                <a:lnTo>
                  <a:pt x="1775" y="2895"/>
                </a:lnTo>
                <a:lnTo>
                  <a:pt x="1815" y="2873"/>
                </a:lnTo>
                <a:lnTo>
                  <a:pt x="1856" y="2862"/>
                </a:lnTo>
                <a:lnTo>
                  <a:pt x="1896" y="2884"/>
                </a:lnTo>
                <a:lnTo>
                  <a:pt x="1937" y="2895"/>
                </a:lnTo>
                <a:lnTo>
                  <a:pt x="1977" y="2895"/>
                </a:lnTo>
                <a:lnTo>
                  <a:pt x="2017" y="2906"/>
                </a:lnTo>
                <a:lnTo>
                  <a:pt x="2088" y="2917"/>
                </a:lnTo>
                <a:lnTo>
                  <a:pt x="2128" y="2917"/>
                </a:lnTo>
                <a:lnTo>
                  <a:pt x="2189" y="2928"/>
                </a:lnTo>
                <a:lnTo>
                  <a:pt x="2239" y="2939"/>
                </a:lnTo>
                <a:lnTo>
                  <a:pt x="2279" y="2960"/>
                </a:lnTo>
                <a:lnTo>
                  <a:pt x="2320" y="2982"/>
                </a:lnTo>
                <a:lnTo>
                  <a:pt x="2360" y="3004"/>
                </a:lnTo>
                <a:lnTo>
                  <a:pt x="2400" y="3015"/>
                </a:lnTo>
                <a:lnTo>
                  <a:pt x="2441" y="3015"/>
                </a:lnTo>
                <a:lnTo>
                  <a:pt x="2481" y="3037"/>
                </a:lnTo>
                <a:lnTo>
                  <a:pt x="2521" y="3058"/>
                </a:lnTo>
                <a:lnTo>
                  <a:pt x="2562" y="3091"/>
                </a:lnTo>
                <a:lnTo>
                  <a:pt x="2622" y="3102"/>
                </a:lnTo>
                <a:lnTo>
                  <a:pt x="2663" y="3102"/>
                </a:lnTo>
                <a:lnTo>
                  <a:pt x="2703" y="3134"/>
                </a:lnTo>
                <a:lnTo>
                  <a:pt x="2743" y="3156"/>
                </a:lnTo>
                <a:lnTo>
                  <a:pt x="2784" y="3167"/>
                </a:lnTo>
                <a:lnTo>
                  <a:pt x="2834" y="3189"/>
                </a:lnTo>
                <a:lnTo>
                  <a:pt x="2874" y="3200"/>
                </a:lnTo>
                <a:lnTo>
                  <a:pt x="2925" y="3200"/>
                </a:lnTo>
                <a:lnTo>
                  <a:pt x="2975" y="3200"/>
                </a:lnTo>
                <a:lnTo>
                  <a:pt x="3016" y="3200"/>
                </a:lnTo>
                <a:lnTo>
                  <a:pt x="3066" y="3211"/>
                </a:lnTo>
                <a:lnTo>
                  <a:pt x="3117" y="3243"/>
                </a:lnTo>
                <a:lnTo>
                  <a:pt x="3167" y="3254"/>
                </a:lnTo>
                <a:lnTo>
                  <a:pt x="3217" y="3254"/>
                </a:lnTo>
                <a:lnTo>
                  <a:pt x="3308" y="3254"/>
                </a:lnTo>
                <a:lnTo>
                  <a:pt x="3359" y="3254"/>
                </a:lnTo>
                <a:lnTo>
                  <a:pt x="3399" y="3265"/>
                </a:lnTo>
                <a:lnTo>
                  <a:pt x="3449" y="3298"/>
                </a:lnTo>
                <a:lnTo>
                  <a:pt x="3490" y="3309"/>
                </a:lnTo>
                <a:lnTo>
                  <a:pt x="3530" y="3320"/>
                </a:lnTo>
                <a:lnTo>
                  <a:pt x="3581" y="3330"/>
                </a:lnTo>
                <a:lnTo>
                  <a:pt x="3631" y="3330"/>
                </a:lnTo>
                <a:lnTo>
                  <a:pt x="3671" y="3330"/>
                </a:lnTo>
                <a:lnTo>
                  <a:pt x="3712" y="3341"/>
                </a:lnTo>
                <a:lnTo>
                  <a:pt x="3752" y="3374"/>
                </a:lnTo>
                <a:lnTo>
                  <a:pt x="3802" y="3374"/>
                </a:lnTo>
                <a:lnTo>
                  <a:pt x="3843" y="3374"/>
                </a:lnTo>
                <a:lnTo>
                  <a:pt x="3893" y="3374"/>
                </a:lnTo>
                <a:lnTo>
                  <a:pt x="3944" y="3385"/>
                </a:lnTo>
                <a:lnTo>
                  <a:pt x="3984" y="3385"/>
                </a:lnTo>
                <a:lnTo>
                  <a:pt x="4024" y="3385"/>
                </a:lnTo>
                <a:lnTo>
                  <a:pt x="4075" y="3385"/>
                </a:lnTo>
                <a:lnTo>
                  <a:pt x="4125" y="3385"/>
                </a:lnTo>
                <a:lnTo>
                  <a:pt x="4165" y="3385"/>
                </a:lnTo>
                <a:lnTo>
                  <a:pt x="4216" y="3417"/>
                </a:lnTo>
                <a:lnTo>
                  <a:pt x="4266" y="3450"/>
                </a:lnTo>
                <a:lnTo>
                  <a:pt x="4307" y="3450"/>
                </a:lnTo>
                <a:lnTo>
                  <a:pt x="4357" y="3450"/>
                </a:lnTo>
                <a:lnTo>
                  <a:pt x="4408" y="3450"/>
                </a:lnTo>
                <a:lnTo>
                  <a:pt x="4458" y="3450"/>
                </a:lnTo>
                <a:lnTo>
                  <a:pt x="4498" y="3450"/>
                </a:lnTo>
                <a:lnTo>
                  <a:pt x="4539" y="3450"/>
                </a:lnTo>
                <a:lnTo>
                  <a:pt x="4589" y="3461"/>
                </a:lnTo>
                <a:lnTo>
                  <a:pt x="4640" y="3461"/>
                </a:lnTo>
                <a:lnTo>
                  <a:pt x="4549" y="3461"/>
                </a:lnTo>
                <a:lnTo>
                  <a:pt x="4508" y="3461"/>
                </a:lnTo>
                <a:lnTo>
                  <a:pt x="4428" y="3439"/>
                </a:lnTo>
                <a:lnTo>
                  <a:pt x="4377" y="3428"/>
                </a:lnTo>
                <a:lnTo>
                  <a:pt x="4297" y="3439"/>
                </a:lnTo>
                <a:lnTo>
                  <a:pt x="4256" y="3450"/>
                </a:lnTo>
                <a:lnTo>
                  <a:pt x="4216" y="3439"/>
                </a:lnTo>
                <a:lnTo>
                  <a:pt x="4196" y="3396"/>
                </a:lnTo>
                <a:lnTo>
                  <a:pt x="4105" y="3374"/>
                </a:lnTo>
                <a:lnTo>
                  <a:pt x="4065" y="3374"/>
                </a:lnTo>
                <a:lnTo>
                  <a:pt x="4014" y="3363"/>
                </a:lnTo>
                <a:lnTo>
                  <a:pt x="3954" y="3352"/>
                </a:lnTo>
                <a:lnTo>
                  <a:pt x="3873" y="3341"/>
                </a:lnTo>
                <a:lnTo>
                  <a:pt x="3823" y="3330"/>
                </a:lnTo>
                <a:lnTo>
                  <a:pt x="3782" y="3330"/>
                </a:lnTo>
                <a:lnTo>
                  <a:pt x="3722" y="3341"/>
                </a:lnTo>
                <a:lnTo>
                  <a:pt x="3611" y="3341"/>
                </a:lnTo>
                <a:lnTo>
                  <a:pt x="3560" y="3298"/>
                </a:lnTo>
                <a:lnTo>
                  <a:pt x="3520" y="3298"/>
                </a:lnTo>
                <a:lnTo>
                  <a:pt x="3449" y="3287"/>
                </a:lnTo>
                <a:lnTo>
                  <a:pt x="3369" y="3287"/>
                </a:lnTo>
                <a:lnTo>
                  <a:pt x="3328" y="3265"/>
                </a:lnTo>
                <a:lnTo>
                  <a:pt x="3278" y="3232"/>
                </a:lnTo>
                <a:lnTo>
                  <a:pt x="3238" y="3211"/>
                </a:lnTo>
                <a:lnTo>
                  <a:pt x="3197" y="3200"/>
                </a:lnTo>
                <a:lnTo>
                  <a:pt x="3157" y="3200"/>
                </a:lnTo>
                <a:lnTo>
                  <a:pt x="3117" y="3200"/>
                </a:lnTo>
                <a:lnTo>
                  <a:pt x="3076" y="3189"/>
                </a:lnTo>
                <a:lnTo>
                  <a:pt x="3016" y="3178"/>
                </a:lnTo>
                <a:lnTo>
                  <a:pt x="2955" y="3167"/>
                </a:lnTo>
                <a:lnTo>
                  <a:pt x="2915" y="3145"/>
                </a:lnTo>
                <a:lnTo>
                  <a:pt x="2864" y="3124"/>
                </a:lnTo>
                <a:lnTo>
                  <a:pt x="2824" y="3124"/>
                </a:lnTo>
                <a:lnTo>
                  <a:pt x="2784" y="3124"/>
                </a:lnTo>
                <a:lnTo>
                  <a:pt x="2733" y="3124"/>
                </a:lnTo>
                <a:lnTo>
                  <a:pt x="2673" y="3124"/>
                </a:lnTo>
                <a:lnTo>
                  <a:pt x="2592" y="3113"/>
                </a:lnTo>
                <a:lnTo>
                  <a:pt x="2552" y="3058"/>
                </a:lnTo>
                <a:lnTo>
                  <a:pt x="2511" y="3015"/>
                </a:lnTo>
                <a:lnTo>
                  <a:pt x="2471" y="3015"/>
                </a:lnTo>
                <a:lnTo>
                  <a:pt x="2380" y="3015"/>
                </a:lnTo>
                <a:lnTo>
                  <a:pt x="2340" y="2982"/>
                </a:lnTo>
                <a:lnTo>
                  <a:pt x="2300" y="2949"/>
                </a:lnTo>
                <a:lnTo>
                  <a:pt x="2249" y="2906"/>
                </a:lnTo>
                <a:lnTo>
                  <a:pt x="2199" y="2884"/>
                </a:lnTo>
                <a:lnTo>
                  <a:pt x="2158" y="2884"/>
                </a:lnTo>
                <a:lnTo>
                  <a:pt x="2108" y="2884"/>
                </a:lnTo>
                <a:lnTo>
                  <a:pt x="2017" y="2884"/>
                </a:lnTo>
                <a:lnTo>
                  <a:pt x="1977" y="2884"/>
                </a:lnTo>
                <a:lnTo>
                  <a:pt x="1937" y="2862"/>
                </a:lnTo>
                <a:lnTo>
                  <a:pt x="1826" y="2841"/>
                </a:lnTo>
                <a:lnTo>
                  <a:pt x="1725" y="2808"/>
                </a:lnTo>
                <a:lnTo>
                  <a:pt x="1705" y="2764"/>
                </a:lnTo>
                <a:lnTo>
                  <a:pt x="1715" y="2721"/>
                </a:lnTo>
                <a:lnTo>
                  <a:pt x="1684" y="2677"/>
                </a:lnTo>
                <a:lnTo>
                  <a:pt x="1654" y="2634"/>
                </a:lnTo>
                <a:lnTo>
                  <a:pt x="1624" y="2590"/>
                </a:lnTo>
                <a:lnTo>
                  <a:pt x="1583" y="2558"/>
                </a:lnTo>
                <a:lnTo>
                  <a:pt x="1543" y="2536"/>
                </a:lnTo>
                <a:lnTo>
                  <a:pt x="1503" y="2525"/>
                </a:lnTo>
                <a:lnTo>
                  <a:pt x="1422" y="2492"/>
                </a:lnTo>
                <a:lnTo>
                  <a:pt x="1382" y="2492"/>
                </a:lnTo>
                <a:lnTo>
                  <a:pt x="1341" y="2481"/>
                </a:lnTo>
                <a:lnTo>
                  <a:pt x="1291" y="2471"/>
                </a:lnTo>
                <a:lnTo>
                  <a:pt x="1220" y="2471"/>
                </a:lnTo>
                <a:lnTo>
                  <a:pt x="1180" y="2449"/>
                </a:lnTo>
                <a:lnTo>
                  <a:pt x="1140" y="2438"/>
                </a:lnTo>
                <a:lnTo>
                  <a:pt x="1200" y="2427"/>
                </a:lnTo>
                <a:lnTo>
                  <a:pt x="1241" y="2405"/>
                </a:lnTo>
                <a:lnTo>
                  <a:pt x="1281" y="2394"/>
                </a:lnTo>
                <a:lnTo>
                  <a:pt x="1331" y="2394"/>
                </a:lnTo>
                <a:lnTo>
                  <a:pt x="1372" y="2394"/>
                </a:lnTo>
                <a:lnTo>
                  <a:pt x="1412" y="2394"/>
                </a:lnTo>
                <a:lnTo>
                  <a:pt x="1452" y="2394"/>
                </a:lnTo>
                <a:lnTo>
                  <a:pt x="1493" y="2394"/>
                </a:lnTo>
                <a:lnTo>
                  <a:pt x="1543" y="2394"/>
                </a:lnTo>
                <a:lnTo>
                  <a:pt x="1583" y="2384"/>
                </a:lnTo>
                <a:lnTo>
                  <a:pt x="1664" y="2384"/>
                </a:lnTo>
                <a:lnTo>
                  <a:pt x="1755" y="2373"/>
                </a:lnTo>
                <a:lnTo>
                  <a:pt x="1795" y="2351"/>
                </a:lnTo>
                <a:lnTo>
                  <a:pt x="1836" y="2340"/>
                </a:lnTo>
                <a:lnTo>
                  <a:pt x="1896" y="2340"/>
                </a:lnTo>
                <a:lnTo>
                  <a:pt x="1977" y="2340"/>
                </a:lnTo>
                <a:lnTo>
                  <a:pt x="2037" y="2329"/>
                </a:lnTo>
                <a:lnTo>
                  <a:pt x="2078" y="2318"/>
                </a:lnTo>
                <a:lnTo>
                  <a:pt x="2118" y="2318"/>
                </a:lnTo>
                <a:lnTo>
                  <a:pt x="2158" y="2318"/>
                </a:lnTo>
                <a:lnTo>
                  <a:pt x="2199" y="2340"/>
                </a:lnTo>
                <a:lnTo>
                  <a:pt x="2249" y="2351"/>
                </a:lnTo>
                <a:lnTo>
                  <a:pt x="2310" y="2351"/>
                </a:lnTo>
                <a:lnTo>
                  <a:pt x="2370" y="2351"/>
                </a:lnTo>
                <a:lnTo>
                  <a:pt x="2421" y="2351"/>
                </a:lnTo>
                <a:lnTo>
                  <a:pt x="2461" y="2362"/>
                </a:lnTo>
                <a:lnTo>
                  <a:pt x="2521" y="2362"/>
                </a:lnTo>
                <a:lnTo>
                  <a:pt x="2582" y="2362"/>
                </a:lnTo>
                <a:lnTo>
                  <a:pt x="2622" y="2394"/>
                </a:lnTo>
                <a:lnTo>
                  <a:pt x="2703" y="2416"/>
                </a:lnTo>
                <a:lnTo>
                  <a:pt x="2743" y="2427"/>
                </a:lnTo>
                <a:lnTo>
                  <a:pt x="2794" y="2438"/>
                </a:lnTo>
                <a:lnTo>
                  <a:pt x="2834" y="2438"/>
                </a:lnTo>
                <a:lnTo>
                  <a:pt x="2864" y="2481"/>
                </a:lnTo>
                <a:lnTo>
                  <a:pt x="2915" y="2525"/>
                </a:lnTo>
                <a:lnTo>
                  <a:pt x="2975" y="2536"/>
                </a:lnTo>
                <a:lnTo>
                  <a:pt x="3016" y="2547"/>
                </a:lnTo>
                <a:lnTo>
                  <a:pt x="3056" y="2569"/>
                </a:lnTo>
                <a:lnTo>
                  <a:pt x="3096" y="2612"/>
                </a:lnTo>
                <a:lnTo>
                  <a:pt x="3137" y="2634"/>
                </a:lnTo>
                <a:lnTo>
                  <a:pt x="3177" y="2645"/>
                </a:lnTo>
                <a:lnTo>
                  <a:pt x="3228" y="2656"/>
                </a:lnTo>
                <a:lnTo>
                  <a:pt x="3268" y="2656"/>
                </a:lnTo>
                <a:lnTo>
                  <a:pt x="3308" y="2666"/>
                </a:lnTo>
                <a:lnTo>
                  <a:pt x="3349" y="2699"/>
                </a:lnTo>
                <a:lnTo>
                  <a:pt x="3389" y="2732"/>
                </a:lnTo>
                <a:lnTo>
                  <a:pt x="3459" y="2743"/>
                </a:lnTo>
                <a:lnTo>
                  <a:pt x="3500" y="2743"/>
                </a:lnTo>
                <a:lnTo>
                  <a:pt x="3540" y="2764"/>
                </a:lnTo>
                <a:lnTo>
                  <a:pt x="3621" y="2786"/>
                </a:lnTo>
                <a:lnTo>
                  <a:pt x="3691" y="2797"/>
                </a:lnTo>
                <a:lnTo>
                  <a:pt x="3752" y="2808"/>
                </a:lnTo>
                <a:lnTo>
                  <a:pt x="3843" y="2852"/>
                </a:lnTo>
                <a:lnTo>
                  <a:pt x="3883" y="2873"/>
                </a:lnTo>
                <a:lnTo>
                  <a:pt x="3923" y="2917"/>
                </a:lnTo>
                <a:lnTo>
                  <a:pt x="3994" y="2960"/>
                </a:lnTo>
                <a:lnTo>
                  <a:pt x="4034" y="2982"/>
                </a:lnTo>
                <a:lnTo>
                  <a:pt x="4075" y="3004"/>
                </a:lnTo>
                <a:lnTo>
                  <a:pt x="4125" y="3026"/>
                </a:lnTo>
                <a:lnTo>
                  <a:pt x="4186" y="3047"/>
                </a:lnTo>
                <a:lnTo>
                  <a:pt x="4236" y="3080"/>
                </a:lnTo>
                <a:lnTo>
                  <a:pt x="4276" y="3102"/>
                </a:lnTo>
                <a:lnTo>
                  <a:pt x="4317" y="3134"/>
                </a:lnTo>
                <a:lnTo>
                  <a:pt x="4357" y="3167"/>
                </a:lnTo>
                <a:lnTo>
                  <a:pt x="4428" y="3178"/>
                </a:lnTo>
                <a:lnTo>
                  <a:pt x="4468" y="3189"/>
                </a:lnTo>
                <a:lnTo>
                  <a:pt x="4519" y="3211"/>
                </a:lnTo>
                <a:lnTo>
                  <a:pt x="4569" y="3243"/>
                </a:lnTo>
                <a:lnTo>
                  <a:pt x="4609" y="3287"/>
                </a:lnTo>
                <a:lnTo>
                  <a:pt x="4650" y="3298"/>
                </a:lnTo>
                <a:lnTo>
                  <a:pt x="4690" y="3309"/>
                </a:lnTo>
                <a:lnTo>
                  <a:pt x="4730" y="3341"/>
                </a:lnTo>
                <a:lnTo>
                  <a:pt x="4771" y="3374"/>
                </a:lnTo>
                <a:lnTo>
                  <a:pt x="4811" y="3385"/>
                </a:lnTo>
                <a:lnTo>
                  <a:pt x="4771" y="3363"/>
                </a:lnTo>
                <a:lnTo>
                  <a:pt x="4720" y="3320"/>
                </a:lnTo>
                <a:lnTo>
                  <a:pt x="4690" y="3276"/>
                </a:lnTo>
                <a:lnTo>
                  <a:pt x="4650" y="3265"/>
                </a:lnTo>
                <a:lnTo>
                  <a:pt x="4599" y="3232"/>
                </a:lnTo>
                <a:lnTo>
                  <a:pt x="4549" y="3189"/>
                </a:lnTo>
                <a:lnTo>
                  <a:pt x="4508" y="3145"/>
                </a:lnTo>
                <a:lnTo>
                  <a:pt x="4468" y="3134"/>
                </a:lnTo>
                <a:lnTo>
                  <a:pt x="4428" y="3134"/>
                </a:lnTo>
                <a:lnTo>
                  <a:pt x="4387" y="3113"/>
                </a:lnTo>
                <a:lnTo>
                  <a:pt x="4347" y="3091"/>
                </a:lnTo>
                <a:lnTo>
                  <a:pt x="4276" y="3047"/>
                </a:lnTo>
                <a:lnTo>
                  <a:pt x="4236" y="3026"/>
                </a:lnTo>
                <a:lnTo>
                  <a:pt x="4196" y="3015"/>
                </a:lnTo>
                <a:lnTo>
                  <a:pt x="4145" y="3004"/>
                </a:lnTo>
                <a:lnTo>
                  <a:pt x="4105" y="2960"/>
                </a:lnTo>
                <a:lnTo>
                  <a:pt x="4055" y="2960"/>
                </a:lnTo>
                <a:lnTo>
                  <a:pt x="4004" y="2906"/>
                </a:lnTo>
                <a:lnTo>
                  <a:pt x="3964" y="2862"/>
                </a:lnTo>
                <a:lnTo>
                  <a:pt x="3923" y="2841"/>
                </a:lnTo>
                <a:lnTo>
                  <a:pt x="3883" y="2819"/>
                </a:lnTo>
                <a:lnTo>
                  <a:pt x="3823" y="2808"/>
                </a:lnTo>
                <a:lnTo>
                  <a:pt x="3782" y="2786"/>
                </a:lnTo>
                <a:lnTo>
                  <a:pt x="3742" y="2764"/>
                </a:lnTo>
                <a:lnTo>
                  <a:pt x="3702" y="2764"/>
                </a:lnTo>
                <a:lnTo>
                  <a:pt x="3661" y="2764"/>
                </a:lnTo>
                <a:lnTo>
                  <a:pt x="3611" y="2732"/>
                </a:lnTo>
                <a:lnTo>
                  <a:pt x="3570" y="2699"/>
                </a:lnTo>
                <a:lnTo>
                  <a:pt x="3530" y="2699"/>
                </a:lnTo>
                <a:lnTo>
                  <a:pt x="3490" y="2677"/>
                </a:lnTo>
                <a:lnTo>
                  <a:pt x="3439" y="2656"/>
                </a:lnTo>
                <a:lnTo>
                  <a:pt x="3379" y="2645"/>
                </a:lnTo>
                <a:lnTo>
                  <a:pt x="3338" y="2645"/>
                </a:lnTo>
                <a:lnTo>
                  <a:pt x="3278" y="2634"/>
                </a:lnTo>
                <a:lnTo>
                  <a:pt x="3228" y="2623"/>
                </a:lnTo>
                <a:lnTo>
                  <a:pt x="3187" y="2601"/>
                </a:lnTo>
                <a:lnTo>
                  <a:pt x="3137" y="2558"/>
                </a:lnTo>
                <a:lnTo>
                  <a:pt x="3086" y="2514"/>
                </a:lnTo>
                <a:lnTo>
                  <a:pt x="3036" y="2481"/>
                </a:lnTo>
                <a:lnTo>
                  <a:pt x="2996" y="2460"/>
                </a:lnTo>
                <a:lnTo>
                  <a:pt x="2945" y="2438"/>
                </a:lnTo>
                <a:lnTo>
                  <a:pt x="2864" y="2416"/>
                </a:lnTo>
                <a:lnTo>
                  <a:pt x="2824" y="2394"/>
                </a:lnTo>
                <a:lnTo>
                  <a:pt x="2733" y="2362"/>
                </a:lnTo>
                <a:lnTo>
                  <a:pt x="2693" y="2340"/>
                </a:lnTo>
                <a:lnTo>
                  <a:pt x="2673" y="2296"/>
                </a:lnTo>
                <a:lnTo>
                  <a:pt x="2643" y="2253"/>
                </a:lnTo>
                <a:lnTo>
                  <a:pt x="2602" y="2231"/>
                </a:lnTo>
                <a:lnTo>
                  <a:pt x="2572" y="2177"/>
                </a:lnTo>
                <a:lnTo>
                  <a:pt x="2521" y="2133"/>
                </a:lnTo>
                <a:lnTo>
                  <a:pt x="2511" y="2090"/>
                </a:lnTo>
                <a:lnTo>
                  <a:pt x="2501" y="2046"/>
                </a:lnTo>
                <a:lnTo>
                  <a:pt x="2481" y="2003"/>
                </a:lnTo>
                <a:lnTo>
                  <a:pt x="2461" y="1959"/>
                </a:lnTo>
                <a:lnTo>
                  <a:pt x="2441" y="1916"/>
                </a:lnTo>
                <a:lnTo>
                  <a:pt x="2431" y="1872"/>
                </a:lnTo>
                <a:lnTo>
                  <a:pt x="2411" y="1828"/>
                </a:lnTo>
                <a:lnTo>
                  <a:pt x="2390" y="1785"/>
                </a:lnTo>
                <a:lnTo>
                  <a:pt x="2350" y="1752"/>
                </a:lnTo>
                <a:lnTo>
                  <a:pt x="2330" y="1709"/>
                </a:lnTo>
                <a:lnTo>
                  <a:pt x="2300" y="1665"/>
                </a:lnTo>
                <a:lnTo>
                  <a:pt x="2259" y="1643"/>
                </a:lnTo>
                <a:lnTo>
                  <a:pt x="2209" y="1622"/>
                </a:lnTo>
                <a:lnTo>
                  <a:pt x="2168" y="1600"/>
                </a:lnTo>
                <a:lnTo>
                  <a:pt x="2118" y="1589"/>
                </a:lnTo>
                <a:lnTo>
                  <a:pt x="2078" y="1578"/>
                </a:lnTo>
                <a:lnTo>
                  <a:pt x="2037" y="1556"/>
                </a:lnTo>
                <a:lnTo>
                  <a:pt x="1997" y="1513"/>
                </a:lnTo>
                <a:lnTo>
                  <a:pt x="1957" y="1469"/>
                </a:lnTo>
                <a:lnTo>
                  <a:pt x="1916" y="1437"/>
                </a:lnTo>
                <a:lnTo>
                  <a:pt x="1876" y="1426"/>
                </a:lnTo>
                <a:lnTo>
                  <a:pt x="1846" y="1371"/>
                </a:lnTo>
                <a:lnTo>
                  <a:pt x="1805" y="1339"/>
                </a:lnTo>
                <a:lnTo>
                  <a:pt x="1765" y="1317"/>
                </a:lnTo>
                <a:lnTo>
                  <a:pt x="1725" y="1295"/>
                </a:lnTo>
                <a:lnTo>
                  <a:pt x="1684" y="1252"/>
                </a:lnTo>
                <a:lnTo>
                  <a:pt x="1644" y="1219"/>
                </a:lnTo>
                <a:lnTo>
                  <a:pt x="1604" y="1208"/>
                </a:lnTo>
                <a:lnTo>
                  <a:pt x="1563" y="1186"/>
                </a:lnTo>
                <a:lnTo>
                  <a:pt x="1523" y="1143"/>
                </a:lnTo>
                <a:lnTo>
                  <a:pt x="1493" y="1099"/>
                </a:lnTo>
                <a:lnTo>
                  <a:pt x="1452" y="1067"/>
                </a:lnTo>
                <a:lnTo>
                  <a:pt x="1402" y="1012"/>
                </a:lnTo>
                <a:lnTo>
                  <a:pt x="1362" y="969"/>
                </a:lnTo>
                <a:lnTo>
                  <a:pt x="1321" y="947"/>
                </a:lnTo>
                <a:lnTo>
                  <a:pt x="1281" y="947"/>
                </a:lnTo>
                <a:lnTo>
                  <a:pt x="1230" y="914"/>
                </a:lnTo>
                <a:lnTo>
                  <a:pt x="1180" y="882"/>
                </a:lnTo>
                <a:lnTo>
                  <a:pt x="1140" y="860"/>
                </a:lnTo>
                <a:lnTo>
                  <a:pt x="1099" y="827"/>
                </a:lnTo>
                <a:lnTo>
                  <a:pt x="1059" y="805"/>
                </a:lnTo>
                <a:lnTo>
                  <a:pt x="1019" y="784"/>
                </a:lnTo>
                <a:lnTo>
                  <a:pt x="978" y="751"/>
                </a:lnTo>
                <a:lnTo>
                  <a:pt x="938" y="740"/>
                </a:lnTo>
                <a:lnTo>
                  <a:pt x="898" y="718"/>
                </a:lnTo>
                <a:lnTo>
                  <a:pt x="867" y="675"/>
                </a:lnTo>
                <a:lnTo>
                  <a:pt x="847" y="631"/>
                </a:lnTo>
                <a:lnTo>
                  <a:pt x="817" y="588"/>
                </a:lnTo>
                <a:lnTo>
                  <a:pt x="787" y="544"/>
                </a:lnTo>
                <a:lnTo>
                  <a:pt x="756" y="501"/>
                </a:lnTo>
                <a:lnTo>
                  <a:pt x="716" y="468"/>
                </a:lnTo>
                <a:lnTo>
                  <a:pt x="676" y="435"/>
                </a:lnTo>
                <a:lnTo>
                  <a:pt x="635" y="403"/>
                </a:lnTo>
                <a:lnTo>
                  <a:pt x="595" y="392"/>
                </a:lnTo>
                <a:lnTo>
                  <a:pt x="555" y="381"/>
                </a:lnTo>
                <a:lnTo>
                  <a:pt x="514" y="359"/>
                </a:lnTo>
                <a:lnTo>
                  <a:pt x="474" y="348"/>
                </a:lnTo>
                <a:lnTo>
                  <a:pt x="434" y="327"/>
                </a:lnTo>
                <a:lnTo>
                  <a:pt x="403" y="283"/>
                </a:lnTo>
                <a:lnTo>
                  <a:pt x="383" y="239"/>
                </a:lnTo>
                <a:lnTo>
                  <a:pt x="353" y="196"/>
                </a:lnTo>
                <a:lnTo>
                  <a:pt x="313" y="163"/>
                </a:lnTo>
                <a:lnTo>
                  <a:pt x="282" y="120"/>
                </a:lnTo>
                <a:lnTo>
                  <a:pt x="242" y="87"/>
                </a:lnTo>
                <a:lnTo>
                  <a:pt x="202" y="65"/>
                </a:lnTo>
                <a:lnTo>
                  <a:pt x="161" y="44"/>
                </a:lnTo>
                <a:lnTo>
                  <a:pt x="121" y="11"/>
                </a:lnTo>
                <a:lnTo>
                  <a:pt x="101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470068" name="Picture 52"/>
          <p:cNvPicPr>
            <a:picLocks noChangeAspect="1" noChangeArrowheads="1"/>
          </p:cNvPicPr>
          <p:nvPr/>
        </p:nvPicPr>
        <p:blipFill>
          <a:blip r:embed="rId4" cstate="screen"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19" r="11223"/>
          <a:stretch>
            <a:fillRect/>
          </a:stretch>
        </p:blipFill>
        <p:spPr bwMode="auto">
          <a:xfrm>
            <a:off x="2282825" y="609600"/>
            <a:ext cx="6107062" cy="5794491"/>
          </a:xfrm>
          <a:prstGeom prst="rect">
            <a:avLst/>
          </a:prstGeom>
          <a:noFill/>
          <a:ln w="698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0035" name="Freeform 19"/>
          <p:cNvSpPr>
            <a:spLocks/>
          </p:cNvSpPr>
          <p:nvPr/>
        </p:nvSpPr>
        <p:spPr bwMode="auto">
          <a:xfrm>
            <a:off x="390525" y="323850"/>
            <a:ext cx="8367713" cy="1857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8" y="116"/>
              </a:cxn>
              <a:cxn ang="0">
                <a:pos x="5162" y="116"/>
              </a:cxn>
              <a:cxn ang="0">
                <a:pos x="5270" y="0"/>
              </a:cxn>
              <a:cxn ang="0">
                <a:pos x="0" y="0"/>
              </a:cxn>
            </a:cxnLst>
            <a:rect l="0" t="0" r="r" b="b"/>
            <a:pathLst>
              <a:path w="5271" h="117">
                <a:moveTo>
                  <a:pt x="0" y="0"/>
                </a:moveTo>
                <a:lnTo>
                  <a:pt x="108" y="116"/>
                </a:lnTo>
                <a:lnTo>
                  <a:pt x="5162" y="116"/>
                </a:lnTo>
                <a:lnTo>
                  <a:pt x="5270" y="0"/>
                </a:lnTo>
                <a:lnTo>
                  <a:pt x="0" y="0"/>
                </a:lnTo>
              </a:path>
            </a:pathLst>
          </a:custGeom>
          <a:solidFill>
            <a:srgbClr val="9A9A9A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pic>
        <p:nvPicPr>
          <p:cNvPr id="470074" name="Picture 5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876" y="630814"/>
            <a:ext cx="7972803" cy="553359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0036" name="Freeform 20"/>
          <p:cNvSpPr>
            <a:spLocks/>
          </p:cNvSpPr>
          <p:nvPr/>
        </p:nvSpPr>
        <p:spPr bwMode="auto">
          <a:xfrm>
            <a:off x="390525" y="323850"/>
            <a:ext cx="169863" cy="61737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888"/>
              </a:cxn>
              <a:cxn ang="0">
                <a:pos x="106" y="3772"/>
              </a:cxn>
              <a:cxn ang="0">
                <a:pos x="106" y="116"/>
              </a:cxn>
              <a:cxn ang="0">
                <a:pos x="0" y="0"/>
              </a:cxn>
            </a:cxnLst>
            <a:rect l="0" t="0" r="r" b="b"/>
            <a:pathLst>
              <a:path w="107" h="3889">
                <a:moveTo>
                  <a:pt x="0" y="0"/>
                </a:moveTo>
                <a:lnTo>
                  <a:pt x="0" y="3888"/>
                </a:lnTo>
                <a:lnTo>
                  <a:pt x="106" y="3772"/>
                </a:lnTo>
                <a:lnTo>
                  <a:pt x="106" y="116"/>
                </a:lnTo>
                <a:lnTo>
                  <a:pt x="0" y="0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37" name="Freeform 21"/>
          <p:cNvSpPr>
            <a:spLocks/>
          </p:cNvSpPr>
          <p:nvPr/>
        </p:nvSpPr>
        <p:spPr bwMode="auto">
          <a:xfrm>
            <a:off x="8588375" y="323850"/>
            <a:ext cx="169863" cy="6173788"/>
          </a:xfrm>
          <a:custGeom>
            <a:avLst/>
            <a:gdLst/>
            <a:ahLst/>
            <a:cxnLst>
              <a:cxn ang="0">
                <a:pos x="0" y="116"/>
              </a:cxn>
              <a:cxn ang="0">
                <a:pos x="0" y="3772"/>
              </a:cxn>
              <a:cxn ang="0">
                <a:pos x="106" y="3888"/>
              </a:cxn>
              <a:cxn ang="0">
                <a:pos x="106" y="0"/>
              </a:cxn>
              <a:cxn ang="0">
                <a:pos x="0" y="116"/>
              </a:cxn>
            </a:cxnLst>
            <a:rect l="0" t="0" r="r" b="b"/>
            <a:pathLst>
              <a:path w="107" h="3889">
                <a:moveTo>
                  <a:pt x="0" y="116"/>
                </a:moveTo>
                <a:lnTo>
                  <a:pt x="0" y="3772"/>
                </a:lnTo>
                <a:lnTo>
                  <a:pt x="106" y="3888"/>
                </a:lnTo>
                <a:lnTo>
                  <a:pt x="106" y="0"/>
                </a:lnTo>
                <a:lnTo>
                  <a:pt x="0" y="116"/>
                </a:lnTo>
              </a:path>
            </a:pathLst>
          </a:custGeom>
          <a:solidFill>
            <a:srgbClr val="747474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38" name="Freeform 22"/>
          <p:cNvSpPr>
            <a:spLocks/>
          </p:cNvSpPr>
          <p:nvPr/>
        </p:nvSpPr>
        <p:spPr bwMode="auto">
          <a:xfrm>
            <a:off x="390525" y="6311900"/>
            <a:ext cx="8367713" cy="185738"/>
          </a:xfrm>
          <a:custGeom>
            <a:avLst/>
            <a:gdLst/>
            <a:ahLst/>
            <a:cxnLst>
              <a:cxn ang="0">
                <a:pos x="108" y="0"/>
              </a:cxn>
              <a:cxn ang="0">
                <a:pos x="5162" y="0"/>
              </a:cxn>
              <a:cxn ang="0">
                <a:pos x="5270" y="116"/>
              </a:cxn>
              <a:cxn ang="0">
                <a:pos x="0" y="116"/>
              </a:cxn>
              <a:cxn ang="0">
                <a:pos x="108" y="0"/>
              </a:cxn>
            </a:cxnLst>
            <a:rect l="0" t="0" r="r" b="b"/>
            <a:pathLst>
              <a:path w="5271" h="117">
                <a:moveTo>
                  <a:pt x="108" y="0"/>
                </a:moveTo>
                <a:lnTo>
                  <a:pt x="5162" y="0"/>
                </a:lnTo>
                <a:lnTo>
                  <a:pt x="5270" y="116"/>
                </a:lnTo>
                <a:lnTo>
                  <a:pt x="0" y="116"/>
                </a:lnTo>
                <a:lnTo>
                  <a:pt x="108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39" name="Freeform 23"/>
          <p:cNvSpPr>
            <a:spLocks/>
          </p:cNvSpPr>
          <p:nvPr/>
        </p:nvSpPr>
        <p:spPr bwMode="auto">
          <a:xfrm>
            <a:off x="1477963" y="6337300"/>
            <a:ext cx="2371725" cy="127000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141" y="29"/>
              </a:cxn>
              <a:cxn ang="0">
                <a:pos x="202" y="43"/>
              </a:cxn>
              <a:cxn ang="0">
                <a:pos x="269" y="43"/>
              </a:cxn>
              <a:cxn ang="0">
                <a:pos x="336" y="65"/>
              </a:cxn>
              <a:cxn ang="0">
                <a:pos x="444" y="79"/>
              </a:cxn>
              <a:cxn ang="0">
                <a:pos x="525" y="72"/>
              </a:cxn>
              <a:cxn ang="0">
                <a:pos x="612" y="65"/>
              </a:cxn>
              <a:cxn ang="0">
                <a:pos x="713" y="43"/>
              </a:cxn>
              <a:cxn ang="0">
                <a:pos x="773" y="43"/>
              </a:cxn>
              <a:cxn ang="0">
                <a:pos x="841" y="50"/>
              </a:cxn>
              <a:cxn ang="0">
                <a:pos x="901" y="57"/>
              </a:cxn>
              <a:cxn ang="0">
                <a:pos x="1002" y="43"/>
              </a:cxn>
              <a:cxn ang="0">
                <a:pos x="1069" y="36"/>
              </a:cxn>
              <a:cxn ang="0">
                <a:pos x="1137" y="36"/>
              </a:cxn>
              <a:cxn ang="0">
                <a:pos x="1231" y="36"/>
              </a:cxn>
              <a:cxn ang="0">
                <a:pos x="1311" y="29"/>
              </a:cxn>
              <a:cxn ang="0">
                <a:pos x="1379" y="29"/>
              </a:cxn>
              <a:cxn ang="0">
                <a:pos x="1439" y="43"/>
              </a:cxn>
              <a:cxn ang="0">
                <a:pos x="1493" y="14"/>
              </a:cxn>
              <a:cxn ang="0">
                <a:pos x="1439" y="29"/>
              </a:cxn>
              <a:cxn ang="0">
                <a:pos x="1385" y="36"/>
              </a:cxn>
              <a:cxn ang="0">
                <a:pos x="1325" y="29"/>
              </a:cxn>
              <a:cxn ang="0">
                <a:pos x="1237" y="43"/>
              </a:cxn>
              <a:cxn ang="0">
                <a:pos x="1170" y="72"/>
              </a:cxn>
              <a:cxn ang="0">
                <a:pos x="1110" y="65"/>
              </a:cxn>
              <a:cxn ang="0">
                <a:pos x="1056" y="50"/>
              </a:cxn>
              <a:cxn ang="0">
                <a:pos x="962" y="36"/>
              </a:cxn>
              <a:cxn ang="0">
                <a:pos x="881" y="43"/>
              </a:cxn>
              <a:cxn ang="0">
                <a:pos x="827" y="57"/>
              </a:cxn>
              <a:cxn ang="0">
                <a:pos x="747" y="57"/>
              </a:cxn>
              <a:cxn ang="0">
                <a:pos x="659" y="57"/>
              </a:cxn>
              <a:cxn ang="0">
                <a:pos x="605" y="50"/>
              </a:cxn>
              <a:cxn ang="0">
                <a:pos x="551" y="57"/>
              </a:cxn>
              <a:cxn ang="0">
                <a:pos x="484" y="65"/>
              </a:cxn>
              <a:cxn ang="0">
                <a:pos x="417" y="57"/>
              </a:cxn>
              <a:cxn ang="0">
                <a:pos x="363" y="36"/>
              </a:cxn>
              <a:cxn ang="0">
                <a:pos x="309" y="57"/>
              </a:cxn>
              <a:cxn ang="0">
                <a:pos x="256" y="57"/>
              </a:cxn>
              <a:cxn ang="0">
                <a:pos x="195" y="50"/>
              </a:cxn>
              <a:cxn ang="0">
                <a:pos x="141" y="7"/>
              </a:cxn>
              <a:cxn ang="0">
                <a:pos x="81" y="22"/>
              </a:cxn>
              <a:cxn ang="0">
                <a:pos x="27" y="36"/>
              </a:cxn>
              <a:cxn ang="0">
                <a:pos x="13" y="43"/>
              </a:cxn>
            </a:cxnLst>
            <a:rect l="0" t="0" r="r" b="b"/>
            <a:pathLst>
              <a:path w="1494" h="80">
                <a:moveTo>
                  <a:pt x="13" y="43"/>
                </a:moveTo>
                <a:lnTo>
                  <a:pt x="87" y="0"/>
                </a:lnTo>
                <a:lnTo>
                  <a:pt x="114" y="7"/>
                </a:lnTo>
                <a:lnTo>
                  <a:pt x="141" y="29"/>
                </a:lnTo>
                <a:lnTo>
                  <a:pt x="168" y="43"/>
                </a:lnTo>
                <a:lnTo>
                  <a:pt x="202" y="43"/>
                </a:lnTo>
                <a:lnTo>
                  <a:pt x="242" y="43"/>
                </a:lnTo>
                <a:lnTo>
                  <a:pt x="269" y="43"/>
                </a:lnTo>
                <a:lnTo>
                  <a:pt x="309" y="50"/>
                </a:lnTo>
                <a:lnTo>
                  <a:pt x="336" y="65"/>
                </a:lnTo>
                <a:lnTo>
                  <a:pt x="390" y="79"/>
                </a:lnTo>
                <a:lnTo>
                  <a:pt x="444" y="79"/>
                </a:lnTo>
                <a:lnTo>
                  <a:pt x="484" y="79"/>
                </a:lnTo>
                <a:lnTo>
                  <a:pt x="525" y="72"/>
                </a:lnTo>
                <a:lnTo>
                  <a:pt x="565" y="65"/>
                </a:lnTo>
                <a:lnTo>
                  <a:pt x="612" y="65"/>
                </a:lnTo>
                <a:lnTo>
                  <a:pt x="659" y="57"/>
                </a:lnTo>
                <a:lnTo>
                  <a:pt x="713" y="43"/>
                </a:lnTo>
                <a:lnTo>
                  <a:pt x="747" y="43"/>
                </a:lnTo>
                <a:lnTo>
                  <a:pt x="773" y="43"/>
                </a:lnTo>
                <a:lnTo>
                  <a:pt x="814" y="43"/>
                </a:lnTo>
                <a:lnTo>
                  <a:pt x="841" y="50"/>
                </a:lnTo>
                <a:lnTo>
                  <a:pt x="874" y="57"/>
                </a:lnTo>
                <a:lnTo>
                  <a:pt x="901" y="57"/>
                </a:lnTo>
                <a:lnTo>
                  <a:pt x="975" y="50"/>
                </a:lnTo>
                <a:lnTo>
                  <a:pt x="1002" y="43"/>
                </a:lnTo>
                <a:lnTo>
                  <a:pt x="1029" y="36"/>
                </a:lnTo>
                <a:lnTo>
                  <a:pt x="1069" y="36"/>
                </a:lnTo>
                <a:lnTo>
                  <a:pt x="1096" y="36"/>
                </a:lnTo>
                <a:lnTo>
                  <a:pt x="1137" y="36"/>
                </a:lnTo>
                <a:lnTo>
                  <a:pt x="1190" y="36"/>
                </a:lnTo>
                <a:lnTo>
                  <a:pt x="1231" y="36"/>
                </a:lnTo>
                <a:lnTo>
                  <a:pt x="1285" y="29"/>
                </a:lnTo>
                <a:lnTo>
                  <a:pt x="1311" y="29"/>
                </a:lnTo>
                <a:lnTo>
                  <a:pt x="1352" y="29"/>
                </a:lnTo>
                <a:lnTo>
                  <a:pt x="1379" y="29"/>
                </a:lnTo>
                <a:lnTo>
                  <a:pt x="1406" y="36"/>
                </a:lnTo>
                <a:lnTo>
                  <a:pt x="1439" y="43"/>
                </a:lnTo>
                <a:lnTo>
                  <a:pt x="1466" y="22"/>
                </a:lnTo>
                <a:lnTo>
                  <a:pt x="1493" y="14"/>
                </a:lnTo>
                <a:lnTo>
                  <a:pt x="1466" y="22"/>
                </a:lnTo>
                <a:lnTo>
                  <a:pt x="1439" y="29"/>
                </a:lnTo>
                <a:lnTo>
                  <a:pt x="1412" y="36"/>
                </a:lnTo>
                <a:lnTo>
                  <a:pt x="1385" y="36"/>
                </a:lnTo>
                <a:lnTo>
                  <a:pt x="1352" y="29"/>
                </a:lnTo>
                <a:lnTo>
                  <a:pt x="1325" y="29"/>
                </a:lnTo>
                <a:lnTo>
                  <a:pt x="1298" y="29"/>
                </a:lnTo>
                <a:lnTo>
                  <a:pt x="1237" y="43"/>
                </a:lnTo>
                <a:lnTo>
                  <a:pt x="1197" y="57"/>
                </a:lnTo>
                <a:lnTo>
                  <a:pt x="1170" y="72"/>
                </a:lnTo>
                <a:lnTo>
                  <a:pt x="1137" y="72"/>
                </a:lnTo>
                <a:lnTo>
                  <a:pt x="1110" y="65"/>
                </a:lnTo>
                <a:lnTo>
                  <a:pt x="1083" y="57"/>
                </a:lnTo>
                <a:lnTo>
                  <a:pt x="1056" y="50"/>
                </a:lnTo>
                <a:lnTo>
                  <a:pt x="1022" y="36"/>
                </a:lnTo>
                <a:lnTo>
                  <a:pt x="962" y="36"/>
                </a:lnTo>
                <a:lnTo>
                  <a:pt x="915" y="36"/>
                </a:lnTo>
                <a:lnTo>
                  <a:pt x="881" y="43"/>
                </a:lnTo>
                <a:lnTo>
                  <a:pt x="854" y="50"/>
                </a:lnTo>
                <a:lnTo>
                  <a:pt x="827" y="57"/>
                </a:lnTo>
                <a:lnTo>
                  <a:pt x="800" y="57"/>
                </a:lnTo>
                <a:lnTo>
                  <a:pt x="747" y="57"/>
                </a:lnTo>
                <a:lnTo>
                  <a:pt x="693" y="57"/>
                </a:lnTo>
                <a:lnTo>
                  <a:pt x="659" y="57"/>
                </a:lnTo>
                <a:lnTo>
                  <a:pt x="632" y="50"/>
                </a:lnTo>
                <a:lnTo>
                  <a:pt x="605" y="50"/>
                </a:lnTo>
                <a:lnTo>
                  <a:pt x="578" y="57"/>
                </a:lnTo>
                <a:lnTo>
                  <a:pt x="551" y="57"/>
                </a:lnTo>
                <a:lnTo>
                  <a:pt x="525" y="65"/>
                </a:lnTo>
                <a:lnTo>
                  <a:pt x="484" y="65"/>
                </a:lnTo>
                <a:lnTo>
                  <a:pt x="444" y="57"/>
                </a:lnTo>
                <a:lnTo>
                  <a:pt x="417" y="57"/>
                </a:lnTo>
                <a:lnTo>
                  <a:pt x="390" y="43"/>
                </a:lnTo>
                <a:lnTo>
                  <a:pt x="363" y="36"/>
                </a:lnTo>
                <a:lnTo>
                  <a:pt x="336" y="43"/>
                </a:lnTo>
                <a:lnTo>
                  <a:pt x="309" y="57"/>
                </a:lnTo>
                <a:lnTo>
                  <a:pt x="282" y="57"/>
                </a:lnTo>
                <a:lnTo>
                  <a:pt x="256" y="57"/>
                </a:lnTo>
                <a:lnTo>
                  <a:pt x="222" y="50"/>
                </a:lnTo>
                <a:lnTo>
                  <a:pt x="195" y="50"/>
                </a:lnTo>
                <a:lnTo>
                  <a:pt x="168" y="22"/>
                </a:lnTo>
                <a:lnTo>
                  <a:pt x="141" y="7"/>
                </a:lnTo>
                <a:lnTo>
                  <a:pt x="114" y="14"/>
                </a:lnTo>
                <a:lnTo>
                  <a:pt x="81" y="22"/>
                </a:lnTo>
                <a:lnTo>
                  <a:pt x="54" y="36"/>
                </a:lnTo>
                <a:lnTo>
                  <a:pt x="27" y="36"/>
                </a:lnTo>
                <a:lnTo>
                  <a:pt x="0" y="50"/>
                </a:lnTo>
                <a:lnTo>
                  <a:pt x="13" y="43"/>
                </a:lnTo>
              </a:path>
            </a:pathLst>
          </a:custGeom>
          <a:solidFill>
            <a:srgbClr val="39393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40" name="Freeform 24"/>
          <p:cNvSpPr>
            <a:spLocks/>
          </p:cNvSpPr>
          <p:nvPr/>
        </p:nvSpPr>
        <p:spPr bwMode="auto">
          <a:xfrm>
            <a:off x="4402138" y="6311900"/>
            <a:ext cx="2733675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1" y="0"/>
              </a:cxn>
              <a:cxn ang="0">
                <a:pos x="1721" y="0"/>
              </a:cxn>
              <a:cxn ang="0">
                <a:pos x="1640" y="22"/>
              </a:cxn>
              <a:cxn ang="0">
                <a:pos x="1613" y="7"/>
              </a:cxn>
              <a:cxn ang="0">
                <a:pos x="1587" y="0"/>
              </a:cxn>
              <a:cxn ang="0">
                <a:pos x="1560" y="15"/>
              </a:cxn>
              <a:cxn ang="0">
                <a:pos x="1533" y="44"/>
              </a:cxn>
              <a:cxn ang="0">
                <a:pos x="1506" y="58"/>
              </a:cxn>
              <a:cxn ang="0">
                <a:pos x="1479" y="73"/>
              </a:cxn>
              <a:cxn ang="0">
                <a:pos x="1418" y="80"/>
              </a:cxn>
              <a:cxn ang="0">
                <a:pos x="1351" y="80"/>
              </a:cxn>
              <a:cxn ang="0">
                <a:pos x="1311" y="73"/>
              </a:cxn>
              <a:cxn ang="0">
                <a:pos x="1284" y="65"/>
              </a:cxn>
              <a:cxn ang="0">
                <a:pos x="1250" y="73"/>
              </a:cxn>
              <a:cxn ang="0">
                <a:pos x="1224" y="73"/>
              </a:cxn>
              <a:cxn ang="0">
                <a:pos x="1170" y="73"/>
              </a:cxn>
              <a:cxn ang="0">
                <a:pos x="1123" y="65"/>
              </a:cxn>
              <a:cxn ang="0">
                <a:pos x="1096" y="65"/>
              </a:cxn>
              <a:cxn ang="0">
                <a:pos x="1055" y="58"/>
              </a:cxn>
              <a:cxn ang="0">
                <a:pos x="1029" y="58"/>
              </a:cxn>
              <a:cxn ang="0">
                <a:pos x="1002" y="36"/>
              </a:cxn>
              <a:cxn ang="0">
                <a:pos x="968" y="15"/>
              </a:cxn>
              <a:cxn ang="0">
                <a:pos x="934" y="15"/>
              </a:cxn>
              <a:cxn ang="0">
                <a:pos x="908" y="15"/>
              </a:cxn>
              <a:cxn ang="0">
                <a:pos x="881" y="15"/>
              </a:cxn>
              <a:cxn ang="0">
                <a:pos x="847" y="29"/>
              </a:cxn>
              <a:cxn ang="0">
                <a:pos x="787" y="44"/>
              </a:cxn>
              <a:cxn ang="0">
                <a:pos x="753" y="51"/>
              </a:cxn>
              <a:cxn ang="0">
                <a:pos x="726" y="51"/>
              </a:cxn>
              <a:cxn ang="0">
                <a:pos x="686" y="44"/>
              </a:cxn>
              <a:cxn ang="0">
                <a:pos x="659" y="29"/>
              </a:cxn>
              <a:cxn ang="0">
                <a:pos x="632" y="22"/>
              </a:cxn>
              <a:cxn ang="0">
                <a:pos x="598" y="22"/>
              </a:cxn>
              <a:cxn ang="0">
                <a:pos x="565" y="22"/>
              </a:cxn>
              <a:cxn ang="0">
                <a:pos x="531" y="29"/>
              </a:cxn>
              <a:cxn ang="0">
                <a:pos x="477" y="29"/>
              </a:cxn>
              <a:cxn ang="0">
                <a:pos x="437" y="36"/>
              </a:cxn>
              <a:cxn ang="0">
                <a:pos x="403" y="44"/>
              </a:cxn>
              <a:cxn ang="0">
                <a:pos x="376" y="44"/>
              </a:cxn>
              <a:cxn ang="0">
                <a:pos x="343" y="44"/>
              </a:cxn>
              <a:cxn ang="0">
                <a:pos x="282" y="44"/>
              </a:cxn>
              <a:cxn ang="0">
                <a:pos x="229" y="29"/>
              </a:cxn>
              <a:cxn ang="0">
                <a:pos x="195" y="22"/>
              </a:cxn>
              <a:cxn ang="0">
                <a:pos x="168" y="22"/>
              </a:cxn>
              <a:cxn ang="0">
                <a:pos x="141" y="15"/>
              </a:cxn>
              <a:cxn ang="0">
                <a:pos x="114" y="7"/>
              </a:cxn>
              <a:cxn ang="0">
                <a:pos x="87" y="7"/>
              </a:cxn>
              <a:cxn ang="0">
                <a:pos x="61" y="15"/>
              </a:cxn>
              <a:cxn ang="0">
                <a:pos x="34" y="22"/>
              </a:cxn>
              <a:cxn ang="0">
                <a:pos x="7" y="36"/>
              </a:cxn>
            </a:cxnLst>
            <a:rect l="0" t="0" r="r" b="b"/>
            <a:pathLst>
              <a:path w="1722" h="81">
                <a:moveTo>
                  <a:pt x="0" y="0"/>
                </a:moveTo>
                <a:lnTo>
                  <a:pt x="1721" y="0"/>
                </a:lnTo>
                <a:lnTo>
                  <a:pt x="1721" y="0"/>
                </a:lnTo>
                <a:lnTo>
                  <a:pt x="1640" y="22"/>
                </a:lnTo>
                <a:lnTo>
                  <a:pt x="1613" y="7"/>
                </a:lnTo>
                <a:lnTo>
                  <a:pt x="1587" y="0"/>
                </a:lnTo>
                <a:lnTo>
                  <a:pt x="1560" y="15"/>
                </a:lnTo>
                <a:lnTo>
                  <a:pt x="1533" y="44"/>
                </a:lnTo>
                <a:lnTo>
                  <a:pt x="1506" y="58"/>
                </a:lnTo>
                <a:lnTo>
                  <a:pt x="1479" y="73"/>
                </a:lnTo>
                <a:lnTo>
                  <a:pt x="1418" y="80"/>
                </a:lnTo>
                <a:lnTo>
                  <a:pt x="1351" y="80"/>
                </a:lnTo>
                <a:lnTo>
                  <a:pt x="1311" y="73"/>
                </a:lnTo>
                <a:lnTo>
                  <a:pt x="1284" y="65"/>
                </a:lnTo>
                <a:lnTo>
                  <a:pt x="1250" y="73"/>
                </a:lnTo>
                <a:lnTo>
                  <a:pt x="1224" y="73"/>
                </a:lnTo>
                <a:lnTo>
                  <a:pt x="1170" y="73"/>
                </a:lnTo>
                <a:lnTo>
                  <a:pt x="1123" y="65"/>
                </a:lnTo>
                <a:lnTo>
                  <a:pt x="1096" y="65"/>
                </a:lnTo>
                <a:lnTo>
                  <a:pt x="1055" y="58"/>
                </a:lnTo>
                <a:lnTo>
                  <a:pt x="1029" y="58"/>
                </a:lnTo>
                <a:lnTo>
                  <a:pt x="1002" y="36"/>
                </a:lnTo>
                <a:lnTo>
                  <a:pt x="968" y="15"/>
                </a:lnTo>
                <a:lnTo>
                  <a:pt x="934" y="15"/>
                </a:lnTo>
                <a:lnTo>
                  <a:pt x="908" y="15"/>
                </a:lnTo>
                <a:lnTo>
                  <a:pt x="881" y="15"/>
                </a:lnTo>
                <a:lnTo>
                  <a:pt x="847" y="29"/>
                </a:lnTo>
                <a:lnTo>
                  <a:pt x="787" y="44"/>
                </a:lnTo>
                <a:lnTo>
                  <a:pt x="753" y="51"/>
                </a:lnTo>
                <a:lnTo>
                  <a:pt x="726" y="51"/>
                </a:lnTo>
                <a:lnTo>
                  <a:pt x="686" y="44"/>
                </a:lnTo>
                <a:lnTo>
                  <a:pt x="659" y="29"/>
                </a:lnTo>
                <a:lnTo>
                  <a:pt x="632" y="22"/>
                </a:lnTo>
                <a:lnTo>
                  <a:pt x="598" y="22"/>
                </a:lnTo>
                <a:lnTo>
                  <a:pt x="565" y="22"/>
                </a:lnTo>
                <a:lnTo>
                  <a:pt x="531" y="29"/>
                </a:lnTo>
                <a:lnTo>
                  <a:pt x="477" y="29"/>
                </a:lnTo>
                <a:lnTo>
                  <a:pt x="437" y="36"/>
                </a:lnTo>
                <a:lnTo>
                  <a:pt x="403" y="44"/>
                </a:lnTo>
                <a:lnTo>
                  <a:pt x="376" y="44"/>
                </a:lnTo>
                <a:lnTo>
                  <a:pt x="343" y="44"/>
                </a:lnTo>
                <a:lnTo>
                  <a:pt x="282" y="44"/>
                </a:lnTo>
                <a:lnTo>
                  <a:pt x="229" y="29"/>
                </a:lnTo>
                <a:lnTo>
                  <a:pt x="195" y="22"/>
                </a:lnTo>
                <a:lnTo>
                  <a:pt x="168" y="22"/>
                </a:lnTo>
                <a:lnTo>
                  <a:pt x="141" y="15"/>
                </a:lnTo>
                <a:lnTo>
                  <a:pt x="114" y="7"/>
                </a:lnTo>
                <a:lnTo>
                  <a:pt x="87" y="7"/>
                </a:lnTo>
                <a:lnTo>
                  <a:pt x="61" y="15"/>
                </a:lnTo>
                <a:lnTo>
                  <a:pt x="34" y="22"/>
                </a:lnTo>
                <a:lnTo>
                  <a:pt x="7" y="36"/>
                </a:lnTo>
              </a:path>
            </a:pathLst>
          </a:custGeom>
          <a:solidFill>
            <a:srgbClr val="313131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48" name="Rectangle 32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9241" name="Text Box 34"/>
          <p:cNvSpPr txBox="1">
            <a:spLocks noChangeArrowheads="1"/>
          </p:cNvSpPr>
          <p:nvPr/>
        </p:nvSpPr>
        <p:spPr bwMode="auto">
          <a:xfrm>
            <a:off x="263525" y="6542088"/>
            <a:ext cx="10334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latin typeface="Arial" charset="0"/>
              </a:rPr>
              <a:t>© 2006 TBBMI</a:t>
            </a:r>
          </a:p>
        </p:txBody>
      </p:sp>
      <p:sp>
        <p:nvSpPr>
          <p:cNvPr id="470051" name="Rectangle 35"/>
          <p:cNvSpPr>
            <a:spLocks noChangeArrowheads="1"/>
          </p:cNvSpPr>
          <p:nvPr/>
        </p:nvSpPr>
        <p:spPr bwMode="auto">
          <a:xfrm>
            <a:off x="7539038" y="651986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9.65.02.</a:t>
            </a:r>
          </a:p>
        </p:txBody>
      </p:sp>
      <p:sp>
        <p:nvSpPr>
          <p:cNvPr id="470058" name="Oval 42"/>
          <p:cNvSpPr>
            <a:spLocks noChangeArrowheads="1"/>
          </p:cNvSpPr>
          <p:nvPr/>
        </p:nvSpPr>
        <p:spPr bwMode="auto">
          <a:xfrm>
            <a:off x="7342188" y="3078163"/>
            <a:ext cx="947737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59" name="Oval 43"/>
          <p:cNvSpPr>
            <a:spLocks noChangeArrowheads="1"/>
          </p:cNvSpPr>
          <p:nvPr/>
        </p:nvSpPr>
        <p:spPr bwMode="auto">
          <a:xfrm>
            <a:off x="7018338" y="2763838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60" name="Oval 44"/>
          <p:cNvSpPr>
            <a:spLocks noChangeArrowheads="1"/>
          </p:cNvSpPr>
          <p:nvPr/>
        </p:nvSpPr>
        <p:spPr bwMode="auto">
          <a:xfrm>
            <a:off x="7170738" y="2932113"/>
            <a:ext cx="1284287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91581" dir="3378596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61" name="Oval 45"/>
          <p:cNvSpPr>
            <a:spLocks noChangeArrowheads="1"/>
          </p:cNvSpPr>
          <p:nvPr/>
        </p:nvSpPr>
        <p:spPr bwMode="auto">
          <a:xfrm rot="995914">
            <a:off x="1069975" y="1390650"/>
            <a:ext cx="8061325" cy="4738688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blurRad="63500" dist="142274" dir="474509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62" name="Text Box 46"/>
          <p:cNvSpPr txBox="1">
            <a:spLocks noChangeArrowheads="1"/>
          </p:cNvSpPr>
          <p:nvPr/>
        </p:nvSpPr>
        <p:spPr bwMode="auto">
          <a:xfrm>
            <a:off x="3546475" y="500063"/>
            <a:ext cx="1100138" cy="5213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3600" b="1" i="0" dirty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?</a:t>
            </a:r>
          </a:p>
        </p:txBody>
      </p:sp>
      <p:sp>
        <p:nvSpPr>
          <p:cNvPr id="470063" name="Text Box 47"/>
          <p:cNvSpPr txBox="1">
            <a:spLocks noChangeArrowheads="1"/>
          </p:cNvSpPr>
          <p:nvPr/>
        </p:nvSpPr>
        <p:spPr bwMode="auto">
          <a:xfrm>
            <a:off x="2128837" y="4742859"/>
            <a:ext cx="4683125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ar-SA" b="1" i="0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مرحلة البحر الأبيض المتوسط</a:t>
            </a:r>
          </a:p>
          <a:p>
            <a:pPr rtl="1">
              <a:spcBef>
                <a:spcPts val="0"/>
              </a:spcBef>
              <a:defRPr/>
            </a:pPr>
            <a:r>
              <a:rPr lang="ar-LB" b="1" i="0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من ا</a:t>
            </a:r>
            <a:r>
              <a:rPr lang="ar-SA" b="1" i="0" dirty="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لعمل الكتابي</a:t>
            </a:r>
            <a:endParaRPr lang="en-US" b="1" i="0" dirty="0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0072" name="Rectangle 56"/>
          <p:cNvSpPr>
            <a:spLocks noChangeArrowheads="1"/>
          </p:cNvSpPr>
          <p:nvPr/>
        </p:nvSpPr>
        <p:spPr bwMode="auto">
          <a:xfrm>
            <a:off x="8086725" y="6519863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9250" name="Text Box 57"/>
          <p:cNvSpPr txBox="1">
            <a:spLocks noChangeArrowheads="1"/>
          </p:cNvSpPr>
          <p:nvPr/>
        </p:nvSpPr>
        <p:spPr bwMode="auto">
          <a:xfrm>
            <a:off x="8743950" y="63944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470032" name="Freeform 16"/>
          <p:cNvSpPr>
            <a:spLocks/>
          </p:cNvSpPr>
          <p:nvPr/>
        </p:nvSpPr>
        <p:spPr bwMode="auto">
          <a:xfrm>
            <a:off x="839788" y="817563"/>
            <a:ext cx="1066800" cy="960437"/>
          </a:xfrm>
          <a:custGeom>
            <a:avLst/>
            <a:gdLst/>
            <a:ahLst/>
            <a:cxnLst>
              <a:cxn ang="0">
                <a:pos x="154" y="44"/>
              </a:cxn>
              <a:cxn ang="0">
                <a:pos x="168" y="102"/>
              </a:cxn>
              <a:cxn ang="0">
                <a:pos x="174" y="160"/>
              </a:cxn>
              <a:cxn ang="0">
                <a:pos x="201" y="226"/>
              </a:cxn>
              <a:cxn ang="0">
                <a:pos x="208" y="291"/>
              </a:cxn>
              <a:cxn ang="0">
                <a:pos x="221" y="349"/>
              </a:cxn>
              <a:cxn ang="0">
                <a:pos x="228" y="415"/>
              </a:cxn>
              <a:cxn ang="0">
                <a:pos x="221" y="473"/>
              </a:cxn>
              <a:cxn ang="0">
                <a:pos x="201" y="524"/>
              </a:cxn>
              <a:cxn ang="0">
                <a:pos x="161" y="466"/>
              </a:cxn>
              <a:cxn ang="0">
                <a:pos x="107" y="437"/>
              </a:cxn>
              <a:cxn ang="0">
                <a:pos x="54" y="422"/>
              </a:cxn>
              <a:cxn ang="0">
                <a:pos x="0" y="408"/>
              </a:cxn>
              <a:cxn ang="0">
                <a:pos x="54" y="451"/>
              </a:cxn>
              <a:cxn ang="0">
                <a:pos x="107" y="458"/>
              </a:cxn>
              <a:cxn ang="0">
                <a:pos x="148" y="488"/>
              </a:cxn>
              <a:cxn ang="0">
                <a:pos x="181" y="546"/>
              </a:cxn>
              <a:cxn ang="0">
                <a:pos x="235" y="531"/>
              </a:cxn>
              <a:cxn ang="0">
                <a:pos x="289" y="546"/>
              </a:cxn>
              <a:cxn ang="0">
                <a:pos x="342" y="582"/>
              </a:cxn>
              <a:cxn ang="0">
                <a:pos x="396" y="597"/>
              </a:cxn>
              <a:cxn ang="0">
                <a:pos x="483" y="604"/>
              </a:cxn>
              <a:cxn ang="0">
                <a:pos x="544" y="589"/>
              </a:cxn>
              <a:cxn ang="0">
                <a:pos x="604" y="582"/>
              </a:cxn>
              <a:cxn ang="0">
                <a:pos x="671" y="568"/>
              </a:cxn>
              <a:cxn ang="0">
                <a:pos x="604" y="568"/>
              </a:cxn>
              <a:cxn ang="0">
                <a:pos x="537" y="575"/>
              </a:cxn>
              <a:cxn ang="0">
                <a:pos x="483" y="575"/>
              </a:cxn>
              <a:cxn ang="0">
                <a:pos x="429" y="575"/>
              </a:cxn>
              <a:cxn ang="0">
                <a:pos x="376" y="568"/>
              </a:cxn>
              <a:cxn ang="0">
                <a:pos x="322" y="524"/>
              </a:cxn>
              <a:cxn ang="0">
                <a:pos x="268" y="509"/>
              </a:cxn>
              <a:cxn ang="0">
                <a:pos x="255" y="451"/>
              </a:cxn>
              <a:cxn ang="0">
                <a:pos x="255" y="393"/>
              </a:cxn>
              <a:cxn ang="0">
                <a:pos x="248" y="327"/>
              </a:cxn>
              <a:cxn ang="0">
                <a:pos x="242" y="269"/>
              </a:cxn>
              <a:cxn ang="0">
                <a:pos x="228" y="211"/>
              </a:cxn>
              <a:cxn ang="0">
                <a:pos x="201" y="146"/>
              </a:cxn>
              <a:cxn ang="0">
                <a:pos x="141" y="109"/>
              </a:cxn>
              <a:cxn ang="0">
                <a:pos x="161" y="51"/>
              </a:cxn>
              <a:cxn ang="0">
                <a:pos x="134" y="0"/>
              </a:cxn>
            </a:cxnLst>
            <a:rect l="0" t="0" r="r" b="b"/>
            <a:pathLst>
              <a:path w="672" h="605">
                <a:moveTo>
                  <a:pt x="134" y="0"/>
                </a:moveTo>
                <a:lnTo>
                  <a:pt x="154" y="44"/>
                </a:lnTo>
                <a:lnTo>
                  <a:pt x="168" y="73"/>
                </a:lnTo>
                <a:lnTo>
                  <a:pt x="168" y="102"/>
                </a:lnTo>
                <a:lnTo>
                  <a:pt x="168" y="131"/>
                </a:lnTo>
                <a:lnTo>
                  <a:pt x="174" y="160"/>
                </a:lnTo>
                <a:lnTo>
                  <a:pt x="181" y="189"/>
                </a:lnTo>
                <a:lnTo>
                  <a:pt x="201" y="226"/>
                </a:lnTo>
                <a:lnTo>
                  <a:pt x="201" y="262"/>
                </a:lnTo>
                <a:lnTo>
                  <a:pt x="208" y="291"/>
                </a:lnTo>
                <a:lnTo>
                  <a:pt x="215" y="320"/>
                </a:lnTo>
                <a:lnTo>
                  <a:pt x="221" y="349"/>
                </a:lnTo>
                <a:lnTo>
                  <a:pt x="221" y="386"/>
                </a:lnTo>
                <a:lnTo>
                  <a:pt x="228" y="415"/>
                </a:lnTo>
                <a:lnTo>
                  <a:pt x="228" y="444"/>
                </a:lnTo>
                <a:lnTo>
                  <a:pt x="221" y="473"/>
                </a:lnTo>
                <a:lnTo>
                  <a:pt x="228" y="502"/>
                </a:lnTo>
                <a:lnTo>
                  <a:pt x="201" y="524"/>
                </a:lnTo>
                <a:lnTo>
                  <a:pt x="174" y="495"/>
                </a:lnTo>
                <a:lnTo>
                  <a:pt x="161" y="466"/>
                </a:lnTo>
                <a:lnTo>
                  <a:pt x="134" y="437"/>
                </a:lnTo>
                <a:lnTo>
                  <a:pt x="107" y="437"/>
                </a:lnTo>
                <a:lnTo>
                  <a:pt x="81" y="437"/>
                </a:lnTo>
                <a:lnTo>
                  <a:pt x="54" y="422"/>
                </a:lnTo>
                <a:lnTo>
                  <a:pt x="27" y="408"/>
                </a:lnTo>
                <a:lnTo>
                  <a:pt x="0" y="408"/>
                </a:lnTo>
                <a:lnTo>
                  <a:pt x="27" y="422"/>
                </a:lnTo>
                <a:lnTo>
                  <a:pt x="54" y="451"/>
                </a:lnTo>
                <a:lnTo>
                  <a:pt x="81" y="451"/>
                </a:lnTo>
                <a:lnTo>
                  <a:pt x="107" y="458"/>
                </a:lnTo>
                <a:lnTo>
                  <a:pt x="134" y="458"/>
                </a:lnTo>
                <a:lnTo>
                  <a:pt x="148" y="488"/>
                </a:lnTo>
                <a:lnTo>
                  <a:pt x="168" y="517"/>
                </a:lnTo>
                <a:lnTo>
                  <a:pt x="181" y="546"/>
                </a:lnTo>
                <a:lnTo>
                  <a:pt x="208" y="546"/>
                </a:lnTo>
                <a:lnTo>
                  <a:pt x="235" y="531"/>
                </a:lnTo>
                <a:lnTo>
                  <a:pt x="262" y="524"/>
                </a:lnTo>
                <a:lnTo>
                  <a:pt x="289" y="546"/>
                </a:lnTo>
                <a:lnTo>
                  <a:pt x="315" y="560"/>
                </a:lnTo>
                <a:lnTo>
                  <a:pt x="342" y="582"/>
                </a:lnTo>
                <a:lnTo>
                  <a:pt x="369" y="597"/>
                </a:lnTo>
                <a:lnTo>
                  <a:pt x="396" y="597"/>
                </a:lnTo>
                <a:lnTo>
                  <a:pt x="429" y="597"/>
                </a:lnTo>
                <a:lnTo>
                  <a:pt x="483" y="604"/>
                </a:lnTo>
                <a:lnTo>
                  <a:pt x="510" y="604"/>
                </a:lnTo>
                <a:lnTo>
                  <a:pt x="544" y="589"/>
                </a:lnTo>
                <a:lnTo>
                  <a:pt x="570" y="589"/>
                </a:lnTo>
                <a:lnTo>
                  <a:pt x="604" y="582"/>
                </a:lnTo>
                <a:lnTo>
                  <a:pt x="637" y="575"/>
                </a:lnTo>
                <a:lnTo>
                  <a:pt x="671" y="568"/>
                </a:lnTo>
                <a:lnTo>
                  <a:pt x="631" y="568"/>
                </a:lnTo>
                <a:lnTo>
                  <a:pt x="604" y="568"/>
                </a:lnTo>
                <a:lnTo>
                  <a:pt x="564" y="575"/>
                </a:lnTo>
                <a:lnTo>
                  <a:pt x="537" y="575"/>
                </a:lnTo>
                <a:lnTo>
                  <a:pt x="510" y="575"/>
                </a:lnTo>
                <a:lnTo>
                  <a:pt x="483" y="575"/>
                </a:lnTo>
                <a:lnTo>
                  <a:pt x="456" y="575"/>
                </a:lnTo>
                <a:lnTo>
                  <a:pt x="429" y="575"/>
                </a:lnTo>
                <a:lnTo>
                  <a:pt x="403" y="575"/>
                </a:lnTo>
                <a:lnTo>
                  <a:pt x="376" y="568"/>
                </a:lnTo>
                <a:lnTo>
                  <a:pt x="349" y="546"/>
                </a:lnTo>
                <a:lnTo>
                  <a:pt x="322" y="524"/>
                </a:lnTo>
                <a:lnTo>
                  <a:pt x="295" y="524"/>
                </a:lnTo>
                <a:lnTo>
                  <a:pt x="268" y="509"/>
                </a:lnTo>
                <a:lnTo>
                  <a:pt x="248" y="480"/>
                </a:lnTo>
                <a:lnTo>
                  <a:pt x="255" y="451"/>
                </a:lnTo>
                <a:lnTo>
                  <a:pt x="255" y="422"/>
                </a:lnTo>
                <a:lnTo>
                  <a:pt x="255" y="393"/>
                </a:lnTo>
                <a:lnTo>
                  <a:pt x="255" y="364"/>
                </a:lnTo>
                <a:lnTo>
                  <a:pt x="248" y="327"/>
                </a:lnTo>
                <a:lnTo>
                  <a:pt x="248" y="298"/>
                </a:lnTo>
                <a:lnTo>
                  <a:pt x="242" y="269"/>
                </a:lnTo>
                <a:lnTo>
                  <a:pt x="228" y="240"/>
                </a:lnTo>
                <a:lnTo>
                  <a:pt x="228" y="211"/>
                </a:lnTo>
                <a:lnTo>
                  <a:pt x="221" y="175"/>
                </a:lnTo>
                <a:lnTo>
                  <a:pt x="201" y="146"/>
                </a:lnTo>
                <a:lnTo>
                  <a:pt x="161" y="138"/>
                </a:lnTo>
                <a:lnTo>
                  <a:pt x="141" y="109"/>
                </a:lnTo>
                <a:lnTo>
                  <a:pt x="161" y="80"/>
                </a:lnTo>
                <a:lnTo>
                  <a:pt x="161" y="51"/>
                </a:lnTo>
                <a:lnTo>
                  <a:pt x="141" y="22"/>
                </a:lnTo>
                <a:lnTo>
                  <a:pt x="134" y="0"/>
                </a:lnTo>
              </a:path>
            </a:pathLst>
          </a:custGeom>
          <a:solidFill>
            <a:srgbClr val="494949"/>
          </a:solidFill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57" name="Oval 41"/>
          <p:cNvSpPr>
            <a:spLocks noChangeArrowheads="1"/>
          </p:cNvSpPr>
          <p:nvPr/>
        </p:nvSpPr>
        <p:spPr bwMode="auto">
          <a:xfrm>
            <a:off x="5351462" y="960437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0047" name="Rectangle 31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9254" name="Group 27"/>
          <p:cNvGrpSpPr>
            <a:grpSpLocks/>
          </p:cNvGrpSpPr>
          <p:nvPr/>
        </p:nvGrpSpPr>
        <p:grpSpPr bwMode="auto">
          <a:xfrm>
            <a:off x="0" y="0"/>
            <a:ext cx="1978025" cy="1955800"/>
            <a:chOff x="0" y="0"/>
            <a:chExt cx="1246" cy="1232"/>
          </a:xfrm>
        </p:grpSpPr>
        <p:sp>
          <p:nvSpPr>
            <p:cNvPr id="470044" name="Rectangle 28"/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70045" name="Rectangle 29"/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70046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470049" name="Rectangle 33"/>
          <p:cNvSpPr>
            <a:spLocks noChangeArrowheads="1"/>
          </p:cNvSpPr>
          <p:nvPr/>
        </p:nvSpPr>
        <p:spPr bwMode="auto">
          <a:xfrm>
            <a:off x="171450" y="366900"/>
            <a:ext cx="1491095" cy="10746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defRPr/>
            </a:pPr>
            <a:r>
              <a:rPr lang="ar-LB" sz="3200" b="1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تحديد</a:t>
            </a:r>
          </a:p>
          <a:p>
            <a:pPr>
              <a:defRPr/>
            </a:pPr>
            <a:r>
              <a:rPr lang="ar-LB" sz="3200" b="1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الموقع</a:t>
            </a:r>
            <a:endParaRPr lang="en-US" sz="3200" b="1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0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470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470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70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0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70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58" grpId="0" animBg="1"/>
      <p:bldP spid="470059" grpId="0" animBg="1" autoUpdateAnimBg="0"/>
      <p:bldP spid="470060" grpId="0" animBg="1"/>
      <p:bldP spid="470061" grpId="0" animBg="1"/>
      <p:bldP spid="470062" grpId="0"/>
      <p:bldP spid="470062" grpId="1"/>
      <p:bldP spid="470063" grpId="0"/>
      <p:bldP spid="470057" grpId="0" animBg="1"/>
      <p:bldP spid="470057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17162" y="1544637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693700" y="2724151"/>
            <a:ext cx="76894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9" y="5124137"/>
            <a:ext cx="8318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2265362" y="5662612"/>
            <a:ext cx="10683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2020888" y="1063626"/>
            <a:ext cx="106521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2504527" y="3600450"/>
            <a:ext cx="62006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598863" y="654051"/>
            <a:ext cx="4316413" cy="612776"/>
            <a:chOff x="2267" y="412"/>
            <a:chExt cx="2719" cy="386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612" y="414"/>
              <a:ext cx="2374" cy="3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square" lIns="90487" tIns="44450" rIns="90487" bIns="44450">
              <a:spAutoFit/>
            </a:bodyPr>
            <a:lstStyle/>
            <a:p>
              <a:pPr algn="l" rtl="1">
                <a:spcBef>
                  <a:spcPct val="50000"/>
                </a:spcBef>
                <a:defRPr/>
              </a:pPr>
              <a:r>
                <a:rPr lang="ar-SA" sz="3200" b="1" i="0" dirty="0">
                  <a:solidFill>
                    <a:srgbClr val="FAF200"/>
                  </a:solidFill>
                  <a:latin typeface="Arial" charset="0"/>
                  <a:ea typeface="Arial" charset="0"/>
                  <a:cs typeface="Arial" charset="0"/>
                </a:rPr>
                <a:t>١٠ مواقع</a:t>
              </a:r>
              <a:endParaRPr lang="en-US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56341" name="Text Box 2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088867" y="6523752"/>
            <a:ext cx="34496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٢٦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344" name="Text Box 3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6345" name="Rectangle 38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46" name="Text Box 39"/>
          <p:cNvSpPr txBox="1">
            <a:spLocks noChangeArrowheads="1"/>
          </p:cNvSpPr>
          <p:nvPr/>
        </p:nvSpPr>
        <p:spPr bwMode="auto">
          <a:xfrm>
            <a:off x="8719174" y="6411883"/>
            <a:ext cx="3305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SA" sz="2000" i="0" dirty="0">
                <a:solidFill>
                  <a:srgbClr val="FFFFFF"/>
                </a:solidFill>
                <a:latin typeface="Arial" charset="0"/>
              </a:rPr>
              <a:t>١</a:t>
            </a:r>
            <a:endParaRPr lang="en-US" sz="2000" i="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32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33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35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301627" y="487364"/>
            <a:ext cx="12938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600" b="1" i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6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028605"/>
      </p:ext>
    </p:extLst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1639888" y="526088"/>
            <a:ext cx="6793946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مواقع</a:t>
            </a:r>
            <a:endParaRPr lang="en-US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5184075" y="992376"/>
            <a:ext cx="882649" cy="8810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defRPr/>
            </a:pPr>
            <a:r>
              <a:rPr lang="en-US" sz="2400" b="1" i="0">
                <a:solidFill>
                  <a:srgbClr val="FAF200"/>
                </a:solidFill>
                <a:latin typeface="Times" pitchFamily="-110" charset="0"/>
                <a:ea typeface="+mn-ea"/>
                <a:cs typeface="+mn-cs"/>
              </a:rPr>
              <a:t>    </a:t>
            </a: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58394" name="Text Box 3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088867" y="6523752"/>
            <a:ext cx="34496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٢٧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396" name="Text Box 3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58397" name="Rectangle 37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 rot="10800000" flipH="1" flipV="1">
            <a:off x="115888" y="417953"/>
            <a:ext cx="152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600" b="1" i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6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Rectangle 15"/>
          <p:cNvSpPr>
            <a:spLocks noChangeArrowheads="1"/>
          </p:cNvSpPr>
          <p:nvPr/>
        </p:nvSpPr>
        <p:spPr bwMode="auto">
          <a:xfrm>
            <a:off x="2020888" y="1063626"/>
            <a:ext cx="106521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4693700" y="2724151"/>
            <a:ext cx="76894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ectangle 20"/>
          <p:cNvSpPr>
            <a:spLocks noChangeArrowheads="1"/>
          </p:cNvSpPr>
          <p:nvPr/>
        </p:nvSpPr>
        <p:spPr bwMode="auto">
          <a:xfrm>
            <a:off x="2504527" y="3600450"/>
            <a:ext cx="62006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2265362" y="5662612"/>
            <a:ext cx="10683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" name="Rectangle 9"/>
          <p:cNvSpPr>
            <a:spLocks noChangeArrowheads="1"/>
          </p:cNvSpPr>
          <p:nvPr/>
        </p:nvSpPr>
        <p:spPr bwMode="auto">
          <a:xfrm>
            <a:off x="7259639" y="5124137"/>
            <a:ext cx="8318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779408"/>
      </p:ext>
    </p:extLst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1627950" y="539544"/>
            <a:ext cx="6805613" cy="5190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١٠مواقع</a:t>
            </a:r>
            <a:endParaRPr lang="en-US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3781363" y="999237"/>
            <a:ext cx="936087" cy="87020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083050" y="1198377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0443" name="Text Box 3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088867" y="6523752"/>
            <a:ext cx="34496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٢٨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0445" name="Text Box 37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0446" name="Rectangle 38"/>
          <p:cNvSpPr>
            <a:spLocks noChangeArrowheads="1"/>
          </p:cNvSpPr>
          <p:nvPr/>
        </p:nvSpPr>
        <p:spPr bwMode="auto">
          <a:xfrm>
            <a:off x="7223729" y="6269038"/>
            <a:ext cx="13195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33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36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63538" y="311289"/>
            <a:ext cx="13176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600" b="1" i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6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Rectangle 9"/>
          <p:cNvSpPr>
            <a:spLocks noChangeArrowheads="1"/>
          </p:cNvSpPr>
          <p:nvPr/>
        </p:nvSpPr>
        <p:spPr bwMode="auto">
          <a:xfrm>
            <a:off x="7259639" y="5124137"/>
            <a:ext cx="8318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Rectangle 15"/>
          <p:cNvSpPr>
            <a:spLocks noChangeArrowheads="1"/>
          </p:cNvSpPr>
          <p:nvPr/>
        </p:nvSpPr>
        <p:spPr bwMode="auto">
          <a:xfrm>
            <a:off x="2020888" y="1063626"/>
            <a:ext cx="106521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4693700" y="2724151"/>
            <a:ext cx="76894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Rectangle 20"/>
          <p:cNvSpPr>
            <a:spLocks noChangeArrowheads="1"/>
          </p:cNvSpPr>
          <p:nvPr/>
        </p:nvSpPr>
        <p:spPr bwMode="auto">
          <a:xfrm>
            <a:off x="2504527" y="3600450"/>
            <a:ext cx="62006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2265362" y="5662612"/>
            <a:ext cx="10683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92704"/>
      </p:ext>
    </p:extLst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843942" y="100330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234949" cy="254000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1616074" y="518725"/>
            <a:ext cx="6817759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١٠مواقع</a:t>
            </a:r>
            <a:endParaRPr lang="en-US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384924" y="4640262"/>
            <a:ext cx="1174751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 err="1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348726" y="4416426"/>
            <a:ext cx="1171574" cy="733424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62494" name="Text Box 3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088867" y="6523752"/>
            <a:ext cx="34496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٢٩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2496" name="Text Box 4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2497" name="Rectangle 41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43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5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98464" y="311289"/>
            <a:ext cx="1296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6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6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2020888" y="1063626"/>
            <a:ext cx="106521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>
            <a:off x="4693700" y="2724151"/>
            <a:ext cx="76894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20"/>
          <p:cNvSpPr>
            <a:spLocks noChangeArrowheads="1"/>
          </p:cNvSpPr>
          <p:nvPr/>
        </p:nvSpPr>
        <p:spPr bwMode="auto">
          <a:xfrm>
            <a:off x="2504527" y="3600450"/>
            <a:ext cx="62006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Rectangle 14"/>
          <p:cNvSpPr>
            <a:spLocks noChangeArrowheads="1"/>
          </p:cNvSpPr>
          <p:nvPr/>
        </p:nvSpPr>
        <p:spPr bwMode="auto">
          <a:xfrm>
            <a:off x="2265362" y="5662612"/>
            <a:ext cx="10683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9" name="Rectangle 9"/>
          <p:cNvSpPr>
            <a:spLocks noChangeArrowheads="1"/>
          </p:cNvSpPr>
          <p:nvPr/>
        </p:nvSpPr>
        <p:spPr bwMode="auto">
          <a:xfrm>
            <a:off x="7259639" y="5124137"/>
            <a:ext cx="8318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0668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630738" y="2716212"/>
            <a:ext cx="67468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79692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796923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516188" y="5627688"/>
            <a:ext cx="9334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958850"/>
            <a:ext cx="127158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6" y="3613150"/>
            <a:ext cx="6238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1650999" y="530939"/>
            <a:ext cx="6770689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>
                <a:solidFill>
                  <a:srgbClr val="FAF2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١٠ مواق</a:t>
            </a:r>
            <a:r>
              <a:rPr lang="ar-SA" b="1" i="0" dirty="0">
                <a:solidFill>
                  <a:srgbClr val="FAF2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ع</a:t>
            </a:r>
            <a:endParaRPr lang="en-US" b="1" i="0" dirty="0">
              <a:solidFill>
                <a:srgbClr val="FAF2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116046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30888" y="2884488"/>
            <a:ext cx="433387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rgbClr val="FAF2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ب</a:t>
            </a:r>
            <a:endParaRPr lang="en-US" sz="3200" b="1" i="0" dirty="0">
              <a:solidFill>
                <a:srgbClr val="FAF2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2370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64544" name="Text Box 3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088868" y="6523752"/>
            <a:ext cx="3449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٣٠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546" name="Text Box 4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4547" name="Rectangle 43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909" name="Text Box 45"/>
          <p:cNvSpPr txBox="1">
            <a:spLocks noChangeArrowheads="1"/>
          </p:cNvSpPr>
          <p:nvPr/>
        </p:nvSpPr>
        <p:spPr bwMode="auto">
          <a:xfrm>
            <a:off x="6303962" y="2881314"/>
            <a:ext cx="1963738" cy="11079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l" rtl="1">
              <a:spcBef>
                <a:spcPct val="50000"/>
              </a:spcBef>
              <a:defRPr/>
            </a:pPr>
            <a:r>
              <a:rPr lang="ar-SA" sz="6600" b="1" i="0" dirty="0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بابل</a:t>
            </a:r>
            <a:endParaRPr lang="en-US" sz="6600" b="1" i="0" dirty="0">
              <a:solidFill>
                <a:srgbClr val="66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0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41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2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3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00026" y="309701"/>
            <a:ext cx="1546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6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6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9988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  <p:bldP spid="36909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30738" y="2749550"/>
            <a:ext cx="6826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94621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449639" y="2382838"/>
            <a:ext cx="812800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516188" y="5575345"/>
            <a:ext cx="10461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20888" y="1187533"/>
            <a:ext cx="12366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613026" y="3613150"/>
            <a:ext cx="6238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1616074" y="486845"/>
            <a:ext cx="6817760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أماكن</a:t>
            </a:r>
            <a:endParaRPr lang="en-US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860476" y="4344738"/>
            <a:ext cx="63658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 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ح</a:t>
            </a:r>
            <a:endParaRPr lang="en-US" sz="32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66593" name="Text Box 3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067737" y="1766888"/>
            <a:ext cx="1033463" cy="698500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088868" y="6523752"/>
            <a:ext cx="3449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٣١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96" name="Text Box 4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6597" name="Rectangle 45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44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5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6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98463" y="449263"/>
            <a:ext cx="12176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7478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18863" y="2685163"/>
            <a:ext cx="6826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76041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9" y="2382838"/>
            <a:ext cx="85883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514600" y="5714998"/>
            <a:ext cx="8191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1012824"/>
            <a:ext cx="107949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 rtl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722564" y="3547750"/>
            <a:ext cx="6096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ar-SA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1616075" y="520125"/>
            <a:ext cx="6815837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أماكن</a:t>
            </a:r>
            <a:endParaRPr lang="en-US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48600" y="4395788"/>
            <a:ext cx="6365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664638" y="28844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 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369239" y="1826269"/>
            <a:ext cx="67151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ح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6709663" y="1529074"/>
            <a:ext cx="14525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ن</a:t>
            </a:r>
            <a:r>
              <a:rPr lang="ar-LB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ar-SA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ar-LB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SA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24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68643" name="Text Box 4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088868" y="6523752"/>
            <a:ext cx="3449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٣٢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8645" name="Text Box 4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68646" name="Rectangle 47"/>
          <p:cNvSpPr>
            <a:spLocks noChangeArrowheads="1"/>
          </p:cNvSpPr>
          <p:nvPr/>
        </p:nvSpPr>
        <p:spPr bwMode="auto">
          <a:xfrm>
            <a:off x="7335137" y="6269038"/>
            <a:ext cx="10967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</a:t>
            </a:r>
            <a:r>
              <a:rPr lang="ar-SA" sz="1200" b="1" i="0" dirty="0">
                <a:solidFill>
                  <a:schemeClr val="tx1"/>
                </a:solidFill>
                <a:latin typeface="Arial" charset="0"/>
              </a:rPr>
              <a:t> ص ١٥-١٦</a:t>
            </a:r>
            <a:endParaRPr lang="en-US" sz="1200" b="1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45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48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0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42889" y="487363"/>
            <a:ext cx="15271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976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1625599" y="522536"/>
            <a:ext cx="6793489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أماكن</a:t>
            </a:r>
            <a:endParaRPr lang="en-US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896100" y="4381500"/>
            <a:ext cx="6365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5854639" y="2889034"/>
            <a:ext cx="47942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28614" y="1811338"/>
            <a:ext cx="495300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ح</a:t>
            </a:r>
            <a:r>
              <a:rPr lang="ar-LB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787650" y="30654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2952751" y="2822575"/>
            <a:ext cx="719136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ك</a:t>
            </a:r>
            <a:endParaRPr lang="en-US" sz="32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5123105" y="1769404"/>
            <a:ext cx="783042" cy="841109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2742" name="Text Box 4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087264" y="6523752"/>
            <a:ext cx="34817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٣٤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2744" name="Text Box 4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2745" name="Rectangle 49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47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8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9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25426" y="306526"/>
            <a:ext cx="15208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" name="Rectangle 16"/>
          <p:cNvSpPr>
            <a:spLocks noChangeArrowheads="1"/>
          </p:cNvSpPr>
          <p:nvPr/>
        </p:nvSpPr>
        <p:spPr bwMode="auto">
          <a:xfrm>
            <a:off x="2020888" y="1012824"/>
            <a:ext cx="107949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Rectangle 14"/>
          <p:cNvSpPr>
            <a:spLocks noChangeArrowheads="1"/>
          </p:cNvSpPr>
          <p:nvPr/>
        </p:nvSpPr>
        <p:spPr bwMode="auto">
          <a:xfrm>
            <a:off x="3449639" y="2382838"/>
            <a:ext cx="85883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Rectangle 21"/>
          <p:cNvSpPr>
            <a:spLocks noChangeArrowheads="1"/>
          </p:cNvSpPr>
          <p:nvPr/>
        </p:nvSpPr>
        <p:spPr bwMode="auto">
          <a:xfrm>
            <a:off x="2722564" y="3547750"/>
            <a:ext cx="6096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ar-SA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3" name="Rectangle 8"/>
          <p:cNvSpPr>
            <a:spLocks noChangeArrowheads="1"/>
          </p:cNvSpPr>
          <p:nvPr/>
        </p:nvSpPr>
        <p:spPr bwMode="auto">
          <a:xfrm>
            <a:off x="4618863" y="2685163"/>
            <a:ext cx="6826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" name="Rectangle 15"/>
          <p:cNvSpPr>
            <a:spLocks noChangeArrowheads="1"/>
          </p:cNvSpPr>
          <p:nvPr/>
        </p:nvSpPr>
        <p:spPr bwMode="auto">
          <a:xfrm>
            <a:off x="2514600" y="5714998"/>
            <a:ext cx="8191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" name="Rectangle 36"/>
          <p:cNvSpPr>
            <a:spLocks noChangeArrowheads="1"/>
          </p:cNvSpPr>
          <p:nvPr/>
        </p:nvSpPr>
        <p:spPr bwMode="auto">
          <a:xfrm>
            <a:off x="6709663" y="1529074"/>
            <a:ext cx="14525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ن</a:t>
            </a:r>
            <a:r>
              <a:rPr lang="ar-LB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ar-SA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ar-LB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SA" sz="24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24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Oval 40">
            <a:extLst>
              <a:ext uri="{FF2B5EF4-FFF2-40B4-BE49-F238E27FC236}">
                <a16:creationId xmlns:a16="http://schemas.microsoft.com/office/drawing/2014/main" id="{1A0E4C8C-12EC-735C-FAE4-BC447D0E6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136" y="2669736"/>
            <a:ext cx="783042" cy="841109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" name="Oval 40">
            <a:extLst>
              <a:ext uri="{FF2B5EF4-FFF2-40B4-BE49-F238E27FC236}">
                <a16:creationId xmlns:a16="http://schemas.microsoft.com/office/drawing/2014/main" id="{0336F35B-9904-A004-FFAE-16B8C69DC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6483" y="4146844"/>
            <a:ext cx="783042" cy="841109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" name="Oval 40">
            <a:extLst>
              <a:ext uri="{FF2B5EF4-FFF2-40B4-BE49-F238E27FC236}">
                <a16:creationId xmlns:a16="http://schemas.microsoft.com/office/drawing/2014/main" id="{30CBFA0D-F0EF-D13B-EF35-DD95022F1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1904" y="1375508"/>
            <a:ext cx="783042" cy="841109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040964"/>
      </p:ext>
    </p:extLst>
  </p:cSld>
  <p:clrMapOvr>
    <a:masterClrMapping/>
  </p:clrMapOvr>
  <p:transition spd="med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9" y="5313674"/>
            <a:ext cx="10334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54286" y="5640388"/>
            <a:ext cx="117951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1091125"/>
            <a:ext cx="102393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346778" y="3711963"/>
            <a:ext cx="100284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1595438" y="518413"/>
            <a:ext cx="6839999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</a:t>
            </a:r>
            <a:r>
              <a:rPr lang="ar-SA" b="1" i="0" dirty="0" err="1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آماكن</a:t>
            </a:r>
            <a:endParaRPr lang="en-US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1" y="4381500"/>
            <a:ext cx="5095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ح</a:t>
            </a:r>
            <a:endParaRPr lang="en-US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9" y="1501775"/>
            <a:ext cx="73977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02142" y="2592325"/>
            <a:ext cx="34945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4790" name="Rectangle 41"/>
          <p:cNvSpPr>
            <a:spLocks noChangeArrowheads="1"/>
          </p:cNvSpPr>
          <p:nvPr/>
        </p:nvSpPr>
        <p:spPr bwMode="auto">
          <a:xfrm>
            <a:off x="2478088" y="3103482"/>
            <a:ext cx="735012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</a:pPr>
            <a:r>
              <a:rPr lang="ar-SA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SA" sz="3200" b="1" i="0" dirty="0">
                <a:solidFill>
                  <a:srgbClr val="FAF200"/>
                </a:solidFill>
                <a:latin typeface="Times" charset="0"/>
              </a:rPr>
              <a:t> </a:t>
            </a:r>
            <a:endParaRPr lang="en-US" sz="3200" b="1" i="0" dirty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597944" y="2464400"/>
            <a:ext cx="790575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4793" name="Text Box 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87264" y="6523752"/>
            <a:ext cx="34817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٣٥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795" name="Text Box 5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4796" name="Rectangle 51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0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1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77826" y="487363"/>
            <a:ext cx="12382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0356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9" y="5313674"/>
            <a:ext cx="10334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54286" y="5640388"/>
            <a:ext cx="117951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1091125"/>
            <a:ext cx="102393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346778" y="3711963"/>
            <a:ext cx="100284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1595438" y="518413"/>
            <a:ext cx="6839999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</a:t>
            </a:r>
            <a:r>
              <a:rPr lang="ar-SA" b="1" i="0" dirty="0" err="1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آماكن</a:t>
            </a:r>
            <a:endParaRPr lang="en-US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1" y="4381500"/>
            <a:ext cx="5095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ح</a:t>
            </a:r>
            <a:endParaRPr lang="en-US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9" y="1501775"/>
            <a:ext cx="73977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02142" y="2592325"/>
            <a:ext cx="34945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4790" name="Rectangle 41"/>
          <p:cNvSpPr>
            <a:spLocks noChangeArrowheads="1"/>
          </p:cNvSpPr>
          <p:nvPr/>
        </p:nvSpPr>
        <p:spPr bwMode="auto">
          <a:xfrm>
            <a:off x="2478088" y="3103482"/>
            <a:ext cx="735012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</a:pPr>
            <a:r>
              <a:rPr lang="ar-SA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SA" sz="3200" b="1" i="0" dirty="0">
                <a:solidFill>
                  <a:srgbClr val="FAF200"/>
                </a:solidFill>
                <a:latin typeface="Times" charset="0"/>
              </a:rPr>
              <a:t> </a:t>
            </a:r>
            <a:endParaRPr lang="en-US" sz="3200" b="1" i="0" dirty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514600" y="2927350"/>
            <a:ext cx="823914" cy="7318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4793" name="Text Box 44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87264" y="6523752"/>
            <a:ext cx="34817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٣٥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4795" name="Text Box 50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4796" name="Rectangle 51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0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1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77826" y="487363"/>
            <a:ext cx="12382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322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/>
            <a:ahLst/>
            <a:cxnLst>
              <a:cxn ang="0">
                <a:pos x="1480" y="0"/>
              </a:cxn>
              <a:cxn ang="0">
                <a:pos x="1416" y="48"/>
              </a:cxn>
              <a:cxn ang="0">
                <a:pos x="1376" y="144"/>
              </a:cxn>
              <a:cxn ang="0">
                <a:pos x="1360" y="192"/>
              </a:cxn>
              <a:cxn ang="0">
                <a:pos x="1320" y="240"/>
              </a:cxn>
              <a:cxn ang="0">
                <a:pos x="1296" y="320"/>
              </a:cxn>
              <a:cxn ang="0">
                <a:pos x="1224" y="416"/>
              </a:cxn>
              <a:cxn ang="0">
                <a:pos x="1152" y="552"/>
              </a:cxn>
              <a:cxn ang="0">
                <a:pos x="1120" y="664"/>
              </a:cxn>
              <a:cxn ang="0">
                <a:pos x="1112" y="688"/>
              </a:cxn>
              <a:cxn ang="0">
                <a:pos x="1080" y="768"/>
              </a:cxn>
              <a:cxn ang="0">
                <a:pos x="1056" y="752"/>
              </a:cxn>
              <a:cxn ang="0">
                <a:pos x="1032" y="744"/>
              </a:cxn>
              <a:cxn ang="0">
                <a:pos x="1016" y="792"/>
              </a:cxn>
              <a:cxn ang="0">
                <a:pos x="1008" y="816"/>
              </a:cxn>
              <a:cxn ang="0">
                <a:pos x="944" y="1080"/>
              </a:cxn>
              <a:cxn ang="0">
                <a:pos x="912" y="1200"/>
              </a:cxn>
              <a:cxn ang="0">
                <a:pos x="880" y="1248"/>
              </a:cxn>
              <a:cxn ang="0">
                <a:pos x="816" y="1360"/>
              </a:cxn>
              <a:cxn ang="0">
                <a:pos x="784" y="1456"/>
              </a:cxn>
              <a:cxn ang="0">
                <a:pos x="776" y="1480"/>
              </a:cxn>
              <a:cxn ang="0">
                <a:pos x="704" y="1536"/>
              </a:cxn>
              <a:cxn ang="0">
                <a:pos x="656" y="1632"/>
              </a:cxn>
              <a:cxn ang="0">
                <a:pos x="632" y="1640"/>
              </a:cxn>
              <a:cxn ang="0">
                <a:pos x="608" y="1656"/>
              </a:cxn>
              <a:cxn ang="0">
                <a:pos x="560" y="1672"/>
              </a:cxn>
              <a:cxn ang="0">
                <a:pos x="472" y="1752"/>
              </a:cxn>
              <a:cxn ang="0">
                <a:pos x="376" y="1808"/>
              </a:cxn>
              <a:cxn ang="0">
                <a:pos x="304" y="1832"/>
              </a:cxn>
              <a:cxn ang="0">
                <a:pos x="104" y="1864"/>
              </a:cxn>
              <a:cxn ang="0">
                <a:pos x="0" y="1856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/>
            <a:ahLst/>
            <a:cxnLst>
              <a:cxn ang="0">
                <a:pos x="0" y="568"/>
              </a:cxn>
              <a:cxn ang="0">
                <a:pos x="80" y="576"/>
              </a:cxn>
              <a:cxn ang="0">
                <a:pos x="128" y="608"/>
              </a:cxn>
              <a:cxn ang="0">
                <a:pos x="232" y="576"/>
              </a:cxn>
              <a:cxn ang="0">
                <a:pos x="256" y="544"/>
              </a:cxn>
              <a:cxn ang="0">
                <a:pos x="264" y="456"/>
              </a:cxn>
              <a:cxn ang="0">
                <a:pos x="336" y="448"/>
              </a:cxn>
              <a:cxn ang="0">
                <a:pos x="432" y="416"/>
              </a:cxn>
              <a:cxn ang="0">
                <a:pos x="472" y="344"/>
              </a:cxn>
              <a:cxn ang="0">
                <a:pos x="520" y="320"/>
              </a:cxn>
              <a:cxn ang="0">
                <a:pos x="584" y="280"/>
              </a:cxn>
              <a:cxn ang="0">
                <a:pos x="576" y="232"/>
              </a:cxn>
              <a:cxn ang="0">
                <a:pos x="528" y="216"/>
              </a:cxn>
              <a:cxn ang="0">
                <a:pos x="584" y="144"/>
              </a:cxn>
              <a:cxn ang="0">
                <a:pos x="608" y="128"/>
              </a:cxn>
              <a:cxn ang="0">
                <a:pos x="656" y="112"/>
              </a:cxn>
              <a:cxn ang="0">
                <a:pos x="680" y="104"/>
              </a:cxn>
              <a:cxn ang="0">
                <a:pos x="768" y="104"/>
              </a:cxn>
              <a:cxn ang="0">
                <a:pos x="752" y="80"/>
              </a:cxn>
              <a:cxn ang="0">
                <a:pos x="744" y="56"/>
              </a:cxn>
              <a:cxn ang="0">
                <a:pos x="776" y="0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/>
            <a:ahLst/>
            <a:cxnLst>
              <a:cxn ang="0">
                <a:pos x="124" y="0"/>
              </a:cxn>
              <a:cxn ang="0">
                <a:pos x="124" y="84"/>
              </a:cxn>
              <a:cxn ang="0">
                <a:pos x="92" y="180"/>
              </a:cxn>
              <a:cxn ang="0">
                <a:pos x="104" y="244"/>
              </a:cxn>
              <a:cxn ang="0">
                <a:pos x="68" y="332"/>
              </a:cxn>
              <a:cxn ang="0">
                <a:pos x="48" y="384"/>
              </a:cxn>
              <a:cxn ang="0">
                <a:pos x="28" y="420"/>
              </a:cxn>
              <a:cxn ang="0">
                <a:pos x="52" y="488"/>
              </a:cxn>
              <a:cxn ang="0">
                <a:pos x="68" y="524"/>
              </a:cxn>
              <a:cxn ang="0">
                <a:pos x="64" y="536"/>
              </a:cxn>
              <a:cxn ang="0">
                <a:pos x="52" y="544"/>
              </a:cxn>
              <a:cxn ang="0">
                <a:pos x="44" y="568"/>
              </a:cxn>
              <a:cxn ang="0">
                <a:pos x="40" y="580"/>
              </a:cxn>
              <a:cxn ang="0">
                <a:pos x="36" y="616"/>
              </a:cxn>
              <a:cxn ang="0">
                <a:pos x="24" y="624"/>
              </a:cxn>
              <a:cxn ang="0">
                <a:pos x="0" y="652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/>
            <a:ahLst/>
            <a:cxnLst>
              <a:cxn ang="0">
                <a:pos x="467" y="130"/>
              </a:cxn>
              <a:cxn ang="0">
                <a:pos x="423" y="122"/>
              </a:cxn>
              <a:cxn ang="0">
                <a:pos x="415" y="110"/>
              </a:cxn>
              <a:cxn ang="0">
                <a:pos x="355" y="102"/>
              </a:cxn>
              <a:cxn ang="0">
                <a:pos x="363" y="54"/>
              </a:cxn>
              <a:cxn ang="0">
                <a:pos x="331" y="46"/>
              </a:cxn>
              <a:cxn ang="0">
                <a:pos x="271" y="26"/>
              </a:cxn>
              <a:cxn ang="0">
                <a:pos x="235" y="6"/>
              </a:cxn>
              <a:cxn ang="0">
                <a:pos x="143" y="50"/>
              </a:cxn>
              <a:cxn ang="0">
                <a:pos x="103" y="138"/>
              </a:cxn>
              <a:cxn ang="0">
                <a:pos x="79" y="222"/>
              </a:cxn>
              <a:cxn ang="0">
                <a:pos x="75" y="234"/>
              </a:cxn>
              <a:cxn ang="0">
                <a:pos x="63" y="242"/>
              </a:cxn>
              <a:cxn ang="0">
                <a:pos x="87" y="306"/>
              </a:cxn>
              <a:cxn ang="0">
                <a:pos x="95" y="398"/>
              </a:cxn>
              <a:cxn ang="0">
                <a:pos x="123" y="466"/>
              </a:cxn>
              <a:cxn ang="0">
                <a:pos x="139" y="478"/>
              </a:cxn>
              <a:cxn ang="0">
                <a:pos x="163" y="486"/>
              </a:cxn>
              <a:cxn ang="0">
                <a:pos x="219" y="490"/>
              </a:cxn>
              <a:cxn ang="0">
                <a:pos x="227" y="530"/>
              </a:cxn>
              <a:cxn ang="0">
                <a:pos x="191" y="542"/>
              </a:cxn>
              <a:cxn ang="0">
                <a:pos x="119" y="590"/>
              </a:cxn>
              <a:cxn ang="0">
                <a:pos x="79" y="622"/>
              </a:cxn>
              <a:cxn ang="0">
                <a:pos x="59" y="658"/>
              </a:cxn>
              <a:cxn ang="0">
                <a:pos x="39" y="706"/>
              </a:cxn>
              <a:cxn ang="0">
                <a:pos x="3" y="790"/>
              </a:cxn>
              <a:cxn ang="0">
                <a:pos x="27" y="838"/>
              </a:cxn>
              <a:cxn ang="0">
                <a:pos x="87" y="814"/>
              </a:cxn>
              <a:cxn ang="0">
                <a:pos x="151" y="830"/>
              </a:cxn>
              <a:cxn ang="0">
                <a:pos x="195" y="818"/>
              </a:cxn>
              <a:cxn ang="0">
                <a:pos x="231" y="822"/>
              </a:cxn>
              <a:cxn ang="0">
                <a:pos x="267" y="790"/>
              </a:cxn>
              <a:cxn ang="0">
                <a:pos x="339" y="734"/>
              </a:cxn>
              <a:cxn ang="0">
                <a:pos x="411" y="726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/>
            <a:ahLst/>
            <a:cxnLst>
              <a:cxn ang="0">
                <a:pos x="0" y="192"/>
              </a:cxn>
              <a:cxn ang="0">
                <a:pos x="40" y="176"/>
              </a:cxn>
              <a:cxn ang="0">
                <a:pos x="64" y="168"/>
              </a:cxn>
              <a:cxn ang="0">
                <a:pos x="96" y="80"/>
              </a:cxn>
              <a:cxn ang="0">
                <a:pos x="132" y="60"/>
              </a:cxn>
              <a:cxn ang="0">
                <a:pos x="152" y="24"/>
              </a:cxn>
              <a:cxn ang="0">
                <a:pos x="148" y="8"/>
              </a:cxn>
              <a:cxn ang="0">
                <a:pos x="136" y="0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/>
            <a:ahLst/>
            <a:cxnLst>
              <a:cxn ang="0">
                <a:pos x="98" y="0"/>
              </a:cxn>
              <a:cxn ang="0">
                <a:pos x="46" y="72"/>
              </a:cxn>
              <a:cxn ang="0">
                <a:pos x="50" y="116"/>
              </a:cxn>
              <a:cxn ang="0">
                <a:pos x="34" y="164"/>
              </a:cxn>
              <a:cxn ang="0">
                <a:pos x="22" y="244"/>
              </a:cxn>
              <a:cxn ang="0">
                <a:pos x="6" y="268"/>
              </a:cxn>
              <a:cxn ang="0">
                <a:pos x="2" y="280"/>
              </a:cxn>
              <a:cxn ang="0">
                <a:pos x="18" y="312"/>
              </a:cxn>
              <a:cxn ang="0">
                <a:pos x="42" y="320"/>
              </a:cxn>
              <a:cxn ang="0">
                <a:pos x="42" y="280"/>
              </a:cxn>
              <a:cxn ang="0">
                <a:pos x="46" y="244"/>
              </a:cxn>
              <a:cxn ang="0">
                <a:pos x="58" y="256"/>
              </a:cxn>
              <a:cxn ang="0">
                <a:pos x="70" y="252"/>
              </a:cxn>
              <a:cxn ang="0">
                <a:pos x="98" y="208"/>
              </a:cxn>
              <a:cxn ang="0">
                <a:pos x="74" y="132"/>
              </a:cxn>
              <a:cxn ang="0">
                <a:pos x="106" y="72"/>
              </a:cxn>
              <a:cxn ang="0">
                <a:pos x="102" y="16"/>
              </a:cxn>
              <a:cxn ang="0">
                <a:pos x="90" y="8"/>
              </a:cxn>
              <a:cxn ang="0">
                <a:pos x="98" y="0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/>
            <a:ahLst/>
            <a:cxnLst>
              <a:cxn ang="0">
                <a:pos x="73" y="0"/>
              </a:cxn>
              <a:cxn ang="0">
                <a:pos x="13" y="16"/>
              </a:cxn>
              <a:cxn ang="0">
                <a:pos x="5" y="40"/>
              </a:cxn>
              <a:cxn ang="0">
                <a:pos x="21" y="64"/>
              </a:cxn>
              <a:cxn ang="0">
                <a:pos x="53" y="132"/>
              </a:cxn>
              <a:cxn ang="0">
                <a:pos x="85" y="172"/>
              </a:cxn>
              <a:cxn ang="0">
                <a:pos x="93" y="148"/>
              </a:cxn>
              <a:cxn ang="0">
                <a:pos x="109" y="124"/>
              </a:cxn>
              <a:cxn ang="0">
                <a:pos x="89" y="32"/>
              </a:cxn>
              <a:cxn ang="0">
                <a:pos x="85" y="4"/>
              </a:cxn>
              <a:cxn ang="0">
                <a:pos x="73" y="0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/>
            <a:ahLst/>
            <a:cxnLst>
              <a:cxn ang="0">
                <a:pos x="0" y="320"/>
              </a:cxn>
              <a:cxn ang="0">
                <a:pos x="48" y="240"/>
              </a:cxn>
              <a:cxn ang="0">
                <a:pos x="64" y="196"/>
              </a:cxn>
              <a:cxn ang="0">
                <a:pos x="88" y="136"/>
              </a:cxn>
              <a:cxn ang="0">
                <a:pos x="108" y="72"/>
              </a:cxn>
              <a:cxn ang="0">
                <a:pos x="168" y="20"/>
              </a:cxn>
              <a:cxn ang="0">
                <a:pos x="176" y="8"/>
              </a:cxn>
              <a:cxn ang="0">
                <a:pos x="200" y="0"/>
              </a:cxn>
              <a:cxn ang="0">
                <a:pos x="220" y="52"/>
              </a:cxn>
              <a:cxn ang="0">
                <a:pos x="196" y="132"/>
              </a:cxn>
              <a:cxn ang="0">
                <a:pos x="176" y="228"/>
              </a:cxn>
              <a:cxn ang="0">
                <a:pos x="168" y="260"/>
              </a:cxn>
              <a:cxn ang="0">
                <a:pos x="156" y="284"/>
              </a:cxn>
              <a:cxn ang="0">
                <a:pos x="152" y="304"/>
              </a:cxn>
              <a:cxn ang="0">
                <a:pos x="144" y="328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i="0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1600" b="1" i="0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البحر الأبيض المتوسط</a:t>
            </a:r>
            <a:endParaRPr lang="en-US" sz="1600" b="1" i="0" dirty="0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299337" y="5549900"/>
            <a:ext cx="960437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sz="1400" i="0" dirty="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خليج العقبة</a:t>
            </a:r>
            <a:endParaRPr lang="en-US" sz="1400" i="0" dirty="0">
              <a:solidFill>
                <a:srgbClr val="99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379912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الاردن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641475" y="4909721"/>
            <a:ext cx="919162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مصر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العراق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سوريا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254000" y="980048"/>
            <a:ext cx="1460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لبنان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sz="1600" b="1" i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السعودية</a:t>
            </a:r>
            <a:endParaRPr lang="en-US" sz="1600" b="1" i="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sz="1400" b="1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عمان</a:t>
            </a:r>
            <a:endParaRPr lang="en-US" sz="1400" b="1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126" y="40"/>
              </a:cxn>
              <a:cxn ang="0">
                <a:pos x="114" y="80"/>
              </a:cxn>
              <a:cxn ang="0">
                <a:pos x="78" y="224"/>
              </a:cxn>
              <a:cxn ang="0">
                <a:pos x="102" y="336"/>
              </a:cxn>
              <a:cxn ang="0">
                <a:pos x="58" y="432"/>
              </a:cxn>
              <a:cxn ang="0">
                <a:pos x="50" y="468"/>
              </a:cxn>
              <a:cxn ang="0">
                <a:pos x="26" y="512"/>
              </a:cxn>
              <a:cxn ang="0">
                <a:pos x="30" y="560"/>
              </a:cxn>
              <a:cxn ang="0">
                <a:pos x="18" y="640"/>
              </a:cxn>
              <a:cxn ang="0">
                <a:pos x="46" y="680"/>
              </a:cxn>
              <a:cxn ang="0">
                <a:pos x="34" y="740"/>
              </a:cxn>
              <a:cxn ang="0">
                <a:pos x="34" y="784"/>
              </a:cxn>
              <a:cxn ang="0">
                <a:pos x="26" y="808"/>
              </a:cxn>
              <a:cxn ang="0">
                <a:pos x="18" y="888"/>
              </a:cxn>
              <a:cxn ang="0">
                <a:pos x="2" y="912"/>
              </a:cxn>
              <a:cxn ang="0">
                <a:pos x="6" y="940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/>
            <a:ahLst/>
            <a:cxnLst>
              <a:cxn ang="0">
                <a:pos x="284" y="0"/>
              </a:cxn>
              <a:cxn ang="0">
                <a:pos x="248" y="48"/>
              </a:cxn>
              <a:cxn ang="0">
                <a:pos x="232" y="120"/>
              </a:cxn>
              <a:cxn ang="0">
                <a:pos x="220" y="128"/>
              </a:cxn>
              <a:cxn ang="0">
                <a:pos x="208" y="144"/>
              </a:cxn>
              <a:cxn ang="0">
                <a:pos x="180" y="188"/>
              </a:cxn>
              <a:cxn ang="0">
                <a:pos x="152" y="264"/>
              </a:cxn>
              <a:cxn ang="0">
                <a:pos x="164" y="340"/>
              </a:cxn>
              <a:cxn ang="0">
                <a:pos x="144" y="392"/>
              </a:cxn>
              <a:cxn ang="0">
                <a:pos x="136" y="416"/>
              </a:cxn>
              <a:cxn ang="0">
                <a:pos x="144" y="440"/>
              </a:cxn>
              <a:cxn ang="0">
                <a:pos x="148" y="452"/>
              </a:cxn>
              <a:cxn ang="0">
                <a:pos x="128" y="524"/>
              </a:cxn>
              <a:cxn ang="0">
                <a:pos x="100" y="576"/>
              </a:cxn>
              <a:cxn ang="0">
                <a:pos x="84" y="600"/>
              </a:cxn>
              <a:cxn ang="0">
                <a:pos x="88" y="620"/>
              </a:cxn>
              <a:cxn ang="0">
                <a:pos x="96" y="644"/>
              </a:cxn>
              <a:cxn ang="0">
                <a:pos x="76" y="680"/>
              </a:cxn>
              <a:cxn ang="0">
                <a:pos x="68" y="692"/>
              </a:cxn>
              <a:cxn ang="0">
                <a:pos x="64" y="708"/>
              </a:cxn>
              <a:cxn ang="0">
                <a:pos x="60" y="784"/>
              </a:cxn>
              <a:cxn ang="0">
                <a:pos x="24" y="832"/>
              </a:cxn>
              <a:cxn ang="0">
                <a:pos x="16" y="868"/>
              </a:cxn>
              <a:cxn ang="0">
                <a:pos x="0" y="880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/>
            <a:ahLst/>
            <a:cxnLst>
              <a:cxn ang="0">
                <a:pos x="804" y="292"/>
              </a:cxn>
              <a:cxn ang="0">
                <a:pos x="780" y="304"/>
              </a:cxn>
              <a:cxn ang="0">
                <a:pos x="756" y="296"/>
              </a:cxn>
              <a:cxn ang="0">
                <a:pos x="744" y="292"/>
              </a:cxn>
              <a:cxn ang="0">
                <a:pos x="680" y="284"/>
              </a:cxn>
              <a:cxn ang="0">
                <a:pos x="616" y="276"/>
              </a:cxn>
              <a:cxn ang="0">
                <a:pos x="544" y="264"/>
              </a:cxn>
              <a:cxn ang="0">
                <a:pos x="480" y="256"/>
              </a:cxn>
              <a:cxn ang="0">
                <a:pos x="468" y="228"/>
              </a:cxn>
              <a:cxn ang="0">
                <a:pos x="452" y="220"/>
              </a:cxn>
              <a:cxn ang="0">
                <a:pos x="428" y="196"/>
              </a:cxn>
              <a:cxn ang="0">
                <a:pos x="416" y="188"/>
              </a:cxn>
              <a:cxn ang="0">
                <a:pos x="372" y="160"/>
              </a:cxn>
              <a:cxn ang="0">
                <a:pos x="348" y="168"/>
              </a:cxn>
              <a:cxn ang="0">
                <a:pos x="300" y="160"/>
              </a:cxn>
              <a:cxn ang="0">
                <a:pos x="272" y="128"/>
              </a:cxn>
              <a:cxn ang="0">
                <a:pos x="268" y="100"/>
              </a:cxn>
              <a:cxn ang="0">
                <a:pos x="244" y="92"/>
              </a:cxn>
              <a:cxn ang="0">
                <a:pos x="212" y="48"/>
              </a:cxn>
              <a:cxn ang="0">
                <a:pos x="156" y="8"/>
              </a:cxn>
              <a:cxn ang="0">
                <a:pos x="96" y="12"/>
              </a:cxn>
              <a:cxn ang="0">
                <a:pos x="0" y="20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/>
              <a:ahLst/>
              <a:cxnLst>
                <a:cxn ang="0">
                  <a:pos x="48" y="1498"/>
                </a:cxn>
                <a:cxn ang="0">
                  <a:pos x="112" y="1664"/>
                </a:cxn>
                <a:cxn ang="0">
                  <a:pos x="203" y="1914"/>
                </a:cxn>
                <a:cxn ang="0">
                  <a:pos x="299" y="2197"/>
                </a:cxn>
                <a:cxn ang="0">
                  <a:pos x="368" y="2384"/>
                </a:cxn>
                <a:cxn ang="0">
                  <a:pos x="475" y="2448"/>
                </a:cxn>
                <a:cxn ang="0">
                  <a:pos x="501" y="2357"/>
                </a:cxn>
                <a:cxn ang="0">
                  <a:pos x="512" y="2240"/>
                </a:cxn>
                <a:cxn ang="0">
                  <a:pos x="549" y="2106"/>
                </a:cxn>
                <a:cxn ang="0">
                  <a:pos x="565" y="1994"/>
                </a:cxn>
                <a:cxn ang="0">
                  <a:pos x="592" y="1877"/>
                </a:cxn>
                <a:cxn ang="0">
                  <a:pos x="661" y="1680"/>
                </a:cxn>
                <a:cxn ang="0">
                  <a:pos x="768" y="1477"/>
                </a:cxn>
                <a:cxn ang="0">
                  <a:pos x="757" y="1445"/>
                </a:cxn>
                <a:cxn ang="0">
                  <a:pos x="752" y="1360"/>
                </a:cxn>
                <a:cxn ang="0">
                  <a:pos x="805" y="1168"/>
                </a:cxn>
                <a:cxn ang="0">
                  <a:pos x="800" y="1157"/>
                </a:cxn>
                <a:cxn ang="0">
                  <a:pos x="747" y="1205"/>
                </a:cxn>
                <a:cxn ang="0">
                  <a:pos x="683" y="1237"/>
                </a:cxn>
                <a:cxn ang="0">
                  <a:pos x="437" y="1296"/>
                </a:cxn>
                <a:cxn ang="0">
                  <a:pos x="416" y="1141"/>
                </a:cxn>
                <a:cxn ang="0">
                  <a:pos x="469" y="1093"/>
                </a:cxn>
                <a:cxn ang="0">
                  <a:pos x="533" y="997"/>
                </a:cxn>
                <a:cxn ang="0">
                  <a:pos x="480" y="837"/>
                </a:cxn>
                <a:cxn ang="0">
                  <a:pos x="485" y="666"/>
                </a:cxn>
                <a:cxn ang="0">
                  <a:pos x="560" y="517"/>
                </a:cxn>
                <a:cxn ang="0">
                  <a:pos x="715" y="501"/>
                </a:cxn>
                <a:cxn ang="0">
                  <a:pos x="795" y="554"/>
                </a:cxn>
                <a:cxn ang="0">
                  <a:pos x="869" y="565"/>
                </a:cxn>
                <a:cxn ang="0">
                  <a:pos x="912" y="352"/>
                </a:cxn>
                <a:cxn ang="0">
                  <a:pos x="917" y="208"/>
                </a:cxn>
                <a:cxn ang="0">
                  <a:pos x="901" y="0"/>
                </a:cxn>
                <a:cxn ang="0">
                  <a:pos x="864" y="37"/>
                </a:cxn>
                <a:cxn ang="0">
                  <a:pos x="789" y="138"/>
                </a:cxn>
                <a:cxn ang="0">
                  <a:pos x="608" y="122"/>
                </a:cxn>
                <a:cxn ang="0">
                  <a:pos x="544" y="277"/>
                </a:cxn>
                <a:cxn ang="0">
                  <a:pos x="464" y="314"/>
                </a:cxn>
                <a:cxn ang="0">
                  <a:pos x="379" y="586"/>
                </a:cxn>
                <a:cxn ang="0">
                  <a:pos x="304" y="848"/>
                </a:cxn>
                <a:cxn ang="0">
                  <a:pos x="229" y="976"/>
                </a:cxn>
                <a:cxn ang="0">
                  <a:pos x="197" y="1024"/>
                </a:cxn>
                <a:cxn ang="0">
                  <a:pos x="133" y="1109"/>
                </a:cxn>
                <a:cxn ang="0">
                  <a:pos x="91" y="1173"/>
                </a:cxn>
                <a:cxn ang="0">
                  <a:pos x="139" y="1173"/>
                </a:cxn>
                <a:cxn ang="0">
                  <a:pos x="107" y="1242"/>
                </a:cxn>
                <a:cxn ang="0">
                  <a:pos x="32" y="1349"/>
                </a:cxn>
                <a:cxn ang="0">
                  <a:pos x="0" y="1376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grpSp>
          <p:nvGrpSpPr>
            <p:cNvPr id="11338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/>
                <a:ahLst/>
                <a:cxnLst>
                  <a:cxn ang="0">
                    <a:pos x="37" y="197"/>
                  </a:cxn>
                  <a:cxn ang="0">
                    <a:pos x="80" y="165"/>
                  </a:cxn>
                  <a:cxn ang="0">
                    <a:pos x="107" y="117"/>
                  </a:cxn>
                  <a:cxn ang="0">
                    <a:pos x="128" y="69"/>
                  </a:cxn>
                  <a:cxn ang="0">
                    <a:pos x="160" y="59"/>
                  </a:cxn>
                  <a:cxn ang="0">
                    <a:pos x="149" y="0"/>
                  </a:cxn>
                  <a:cxn ang="0">
                    <a:pos x="117" y="27"/>
                  </a:cxn>
                  <a:cxn ang="0">
                    <a:pos x="21" y="64"/>
                  </a:cxn>
                  <a:cxn ang="0">
                    <a:pos x="0" y="112"/>
                  </a:cxn>
                  <a:cxn ang="0">
                    <a:pos x="32" y="192"/>
                  </a:cxn>
                  <a:cxn ang="0">
                    <a:pos x="37" y="197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/>
                <a:ahLst/>
                <a:cxnLst>
                  <a:cxn ang="0">
                    <a:pos x="464" y="123"/>
                  </a:cxn>
                  <a:cxn ang="0">
                    <a:pos x="432" y="118"/>
                  </a:cxn>
                  <a:cxn ang="0">
                    <a:pos x="427" y="102"/>
                  </a:cxn>
                  <a:cxn ang="0">
                    <a:pos x="389" y="96"/>
                  </a:cxn>
                  <a:cxn ang="0">
                    <a:pos x="357" y="86"/>
                  </a:cxn>
                  <a:cxn ang="0">
                    <a:pos x="320" y="43"/>
                  </a:cxn>
                  <a:cxn ang="0">
                    <a:pos x="256" y="0"/>
                  </a:cxn>
                  <a:cxn ang="0">
                    <a:pos x="203" y="11"/>
                  </a:cxn>
                  <a:cxn ang="0">
                    <a:pos x="192" y="27"/>
                  </a:cxn>
                  <a:cxn ang="0">
                    <a:pos x="155" y="38"/>
                  </a:cxn>
                  <a:cxn ang="0">
                    <a:pos x="112" y="80"/>
                  </a:cxn>
                  <a:cxn ang="0">
                    <a:pos x="123" y="112"/>
                  </a:cxn>
                  <a:cxn ang="0">
                    <a:pos x="91" y="166"/>
                  </a:cxn>
                  <a:cxn ang="0">
                    <a:pos x="64" y="240"/>
                  </a:cxn>
                  <a:cxn ang="0">
                    <a:pos x="91" y="347"/>
                  </a:cxn>
                  <a:cxn ang="0">
                    <a:pos x="80" y="379"/>
                  </a:cxn>
                  <a:cxn ang="0">
                    <a:pos x="107" y="459"/>
                  </a:cxn>
                  <a:cxn ang="0">
                    <a:pos x="144" y="523"/>
                  </a:cxn>
                  <a:cxn ang="0">
                    <a:pos x="123" y="566"/>
                  </a:cxn>
                  <a:cxn ang="0">
                    <a:pos x="85" y="614"/>
                  </a:cxn>
                  <a:cxn ang="0">
                    <a:pos x="64" y="646"/>
                  </a:cxn>
                  <a:cxn ang="0">
                    <a:pos x="37" y="694"/>
                  </a:cxn>
                  <a:cxn ang="0">
                    <a:pos x="0" y="790"/>
                  </a:cxn>
                  <a:cxn ang="0">
                    <a:pos x="59" y="827"/>
                  </a:cxn>
                  <a:cxn ang="0">
                    <a:pos x="69" y="811"/>
                  </a:cxn>
                  <a:cxn ang="0">
                    <a:pos x="117" y="822"/>
                  </a:cxn>
                  <a:cxn ang="0">
                    <a:pos x="245" y="816"/>
                  </a:cxn>
                  <a:cxn ang="0">
                    <a:pos x="251" y="800"/>
                  </a:cxn>
                  <a:cxn ang="0">
                    <a:pos x="277" y="768"/>
                  </a:cxn>
                  <a:cxn ang="0">
                    <a:pos x="309" y="752"/>
                  </a:cxn>
                  <a:cxn ang="0">
                    <a:pos x="400" y="694"/>
                  </a:cxn>
                  <a:cxn ang="0">
                    <a:pos x="427" y="662"/>
                  </a:cxn>
                  <a:cxn ang="0">
                    <a:pos x="432" y="576"/>
                  </a:cxn>
                  <a:cxn ang="0">
                    <a:pos x="448" y="528"/>
                  </a:cxn>
                  <a:cxn ang="0">
                    <a:pos x="432" y="464"/>
                  </a:cxn>
                  <a:cxn ang="0">
                    <a:pos x="459" y="390"/>
                  </a:cxn>
                  <a:cxn ang="0">
                    <a:pos x="475" y="278"/>
                  </a:cxn>
                  <a:cxn ang="0">
                    <a:pos x="469" y="251"/>
                  </a:cxn>
                  <a:cxn ang="0">
                    <a:pos x="459" y="219"/>
                  </a:cxn>
                  <a:cxn ang="0">
                    <a:pos x="464" y="123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306" name="Group 167"/>
          <p:cNvGrpSpPr>
            <a:grpSpLocks/>
          </p:cNvGrpSpPr>
          <p:nvPr/>
        </p:nvGrpSpPr>
        <p:grpSpPr bwMode="auto">
          <a:xfrm>
            <a:off x="2190750" y="1908175"/>
            <a:ext cx="2559050" cy="3857626"/>
            <a:chOff x="1364" y="1208"/>
            <a:chExt cx="1612" cy="2430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270" y="1945"/>
              <a:ext cx="568" cy="17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ar-SA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اريحا</a:t>
              </a:r>
              <a:endParaRPr lang="en-US" sz="1200" b="1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312" name="Group 169"/>
            <p:cNvGrpSpPr>
              <a:grpSpLocks/>
            </p:cNvGrpSpPr>
            <p:nvPr/>
          </p:nvGrpSpPr>
          <p:grpSpPr bwMode="auto">
            <a:xfrm>
              <a:off x="1364" y="1208"/>
              <a:ext cx="1612" cy="2430"/>
              <a:chOff x="1364" y="1208"/>
              <a:chExt cx="1612" cy="2430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46"/>
                <a:ext cx="646" cy="19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400" i="0" dirty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البحر الميت</a:t>
                </a:r>
                <a:endParaRPr lang="en-US" sz="1400" i="0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43" y="2088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حبرون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194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400" i="0" dirty="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بحر الجليل</a:t>
                </a:r>
                <a:endParaRPr lang="en-US" sz="1400" i="0" dirty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ايلات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1979" y="3464"/>
                <a:ext cx="593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العقبة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850" y="1232"/>
                <a:ext cx="333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حيفا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974" y="1362"/>
                <a:ext cx="366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الناصرة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720" y="1568"/>
                <a:ext cx="376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نتانيا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364" y="1760"/>
                <a:ext cx="594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LB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ت</a:t>
                </a:r>
                <a:r>
                  <a:rPr lang="ar-SA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ل ابيب - يافا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699" y="1891"/>
                <a:ext cx="457" cy="19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4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اورشليم</a:t>
                </a:r>
                <a:endParaRPr lang="en-US" sz="14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545" y="2296"/>
                <a:ext cx="460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بئر السبع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399" y="2074"/>
                <a:ext cx="499" cy="17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200" b="1" i="0" dirty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غزة</a:t>
                </a:r>
                <a:endParaRPr lang="en-US" sz="12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>
                <a:lvl1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i="1">
                    <a:solidFill>
                      <a:schemeClr val="hlink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ar-SA" sz="1600" b="1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اسرائيل</a:t>
                </a:r>
                <a:endParaRPr lang="en-US" sz="1600" b="1" i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-110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176463" y="1303338"/>
            <a:ext cx="2286000" cy="46482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1308" name="Text Box 20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11310" name="Text Box 207"/>
          <p:cNvSpPr txBox="1">
            <a:spLocks noChangeArrowheads="1"/>
          </p:cNvSpPr>
          <p:nvPr/>
        </p:nvSpPr>
        <p:spPr bwMode="auto">
          <a:xfrm>
            <a:off x="8721725" y="6397625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286001" y="5618162"/>
            <a:ext cx="120338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6" y="3613150"/>
            <a:ext cx="71913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0" y="4381500"/>
            <a:ext cx="101441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28814" y="1525588"/>
            <a:ext cx="8001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2978392" y="2497325"/>
            <a:ext cx="34945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1616075" y="517776"/>
            <a:ext cx="6819362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أماكن</a:t>
            </a:r>
            <a:endParaRPr lang="en-US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6842" name="Text Box 4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087264" y="6523752"/>
            <a:ext cx="34817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٣٦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6844" name="Text Box 54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6845" name="Rectangle 55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289667" y="2944608"/>
            <a:ext cx="1066800" cy="708025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51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4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36550" y="487363"/>
            <a:ext cx="1258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" name="Rectangle 16"/>
          <p:cNvSpPr>
            <a:spLocks noChangeArrowheads="1"/>
          </p:cNvSpPr>
          <p:nvPr/>
        </p:nvSpPr>
        <p:spPr bwMode="auto">
          <a:xfrm>
            <a:off x="2020888" y="1091125"/>
            <a:ext cx="102393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8" name="Rectangle 41"/>
          <p:cNvSpPr>
            <a:spLocks noChangeArrowheads="1"/>
          </p:cNvSpPr>
          <p:nvPr/>
        </p:nvSpPr>
        <p:spPr bwMode="auto">
          <a:xfrm>
            <a:off x="2478088" y="3103482"/>
            <a:ext cx="735012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</a:pPr>
            <a:r>
              <a:rPr lang="ar-SA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SA" sz="3200" b="1" i="0" dirty="0">
                <a:solidFill>
                  <a:srgbClr val="FAF200"/>
                </a:solidFill>
                <a:latin typeface="Times" charset="0"/>
              </a:rPr>
              <a:t> </a:t>
            </a:r>
            <a:endParaRPr lang="en-US" sz="3200" b="1" i="0" dirty="0">
              <a:solidFill>
                <a:srgbClr val="FAF200"/>
              </a:solidFill>
              <a:latin typeface="Times" charset="0"/>
            </a:endParaRPr>
          </a:p>
        </p:txBody>
      </p:sp>
      <p:sp>
        <p:nvSpPr>
          <p:cNvPr id="59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60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ح</a:t>
            </a:r>
            <a:endParaRPr lang="en-US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1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" name="Rectangle 8"/>
          <p:cNvSpPr>
            <a:spLocks noChangeArrowheads="1"/>
          </p:cNvSpPr>
          <p:nvPr/>
        </p:nvSpPr>
        <p:spPr bwMode="auto">
          <a:xfrm>
            <a:off x="3668901" y="3051487"/>
            <a:ext cx="73501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ج.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217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571364" y="2649538"/>
            <a:ext cx="68262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9" y="5259388"/>
            <a:ext cx="82762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482974" y="2318699"/>
            <a:ext cx="66833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516188" y="5625699"/>
            <a:ext cx="10461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1012824"/>
            <a:ext cx="99694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6" y="3613150"/>
            <a:ext cx="6238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88470"/>
            <a:ext cx="54935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9" y="2884488"/>
            <a:ext cx="39052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3587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ح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9" y="1459881"/>
            <a:ext cx="712786" cy="4644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62901" y="2776070"/>
            <a:ext cx="204149" cy="228384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2954642" y="2782330"/>
            <a:ext cx="34945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700338" y="3163888"/>
            <a:ext cx="4000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705355" y="3078163"/>
            <a:ext cx="61234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ج.ن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046329" y="4360863"/>
            <a:ext cx="838370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3200" b="1" i="0" dirty="0" err="1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ق.ب</a:t>
            </a:r>
            <a:endParaRPr lang="en-US" sz="32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724025" y="4310063"/>
            <a:ext cx="1260475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1652587" y="520438"/>
            <a:ext cx="6782849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أماكن</a:t>
            </a:r>
            <a:endParaRPr lang="en-US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8894" name="Text Box 5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087264" y="6523752"/>
            <a:ext cx="34817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٣٧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8896" name="Text Box 56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78897" name="Rectangle 57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6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55613" y="311288"/>
            <a:ext cx="11826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739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571363" y="2649538"/>
            <a:ext cx="6826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7259639" y="5259388"/>
            <a:ext cx="86201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449638" y="2382838"/>
            <a:ext cx="701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611188" y="5647558"/>
            <a:ext cx="7207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020888" y="1089026"/>
            <a:ext cx="10382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2613025" y="3613150"/>
            <a:ext cx="63341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</a:t>
            </a: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1616075" y="451286"/>
            <a:ext cx="6819361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أماكن</a:t>
            </a:r>
            <a:endParaRPr lang="en-US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896100" y="4337050"/>
            <a:ext cx="6365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5807139" y="2857500"/>
            <a:ext cx="5216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5511738" y="1811338"/>
            <a:ext cx="320675" cy="4599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ح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7088188" y="1525588"/>
            <a:ext cx="71278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ن.(أ)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1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2954642" y="2711075"/>
            <a:ext cx="34945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119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2693663" y="3090037"/>
            <a:ext cx="406399" cy="4591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3054347" y="4337050"/>
            <a:ext cx="73501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ق.ب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1667537" y="3932239"/>
            <a:ext cx="796263" cy="5853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م</a:t>
            </a:r>
            <a:endParaRPr lang="en-US" sz="3200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128" name="Oval 48"/>
          <p:cNvSpPr>
            <a:spLocks noChangeArrowheads="1"/>
          </p:cNvSpPr>
          <p:nvPr/>
        </p:nvSpPr>
        <p:spPr bwMode="auto">
          <a:xfrm>
            <a:off x="1595438" y="3875088"/>
            <a:ext cx="782637" cy="731837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3712275" y="3078163"/>
            <a:ext cx="61234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ج.ن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0941" name="Text Box 5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8087264" y="6523752"/>
            <a:ext cx="34817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٣٨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0943" name="Text Box 5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0944" name="Rectangle 59"/>
          <p:cNvSpPr>
            <a:spLocks noChangeArrowheads="1"/>
          </p:cNvSpPr>
          <p:nvPr/>
        </p:nvSpPr>
        <p:spPr bwMode="auto">
          <a:xfrm>
            <a:off x="7255823" y="6269038"/>
            <a:ext cx="12874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53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4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5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76227" y="284301"/>
            <a:ext cx="1592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6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6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890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535738" y="2649538"/>
            <a:ext cx="6826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9" y="5259388"/>
            <a:ext cx="82762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449639" y="2372635"/>
            <a:ext cx="728662" cy="4693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554288" y="5714998"/>
            <a:ext cx="8382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984250"/>
            <a:ext cx="12763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514600" y="3613150"/>
            <a:ext cx="6651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81500"/>
            <a:ext cx="50222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35718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87988" y="1811338"/>
            <a:ext cx="3587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ح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493839"/>
            <a:ext cx="64963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ن(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2938465" y="2758580"/>
            <a:ext cx="34945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652712" y="3085210"/>
            <a:ext cx="4476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3100389" y="4444110"/>
            <a:ext cx="67649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ق.ب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53819" cy="100013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2665579" y="5133399"/>
            <a:ext cx="1431760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 err="1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ج.س</a:t>
            </a:r>
            <a:endParaRPr lang="en-US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665579" y="5072062"/>
            <a:ext cx="1223797" cy="715604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1616075" y="518480"/>
            <a:ext cx="6819362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أماكن</a:t>
            </a:r>
            <a:endParaRPr lang="en-US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702264" y="3044616"/>
            <a:ext cx="61234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ج.ن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640362" y="4081463"/>
            <a:ext cx="64563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م 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2994" name="Text Box 5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087264" y="6523752"/>
            <a:ext cx="34817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٣٩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2996" name="Text Box 6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2997" name="Rectangle 62"/>
          <p:cNvSpPr>
            <a:spLocks noChangeArrowheads="1"/>
          </p:cNvSpPr>
          <p:nvPr/>
        </p:nvSpPr>
        <p:spPr bwMode="auto">
          <a:xfrm>
            <a:off x="7383871" y="6248400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58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9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60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63539" y="487363"/>
            <a:ext cx="13080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1980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22663" y="156941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651372" y="2657474"/>
            <a:ext cx="150019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9" y="5259388"/>
            <a:ext cx="82923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9" y="2408238"/>
            <a:ext cx="6651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641601" y="5689908"/>
            <a:ext cx="1068388" cy="4590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20888" y="1012825"/>
            <a:ext cx="13128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613026" y="3613150"/>
            <a:ext cx="6576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96101" y="4373563"/>
            <a:ext cx="6365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854639" y="2884488"/>
            <a:ext cx="41751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9" y="1811338"/>
            <a:ext cx="3746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ح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052564" y="1525588"/>
            <a:ext cx="79533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68401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2980779" y="2553195"/>
            <a:ext cx="320561" cy="4744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ك 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568637" y="3070099"/>
            <a:ext cx="5539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3063219" y="4451350"/>
            <a:ext cx="67326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ق.ب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3168649" y="5148261"/>
            <a:ext cx="77470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ج.س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807875" y="4081463"/>
            <a:ext cx="29334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1616074" y="498536"/>
            <a:ext cx="6817759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b="1" i="0" dirty="0">
                <a:solidFill>
                  <a:srgbClr val="FAF200"/>
                </a:solidFill>
                <a:latin typeface="Arial" charset="0"/>
                <a:ea typeface="Arial" charset="0"/>
                <a:cs typeface="Arial" charset="0"/>
              </a:rPr>
              <a:t>١٠ أماكن</a:t>
            </a:r>
            <a:endParaRPr lang="en-US" b="1" i="0" dirty="0">
              <a:solidFill>
                <a:srgbClr val="FAF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 flipH="1">
            <a:off x="3632899" y="3078163"/>
            <a:ext cx="6492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ج.ن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7" y="4048125"/>
            <a:ext cx="827089" cy="592138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720975" y="5065713"/>
            <a:ext cx="1433513" cy="698500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747961" y="4292600"/>
            <a:ext cx="1233489" cy="739775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568636" y="3035175"/>
            <a:ext cx="823851" cy="456050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694439" y="2467862"/>
            <a:ext cx="672649" cy="558802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367538" y="2952750"/>
            <a:ext cx="938463" cy="711200"/>
          </a:xfrm>
          <a:prstGeom prst="ellips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5196092" y="1441450"/>
            <a:ext cx="2724150" cy="3521075"/>
            <a:chOff x="3264" y="883"/>
            <a:chExt cx="1716" cy="2218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77"/>
              <a:ext cx="786" cy="424"/>
            </a:xfrm>
            <a:prstGeom prst="ellips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83"/>
              <a:ext cx="708" cy="442"/>
            </a:xfrm>
            <a:prstGeom prst="ellips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85049" name="Text Box 65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088868" y="6523752"/>
            <a:ext cx="3449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٤٠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5051" name="Text Box 71"/>
          <p:cNvSpPr txBox="1">
            <a:spLocks noChangeArrowheads="1"/>
          </p:cNvSpPr>
          <p:nvPr/>
        </p:nvSpPr>
        <p:spPr bwMode="auto">
          <a:xfrm>
            <a:off x="8719174" y="6411883"/>
            <a:ext cx="3305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SA" sz="2000" i="0" dirty="0">
                <a:solidFill>
                  <a:srgbClr val="FFFFFF"/>
                </a:solidFill>
                <a:latin typeface="Arial" charset="0"/>
              </a:rPr>
              <a:t>٢</a:t>
            </a:r>
            <a:endParaRPr lang="en-US" sz="2000" i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5052" name="Text Box 7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5053" name="Rectangle 73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33137"/>
            <a:ext cx="1978025" cy="1955800"/>
            <a:chOff x="0" y="0"/>
            <a:chExt cx="1246" cy="1232"/>
          </a:xfrm>
        </p:grpSpPr>
        <p:sp>
          <p:nvSpPr>
            <p:cNvPr id="68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69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70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01626" y="487363"/>
            <a:ext cx="13938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" name="Oval 49"/>
          <p:cNvSpPr>
            <a:spLocks noChangeArrowheads="1"/>
          </p:cNvSpPr>
          <p:nvPr/>
        </p:nvSpPr>
        <p:spPr bwMode="auto">
          <a:xfrm>
            <a:off x="3619499" y="415811"/>
            <a:ext cx="2610055" cy="1483352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53967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 autoUpdateAnimBg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2"/>
          <p:cNvSpPr>
            <a:spLocks noChangeArrowheads="1"/>
          </p:cNvSpPr>
          <p:nvPr/>
        </p:nvSpPr>
        <p:spPr bwMode="auto">
          <a:xfrm>
            <a:off x="3764730" y="3078163"/>
            <a:ext cx="61234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ج.ن</a:t>
            </a:r>
            <a:endParaRPr lang="en-US" sz="24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6" name="Rectangle 8"/>
          <p:cNvSpPr>
            <a:spLocks noChangeArrowheads="1"/>
          </p:cNvSpPr>
          <p:nvPr/>
        </p:nvSpPr>
        <p:spPr bwMode="auto">
          <a:xfrm>
            <a:off x="4595113" y="2649537"/>
            <a:ext cx="682625" cy="4591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3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38" name="Rectangle 10"/>
          <p:cNvSpPr>
            <a:spLocks noChangeArrowheads="1"/>
          </p:cNvSpPr>
          <p:nvPr/>
        </p:nvSpPr>
        <p:spPr bwMode="auto">
          <a:xfrm>
            <a:off x="7259638" y="5259387"/>
            <a:ext cx="9874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3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4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4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42" name="Rectangle 14"/>
          <p:cNvSpPr>
            <a:spLocks noChangeArrowheads="1"/>
          </p:cNvSpPr>
          <p:nvPr/>
        </p:nvSpPr>
        <p:spPr bwMode="auto">
          <a:xfrm>
            <a:off x="3449639" y="2360925"/>
            <a:ext cx="74229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LB" sz="2400" b="1" i="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ب.ج</a:t>
            </a:r>
            <a:endParaRPr lang="en-US" sz="2400" b="1" i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7743" name="Rectangle 15"/>
          <p:cNvSpPr>
            <a:spLocks noChangeArrowheads="1"/>
          </p:cNvSpPr>
          <p:nvPr/>
        </p:nvSpPr>
        <p:spPr bwMode="auto">
          <a:xfrm>
            <a:off x="2516188" y="5659438"/>
            <a:ext cx="968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ب.أح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44" name="Rectangle 16"/>
          <p:cNvSpPr>
            <a:spLocks noChangeArrowheads="1"/>
          </p:cNvSpPr>
          <p:nvPr/>
        </p:nvSpPr>
        <p:spPr bwMode="auto">
          <a:xfrm>
            <a:off x="2020888" y="784225"/>
            <a:ext cx="117641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4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48" name="Rectangle 20"/>
          <p:cNvSpPr>
            <a:spLocks noChangeArrowheads="1"/>
          </p:cNvSpPr>
          <p:nvPr/>
        </p:nvSpPr>
        <p:spPr bwMode="auto">
          <a:xfrm>
            <a:off x="2479675" y="3562350"/>
            <a:ext cx="81198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LB" sz="2400" b="1" i="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ب.م</a:t>
            </a:r>
            <a:endParaRPr lang="en-US" sz="2400" b="1" i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77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50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5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5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53" name="Line 25"/>
          <p:cNvSpPr>
            <a:spLocks noChangeShapeType="1"/>
          </p:cNvSpPr>
          <p:nvPr/>
        </p:nvSpPr>
        <p:spPr bwMode="auto">
          <a:xfrm>
            <a:off x="4178300" y="1607500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54" name="Rectangle 26"/>
          <p:cNvSpPr>
            <a:spLocks noChangeArrowheads="1"/>
          </p:cNvSpPr>
          <p:nvPr/>
        </p:nvSpPr>
        <p:spPr bwMode="auto">
          <a:xfrm>
            <a:off x="4343400" y="638177"/>
            <a:ext cx="34575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3200" b="1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١٠ أماكن</a:t>
            </a:r>
            <a:endParaRPr lang="en-US" sz="32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5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٦</a:t>
            </a:r>
            <a:endParaRPr lang="en-US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5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٤</a:t>
            </a:r>
            <a:endParaRPr lang="en-US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57" name="Rectangle 29"/>
          <p:cNvSpPr>
            <a:spLocks noChangeArrowheads="1"/>
          </p:cNvSpPr>
          <p:nvPr/>
        </p:nvSpPr>
        <p:spPr bwMode="auto">
          <a:xfrm>
            <a:off x="6896101" y="4380131"/>
            <a:ext cx="55903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58" name="Rectangle 30"/>
          <p:cNvSpPr>
            <a:spLocks noChangeArrowheads="1"/>
          </p:cNvSpPr>
          <p:nvPr/>
        </p:nvSpPr>
        <p:spPr bwMode="auto">
          <a:xfrm>
            <a:off x="5795263" y="28844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ب </a:t>
            </a:r>
            <a:endParaRPr lang="en-US" sz="24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59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0" name="Rectangle 32"/>
          <p:cNvSpPr>
            <a:spLocks noChangeArrowheads="1"/>
          </p:cNvSpPr>
          <p:nvPr/>
        </p:nvSpPr>
        <p:spPr bwMode="auto">
          <a:xfrm>
            <a:off x="5404863" y="1853800"/>
            <a:ext cx="52260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ح</a:t>
            </a:r>
            <a:endParaRPr lang="en-US" sz="24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61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2" name="Rectangle 34"/>
          <p:cNvSpPr>
            <a:spLocks noChangeArrowheads="1"/>
          </p:cNvSpPr>
          <p:nvPr/>
        </p:nvSpPr>
        <p:spPr bwMode="auto">
          <a:xfrm>
            <a:off x="7088189" y="1525588"/>
            <a:ext cx="741362" cy="4667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63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4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5" name="Rectangle 37"/>
          <p:cNvSpPr>
            <a:spLocks noChangeArrowheads="1"/>
          </p:cNvSpPr>
          <p:nvPr/>
        </p:nvSpPr>
        <p:spPr bwMode="auto">
          <a:xfrm>
            <a:off x="3049642" y="2687325"/>
            <a:ext cx="246959" cy="46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ك</a:t>
            </a:r>
            <a:endParaRPr lang="en-US" sz="24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66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7" name="Rectangle 39"/>
          <p:cNvSpPr>
            <a:spLocks noChangeArrowheads="1"/>
          </p:cNvSpPr>
          <p:nvPr/>
        </p:nvSpPr>
        <p:spPr bwMode="auto">
          <a:xfrm>
            <a:off x="2659961" y="3108725"/>
            <a:ext cx="377783" cy="4586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endParaRPr lang="en-US" sz="24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68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69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0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1" name="Rectangle 43"/>
          <p:cNvSpPr>
            <a:spLocks noChangeArrowheads="1"/>
          </p:cNvSpPr>
          <p:nvPr/>
        </p:nvSpPr>
        <p:spPr bwMode="auto">
          <a:xfrm>
            <a:off x="3153789" y="5148262"/>
            <a:ext cx="78422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ج.س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72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3" name="Rectangle 45"/>
          <p:cNvSpPr>
            <a:spLocks noChangeArrowheads="1"/>
          </p:cNvSpPr>
          <p:nvPr/>
        </p:nvSpPr>
        <p:spPr bwMode="auto">
          <a:xfrm>
            <a:off x="1720213" y="4053525"/>
            <a:ext cx="54989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م</a:t>
            </a:r>
            <a:endParaRPr lang="en-US" sz="24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74" name="Line 4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5" name="Oval 4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6" name="Oval 4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777" name="Text Box 4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57778" name="Rectangle 50"/>
          <p:cNvSpPr>
            <a:spLocks noChangeArrowheads="1"/>
          </p:cNvSpPr>
          <p:nvPr/>
        </p:nvSpPr>
        <p:spPr bwMode="auto">
          <a:xfrm>
            <a:off x="3063219" y="4451350"/>
            <a:ext cx="65723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LB" sz="2400" b="1" i="0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ق.ب</a:t>
            </a:r>
            <a:endParaRPr lang="en-US" sz="2400" b="1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7780" name="Text Box 52"/>
          <p:cNvSpPr txBox="1">
            <a:spLocks noChangeArrowheads="1"/>
          </p:cNvSpPr>
          <p:nvPr/>
        </p:nvSpPr>
        <p:spPr bwMode="auto">
          <a:xfrm>
            <a:off x="1614489" y="64264"/>
            <a:ext cx="6819346" cy="3116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sz="1400" b="1" i="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قضاة ٢٠ : ١; ٢ صم ١٧ : ١١; ١ مل ٤ : ٢٥</a:t>
            </a:r>
            <a:endParaRPr lang="en-US" sz="1400" b="1" i="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7786" name="Oval 58"/>
          <p:cNvSpPr>
            <a:spLocks noChangeArrowheads="1"/>
          </p:cNvSpPr>
          <p:nvPr/>
        </p:nvSpPr>
        <p:spPr bwMode="auto">
          <a:xfrm>
            <a:off x="2600126" y="8701"/>
            <a:ext cx="4741862" cy="409575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87091" name="Text Box 59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457788" name="Rectangle 60"/>
          <p:cNvSpPr>
            <a:spLocks noChangeArrowheads="1"/>
          </p:cNvSpPr>
          <p:nvPr/>
        </p:nvSpPr>
        <p:spPr bwMode="auto">
          <a:xfrm>
            <a:off x="8088868" y="6523752"/>
            <a:ext cx="3449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٤١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7093" name="Text Box 61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7094" name="Rectangle 62"/>
          <p:cNvSpPr>
            <a:spLocks noChangeArrowheads="1"/>
          </p:cNvSpPr>
          <p:nvPr/>
        </p:nvSpPr>
        <p:spPr bwMode="auto">
          <a:xfrm>
            <a:off x="7347961" y="62690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95" name="Text Box 63"/>
          <p:cNvSpPr txBox="1">
            <a:spLocks noChangeArrowheads="1"/>
          </p:cNvSpPr>
          <p:nvPr/>
        </p:nvSpPr>
        <p:spPr bwMode="auto">
          <a:xfrm>
            <a:off x="8719174" y="6411883"/>
            <a:ext cx="3305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SA" sz="2000" i="0" dirty="0">
                <a:solidFill>
                  <a:srgbClr val="FFFFFF"/>
                </a:solidFill>
                <a:latin typeface="Arial" charset="0"/>
              </a:rPr>
              <a:t>٣</a:t>
            </a:r>
            <a:endParaRPr lang="en-US" sz="2000" i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57804" name="AutoShape 76"/>
          <p:cNvSpPr>
            <a:spLocks noChangeArrowheads="1"/>
          </p:cNvSpPr>
          <p:nvPr/>
        </p:nvSpPr>
        <p:spPr bwMode="auto">
          <a:xfrm rot="-3349850">
            <a:off x="2737324" y="3508623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pPr>
              <a:defRPr/>
            </a:pPr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457805" name="Line 77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457806" name="Line 78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87099" name="Group 79"/>
          <p:cNvGrpSpPr>
            <a:grpSpLocks/>
          </p:cNvGrpSpPr>
          <p:nvPr/>
        </p:nvGrpSpPr>
        <p:grpSpPr bwMode="auto">
          <a:xfrm>
            <a:off x="1614486" y="747712"/>
            <a:ext cx="855661" cy="3694113"/>
            <a:chOff x="1017" y="471"/>
            <a:chExt cx="539" cy="2327"/>
          </a:xfrm>
        </p:grpSpPr>
        <p:sp>
          <p:nvSpPr>
            <p:cNvPr id="457808" name="Oval 80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57809" name="Rectangle 81"/>
            <p:cNvSpPr>
              <a:spLocks noChangeArrowheads="1"/>
            </p:cNvSpPr>
            <p:nvPr/>
          </p:nvSpPr>
          <p:spPr bwMode="auto">
            <a:xfrm rot="18000000">
              <a:off x="153" y="1391"/>
              <a:ext cx="2323" cy="4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 rtl="1">
                <a:spcBef>
                  <a:spcPct val="50000"/>
                </a:spcBef>
                <a:defRPr/>
              </a:pPr>
              <a:r>
                <a:rPr lang="ar-SA" sz="4400" b="1" i="0" dirty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الأرض</a:t>
              </a:r>
              <a:endParaRPr lang="en-US" sz="4400" b="1" i="0" dirty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3" name="Group 82"/>
          <p:cNvGrpSpPr>
            <a:grpSpLocks/>
          </p:cNvGrpSpPr>
          <p:nvPr/>
        </p:nvGrpSpPr>
        <p:grpSpPr bwMode="auto">
          <a:xfrm>
            <a:off x="3225801" y="1492252"/>
            <a:ext cx="5021263" cy="3794128"/>
            <a:chOff x="2448" y="2208"/>
            <a:chExt cx="1584" cy="2390"/>
          </a:xfrm>
        </p:grpSpPr>
        <p:sp>
          <p:nvSpPr>
            <p:cNvPr id="457811" name="Text Box 83"/>
            <p:cNvSpPr txBox="1">
              <a:spLocks noChangeArrowheads="1"/>
            </p:cNvSpPr>
            <p:nvPr/>
          </p:nvSpPr>
          <p:spPr bwMode="auto">
            <a:xfrm>
              <a:off x="2515" y="2338"/>
              <a:ext cx="1329" cy="22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2pPr>
              <a:lvl3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3pPr>
              <a:lvl4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4pPr>
              <a:lvl5pPr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hlink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>
                <a:lnSpc>
                  <a:spcPct val="60000"/>
                </a:lnSpc>
                <a:spcBef>
                  <a:spcPct val="50000"/>
                </a:spcBef>
                <a:defRPr/>
              </a:pPr>
              <a:endPara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endParaRPr>
            </a:p>
            <a:p>
              <a:pPr rtl="1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ar-SA" sz="8000" b="1" i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من دان </a:t>
              </a:r>
            </a:p>
            <a:p>
              <a:pPr rtl="1">
                <a:lnSpc>
                  <a:spcPct val="60000"/>
                </a:lnSpc>
                <a:spcBef>
                  <a:spcPct val="50000"/>
                </a:spcBef>
                <a:defRPr/>
              </a:pPr>
              <a:r>
                <a:rPr lang="ar-LB" sz="8000" b="1" i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إلى</a:t>
              </a:r>
              <a:r>
                <a:rPr lang="ar-SA" sz="8000" b="1" i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 بئر سبع</a:t>
              </a:r>
              <a:endParaRPr lang="en-US" sz="80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7812" name="AutoShape 84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 w="57150">
              <a:noFill/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66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67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68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69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00037" y="357188"/>
            <a:ext cx="14991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069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7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7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57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57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457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80" grpId="0" autoUpdateAnimBg="0"/>
      <p:bldP spid="457786" grpId="0" animBg="1"/>
      <p:bldP spid="457804" grpId="0" animBg="1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630738" y="2744788"/>
            <a:ext cx="6826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59638" y="5259388"/>
            <a:ext cx="7969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449639" y="2382838"/>
            <a:ext cx="7239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640388"/>
            <a:ext cx="93345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2020888" y="992188"/>
            <a:ext cx="125253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2613026" y="3613150"/>
            <a:ext cx="62388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373563"/>
            <a:ext cx="122554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 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ح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88189" y="1525588"/>
            <a:ext cx="8001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ar-LB" sz="2400" b="1" i="0" dirty="0">
                <a:solidFill>
                  <a:schemeClr val="folHlink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أ</a:t>
            </a: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2954773" y="2734950"/>
            <a:ext cx="34945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630489" y="3078163"/>
            <a:ext cx="455611" cy="4683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3040777" y="4451350"/>
            <a:ext cx="67326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ق.ب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2212025" y="5041902"/>
            <a:ext cx="83819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ج.س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748500" y="4033963"/>
            <a:ext cx="37830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م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742076" y="3078163"/>
            <a:ext cx="61234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ج.ن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2256983" y="2891218"/>
            <a:ext cx="5238196" cy="27976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  <a:p>
            <a:pPr rtl="1">
              <a:lnSpc>
                <a:spcPct val="45000"/>
              </a:lnSpc>
              <a:spcBef>
                <a:spcPct val="50000"/>
              </a:spcBef>
              <a:defRPr/>
            </a:pPr>
            <a:r>
              <a:rPr lang="ar-SA" sz="6600" b="1" i="0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مســرح</a:t>
            </a:r>
          </a:p>
          <a:p>
            <a:pPr rtl="1">
              <a:lnSpc>
                <a:spcPct val="45000"/>
              </a:lnSpc>
              <a:spcBef>
                <a:spcPct val="50000"/>
              </a:spcBef>
              <a:defRPr/>
            </a:pPr>
            <a:r>
              <a:rPr lang="ar-SA" sz="6600" b="1" i="0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الأحــداث</a:t>
            </a:r>
            <a:endParaRPr lang="en-US" sz="6600" b="1" i="0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  <a:defRPr/>
            </a:pPr>
            <a:endParaRPr lang="en-US" sz="3600" b="1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charset="0"/>
            </a:endParaRPr>
          </a:p>
        </p:txBody>
      </p:sp>
      <p:sp>
        <p:nvSpPr>
          <p:cNvPr id="89130" name="Text Box 46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088868" y="6523752"/>
            <a:ext cx="3449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٤٢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9132" name="Text Box 52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89133" name="Rectangle 53"/>
          <p:cNvSpPr>
            <a:spLocks noChangeArrowheads="1"/>
          </p:cNvSpPr>
          <p:nvPr/>
        </p:nvSpPr>
        <p:spPr bwMode="auto">
          <a:xfrm>
            <a:off x="7223729" y="6269038"/>
            <a:ext cx="13195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47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48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50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76226" y="487363"/>
            <a:ext cx="14700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 dirty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1824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1603169" y="2584450"/>
            <a:ext cx="6828044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sz="4800" b="1" i="0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الآن</a:t>
            </a:r>
            <a:r>
              <a:rPr lang="ar-LB" sz="4800" b="1" i="0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،</a:t>
            </a:r>
            <a:r>
              <a:rPr lang="ar-SA" sz="4800" b="1" i="0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سبب </a:t>
            </a:r>
            <a:r>
              <a:rPr lang="ar-LB" sz="4800" b="1" i="0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</a:t>
            </a:r>
            <a:r>
              <a:rPr lang="ar-SA" sz="4800" b="1" i="0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كل هذ</a:t>
            </a:r>
            <a:r>
              <a:rPr lang="ar-LB" sz="4800" b="1" i="0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ه الدراسة</a:t>
            </a:r>
            <a:r>
              <a:rPr lang="ar-SA" sz="4800" b="1" i="0" dirty="0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US" sz="4800" b="1" i="0" dirty="0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773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36558" name="Rectangle 14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160775" name="Text Box 15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0776" name="Rectangle 16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</p:spTree>
  </p:cSld>
  <p:clrMapOvr>
    <a:masterClrMapping/>
  </p:clrMapOvr>
  <p:transition spd="med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8" name="Rectangle 24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2821" name="Text Box 7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8093075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162823" name="Text Box 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2824" name="Rectangle 10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06"/>
          <a:stretch>
            <a:fillRect/>
          </a:stretch>
        </p:blipFill>
        <p:spPr bwMode="auto">
          <a:xfrm>
            <a:off x="2943225" y="4522788"/>
            <a:ext cx="2617788" cy="1784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1"/>
          <a:stretch>
            <a:fillRect/>
          </a:stretch>
        </p:blipFill>
        <p:spPr bwMode="auto">
          <a:xfrm>
            <a:off x="5518150" y="3821113"/>
            <a:ext cx="3001963" cy="1606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436563" y="2901200"/>
            <a:ext cx="842010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SA" sz="36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من خصوبة الشمال إلى خراب الجنوب…</a:t>
            </a:r>
            <a:endParaRPr lang="en-US" sz="3600" b="1" i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2516188" y="5727388"/>
            <a:ext cx="104616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020888" y="1000124"/>
            <a:ext cx="118268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6896100" y="4415150"/>
            <a:ext cx="116046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ح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586798" y="3086411"/>
            <a:ext cx="67075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4661" name="Rectangle 37"/>
          <p:cNvSpPr>
            <a:spLocks noChangeArrowheads="1"/>
          </p:cNvSpPr>
          <p:nvPr/>
        </p:nvSpPr>
        <p:spPr bwMode="auto">
          <a:xfrm>
            <a:off x="3086263" y="4444688"/>
            <a:ext cx="67326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ق.ب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4663" name="Rectangle 39"/>
          <p:cNvSpPr>
            <a:spLocks noChangeArrowheads="1"/>
          </p:cNvSpPr>
          <p:nvPr/>
        </p:nvSpPr>
        <p:spPr bwMode="auto">
          <a:xfrm>
            <a:off x="3176648" y="5164138"/>
            <a:ext cx="72295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ج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.س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807875" y="4081463"/>
            <a:ext cx="29334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3747900" y="3078163"/>
            <a:ext cx="61234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ج.ن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4916" name="Text Box 60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087264" y="6523752"/>
            <a:ext cx="348173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٧٩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>
            <a:off x="3704574" y="4193174"/>
            <a:ext cx="3876675" cy="1754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SA" sz="3600" b="1" i="0" dirty="0">
                <a:solidFill>
                  <a:srgbClr val="7AFEFF"/>
                </a:solidFill>
                <a:latin typeface="Arial" charset="0"/>
                <a:ea typeface="Arial" charset="0"/>
                <a:cs typeface="Arial" charset="0"/>
              </a:rPr>
              <a:t>سوف تمهد الطريق في عقلك للدراما</a:t>
            </a:r>
            <a:r>
              <a:rPr lang="ar-SA" sz="3600" b="1" i="0" dirty="0">
                <a:solidFill>
                  <a:srgbClr val="00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SA" sz="3600" b="1" i="0" dirty="0">
                <a:solidFill>
                  <a:srgbClr val="7AFEFF"/>
                </a:solidFill>
                <a:latin typeface="Arial" charset="0"/>
                <a:ea typeface="Arial" charset="0"/>
                <a:cs typeface="Arial" charset="0"/>
              </a:rPr>
              <a:t>الكتابية العظيمة </a:t>
            </a:r>
            <a:endParaRPr lang="en-US" b="1" i="0" dirty="0">
              <a:solidFill>
                <a:srgbClr val="7AFE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4919" name="Text Box 69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4920" name="Rectangle 70"/>
          <p:cNvSpPr>
            <a:spLocks noChangeArrowheads="1"/>
          </p:cNvSpPr>
          <p:nvPr/>
        </p:nvSpPr>
        <p:spPr bwMode="auto">
          <a:xfrm>
            <a:off x="7372749" y="6271438"/>
            <a:ext cx="107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921" name="Text Box 71"/>
          <p:cNvSpPr txBox="1">
            <a:spLocks noChangeArrowheads="1"/>
          </p:cNvSpPr>
          <p:nvPr/>
        </p:nvSpPr>
        <p:spPr bwMode="auto">
          <a:xfrm>
            <a:off x="8719174" y="6411883"/>
            <a:ext cx="3305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SA" sz="2000" i="0" dirty="0">
                <a:solidFill>
                  <a:srgbClr val="FFFFFF"/>
                </a:solidFill>
                <a:latin typeface="Arial" charset="0"/>
              </a:rPr>
              <a:t>١</a:t>
            </a:r>
            <a:endParaRPr lang="en-US" sz="2000" i="0" dirty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63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64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65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66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398463" y="311288"/>
            <a:ext cx="11906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396876" y="297303"/>
            <a:ext cx="1038224" cy="13981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Aharoni" panose="020B0604020202020204" pitchFamily="2" charset="-79"/>
                <a:ea typeface="ＭＳ Ｐゴシック" charset="0"/>
                <a:cs typeface="Aharoni" panose="020B0604020202020204" pitchFamily="2" charset="-79"/>
              </a:rPr>
              <a:t>تحديد الموقع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D34A"/>
              </a:solidFill>
              <a:effectLst/>
              <a:uLnTx/>
              <a:uFillTx/>
              <a:latin typeface="Aharoni" panose="020B0604020202020204" pitchFamily="2" charset="-79"/>
              <a:ea typeface="ＭＳ Ｐゴシック" charset="0"/>
              <a:cs typeface="Aharoni" panose="020B0604020202020204" pitchFamily="2" charset="-79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2252661" y="1695450"/>
            <a:ext cx="220665" cy="1004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ar-EG" i="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البحر المتوسط</a:t>
            </a:r>
            <a:endParaRPr lang="en-US" i="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418013" y="2743201"/>
            <a:ext cx="1281113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EG" sz="2400" b="1" i="0" dirty="0">
                <a:solidFill>
                  <a:schemeClr val="folHlin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نهر الفرات</a:t>
            </a:r>
            <a:endParaRPr lang="en-US" sz="2400" b="1" i="0" dirty="0">
              <a:solidFill>
                <a:schemeClr val="folHlin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9" y="5235603"/>
            <a:ext cx="1033462" cy="8522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EG" sz="2400" b="1" i="0" dirty="0">
                <a:solidFill>
                  <a:schemeClr val="folHlin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الخليج الفارسي</a:t>
            </a:r>
            <a:endParaRPr lang="en-US" sz="2400" b="1" i="0" dirty="0">
              <a:solidFill>
                <a:schemeClr val="folHlin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449638" y="2382838"/>
            <a:ext cx="137159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EG" sz="2400" b="1" i="0" dirty="0">
                <a:solidFill>
                  <a:schemeClr val="folHlin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بحر الجليل</a:t>
            </a:r>
            <a:endParaRPr lang="en-US" sz="2400" b="1" i="0" dirty="0">
              <a:solidFill>
                <a:schemeClr val="folHlink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516188" y="5640388"/>
            <a:ext cx="143033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EG" sz="2400" b="1" i="0" dirty="0">
                <a:solidFill>
                  <a:schemeClr val="folHlin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البحر الاحمر</a:t>
            </a:r>
            <a:endParaRPr lang="en-US" sz="2400" b="1" i="0" dirty="0">
              <a:solidFill>
                <a:schemeClr val="folHlin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EG" sz="2400" b="1" i="0" dirty="0">
                <a:solidFill>
                  <a:schemeClr val="folHlin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البحر الميت</a:t>
            </a:r>
            <a:endParaRPr lang="en-US" sz="2400" b="1" i="0" dirty="0">
              <a:solidFill>
                <a:schemeClr val="folHlin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6256336" y="4081463"/>
            <a:ext cx="167372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EG" sz="2400" b="1" i="0" dirty="0">
                <a:solidFill>
                  <a:schemeClr val="folHlin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أور الكلدانيين</a:t>
            </a:r>
            <a:endParaRPr lang="en-US" sz="2400" b="1" i="0" dirty="0">
              <a:solidFill>
                <a:schemeClr val="folHlin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EG" sz="2400" b="1" i="0" dirty="0">
                <a:solidFill>
                  <a:schemeClr val="folHlin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بابل</a:t>
            </a:r>
            <a:endParaRPr lang="en-US" sz="2400" b="1" i="0" dirty="0">
              <a:solidFill>
                <a:schemeClr val="folHlin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EG" sz="2400" b="1" i="0" dirty="0">
                <a:solidFill>
                  <a:schemeClr val="folHlin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حاران</a:t>
            </a:r>
            <a:endParaRPr lang="en-US" sz="2400" b="1" i="0" dirty="0">
              <a:solidFill>
                <a:schemeClr val="folHlin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EG" sz="2400" b="1" i="0" dirty="0">
                <a:solidFill>
                  <a:schemeClr val="folHlin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نينوى</a:t>
            </a:r>
            <a:endParaRPr lang="en-US" sz="2400" b="1" i="0" dirty="0">
              <a:solidFill>
                <a:schemeClr val="folHlin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 flipH="1">
            <a:off x="2111375" y="2568575"/>
            <a:ext cx="809289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EG" sz="2400" b="1" i="0" dirty="0">
                <a:solidFill>
                  <a:schemeClr val="folHlin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كنعان</a:t>
            </a:r>
            <a:endParaRPr lang="en-US" sz="2400" b="1" i="0" dirty="0">
              <a:solidFill>
                <a:schemeClr val="folHlin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7906" name="Rectangle 34"/>
          <p:cNvSpPr>
            <a:spLocks noChangeArrowheads="1"/>
          </p:cNvSpPr>
          <p:nvPr/>
        </p:nvSpPr>
        <p:spPr bwMode="auto">
          <a:xfrm>
            <a:off x="1843088" y="3124201"/>
            <a:ext cx="109537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أورشليم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3135311" y="4451350"/>
            <a:ext cx="1366837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EG" sz="2400" b="1" i="0" dirty="0">
                <a:solidFill>
                  <a:schemeClr val="folHlin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قادش </a:t>
            </a:r>
            <a:r>
              <a:rPr lang="ar-EG" sz="2400" b="1" i="0" dirty="0" err="1">
                <a:solidFill>
                  <a:schemeClr val="folHlin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برنيع</a:t>
            </a:r>
            <a:endParaRPr lang="en-US" sz="2400" b="1" i="0" dirty="0">
              <a:solidFill>
                <a:schemeClr val="folHlin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7911" name="Rectangle 39"/>
          <p:cNvSpPr>
            <a:spLocks noChangeArrowheads="1"/>
          </p:cNvSpPr>
          <p:nvPr/>
        </p:nvSpPr>
        <p:spPr bwMode="auto">
          <a:xfrm>
            <a:off x="2974975" y="5159374"/>
            <a:ext cx="155098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EG" sz="2400" b="1" i="0" dirty="0">
                <a:solidFill>
                  <a:schemeClr val="folHlin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جبل سيناء</a:t>
            </a:r>
            <a:endParaRPr lang="en-US" sz="2400" b="1" i="0" dirty="0">
              <a:solidFill>
                <a:schemeClr val="folHlin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1622728" y="4081463"/>
            <a:ext cx="75822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ar-EG" sz="2400" b="1" i="0" dirty="0">
                <a:solidFill>
                  <a:schemeClr val="folHlin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مصر </a:t>
            </a:r>
            <a:endParaRPr lang="en-US" sz="2400" b="1" i="0" dirty="0">
              <a:solidFill>
                <a:schemeClr val="folHlin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3578783" y="3078163"/>
            <a:ext cx="103393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EG" sz="2400" b="1" i="0" dirty="0">
                <a:solidFill>
                  <a:schemeClr val="folHlin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جبل نيبو</a:t>
            </a:r>
            <a:endParaRPr lang="en-US" sz="2400" b="1" i="0" dirty="0">
              <a:solidFill>
                <a:schemeClr val="folHlin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0664" y="1853440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8605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07930" name="Text Box 58"/>
          <p:cNvSpPr txBox="1">
            <a:spLocks noChangeArrowheads="1"/>
          </p:cNvSpPr>
          <p:nvPr/>
        </p:nvSpPr>
        <p:spPr bwMode="auto">
          <a:xfrm>
            <a:off x="7467600" y="5715000"/>
            <a:ext cx="10096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3357" name="Text Box 61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2762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088867" y="6523752"/>
            <a:ext cx="344967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٠٥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525838" y="4650828"/>
            <a:ext cx="3947018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ar-EG" sz="3200" b="1" i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أسباب </a:t>
            </a:r>
            <a:r>
              <a:rPr lang="ar-LB" sz="3200" b="1" i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ر سم</a:t>
            </a:r>
            <a:r>
              <a:rPr lang="ar-EG" sz="3200" b="1" i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i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خريطه</a:t>
            </a:r>
            <a:endParaRPr lang="en-US" sz="3200" b="1" i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69" name="Text Box 6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3370" name="Rectangle 69"/>
          <p:cNvSpPr>
            <a:spLocks noChangeArrowheads="1"/>
          </p:cNvSpPr>
          <p:nvPr/>
        </p:nvSpPr>
        <p:spPr bwMode="auto">
          <a:xfrm>
            <a:off x="7347965" y="6269038"/>
            <a:ext cx="10711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71" name="Text Box 70"/>
          <p:cNvSpPr txBox="1">
            <a:spLocks noChangeArrowheads="1"/>
          </p:cNvSpPr>
          <p:nvPr/>
        </p:nvSpPr>
        <p:spPr bwMode="auto">
          <a:xfrm>
            <a:off x="8719174" y="6396008"/>
            <a:ext cx="3305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ar-SA" sz="2000" i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١</a:t>
            </a:r>
            <a:endParaRPr lang="en-US" sz="2000" i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Group 27">
            <a:extLst>
              <a:ext uri="{FF2B5EF4-FFF2-40B4-BE49-F238E27FC236}">
                <a16:creationId xmlns:a16="http://schemas.microsoft.com/office/drawing/2014/main" id="{E226442F-1B0F-436F-BAED-AA4F573122A6}"/>
              </a:ext>
            </a:extLst>
          </p:cNvPr>
          <p:cNvGrpSpPr>
            <a:grpSpLocks/>
          </p:cNvGrpSpPr>
          <p:nvPr/>
        </p:nvGrpSpPr>
        <p:grpSpPr bwMode="auto">
          <a:xfrm>
            <a:off x="6351" y="-3064"/>
            <a:ext cx="1978025" cy="1955800"/>
            <a:chOff x="0" y="0"/>
            <a:chExt cx="1246" cy="1232"/>
          </a:xfrm>
        </p:grpSpPr>
        <p:sp>
          <p:nvSpPr>
            <p:cNvPr id="69" name="Rectangle 28">
              <a:extLst>
                <a:ext uri="{FF2B5EF4-FFF2-40B4-BE49-F238E27FC236}">
                  <a16:creationId xmlns:a16="http://schemas.microsoft.com/office/drawing/2014/main" id="{041411BF-B2F8-4153-B196-2BBDF83B1A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70" name="Rectangle 29">
              <a:extLst>
                <a:ext uri="{FF2B5EF4-FFF2-40B4-BE49-F238E27FC236}">
                  <a16:creationId xmlns:a16="http://schemas.microsoft.com/office/drawing/2014/main" id="{4C3B0B90-3537-44D5-B789-6054C4419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72" name="Group 27">
            <a:extLst>
              <a:ext uri="{FF2B5EF4-FFF2-40B4-BE49-F238E27FC236}">
                <a16:creationId xmlns:a16="http://schemas.microsoft.com/office/drawing/2014/main" id="{7D0F97CF-7769-44A5-90E4-68B3AE345C7F}"/>
              </a:ext>
            </a:extLst>
          </p:cNvPr>
          <p:cNvGrpSpPr>
            <a:grpSpLocks/>
          </p:cNvGrpSpPr>
          <p:nvPr/>
        </p:nvGrpSpPr>
        <p:grpSpPr bwMode="auto">
          <a:xfrm>
            <a:off x="20447" y="-18830"/>
            <a:ext cx="1978025" cy="1955800"/>
            <a:chOff x="0" y="0"/>
            <a:chExt cx="1246" cy="1232"/>
          </a:xfrm>
        </p:grpSpPr>
        <p:sp>
          <p:nvSpPr>
            <p:cNvPr id="73" name="Rectangle 28">
              <a:extLst>
                <a:ext uri="{FF2B5EF4-FFF2-40B4-BE49-F238E27FC236}">
                  <a16:creationId xmlns:a16="http://schemas.microsoft.com/office/drawing/2014/main" id="{087F90BC-6DBC-4F9A-9216-22FC907DB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74" name="Rectangle 29">
              <a:extLst>
                <a:ext uri="{FF2B5EF4-FFF2-40B4-BE49-F238E27FC236}">
                  <a16:creationId xmlns:a16="http://schemas.microsoft.com/office/drawing/2014/main" id="{5DC539BE-5363-4BCF-B393-B43125DAE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75" name="Rectangle 30">
              <a:extLst>
                <a:ext uri="{FF2B5EF4-FFF2-40B4-BE49-F238E27FC236}">
                  <a16:creationId xmlns:a16="http://schemas.microsoft.com/office/drawing/2014/main" id="{4F525E14-48BC-4F7D-940F-07C3F2B62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76" name="Rectangle 33">
            <a:extLst>
              <a:ext uri="{FF2B5EF4-FFF2-40B4-BE49-F238E27FC236}">
                <a16:creationId xmlns:a16="http://schemas.microsoft.com/office/drawing/2014/main" id="{46971F0F-0675-444E-829D-F0DE16FB1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742" y="202746"/>
            <a:ext cx="1472634" cy="11977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D34A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7" name="Freeform 66"/>
          <p:cNvSpPr>
            <a:spLocks/>
          </p:cNvSpPr>
          <p:nvPr/>
        </p:nvSpPr>
        <p:spPr bwMode="auto">
          <a:xfrm>
            <a:off x="2876628" y="3224944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i="1" kern="120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i="1" kern="120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i="1" kern="120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i="1" kern="120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71" name="Freeform 70"/>
          <p:cNvSpPr>
            <a:spLocks/>
          </p:cNvSpPr>
          <p:nvPr/>
        </p:nvSpPr>
        <p:spPr bwMode="auto">
          <a:xfrm>
            <a:off x="1749248" y="2827338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800" i="1" kern="120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i="1" kern="120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i="1" kern="120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i="1" kern="120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i="1" kern="1200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30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16" grpId="0" animBg="1"/>
      <p:bldP spid="207918" grpId="0" animBg="1"/>
      <p:bldP spid="207919" grpId="0" animBg="1"/>
      <p:bldP spid="207921" grpId="0" animBg="1"/>
      <p:bldP spid="207922" grpId="0" animBg="1"/>
      <p:bldP spid="207939" grpId="0" build="p" autoUpdateAnimBg="0" advAuto="0"/>
      <p:bldP spid="67" grpId="0" animBg="1"/>
      <p:bldP spid="7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/>
            <a:ahLst/>
            <a:cxnLst>
              <a:cxn ang="0">
                <a:pos x="984" y="24"/>
              </a:cxn>
              <a:cxn ang="0">
                <a:pos x="996" y="72"/>
              </a:cxn>
              <a:cxn ang="0">
                <a:pos x="1008" y="120"/>
              </a:cxn>
              <a:cxn ang="0">
                <a:pos x="1020" y="180"/>
              </a:cxn>
              <a:cxn ang="0">
                <a:pos x="1020" y="240"/>
              </a:cxn>
              <a:cxn ang="0">
                <a:pos x="1020" y="300"/>
              </a:cxn>
              <a:cxn ang="0">
                <a:pos x="1020" y="348"/>
              </a:cxn>
              <a:cxn ang="0">
                <a:pos x="1020" y="396"/>
              </a:cxn>
              <a:cxn ang="0">
                <a:pos x="1008" y="456"/>
              </a:cxn>
              <a:cxn ang="0">
                <a:pos x="996" y="516"/>
              </a:cxn>
              <a:cxn ang="0">
                <a:pos x="996" y="564"/>
              </a:cxn>
              <a:cxn ang="0">
                <a:pos x="972" y="636"/>
              </a:cxn>
              <a:cxn ang="0">
                <a:pos x="972" y="696"/>
              </a:cxn>
              <a:cxn ang="0">
                <a:pos x="948" y="744"/>
              </a:cxn>
              <a:cxn ang="0">
                <a:pos x="936" y="792"/>
              </a:cxn>
              <a:cxn ang="0">
                <a:pos x="924" y="864"/>
              </a:cxn>
              <a:cxn ang="0">
                <a:pos x="900" y="912"/>
              </a:cxn>
              <a:cxn ang="0">
                <a:pos x="888" y="960"/>
              </a:cxn>
              <a:cxn ang="0">
                <a:pos x="864" y="1020"/>
              </a:cxn>
              <a:cxn ang="0">
                <a:pos x="840" y="1068"/>
              </a:cxn>
              <a:cxn ang="0">
                <a:pos x="828" y="1116"/>
              </a:cxn>
              <a:cxn ang="0">
                <a:pos x="792" y="1176"/>
              </a:cxn>
              <a:cxn ang="0">
                <a:pos x="768" y="1224"/>
              </a:cxn>
              <a:cxn ang="0">
                <a:pos x="732" y="1284"/>
              </a:cxn>
              <a:cxn ang="0">
                <a:pos x="696" y="1332"/>
              </a:cxn>
              <a:cxn ang="0">
                <a:pos x="660" y="1380"/>
              </a:cxn>
              <a:cxn ang="0">
                <a:pos x="636" y="1428"/>
              </a:cxn>
              <a:cxn ang="0">
                <a:pos x="600" y="1476"/>
              </a:cxn>
              <a:cxn ang="0">
                <a:pos x="564" y="1524"/>
              </a:cxn>
              <a:cxn ang="0">
                <a:pos x="540" y="1560"/>
              </a:cxn>
              <a:cxn ang="0">
                <a:pos x="516" y="1608"/>
              </a:cxn>
              <a:cxn ang="0">
                <a:pos x="480" y="1644"/>
              </a:cxn>
              <a:cxn ang="0">
                <a:pos x="432" y="1692"/>
              </a:cxn>
              <a:cxn ang="0">
                <a:pos x="396" y="1728"/>
              </a:cxn>
              <a:cxn ang="0">
                <a:pos x="336" y="1764"/>
              </a:cxn>
              <a:cxn ang="0">
                <a:pos x="288" y="1800"/>
              </a:cxn>
              <a:cxn ang="0">
                <a:pos x="228" y="1836"/>
              </a:cxn>
              <a:cxn ang="0">
                <a:pos x="168" y="1860"/>
              </a:cxn>
              <a:cxn ang="0">
                <a:pos x="96" y="1884"/>
              </a:cxn>
              <a:cxn ang="0">
                <a:pos x="48" y="1908"/>
              </a:cxn>
              <a:cxn ang="0">
                <a:pos x="0" y="1920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5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/>
            <a:ahLst/>
            <a:cxnLst>
              <a:cxn ang="0">
                <a:pos x="900" y="0"/>
              </a:cxn>
              <a:cxn ang="0">
                <a:pos x="876" y="12"/>
              </a:cxn>
              <a:cxn ang="0">
                <a:pos x="852" y="24"/>
              </a:cxn>
              <a:cxn ang="0">
                <a:pos x="828" y="36"/>
              </a:cxn>
              <a:cxn ang="0">
                <a:pos x="804" y="48"/>
              </a:cxn>
              <a:cxn ang="0">
                <a:pos x="780" y="60"/>
              </a:cxn>
              <a:cxn ang="0">
                <a:pos x="768" y="84"/>
              </a:cxn>
              <a:cxn ang="0">
                <a:pos x="744" y="96"/>
              </a:cxn>
              <a:cxn ang="0">
                <a:pos x="720" y="120"/>
              </a:cxn>
              <a:cxn ang="0">
                <a:pos x="696" y="132"/>
              </a:cxn>
              <a:cxn ang="0">
                <a:pos x="684" y="156"/>
              </a:cxn>
              <a:cxn ang="0">
                <a:pos x="660" y="168"/>
              </a:cxn>
              <a:cxn ang="0">
                <a:pos x="648" y="192"/>
              </a:cxn>
              <a:cxn ang="0">
                <a:pos x="624" y="216"/>
              </a:cxn>
              <a:cxn ang="0">
                <a:pos x="612" y="240"/>
              </a:cxn>
              <a:cxn ang="0">
                <a:pos x="588" y="252"/>
              </a:cxn>
              <a:cxn ang="0">
                <a:pos x="576" y="276"/>
              </a:cxn>
              <a:cxn ang="0">
                <a:pos x="552" y="288"/>
              </a:cxn>
              <a:cxn ang="0">
                <a:pos x="528" y="312"/>
              </a:cxn>
              <a:cxn ang="0">
                <a:pos x="516" y="336"/>
              </a:cxn>
              <a:cxn ang="0">
                <a:pos x="492" y="360"/>
              </a:cxn>
              <a:cxn ang="0">
                <a:pos x="468" y="372"/>
              </a:cxn>
              <a:cxn ang="0">
                <a:pos x="456" y="396"/>
              </a:cxn>
              <a:cxn ang="0">
                <a:pos x="432" y="420"/>
              </a:cxn>
              <a:cxn ang="0">
                <a:pos x="408" y="444"/>
              </a:cxn>
              <a:cxn ang="0">
                <a:pos x="396" y="468"/>
              </a:cxn>
              <a:cxn ang="0">
                <a:pos x="372" y="492"/>
              </a:cxn>
              <a:cxn ang="0">
                <a:pos x="360" y="516"/>
              </a:cxn>
              <a:cxn ang="0">
                <a:pos x="336" y="540"/>
              </a:cxn>
              <a:cxn ang="0">
                <a:pos x="324" y="564"/>
              </a:cxn>
              <a:cxn ang="0">
                <a:pos x="312" y="588"/>
              </a:cxn>
              <a:cxn ang="0">
                <a:pos x="288" y="624"/>
              </a:cxn>
              <a:cxn ang="0">
                <a:pos x="276" y="648"/>
              </a:cxn>
              <a:cxn ang="0">
                <a:pos x="264" y="684"/>
              </a:cxn>
              <a:cxn ang="0">
                <a:pos x="240" y="708"/>
              </a:cxn>
              <a:cxn ang="0">
                <a:pos x="228" y="732"/>
              </a:cxn>
              <a:cxn ang="0">
                <a:pos x="216" y="756"/>
              </a:cxn>
              <a:cxn ang="0">
                <a:pos x="204" y="780"/>
              </a:cxn>
              <a:cxn ang="0">
                <a:pos x="192" y="804"/>
              </a:cxn>
              <a:cxn ang="0">
                <a:pos x="180" y="828"/>
              </a:cxn>
              <a:cxn ang="0">
                <a:pos x="168" y="852"/>
              </a:cxn>
              <a:cxn ang="0">
                <a:pos x="156" y="876"/>
              </a:cxn>
              <a:cxn ang="0">
                <a:pos x="144" y="900"/>
              </a:cxn>
              <a:cxn ang="0">
                <a:pos x="132" y="924"/>
              </a:cxn>
              <a:cxn ang="0">
                <a:pos x="120" y="948"/>
              </a:cxn>
              <a:cxn ang="0">
                <a:pos x="120" y="972"/>
              </a:cxn>
              <a:cxn ang="0">
                <a:pos x="108" y="996"/>
              </a:cxn>
              <a:cxn ang="0">
                <a:pos x="96" y="1020"/>
              </a:cxn>
              <a:cxn ang="0">
                <a:pos x="96" y="1044"/>
              </a:cxn>
              <a:cxn ang="0">
                <a:pos x="84" y="1068"/>
              </a:cxn>
              <a:cxn ang="0">
                <a:pos x="72" y="1092"/>
              </a:cxn>
              <a:cxn ang="0">
                <a:pos x="60" y="1116"/>
              </a:cxn>
              <a:cxn ang="0">
                <a:pos x="60" y="1140"/>
              </a:cxn>
              <a:cxn ang="0">
                <a:pos x="48" y="1164"/>
              </a:cxn>
              <a:cxn ang="0">
                <a:pos x="36" y="1188"/>
              </a:cxn>
              <a:cxn ang="0">
                <a:pos x="36" y="1212"/>
              </a:cxn>
              <a:cxn ang="0">
                <a:pos x="24" y="1236"/>
              </a:cxn>
              <a:cxn ang="0">
                <a:pos x="12" y="1260"/>
              </a:cxn>
              <a:cxn ang="0">
                <a:pos x="12" y="1296"/>
              </a:cxn>
              <a:cxn ang="0">
                <a:pos x="0" y="1320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5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/>
            <a:ahLst/>
            <a:cxnLst>
              <a:cxn ang="0">
                <a:pos x="2555" y="1824"/>
              </a:cxn>
              <a:cxn ang="0">
                <a:pos x="2494" y="1800"/>
              </a:cxn>
              <a:cxn ang="0">
                <a:pos x="2444" y="1787"/>
              </a:cxn>
              <a:cxn ang="0">
                <a:pos x="2395" y="1763"/>
              </a:cxn>
              <a:cxn ang="0">
                <a:pos x="2345" y="1727"/>
              </a:cxn>
              <a:cxn ang="0">
                <a:pos x="2296" y="1702"/>
              </a:cxn>
              <a:cxn ang="0">
                <a:pos x="2247" y="1678"/>
              </a:cxn>
              <a:cxn ang="0">
                <a:pos x="2185" y="1641"/>
              </a:cxn>
              <a:cxn ang="0">
                <a:pos x="2123" y="1605"/>
              </a:cxn>
              <a:cxn ang="0">
                <a:pos x="2074" y="1581"/>
              </a:cxn>
              <a:cxn ang="0">
                <a:pos x="2024" y="1556"/>
              </a:cxn>
              <a:cxn ang="0">
                <a:pos x="1975" y="1520"/>
              </a:cxn>
              <a:cxn ang="0">
                <a:pos x="1926" y="1496"/>
              </a:cxn>
              <a:cxn ang="0">
                <a:pos x="1889" y="1471"/>
              </a:cxn>
              <a:cxn ang="0">
                <a:pos x="1827" y="1423"/>
              </a:cxn>
              <a:cxn ang="0">
                <a:pos x="1778" y="1410"/>
              </a:cxn>
              <a:cxn ang="0">
                <a:pos x="1728" y="1362"/>
              </a:cxn>
              <a:cxn ang="0">
                <a:pos x="1679" y="1337"/>
              </a:cxn>
              <a:cxn ang="0">
                <a:pos x="1629" y="1301"/>
              </a:cxn>
              <a:cxn ang="0">
                <a:pos x="1555" y="1240"/>
              </a:cxn>
              <a:cxn ang="0">
                <a:pos x="1506" y="1216"/>
              </a:cxn>
              <a:cxn ang="0">
                <a:pos x="1457" y="1167"/>
              </a:cxn>
              <a:cxn ang="0">
                <a:pos x="1395" y="1106"/>
              </a:cxn>
              <a:cxn ang="0">
                <a:pos x="1358" y="1058"/>
              </a:cxn>
              <a:cxn ang="0">
                <a:pos x="1333" y="1009"/>
              </a:cxn>
              <a:cxn ang="0">
                <a:pos x="1296" y="961"/>
              </a:cxn>
              <a:cxn ang="0">
                <a:pos x="1234" y="912"/>
              </a:cxn>
              <a:cxn ang="0">
                <a:pos x="1173" y="851"/>
              </a:cxn>
              <a:cxn ang="0">
                <a:pos x="1136" y="815"/>
              </a:cxn>
              <a:cxn ang="0">
                <a:pos x="1099" y="766"/>
              </a:cxn>
              <a:cxn ang="0">
                <a:pos x="1062" y="730"/>
              </a:cxn>
              <a:cxn ang="0">
                <a:pos x="1012" y="681"/>
              </a:cxn>
              <a:cxn ang="0">
                <a:pos x="963" y="644"/>
              </a:cxn>
              <a:cxn ang="0">
                <a:pos x="938" y="596"/>
              </a:cxn>
              <a:cxn ang="0">
                <a:pos x="901" y="559"/>
              </a:cxn>
              <a:cxn ang="0">
                <a:pos x="876" y="511"/>
              </a:cxn>
              <a:cxn ang="0">
                <a:pos x="852" y="462"/>
              </a:cxn>
              <a:cxn ang="0">
                <a:pos x="815" y="413"/>
              </a:cxn>
              <a:cxn ang="0">
                <a:pos x="790" y="365"/>
              </a:cxn>
              <a:cxn ang="0">
                <a:pos x="753" y="328"/>
              </a:cxn>
              <a:cxn ang="0">
                <a:pos x="704" y="267"/>
              </a:cxn>
              <a:cxn ang="0">
                <a:pos x="667" y="219"/>
              </a:cxn>
              <a:cxn ang="0">
                <a:pos x="630" y="182"/>
              </a:cxn>
              <a:cxn ang="0">
                <a:pos x="580" y="146"/>
              </a:cxn>
              <a:cxn ang="0">
                <a:pos x="543" y="122"/>
              </a:cxn>
              <a:cxn ang="0">
                <a:pos x="494" y="73"/>
              </a:cxn>
              <a:cxn ang="0">
                <a:pos x="444" y="61"/>
              </a:cxn>
              <a:cxn ang="0">
                <a:pos x="383" y="36"/>
              </a:cxn>
              <a:cxn ang="0">
                <a:pos x="321" y="24"/>
              </a:cxn>
              <a:cxn ang="0">
                <a:pos x="272" y="12"/>
              </a:cxn>
              <a:cxn ang="0">
                <a:pos x="222" y="0"/>
              </a:cxn>
              <a:cxn ang="0">
                <a:pos x="173" y="0"/>
              </a:cxn>
              <a:cxn ang="0">
                <a:pos x="123" y="12"/>
              </a:cxn>
              <a:cxn ang="0">
                <a:pos x="74" y="24"/>
              </a:cxn>
              <a:cxn ang="0">
                <a:pos x="25" y="49"/>
              </a:cxn>
              <a:cxn ang="0">
                <a:pos x="0" y="97"/>
              </a:cxn>
              <a:cxn ang="0">
                <a:pos x="0" y="146"/>
              </a:cxn>
              <a:cxn ang="0">
                <a:pos x="12" y="195"/>
              </a:cxn>
              <a:cxn ang="0">
                <a:pos x="37" y="243"/>
              </a:cxn>
              <a:cxn ang="0">
                <a:pos x="74" y="280"/>
              </a:cxn>
              <a:cxn ang="0">
                <a:pos x="136" y="304"/>
              </a:cxn>
              <a:cxn ang="0">
                <a:pos x="185" y="316"/>
              </a:cxn>
              <a:cxn ang="0">
                <a:pos x="235" y="328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5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/>
            <a:ahLst/>
            <a:cxnLst>
              <a:cxn ang="0">
                <a:pos x="276" y="888"/>
              </a:cxn>
              <a:cxn ang="0">
                <a:pos x="276" y="816"/>
              </a:cxn>
              <a:cxn ang="0">
                <a:pos x="264" y="744"/>
              </a:cxn>
              <a:cxn ang="0">
                <a:pos x="240" y="672"/>
              </a:cxn>
              <a:cxn ang="0">
                <a:pos x="204" y="612"/>
              </a:cxn>
              <a:cxn ang="0">
                <a:pos x="168" y="540"/>
              </a:cxn>
              <a:cxn ang="0">
                <a:pos x="132" y="468"/>
              </a:cxn>
              <a:cxn ang="0">
                <a:pos x="84" y="384"/>
              </a:cxn>
              <a:cxn ang="0">
                <a:pos x="24" y="312"/>
              </a:cxn>
              <a:cxn ang="0">
                <a:pos x="0" y="240"/>
              </a:cxn>
              <a:cxn ang="0">
                <a:pos x="0" y="168"/>
              </a:cxn>
              <a:cxn ang="0">
                <a:pos x="24" y="96"/>
              </a:cxn>
              <a:cxn ang="0">
                <a:pos x="84" y="36"/>
              </a:cxn>
              <a:cxn ang="0">
                <a:pos x="144" y="12"/>
              </a:cxn>
              <a:cxn ang="0">
                <a:pos x="228" y="24"/>
              </a:cxn>
              <a:cxn ang="0">
                <a:pos x="300" y="60"/>
              </a:cxn>
              <a:cxn ang="0">
                <a:pos x="348" y="132"/>
              </a:cxn>
              <a:cxn ang="0">
                <a:pos x="384" y="204"/>
              </a:cxn>
              <a:cxn ang="0">
                <a:pos x="408" y="276"/>
              </a:cxn>
              <a:cxn ang="0">
                <a:pos x="432" y="348"/>
              </a:cxn>
              <a:cxn ang="0">
                <a:pos x="444" y="420"/>
              </a:cxn>
              <a:cxn ang="0">
                <a:pos x="456" y="492"/>
              </a:cxn>
              <a:cxn ang="0">
                <a:pos x="480" y="564"/>
              </a:cxn>
              <a:cxn ang="0">
                <a:pos x="516" y="636"/>
              </a:cxn>
              <a:cxn ang="0">
                <a:pos x="600" y="672"/>
              </a:cxn>
              <a:cxn ang="0">
                <a:pos x="672" y="684"/>
              </a:cxn>
              <a:cxn ang="0">
                <a:pos x="744" y="660"/>
              </a:cxn>
              <a:cxn ang="0">
                <a:pos x="804" y="588"/>
              </a:cxn>
              <a:cxn ang="0">
                <a:pos x="828" y="504"/>
              </a:cxn>
              <a:cxn ang="0">
                <a:pos x="840" y="432"/>
              </a:cxn>
              <a:cxn ang="0">
                <a:pos x="876" y="360"/>
              </a:cxn>
              <a:cxn ang="0">
                <a:pos x="924" y="288"/>
              </a:cxn>
              <a:cxn ang="0">
                <a:pos x="984" y="252"/>
              </a:cxn>
              <a:cxn ang="0">
                <a:pos x="1056" y="240"/>
              </a:cxn>
              <a:cxn ang="0">
                <a:pos x="1128" y="264"/>
              </a:cxn>
              <a:cxn ang="0">
                <a:pos x="1176" y="324"/>
              </a:cxn>
              <a:cxn ang="0">
                <a:pos x="1188" y="396"/>
              </a:cxn>
              <a:cxn ang="0">
                <a:pos x="1164" y="468"/>
              </a:cxn>
              <a:cxn ang="0">
                <a:pos x="1128" y="540"/>
              </a:cxn>
              <a:cxn ang="0">
                <a:pos x="1080" y="612"/>
              </a:cxn>
              <a:cxn ang="0">
                <a:pos x="1020" y="672"/>
              </a:cxn>
              <a:cxn ang="0">
                <a:pos x="984" y="744"/>
              </a:cxn>
              <a:cxn ang="0">
                <a:pos x="936" y="816"/>
              </a:cxn>
              <a:cxn ang="0">
                <a:pos x="900" y="888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7561262" y="5307012"/>
            <a:ext cx="1009651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خ.ف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245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/>
            <a:ahLst/>
            <a:cxnLst>
              <a:cxn ang="0">
                <a:pos x="108" y="12"/>
              </a:cxn>
              <a:cxn ang="0">
                <a:pos x="84" y="24"/>
              </a:cxn>
              <a:cxn ang="0">
                <a:pos x="60" y="36"/>
              </a:cxn>
              <a:cxn ang="0">
                <a:pos x="36" y="48"/>
              </a:cxn>
              <a:cxn ang="0">
                <a:pos x="24" y="72"/>
              </a:cxn>
              <a:cxn ang="0">
                <a:pos x="0" y="96"/>
              </a:cxn>
              <a:cxn ang="0">
                <a:pos x="0" y="120"/>
              </a:cxn>
              <a:cxn ang="0">
                <a:pos x="0" y="144"/>
              </a:cxn>
              <a:cxn ang="0">
                <a:pos x="24" y="156"/>
              </a:cxn>
              <a:cxn ang="0">
                <a:pos x="36" y="180"/>
              </a:cxn>
              <a:cxn ang="0">
                <a:pos x="60" y="192"/>
              </a:cxn>
              <a:cxn ang="0">
                <a:pos x="84" y="192"/>
              </a:cxn>
              <a:cxn ang="0">
                <a:pos x="108" y="192"/>
              </a:cxn>
              <a:cxn ang="0">
                <a:pos x="132" y="180"/>
              </a:cxn>
              <a:cxn ang="0">
                <a:pos x="144" y="156"/>
              </a:cxn>
              <a:cxn ang="0">
                <a:pos x="156" y="132"/>
              </a:cxn>
              <a:cxn ang="0">
                <a:pos x="168" y="108"/>
              </a:cxn>
              <a:cxn ang="0">
                <a:pos x="168" y="84"/>
              </a:cxn>
              <a:cxn ang="0">
                <a:pos x="168" y="60"/>
              </a:cxn>
              <a:cxn ang="0">
                <a:pos x="156" y="36"/>
              </a:cxn>
              <a:cxn ang="0">
                <a:pos x="144" y="12"/>
              </a:cxn>
              <a:cxn ang="0">
                <a:pos x="120" y="0"/>
              </a:cxn>
              <a:cxn ang="0">
                <a:pos x="108" y="12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/>
            <a:ahLst/>
            <a:cxnLst>
              <a:cxn ang="0">
                <a:pos x="180" y="0"/>
              </a:cxn>
              <a:cxn ang="0">
                <a:pos x="204" y="24"/>
              </a:cxn>
              <a:cxn ang="0">
                <a:pos x="228" y="36"/>
              </a:cxn>
              <a:cxn ang="0">
                <a:pos x="240" y="60"/>
              </a:cxn>
              <a:cxn ang="0">
                <a:pos x="264" y="84"/>
              </a:cxn>
              <a:cxn ang="0">
                <a:pos x="276" y="108"/>
              </a:cxn>
              <a:cxn ang="0">
                <a:pos x="276" y="132"/>
              </a:cxn>
              <a:cxn ang="0">
                <a:pos x="276" y="156"/>
              </a:cxn>
              <a:cxn ang="0">
                <a:pos x="276" y="180"/>
              </a:cxn>
              <a:cxn ang="0">
                <a:pos x="276" y="204"/>
              </a:cxn>
              <a:cxn ang="0">
                <a:pos x="276" y="228"/>
              </a:cxn>
              <a:cxn ang="0">
                <a:pos x="276" y="252"/>
              </a:cxn>
              <a:cxn ang="0">
                <a:pos x="276" y="276"/>
              </a:cxn>
              <a:cxn ang="0">
                <a:pos x="276" y="300"/>
              </a:cxn>
              <a:cxn ang="0">
                <a:pos x="264" y="324"/>
              </a:cxn>
              <a:cxn ang="0">
                <a:pos x="264" y="348"/>
              </a:cxn>
              <a:cxn ang="0">
                <a:pos x="252" y="372"/>
              </a:cxn>
              <a:cxn ang="0">
                <a:pos x="240" y="396"/>
              </a:cxn>
              <a:cxn ang="0">
                <a:pos x="216" y="420"/>
              </a:cxn>
              <a:cxn ang="0">
                <a:pos x="204" y="444"/>
              </a:cxn>
              <a:cxn ang="0">
                <a:pos x="192" y="468"/>
              </a:cxn>
              <a:cxn ang="0">
                <a:pos x="168" y="480"/>
              </a:cxn>
              <a:cxn ang="0">
                <a:pos x="168" y="504"/>
              </a:cxn>
              <a:cxn ang="0">
                <a:pos x="144" y="516"/>
              </a:cxn>
              <a:cxn ang="0">
                <a:pos x="132" y="540"/>
              </a:cxn>
              <a:cxn ang="0">
                <a:pos x="108" y="552"/>
              </a:cxn>
              <a:cxn ang="0">
                <a:pos x="96" y="576"/>
              </a:cxn>
              <a:cxn ang="0">
                <a:pos x="72" y="576"/>
              </a:cxn>
              <a:cxn ang="0">
                <a:pos x="48" y="576"/>
              </a:cxn>
              <a:cxn ang="0">
                <a:pos x="12" y="552"/>
              </a:cxn>
              <a:cxn ang="0">
                <a:pos x="12" y="528"/>
              </a:cxn>
              <a:cxn ang="0">
                <a:pos x="0" y="504"/>
              </a:cxn>
              <a:cxn ang="0">
                <a:pos x="12" y="480"/>
              </a:cxn>
              <a:cxn ang="0">
                <a:pos x="24" y="456"/>
              </a:cxn>
              <a:cxn ang="0">
                <a:pos x="24" y="432"/>
              </a:cxn>
              <a:cxn ang="0">
                <a:pos x="48" y="420"/>
              </a:cxn>
              <a:cxn ang="0">
                <a:pos x="60" y="396"/>
              </a:cxn>
              <a:cxn ang="0">
                <a:pos x="72" y="372"/>
              </a:cxn>
              <a:cxn ang="0">
                <a:pos x="96" y="360"/>
              </a:cxn>
              <a:cxn ang="0">
                <a:pos x="96" y="336"/>
              </a:cxn>
              <a:cxn ang="0">
                <a:pos x="120" y="312"/>
              </a:cxn>
              <a:cxn ang="0">
                <a:pos x="132" y="276"/>
              </a:cxn>
              <a:cxn ang="0">
                <a:pos x="144" y="252"/>
              </a:cxn>
              <a:cxn ang="0">
                <a:pos x="156" y="228"/>
              </a:cxn>
              <a:cxn ang="0">
                <a:pos x="168" y="204"/>
              </a:cxn>
              <a:cxn ang="0">
                <a:pos x="180" y="180"/>
              </a:cxn>
              <a:cxn ang="0">
                <a:pos x="180" y="156"/>
              </a:cxn>
              <a:cxn ang="0">
                <a:pos x="180" y="132"/>
              </a:cxn>
              <a:cxn ang="0">
                <a:pos x="180" y="108"/>
              </a:cxn>
              <a:cxn ang="0">
                <a:pos x="180" y="84"/>
              </a:cxn>
              <a:cxn ang="0">
                <a:pos x="180" y="60"/>
              </a:cxn>
              <a:cxn ang="0">
                <a:pos x="180" y="36"/>
              </a:cxn>
              <a:cxn ang="0">
                <a:pos x="180" y="12"/>
              </a:cxn>
              <a:cxn ang="0">
                <a:pos x="204" y="0"/>
              </a:cxn>
              <a:cxn ang="0">
                <a:pos x="180" y="0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6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/>
            <a:ahLst/>
            <a:cxnLst>
              <a:cxn ang="0">
                <a:pos x="12" y="12"/>
              </a:cxn>
              <a:cxn ang="0">
                <a:pos x="36" y="0"/>
              </a:cxn>
              <a:cxn ang="0">
                <a:pos x="36" y="24"/>
              </a:cxn>
              <a:cxn ang="0">
                <a:pos x="36" y="48"/>
              </a:cxn>
              <a:cxn ang="0">
                <a:pos x="36" y="72"/>
              </a:cxn>
              <a:cxn ang="0">
                <a:pos x="36" y="96"/>
              </a:cxn>
              <a:cxn ang="0">
                <a:pos x="24" y="120"/>
              </a:cxn>
              <a:cxn ang="0">
                <a:pos x="12" y="144"/>
              </a:cxn>
              <a:cxn ang="0">
                <a:pos x="0" y="168"/>
              </a:cxn>
              <a:cxn ang="0">
                <a:pos x="0" y="192"/>
              </a:cxn>
              <a:cxn ang="0">
                <a:pos x="0" y="216"/>
              </a:cxn>
              <a:cxn ang="0">
                <a:pos x="0" y="240"/>
              </a:cxn>
              <a:cxn ang="0">
                <a:pos x="12" y="264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2516188" y="5619750"/>
            <a:ext cx="13589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ب.أ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2463" name="Rectangle 15"/>
          <p:cNvSpPr>
            <a:spLocks noChangeArrowheads="1"/>
          </p:cNvSpPr>
          <p:nvPr/>
        </p:nvSpPr>
        <p:spPr bwMode="auto">
          <a:xfrm>
            <a:off x="1961358" y="907102"/>
            <a:ext cx="1268412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6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6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ب.م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72" name="Rectangle 24"/>
          <p:cNvSpPr>
            <a:spLocks noChangeArrowheads="1"/>
          </p:cNvSpPr>
          <p:nvPr/>
        </p:nvSpPr>
        <p:spPr bwMode="auto">
          <a:xfrm>
            <a:off x="5830888" y="288448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با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2473" name="Rectangle 25"/>
          <p:cNvSpPr>
            <a:spLocks noChangeArrowheads="1"/>
          </p:cNvSpPr>
          <p:nvPr/>
        </p:nvSpPr>
        <p:spPr bwMode="auto">
          <a:xfrm>
            <a:off x="5487988" y="1811338"/>
            <a:ext cx="8350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ح</a:t>
            </a:r>
            <a:endParaRPr lang="en-US" sz="2400" b="1" i="0" dirty="0">
              <a:solidFill>
                <a:schemeClr val="folHlin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2474" name="Rectangle 26"/>
          <p:cNvSpPr>
            <a:spLocks noChangeArrowheads="1"/>
          </p:cNvSpPr>
          <p:nvPr/>
        </p:nvSpPr>
        <p:spPr bwMode="auto">
          <a:xfrm>
            <a:off x="7088188" y="1525588"/>
            <a:ext cx="12922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ar-LB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2475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76" name="Rectangle 28"/>
          <p:cNvSpPr>
            <a:spLocks noChangeArrowheads="1"/>
          </p:cNvSpPr>
          <p:nvPr/>
        </p:nvSpPr>
        <p:spPr bwMode="auto">
          <a:xfrm>
            <a:off x="3082925" y="2568575"/>
            <a:ext cx="4016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C</a:t>
            </a:r>
          </a:p>
        </p:txBody>
      </p:sp>
      <p:sp>
        <p:nvSpPr>
          <p:cNvPr id="232477" name="Rectangle 2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i="0">
                <a:solidFill>
                  <a:schemeClr val="folHlink"/>
                </a:solidFill>
                <a:latin typeface="Times" pitchFamily="-110" charset="0"/>
                <a:ea typeface="+mn-ea"/>
                <a:cs typeface="+mn-cs"/>
              </a:rPr>
              <a:t>J</a:t>
            </a:r>
          </a:p>
        </p:txBody>
      </p:sp>
      <p:sp>
        <p:nvSpPr>
          <p:cNvPr id="232478" name="Rectangle 30"/>
          <p:cNvSpPr>
            <a:spLocks noChangeArrowheads="1"/>
          </p:cNvSpPr>
          <p:nvPr/>
        </p:nvSpPr>
        <p:spPr bwMode="auto">
          <a:xfrm>
            <a:off x="3064020" y="4451350"/>
            <a:ext cx="65081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قا.بر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2479" name="Rectangle 31"/>
          <p:cNvSpPr>
            <a:spLocks noChangeArrowheads="1"/>
          </p:cNvSpPr>
          <p:nvPr/>
        </p:nvSpPr>
        <p:spPr bwMode="auto">
          <a:xfrm>
            <a:off x="3176648" y="5164138"/>
            <a:ext cx="722954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ج.س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2480" name="Rectangle 32"/>
          <p:cNvSpPr>
            <a:spLocks noChangeArrowheads="1"/>
          </p:cNvSpPr>
          <p:nvPr/>
        </p:nvSpPr>
        <p:spPr bwMode="auto">
          <a:xfrm>
            <a:off x="1807875" y="4081463"/>
            <a:ext cx="60914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مصـ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/>
            <a:ahLst/>
            <a:cxnLst>
              <a:cxn ang="0">
                <a:pos x="592" y="896"/>
              </a:cxn>
              <a:cxn ang="0">
                <a:pos x="328" y="760"/>
              </a:cxn>
              <a:cxn ang="0">
                <a:pos x="192" y="576"/>
              </a:cxn>
              <a:cxn ang="0">
                <a:pos x="40" y="160"/>
              </a:cxn>
              <a:cxn ang="0">
                <a:pos x="24" y="80"/>
              </a:cxn>
              <a:cxn ang="0">
                <a:pos x="0" y="0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83" name="Freeform 3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/>
            <a:ahLst/>
            <a:cxnLst>
              <a:cxn ang="0">
                <a:pos x="1816" y="793"/>
              </a:cxn>
              <a:cxn ang="0">
                <a:pos x="1784" y="713"/>
              </a:cxn>
              <a:cxn ang="0">
                <a:pos x="1640" y="273"/>
              </a:cxn>
              <a:cxn ang="0">
                <a:pos x="1560" y="129"/>
              </a:cxn>
              <a:cxn ang="0">
                <a:pos x="1160" y="17"/>
              </a:cxn>
              <a:cxn ang="0">
                <a:pos x="560" y="65"/>
              </a:cxn>
              <a:cxn ang="0">
                <a:pos x="472" y="113"/>
              </a:cxn>
              <a:cxn ang="0">
                <a:pos x="424" y="129"/>
              </a:cxn>
              <a:cxn ang="0">
                <a:pos x="224" y="241"/>
              </a:cxn>
              <a:cxn ang="0">
                <a:pos x="120" y="345"/>
              </a:cxn>
              <a:cxn ang="0">
                <a:pos x="104" y="377"/>
              </a:cxn>
              <a:cxn ang="0">
                <a:pos x="72" y="409"/>
              </a:cxn>
              <a:cxn ang="0">
                <a:pos x="0" y="609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84" name="Freeform 3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/>
            <a:ahLst/>
            <a:cxnLst>
              <a:cxn ang="0">
                <a:pos x="744" y="0"/>
              </a:cxn>
              <a:cxn ang="0">
                <a:pos x="688" y="344"/>
              </a:cxn>
              <a:cxn ang="0">
                <a:pos x="632" y="616"/>
              </a:cxn>
              <a:cxn ang="0">
                <a:pos x="456" y="752"/>
              </a:cxn>
              <a:cxn ang="0">
                <a:pos x="176" y="824"/>
              </a:cxn>
              <a:cxn ang="0">
                <a:pos x="0" y="888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85" name="Freeform 3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/>
            <a:ahLst/>
            <a:cxnLst>
              <a:cxn ang="0">
                <a:pos x="81" y="0"/>
              </a:cxn>
              <a:cxn ang="0">
                <a:pos x="481" y="176"/>
              </a:cxn>
              <a:cxn ang="0">
                <a:pos x="705" y="384"/>
              </a:cxn>
              <a:cxn ang="0">
                <a:pos x="753" y="656"/>
              </a:cxn>
              <a:cxn ang="0">
                <a:pos x="793" y="728"/>
              </a:cxn>
              <a:cxn ang="0">
                <a:pos x="897" y="744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86" name="Freeform 3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/>
            <a:ahLst/>
            <a:cxnLst>
              <a:cxn ang="0">
                <a:pos x="44" y="475"/>
              </a:cxn>
              <a:cxn ang="0">
                <a:pos x="116" y="443"/>
              </a:cxn>
              <a:cxn ang="0">
                <a:pos x="148" y="395"/>
              </a:cxn>
              <a:cxn ang="0">
                <a:pos x="76" y="91"/>
              </a:cxn>
              <a:cxn ang="0">
                <a:pos x="44" y="51"/>
              </a:cxn>
              <a:cxn ang="0">
                <a:pos x="4" y="3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87" name="Freeform 3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/>
            <a:ahLst/>
            <a:cxnLst>
              <a:cxn ang="0">
                <a:pos x="40" y="872"/>
              </a:cxn>
              <a:cxn ang="0">
                <a:pos x="0" y="800"/>
              </a:cxn>
              <a:cxn ang="0">
                <a:pos x="56" y="672"/>
              </a:cxn>
              <a:cxn ang="0">
                <a:pos x="72" y="648"/>
              </a:cxn>
              <a:cxn ang="0">
                <a:pos x="136" y="632"/>
              </a:cxn>
              <a:cxn ang="0">
                <a:pos x="328" y="680"/>
              </a:cxn>
              <a:cxn ang="0">
                <a:pos x="360" y="784"/>
              </a:cxn>
              <a:cxn ang="0">
                <a:pos x="296" y="904"/>
              </a:cxn>
              <a:cxn ang="0">
                <a:pos x="176" y="896"/>
              </a:cxn>
              <a:cxn ang="0">
                <a:pos x="128" y="800"/>
              </a:cxn>
              <a:cxn ang="0">
                <a:pos x="160" y="640"/>
              </a:cxn>
              <a:cxn ang="0">
                <a:pos x="208" y="584"/>
              </a:cxn>
              <a:cxn ang="0">
                <a:pos x="256" y="568"/>
              </a:cxn>
              <a:cxn ang="0">
                <a:pos x="464" y="592"/>
              </a:cxn>
              <a:cxn ang="0">
                <a:pos x="512" y="648"/>
              </a:cxn>
              <a:cxn ang="0">
                <a:pos x="544" y="712"/>
              </a:cxn>
              <a:cxn ang="0">
                <a:pos x="456" y="960"/>
              </a:cxn>
              <a:cxn ang="0">
                <a:pos x="304" y="880"/>
              </a:cxn>
              <a:cxn ang="0">
                <a:pos x="320" y="656"/>
              </a:cxn>
              <a:cxn ang="0">
                <a:pos x="432" y="544"/>
              </a:cxn>
              <a:cxn ang="0">
                <a:pos x="488" y="488"/>
              </a:cxn>
              <a:cxn ang="0">
                <a:pos x="544" y="344"/>
              </a:cxn>
              <a:cxn ang="0">
                <a:pos x="536" y="208"/>
              </a:cxn>
              <a:cxn ang="0">
                <a:pos x="424" y="0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88" name="Freeform 4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/>
            <a:ahLst/>
            <a:cxnLst>
              <a:cxn ang="0">
                <a:pos x="328" y="56"/>
              </a:cxn>
              <a:cxn ang="0">
                <a:pos x="208" y="0"/>
              </a:cxn>
              <a:cxn ang="0">
                <a:pos x="80" y="8"/>
              </a:cxn>
              <a:cxn ang="0">
                <a:pos x="32" y="24"/>
              </a:cxn>
              <a:cxn ang="0">
                <a:pos x="0" y="88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89" name="Freeform 4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/>
            <a:ahLst/>
            <a:cxnLst>
              <a:cxn ang="0">
                <a:pos x="0" y="1079"/>
              </a:cxn>
              <a:cxn ang="0">
                <a:pos x="125" y="820"/>
              </a:cxn>
              <a:cxn ang="0">
                <a:pos x="298" y="577"/>
              </a:cxn>
              <a:cxn ang="0">
                <a:pos x="1090" y="52"/>
              </a:cxn>
              <a:cxn ang="0">
                <a:pos x="1302" y="12"/>
              </a:cxn>
              <a:cxn ang="0">
                <a:pos x="2086" y="36"/>
              </a:cxn>
              <a:cxn ang="0">
                <a:pos x="2416" y="114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grpSp>
        <p:nvGrpSpPr>
          <p:cNvPr id="166952" name="Group 42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32495" name="Freeform 47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/>
            <a:ahLst/>
            <a:cxnLst>
              <a:cxn ang="0">
                <a:pos x="1608" y="290"/>
              </a:cxn>
              <a:cxn ang="0">
                <a:pos x="1427" y="102"/>
              </a:cxn>
              <a:cxn ang="0">
                <a:pos x="1372" y="63"/>
              </a:cxn>
              <a:cxn ang="0">
                <a:pos x="1121" y="0"/>
              </a:cxn>
              <a:cxn ang="0">
                <a:pos x="486" y="31"/>
              </a:cxn>
              <a:cxn ang="0">
                <a:pos x="400" y="55"/>
              </a:cxn>
              <a:cxn ang="0">
                <a:pos x="313" y="86"/>
              </a:cxn>
              <a:cxn ang="0">
                <a:pos x="211" y="133"/>
              </a:cxn>
              <a:cxn ang="0">
                <a:pos x="110" y="188"/>
              </a:cxn>
              <a:cxn ang="0">
                <a:pos x="0" y="275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96" name="Freeform 48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/>
            <a:ahLst/>
            <a:cxnLst>
              <a:cxn ang="0">
                <a:pos x="0" y="471"/>
              </a:cxn>
              <a:cxn ang="0">
                <a:pos x="78" y="322"/>
              </a:cxn>
              <a:cxn ang="0">
                <a:pos x="110" y="291"/>
              </a:cxn>
              <a:cxn ang="0">
                <a:pos x="133" y="251"/>
              </a:cxn>
              <a:cxn ang="0">
                <a:pos x="165" y="228"/>
              </a:cxn>
              <a:cxn ang="0">
                <a:pos x="188" y="204"/>
              </a:cxn>
              <a:cxn ang="0">
                <a:pos x="212" y="173"/>
              </a:cxn>
              <a:cxn ang="0">
                <a:pos x="400" y="47"/>
              </a:cxn>
              <a:cxn ang="0">
                <a:pos x="463" y="16"/>
              </a:cxn>
              <a:cxn ang="0">
                <a:pos x="549" y="0"/>
              </a:cxn>
              <a:cxn ang="0">
                <a:pos x="980" y="32"/>
              </a:cxn>
              <a:cxn ang="0">
                <a:pos x="1067" y="55"/>
              </a:cxn>
              <a:cxn ang="0">
                <a:pos x="1177" y="87"/>
              </a:cxn>
              <a:cxn ang="0">
                <a:pos x="1310" y="157"/>
              </a:cxn>
              <a:cxn ang="0">
                <a:pos x="1388" y="212"/>
              </a:cxn>
              <a:cxn ang="0">
                <a:pos x="1475" y="306"/>
              </a:cxn>
              <a:cxn ang="0">
                <a:pos x="1553" y="393"/>
              </a:cxn>
              <a:cxn ang="0">
                <a:pos x="1600" y="440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98" name="Oval 50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499" name="Oval 51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500" name="Oval 52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501" name="Oval 53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502" name="Oval 5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503" name="Oval 5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504" name="Oval 5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505" name="Oval 5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32506" name="Oval 5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66974" name="Text Box 12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232575" name="Rectangle 127"/>
          <p:cNvSpPr>
            <a:spLocks noChangeArrowheads="1"/>
          </p:cNvSpPr>
          <p:nvPr/>
        </p:nvSpPr>
        <p:spPr bwMode="auto">
          <a:xfrm>
            <a:off x="8088868" y="6523752"/>
            <a:ext cx="3449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٨٠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6976" name="Text Box 128"/>
          <p:cNvSpPr txBox="1">
            <a:spLocks noChangeArrowheads="1"/>
          </p:cNvSpPr>
          <p:nvPr/>
        </p:nvSpPr>
        <p:spPr bwMode="auto">
          <a:xfrm>
            <a:off x="7532688" y="5884863"/>
            <a:ext cx="2682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latin typeface="Arial" charset="0"/>
              </a:rPr>
              <a:t>  </a:t>
            </a:r>
          </a:p>
        </p:txBody>
      </p:sp>
      <p:sp>
        <p:nvSpPr>
          <p:cNvPr id="166977" name="Rectangle 129"/>
          <p:cNvSpPr>
            <a:spLocks noChangeArrowheads="1"/>
          </p:cNvSpPr>
          <p:nvPr/>
        </p:nvSpPr>
        <p:spPr bwMode="auto">
          <a:xfrm>
            <a:off x="7223729" y="6269038"/>
            <a:ext cx="13195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23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124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25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26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93688" y="487364"/>
            <a:ext cx="13842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8513F791-D9B0-80EE-4F22-C7BDBAB1B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738" y="2744788"/>
            <a:ext cx="68262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ن.ف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3F2CA8ED-4B77-CB7B-D29D-502EB0F07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9" y="2382838"/>
            <a:ext cx="723900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ب.ج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E1164D9F-3C02-C643-E5F1-32355A04C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4373563"/>
            <a:ext cx="1225548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square" lIns="90487" tIns="44450" rIns="90487" bIns="44450">
            <a:spAutoFit/>
          </a:bodyPr>
          <a:lstStyle/>
          <a:p>
            <a:pPr algn="l"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أ.ك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43">
            <a:extLst>
              <a:ext uri="{FF2B5EF4-FFF2-40B4-BE49-F238E27FC236}">
                <a16:creationId xmlns:a16="http://schemas.microsoft.com/office/drawing/2014/main" id="{8EAC6AA2-D214-71F2-1CD5-0FF83C51D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076" y="3078163"/>
            <a:ext cx="612346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SA" sz="2400" b="1" i="0" dirty="0" err="1">
                <a:solidFill>
                  <a:schemeClr val="folHlink"/>
                </a:solidFill>
                <a:latin typeface="Arial" charset="0"/>
                <a:ea typeface="Arial" charset="0"/>
                <a:cs typeface="Arial" charset="0"/>
              </a:rPr>
              <a:t>ج.ن</a:t>
            </a:r>
            <a:endParaRPr lang="en-US" sz="2400" b="1" i="0" dirty="0">
              <a:solidFill>
                <a:schemeClr val="folHlink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2417968" y="1335881"/>
            <a:ext cx="2763838" cy="1370013"/>
            <a:chOff x="2412" y="2035"/>
            <a:chExt cx="1741" cy="863"/>
          </a:xfrm>
        </p:grpSpPr>
        <p:sp>
          <p:nvSpPr>
            <p:cNvPr id="232509" name="Rectangle 6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10" name="AutoShape 6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11" name="Rectangle 6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12" name="Rectangle 64"/>
            <p:cNvSpPr>
              <a:spLocks noChangeArrowheads="1"/>
            </p:cNvSpPr>
            <p:nvPr/>
          </p:nvSpPr>
          <p:spPr bwMode="auto">
            <a:xfrm>
              <a:off x="2563" y="2035"/>
              <a:ext cx="98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 rtl="1">
                <a:defRPr/>
              </a:pPr>
              <a:r>
                <a:rPr lang="en-US" sz="2400" b="1" i="0" dirty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ar-SA" sz="2400" b="1" i="0" dirty="0">
                  <a:solidFill>
                    <a:srgbClr val="790015"/>
                  </a:solidFill>
                  <a:latin typeface="Arial" charset="0"/>
                  <a:ea typeface="Arial" charset="0"/>
                  <a:cs typeface="Arial" charset="0"/>
                </a:rPr>
                <a:t>الــخــلــق</a:t>
              </a:r>
              <a:endParaRPr lang="en-US" sz="3600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13" name="Line 6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2659269" y="1686717"/>
            <a:ext cx="2763839" cy="1374775"/>
            <a:chOff x="2412" y="2032"/>
            <a:chExt cx="1741" cy="866"/>
          </a:xfrm>
        </p:grpSpPr>
        <p:sp>
          <p:nvSpPr>
            <p:cNvPr id="232515" name="Rectangle 6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16" name="AutoShape 6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17" name="Rectangle 6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18" name="Rectangle 70"/>
            <p:cNvSpPr>
              <a:spLocks noChangeArrowheads="1"/>
            </p:cNvSpPr>
            <p:nvPr/>
          </p:nvSpPr>
          <p:spPr bwMode="auto">
            <a:xfrm>
              <a:off x="2525" y="2032"/>
              <a:ext cx="84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 rtl="1"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ar-SA" sz="2400" b="1" i="0" dirty="0">
                  <a:solidFill>
                    <a:srgbClr val="790015"/>
                  </a:solidFill>
                  <a:latin typeface="Arial" charset="0"/>
                  <a:ea typeface="Arial" charset="0"/>
                  <a:cs typeface="Arial" charset="0"/>
                </a:rPr>
                <a:t>ابــراهــيــم</a:t>
              </a:r>
              <a:endParaRPr lang="en-US" sz="3600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32519" name="Line 7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72"/>
          <p:cNvGrpSpPr>
            <a:grpSpLocks/>
          </p:cNvGrpSpPr>
          <p:nvPr/>
        </p:nvGrpSpPr>
        <p:grpSpPr bwMode="auto">
          <a:xfrm>
            <a:off x="2938668" y="1666080"/>
            <a:ext cx="2763838" cy="1738313"/>
            <a:chOff x="2412" y="1803"/>
            <a:chExt cx="1741" cy="1095"/>
          </a:xfrm>
        </p:grpSpPr>
        <p:sp>
          <p:nvSpPr>
            <p:cNvPr id="232521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22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23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24" name="Rectangle 76"/>
            <p:cNvSpPr>
              <a:spLocks noChangeArrowheads="1"/>
            </p:cNvSpPr>
            <p:nvPr/>
          </p:nvSpPr>
          <p:spPr bwMode="auto">
            <a:xfrm>
              <a:off x="2554" y="1803"/>
              <a:ext cx="785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 rtl="1">
                <a:defRPr/>
              </a:pPr>
              <a:r>
                <a:rPr lang="en-US" sz="2400" b="1" i="0" dirty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ar-SA" sz="2400" b="1" i="0" dirty="0">
                  <a:solidFill>
                    <a:srgbClr val="790015"/>
                  </a:solidFill>
                  <a:latin typeface="Arial" charset="0"/>
                  <a:ea typeface="Arial" charset="0"/>
                  <a:cs typeface="Arial" charset="0"/>
                </a:rPr>
                <a:t>يـــوســـف</a:t>
              </a:r>
              <a:endParaRPr lang="en-US" sz="3600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32525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8"/>
          <p:cNvGrpSpPr>
            <a:grpSpLocks/>
          </p:cNvGrpSpPr>
          <p:nvPr/>
        </p:nvGrpSpPr>
        <p:grpSpPr bwMode="auto">
          <a:xfrm>
            <a:off x="3230768" y="2305842"/>
            <a:ext cx="2763838" cy="1416050"/>
            <a:chOff x="2412" y="2006"/>
            <a:chExt cx="1741" cy="892"/>
          </a:xfrm>
        </p:grpSpPr>
        <p:sp>
          <p:nvSpPr>
            <p:cNvPr id="232527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28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29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30" name="Rectangle 82"/>
            <p:cNvSpPr>
              <a:spLocks noChangeArrowheads="1"/>
            </p:cNvSpPr>
            <p:nvPr/>
          </p:nvSpPr>
          <p:spPr bwMode="auto">
            <a:xfrm>
              <a:off x="2675" y="2006"/>
              <a:ext cx="77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 rtl="1"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ar-SA" sz="2400" b="1" i="0" dirty="0">
                  <a:solidFill>
                    <a:srgbClr val="790015"/>
                  </a:solidFill>
                  <a:latin typeface="Arial" charset="0"/>
                  <a:ea typeface="Arial" charset="0"/>
                  <a:cs typeface="Arial" charset="0"/>
                </a:rPr>
                <a:t>مــوسى</a:t>
              </a:r>
              <a:endParaRPr lang="en-US" sz="3600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31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3497468" y="2618581"/>
            <a:ext cx="2763838" cy="1408113"/>
            <a:chOff x="2412" y="2011"/>
            <a:chExt cx="1741" cy="887"/>
          </a:xfrm>
        </p:grpSpPr>
        <p:sp>
          <p:nvSpPr>
            <p:cNvPr id="232533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34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35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36" name="Rectangle 88"/>
            <p:cNvSpPr>
              <a:spLocks noChangeArrowheads="1"/>
            </p:cNvSpPr>
            <p:nvPr/>
          </p:nvSpPr>
          <p:spPr bwMode="auto">
            <a:xfrm>
              <a:off x="2667" y="2011"/>
              <a:ext cx="61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 rtl="1"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ar-SA" sz="2400" b="1" i="0" dirty="0">
                  <a:solidFill>
                    <a:srgbClr val="790015"/>
                  </a:solidFill>
                  <a:latin typeface="Arial" charset="0"/>
                  <a:ea typeface="Arial" charset="0"/>
                  <a:cs typeface="Arial" charset="0"/>
                </a:rPr>
                <a:t>يـشــوع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32537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90"/>
          <p:cNvGrpSpPr>
            <a:grpSpLocks/>
          </p:cNvGrpSpPr>
          <p:nvPr/>
        </p:nvGrpSpPr>
        <p:grpSpPr bwMode="auto">
          <a:xfrm>
            <a:off x="3776868" y="2929731"/>
            <a:ext cx="2763838" cy="1401763"/>
            <a:chOff x="2412" y="2015"/>
            <a:chExt cx="1741" cy="883"/>
          </a:xfrm>
        </p:grpSpPr>
        <p:sp>
          <p:nvSpPr>
            <p:cNvPr id="232539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40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41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42" name="Rectangle 94"/>
            <p:cNvSpPr>
              <a:spLocks noChangeArrowheads="1"/>
            </p:cNvSpPr>
            <p:nvPr/>
          </p:nvSpPr>
          <p:spPr bwMode="auto">
            <a:xfrm>
              <a:off x="2596" y="2015"/>
              <a:ext cx="8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 rtl="1"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en-US" sz="1600" b="1" i="0" dirty="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ar-SA" sz="2400" b="1" i="0" dirty="0">
                  <a:solidFill>
                    <a:srgbClr val="790015"/>
                  </a:solidFill>
                  <a:latin typeface="Arial" charset="0"/>
                  <a:ea typeface="Arial" charset="0"/>
                  <a:cs typeface="Arial" charset="0"/>
                </a:rPr>
                <a:t>فـــوضى 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32543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96"/>
          <p:cNvGrpSpPr>
            <a:grpSpLocks/>
          </p:cNvGrpSpPr>
          <p:nvPr/>
        </p:nvGrpSpPr>
        <p:grpSpPr bwMode="auto">
          <a:xfrm>
            <a:off x="4068968" y="3305967"/>
            <a:ext cx="2763838" cy="1343025"/>
            <a:chOff x="2412" y="2052"/>
            <a:chExt cx="1741" cy="846"/>
          </a:xfrm>
        </p:grpSpPr>
        <p:sp>
          <p:nvSpPr>
            <p:cNvPr id="232545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46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47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48" name="Rectangle 100"/>
            <p:cNvSpPr>
              <a:spLocks noChangeArrowheads="1"/>
            </p:cNvSpPr>
            <p:nvPr/>
          </p:nvSpPr>
          <p:spPr bwMode="auto">
            <a:xfrm>
              <a:off x="2590" y="2056"/>
              <a:ext cx="78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 rtl="1"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</a:rPr>
                <a:t> </a:t>
              </a:r>
              <a:r>
                <a:rPr lang="en-US" sz="2400" b="1" i="0" dirty="0">
                  <a:solidFill>
                    <a:srgbClr val="790015"/>
                  </a:solidFill>
                  <a:latin typeface="Helvetica" charset="0"/>
                </a:rPr>
                <a:t>  </a:t>
              </a:r>
              <a:r>
                <a:rPr lang="ar-SA" sz="2400" b="1" i="0" dirty="0">
                  <a:solidFill>
                    <a:srgbClr val="790015"/>
                  </a:solidFill>
                  <a:latin typeface="Arial" charset="0"/>
                  <a:ea typeface="Arial" charset="0"/>
                  <a:cs typeface="Arial" charset="0"/>
                </a:rPr>
                <a:t>المــلكــية</a:t>
              </a:r>
              <a:endParaRPr lang="en-US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32549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102"/>
          <p:cNvGrpSpPr>
            <a:grpSpLocks/>
          </p:cNvGrpSpPr>
          <p:nvPr/>
        </p:nvGrpSpPr>
        <p:grpSpPr bwMode="auto">
          <a:xfrm>
            <a:off x="4310268" y="3586956"/>
            <a:ext cx="2763838" cy="1417638"/>
            <a:chOff x="2412" y="2005"/>
            <a:chExt cx="1741" cy="893"/>
          </a:xfrm>
        </p:grpSpPr>
        <p:sp>
          <p:nvSpPr>
            <p:cNvPr id="232551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52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53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54" name="Rectangle 106"/>
            <p:cNvSpPr>
              <a:spLocks noChangeArrowheads="1"/>
            </p:cNvSpPr>
            <p:nvPr/>
          </p:nvSpPr>
          <p:spPr bwMode="auto">
            <a:xfrm>
              <a:off x="2622" y="2005"/>
              <a:ext cx="777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 rtl="1">
                <a:defRPr/>
              </a:pPr>
              <a:r>
                <a:rPr lang="en-US" sz="1800" b="1" i="0" dirty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ar-SA" b="1" i="0" dirty="0" err="1">
                  <a:solidFill>
                    <a:srgbClr val="790015"/>
                  </a:solidFill>
                  <a:latin typeface="Arial" charset="0"/>
                  <a:ea typeface="Arial" charset="0"/>
                  <a:cs typeface="Arial" charset="0"/>
                </a:rPr>
                <a:t>الســـبى</a:t>
              </a:r>
              <a:endParaRPr lang="en-US" sz="4000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32555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8"/>
          <p:cNvGrpSpPr>
            <a:grpSpLocks/>
          </p:cNvGrpSpPr>
          <p:nvPr/>
        </p:nvGrpSpPr>
        <p:grpSpPr bwMode="auto">
          <a:xfrm>
            <a:off x="4615068" y="3990180"/>
            <a:ext cx="2760663" cy="1339850"/>
            <a:chOff x="2652" y="2267"/>
            <a:chExt cx="1739" cy="844"/>
          </a:xfrm>
        </p:grpSpPr>
        <p:sp>
          <p:nvSpPr>
            <p:cNvPr id="232557" name="Rectangle 109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58" name="AutoShape 110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59" name="Rectangle 111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60" name="Rectangle 112"/>
            <p:cNvSpPr>
              <a:spLocks noChangeArrowheads="1"/>
            </p:cNvSpPr>
            <p:nvPr/>
          </p:nvSpPr>
          <p:spPr bwMode="auto">
            <a:xfrm>
              <a:off x="2903" y="2267"/>
              <a:ext cx="72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l" rtl="1">
                <a:defRPr/>
              </a:pPr>
              <a:r>
                <a:rPr lang="en-US" sz="2400" b="1" i="0" dirty="0">
                  <a:solidFill>
                    <a:srgbClr val="790015"/>
                  </a:solidFill>
                  <a:latin typeface="Helvetica" charset="0"/>
                </a:rPr>
                <a:t>   </a:t>
              </a:r>
              <a:r>
                <a:rPr lang="ar-SA" sz="2400" b="1" i="0" dirty="0">
                  <a:solidFill>
                    <a:srgbClr val="790015"/>
                  </a:solidFill>
                  <a:latin typeface="Arial" charset="0"/>
                  <a:ea typeface="Arial" charset="0"/>
                  <a:cs typeface="Arial" charset="0"/>
                </a:rPr>
                <a:t>صــمــت</a:t>
              </a:r>
              <a:endParaRPr lang="en-US" sz="3600" b="1" i="0" dirty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2" name="Group 113"/>
          <p:cNvGrpSpPr>
            <a:grpSpLocks/>
          </p:cNvGrpSpPr>
          <p:nvPr/>
        </p:nvGrpSpPr>
        <p:grpSpPr bwMode="auto">
          <a:xfrm>
            <a:off x="4881768" y="4345780"/>
            <a:ext cx="2762250" cy="1479550"/>
            <a:chOff x="3948" y="107"/>
            <a:chExt cx="1740" cy="932"/>
          </a:xfrm>
        </p:grpSpPr>
        <p:sp>
          <p:nvSpPr>
            <p:cNvPr id="232562" name="Rectangle 114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63" name="AutoShape 115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64" name="Rectangle 116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grpSp>
          <p:nvGrpSpPr>
            <p:cNvPr id="166981" name="Group 117"/>
            <p:cNvGrpSpPr>
              <a:grpSpLocks/>
            </p:cNvGrpSpPr>
            <p:nvPr/>
          </p:nvGrpSpPr>
          <p:grpSpPr bwMode="auto">
            <a:xfrm>
              <a:off x="4041" y="134"/>
              <a:ext cx="744" cy="311"/>
              <a:chOff x="3076" y="3101"/>
              <a:chExt cx="584" cy="258"/>
            </a:xfrm>
          </p:grpSpPr>
          <p:sp>
            <p:nvSpPr>
              <p:cNvPr id="232566" name="Rectangle 118"/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6" cy="2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>
                  <a:defRPr/>
                </a:pPr>
                <a:r>
                  <a:rPr lang="en-US" b="1" i="0">
                    <a:solidFill>
                      <a:srgbClr val="790015"/>
                    </a:solidFill>
                    <a:latin typeface="Helvetica" charset="0"/>
                  </a:rPr>
                  <a:t>   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232567" name="Rectangle 119"/>
              <p:cNvSpPr>
                <a:spLocks noChangeArrowheads="1"/>
              </p:cNvSpPr>
              <p:nvPr/>
            </p:nvSpPr>
            <p:spPr bwMode="auto">
              <a:xfrm>
                <a:off x="3076" y="3101"/>
                <a:ext cx="584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rtl="1">
                  <a:defRPr/>
                </a:pPr>
                <a:r>
                  <a:rPr lang="ar-SA" sz="3200" b="1" i="0" dirty="0">
                    <a:solidFill>
                      <a:srgbClr val="790015"/>
                    </a:solidFill>
                    <a:latin typeface="Arial" charset="0"/>
                    <a:ea typeface="Arial" charset="0"/>
                    <a:cs typeface="Arial" charset="0"/>
                  </a:rPr>
                  <a:t>يســـــوع</a:t>
                </a:r>
                <a:endParaRPr lang="en-US" sz="4400" b="1" i="0" dirty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232568" name="Line 120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232569" name="Line 121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354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3306763" y="1261375"/>
            <a:ext cx="4899025" cy="37856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EG" sz="6000" i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الان دورك</a:t>
            </a:r>
            <a:r>
              <a:rPr lang="ar-LB" sz="6000" i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م</a:t>
            </a:r>
            <a:r>
              <a:rPr lang="ar-EG" sz="6000" i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 لت</a:t>
            </a:r>
            <a:r>
              <a:rPr lang="ar-LB" sz="6000" i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رسموا</a:t>
            </a:r>
            <a:r>
              <a:rPr lang="ar-EG" sz="6000" i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خريطة </a:t>
            </a:r>
            <a:r>
              <a:rPr lang="ar-LB" sz="6000" i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ا</a:t>
            </a:r>
            <a:r>
              <a:rPr lang="ar-EG" sz="6000" i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لشرق الأدنى الخاصة بك</a:t>
            </a:r>
            <a:r>
              <a:rPr lang="ar-LB" sz="6000" i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م</a:t>
            </a:r>
            <a:r>
              <a:rPr lang="ar-EG" sz="6000" i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..</a:t>
            </a:r>
            <a:r>
              <a:rPr lang="ar-LB" sz="6000" i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5400" b="1" i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8965" name="Text Box 8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5" y="1624013"/>
            <a:ext cx="2527300" cy="3408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9" name="Text Box 13"/>
          <p:cNvSpPr txBox="1">
            <a:spLocks noChangeArrowheads="1"/>
          </p:cNvSpPr>
          <p:nvPr/>
        </p:nvSpPr>
        <p:spPr bwMode="auto">
          <a:xfrm>
            <a:off x="441324" y="5835877"/>
            <a:ext cx="6581267" cy="523220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 anchor="ctr">
            <a:spAutoFit/>
          </a:bodyPr>
          <a:lstStyle/>
          <a:p>
            <a:pPr rtl="1">
              <a:spcBef>
                <a:spcPct val="50000"/>
              </a:spcBef>
              <a:defRPr/>
            </a:pPr>
            <a:r>
              <a:rPr lang="ar-LB" i="0" dirty="0">
                <a:latin typeface="Arial" charset="0"/>
                <a:ea typeface="Arial" charset="0"/>
                <a:cs typeface="Arial" charset="0"/>
              </a:rPr>
              <a:t>يوجد خر</a:t>
            </a:r>
            <a:r>
              <a:rPr lang="ar-SA" i="0" dirty="0" err="1">
                <a:latin typeface="Arial" charset="0"/>
                <a:ea typeface="Arial" charset="0"/>
                <a:cs typeface="Arial" charset="0"/>
              </a:rPr>
              <a:t>ائط</a:t>
            </a:r>
            <a:r>
              <a:rPr lang="ar-SA" i="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ar-LB" i="0" dirty="0">
                <a:latin typeface="Arial" charset="0"/>
                <a:ea typeface="Arial" charset="0"/>
                <a:cs typeface="Arial" charset="0"/>
              </a:rPr>
              <a:t>كاملة في كتيب دليل الطالب </a:t>
            </a:r>
            <a:r>
              <a:rPr lang="ar-SA" i="0" dirty="0">
                <a:latin typeface="Arial" charset="0"/>
                <a:ea typeface="Arial" charset="0"/>
                <a:cs typeface="Arial" charset="0"/>
              </a:rPr>
              <a:t>رقم ٣٠</a:t>
            </a:r>
            <a:endParaRPr lang="en-US" b="1" i="0" dirty="0">
              <a:solidFill>
                <a:srgbClr val="FFFF00"/>
              </a:solidFill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8088868" y="6523752"/>
            <a:ext cx="34496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ar-SA" sz="1000" b="1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٨١</a:t>
            </a:r>
            <a:endParaRPr lang="en-US" sz="1000" b="1" i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8969" name="Rectangle 17"/>
          <p:cNvSpPr>
            <a:spLocks noChangeArrowheads="1"/>
          </p:cNvSpPr>
          <p:nvPr/>
        </p:nvSpPr>
        <p:spPr bwMode="auto">
          <a:xfrm>
            <a:off x="7223728" y="6248400"/>
            <a:ext cx="15329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rtl="1"/>
            <a:r>
              <a:rPr lang="ar-SA" sz="12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كتيب ص ١٥-١٦</a:t>
            </a:r>
            <a:endParaRPr lang="en-US" sz="1200" b="1" i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27">
            <a:extLst>
              <a:ext uri="{FF2B5EF4-FFF2-40B4-BE49-F238E27FC236}">
                <a16:creationId xmlns:a16="http://schemas.microsoft.com/office/drawing/2014/main" id="{4C2CCBC2-556F-420F-B8BD-6AA9B09C7A51}"/>
              </a:ext>
            </a:extLst>
          </p:cNvPr>
          <p:cNvGrpSpPr>
            <a:grpSpLocks/>
          </p:cNvGrpSpPr>
          <p:nvPr/>
        </p:nvGrpSpPr>
        <p:grpSpPr bwMode="auto">
          <a:xfrm>
            <a:off x="7938" y="-9387"/>
            <a:ext cx="1978025" cy="1955800"/>
            <a:chOff x="0" y="0"/>
            <a:chExt cx="1246" cy="1232"/>
          </a:xfrm>
        </p:grpSpPr>
        <p:sp>
          <p:nvSpPr>
            <p:cNvPr id="12" name="Rectangle 28">
              <a:extLst>
                <a:ext uri="{FF2B5EF4-FFF2-40B4-BE49-F238E27FC236}">
                  <a16:creationId xmlns:a16="http://schemas.microsoft.com/office/drawing/2014/main" id="{8481AA31-AFE6-49AE-AF1C-D99A0B607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3" name="Rectangle 29">
              <a:extLst>
                <a:ext uri="{FF2B5EF4-FFF2-40B4-BE49-F238E27FC236}">
                  <a16:creationId xmlns:a16="http://schemas.microsoft.com/office/drawing/2014/main" id="{E60C72B3-A4D6-45F1-A8B5-F589AEAF1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4" name="Rectangle 30">
              <a:extLst>
                <a:ext uri="{FF2B5EF4-FFF2-40B4-BE49-F238E27FC236}">
                  <a16:creationId xmlns:a16="http://schemas.microsoft.com/office/drawing/2014/main" id="{9F7C3733-1227-428E-A211-DB3E3AE093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98463" y="311288"/>
            <a:ext cx="12033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>
              <a:defRPr/>
            </a:pPr>
            <a:r>
              <a:rPr lang="ar-EG" sz="3200" b="1" i="0">
                <a:solidFill>
                  <a:srgbClr val="FFD34A"/>
                </a:solidFill>
                <a:latin typeface="Arial" charset="0"/>
                <a:ea typeface="Arial" charset="0"/>
                <a:cs typeface="Arial" charset="0"/>
              </a:rPr>
              <a:t>تحديد الموقع</a:t>
            </a:r>
            <a:endParaRPr lang="en-US" sz="3200" b="1" i="0" dirty="0">
              <a:solidFill>
                <a:srgbClr val="FFD34A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1638793" y="2281736"/>
            <a:ext cx="6769731" cy="1123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>
              <a:defRPr/>
            </a:pPr>
            <a:r>
              <a:rPr lang="ar-SA" altLang="ja-JP" sz="4400" i="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"أين هو هذا المكان, على أي حال؟"</a:t>
            </a:r>
            <a:endParaRPr lang="en-US" sz="4400" i="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638793" y="831273"/>
            <a:ext cx="6776335" cy="15437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>
              <a:defRPr/>
            </a:pPr>
            <a:r>
              <a:rPr lang="ar-SA" sz="6000" b="1" i="0" dirty="0">
                <a:solidFill>
                  <a:srgbClr val="FAFD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التسلسل الزمني السريع</a:t>
            </a:r>
            <a:endParaRPr lang="en-US" sz="6000" b="1" i="0" dirty="0">
              <a:solidFill>
                <a:srgbClr val="FAFD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731242" y="4151301"/>
            <a:ext cx="6577012" cy="1603375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-110" charset="0"/>
                <a:ea typeface="+mn-ea"/>
                <a:cs typeface="+mn-cs"/>
              </a:endParaRPr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 anchor="ctr"/>
            <a:lstStyle/>
            <a:p>
              <a:pPr>
                <a:defRPr/>
              </a:pPr>
              <a:r>
                <a:rPr lang="ar-SA" altLang="ja-JP" sz="44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"ستعرف </a:t>
              </a:r>
              <a:r>
                <a:rPr lang="ar-LB" altLang="ja-JP" sz="44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أين هو</a:t>
              </a:r>
              <a:r>
                <a:rPr lang="ar-SA" altLang="ja-JP" sz="44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هذا المكان، بعد كل شيء!"</a:t>
              </a:r>
              <a:endParaRPr lang="en-US" sz="44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3060" name="Text Box 12"/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sp>
        <p:nvSpPr>
          <p:cNvPr id="173062" name="Rectangle 19"/>
          <p:cNvSpPr>
            <a:spLocks noChangeArrowheads="1"/>
          </p:cNvSpPr>
          <p:nvPr/>
        </p:nvSpPr>
        <p:spPr bwMode="auto">
          <a:xfrm>
            <a:off x="7067550" y="6269038"/>
            <a:ext cx="16319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latin typeface="Arial" charset="0"/>
              </a:rPr>
              <a:t>Handbook pg. 15-16</a:t>
            </a:r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sp>
        <p:nvSpPr>
          <p:cNvPr id="260099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 i="0">
              <a:solidFill>
                <a:srgbClr val="FFEC14"/>
              </a:solidFill>
              <a:latin typeface="Times" pitchFamily="-110" charset="0"/>
              <a:ea typeface="+mn-ea"/>
              <a:cs typeface="+mn-cs"/>
            </a:endParaRP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2730500" y="881284"/>
            <a:ext cx="57007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rtl="1">
              <a:spcBef>
                <a:spcPct val="50000"/>
              </a:spcBef>
              <a:defRPr/>
            </a:pPr>
            <a:r>
              <a:rPr lang="ar-LB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إلى الآن في</a:t>
            </a:r>
            <a:r>
              <a:rPr lang="ar-SA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LB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ar-SA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الكتاب المقدس</a:t>
            </a:r>
            <a:r>
              <a:rPr lang="ar-LB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...بالأساس"</a:t>
            </a:r>
            <a:r>
              <a:rPr lang="ar-SA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، </a:t>
            </a:r>
            <a:r>
              <a:rPr lang="ar-LB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أصبح</a:t>
            </a:r>
            <a:r>
              <a:rPr lang="ar-SA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في تفكيرك</a:t>
            </a:r>
            <a:r>
              <a:rPr lang="ar-LB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</a:t>
            </a:r>
            <a:r>
              <a:rPr lang="ar-SA" b="1" i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b="1" i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1606549" y="2184982"/>
            <a:ext cx="68246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فكرة تسمى "ملف الكتاب المقدس"</a:t>
            </a:r>
          </a:p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المفتاح العقلي لفتح "ملف الكتاب المقدس" - </a:t>
            </a:r>
            <a:r>
              <a:rPr lang="ar-LB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خ</a:t>
            </a:r>
            <a:r>
              <a:rPr lang="ar-SA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ar-LB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ص</a:t>
            </a:r>
            <a:r>
              <a:rPr lang="ar-SA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LB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ي</a:t>
            </a:r>
            <a:endParaRPr lang="ar-SA" sz="2400" b="1" i="0" dirty="0">
              <a:solidFill>
                <a:srgbClr val="FFCC18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خريطة ذهنية تحدد الأحداث ال</a:t>
            </a:r>
            <a:r>
              <a:rPr lang="ar-LB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كتابي</a:t>
            </a:r>
            <a:r>
              <a:rPr lang="ar-SA" sz="2400" b="1" i="0" dirty="0">
                <a:solidFill>
                  <a:srgbClr val="FFCC18"/>
                </a:solidFill>
                <a:effectLst>
                  <a:outerShdw blurRad="50800" dist="63500" dir="2700000" algn="tl" rotWithShape="0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ة الرئيسية</a:t>
            </a:r>
            <a:endParaRPr lang="en-US" sz="2400" b="1" i="0" dirty="0">
              <a:solidFill>
                <a:srgbClr val="FFCC18"/>
              </a:solidFill>
              <a:effectLst>
                <a:outerShdw blurRad="50800" dist="63500" dir="2700000" algn="tl" rotWithShape="0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102" name="AutoShape 6"/>
          <p:cNvSpPr>
            <a:spLocks noChangeArrowheads="1"/>
          </p:cNvSpPr>
          <p:nvPr/>
        </p:nvSpPr>
        <p:spPr bwMode="auto">
          <a:xfrm>
            <a:off x="1596523" y="3220032"/>
            <a:ext cx="6834689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146050" y="4086401"/>
            <a:ext cx="8247063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rtl="1">
              <a:spcBef>
                <a:spcPct val="50000"/>
              </a:spcBef>
              <a:defRPr/>
            </a:pPr>
            <a:r>
              <a:rPr lang="ar-SA" sz="2400" b="1" i="0" dirty="0">
                <a:solidFill>
                  <a:srgbClr val="FFEA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جوهر "قصة" الكتاب المقدس: "التسلسل الزمني السريع"</a:t>
            </a:r>
            <a:endParaRPr lang="en-US" sz="2400" b="1" i="0" dirty="0">
              <a:solidFill>
                <a:srgbClr val="43F2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8631238" y="6375400"/>
            <a:ext cx="30638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260109" name="AutoShape 13"/>
          <p:cNvSpPr>
            <a:spLocks noChangeArrowheads="1"/>
          </p:cNvSpPr>
          <p:nvPr/>
        </p:nvSpPr>
        <p:spPr bwMode="auto">
          <a:xfrm>
            <a:off x="1596523" y="3978706"/>
            <a:ext cx="6834689" cy="6794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2" grpId="0" animBg="1"/>
      <p:bldP spid="260106" grpId="0" autoUpdateAnimBg="0"/>
      <p:bldP spid="26010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876" y="-101832"/>
            <a:ext cx="9234884" cy="695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 rot="21121774">
            <a:off x="-95076" y="1916318"/>
            <a:ext cx="9144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</p:spPr>
        <p:txBody>
          <a:bodyPr>
            <a:spAutoFit/>
            <a:scene3d>
              <a:camera prst="perspectiveFront" fov="1800000">
                <a:rot lat="1140000" lon="1620000" rev="0"/>
              </a:camera>
              <a:lightRig rig="threePt" dir="t"/>
            </a:scene3d>
            <a:sp3d z="6350"/>
          </a:bodyPr>
          <a:lstStyle>
            <a:lvl1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2pPr>
            <a:lvl3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3pPr>
            <a:lvl4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4pPr>
            <a:lvl5pPr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FFA27C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9600" b="1" i="1" u="none" strike="noStrike" kern="1200" cap="none" spc="0" normalizeH="0" baseline="0" noProof="0" dirty="0">
                <a:ln>
                  <a:noFill/>
                </a:ln>
                <a:solidFill>
                  <a:srgbClr val="F6FE0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Times Roman" pitchFamily="2" charset="0"/>
              </a:rPr>
              <a:t>الكتاب المقدس</a:t>
            </a:r>
            <a:r>
              <a:rPr lang="ar-LB" sz="9600" b="1" dirty="0">
                <a:solidFill>
                  <a:srgbClr val="F6FE0A"/>
                </a:solidFill>
                <a:latin typeface="Arial" panose="020B0604020202020204" pitchFamily="34" charset="0"/>
                <a:cs typeface="Arial" panose="020B0604020202020204" pitchFamily="34" charset="0"/>
                <a:sym typeface="Times Roman" pitchFamily="2" charset="0"/>
              </a:rPr>
              <a:t>... بال</a:t>
            </a:r>
            <a:r>
              <a:rPr kumimoji="0" lang="ar-JO" sz="9600" b="1" i="1" u="none" strike="noStrike" kern="1200" cap="none" spc="0" normalizeH="0" baseline="0" noProof="0" dirty="0">
                <a:ln>
                  <a:noFill/>
                </a:ln>
                <a:solidFill>
                  <a:srgbClr val="F6FE0A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Times Roman" pitchFamily="2" charset="0"/>
              </a:rPr>
              <a:t>أساس</a:t>
            </a:r>
            <a:endParaRPr kumimoji="0" lang="en-US" sz="9600" b="0" i="1" u="none" strike="noStrike" kern="1200" cap="none" spc="0" normalizeH="0" baseline="0" noProof="0" dirty="0">
              <a:ln>
                <a:noFill/>
              </a:ln>
              <a:solidFill>
                <a:srgbClr val="F6FE0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Times Roman" pitchFamily="2" charset="0"/>
            </a:endParaRPr>
          </a:p>
        </p:txBody>
      </p:sp>
      <p:sp>
        <p:nvSpPr>
          <p:cNvPr id="175107" name="Text Box 22"/>
          <p:cNvSpPr txBox="1">
            <a:spLocks noChangeArrowheads="1"/>
          </p:cNvSpPr>
          <p:nvPr/>
        </p:nvSpPr>
        <p:spPr bwMode="auto">
          <a:xfrm>
            <a:off x="18876" y="5446628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sym typeface="Times Roman" pitchFamily="2" charset="0"/>
              </a:rPr>
              <a:t>©2006 TBBMI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CED581-09FC-2C49-B835-F8805E330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2" y="5029200"/>
            <a:ext cx="9252520" cy="1828801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1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Calibri" panose="020F0502020204030204" pitchFamily="34" charset="0"/>
                <a:cs typeface="Arial" panose="020B0604020202020204" pitchFamily="34" charset="0"/>
              </a:rPr>
              <a:t>الكتاب المقدس بشكل اساسي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Calibri" panose="020F0502020204030204" pitchFamily="34" charset="0"/>
                <a:cs typeface="Arial" panose="020B0604020202020204" pitchFamily="34" charset="0"/>
              </a:rPr>
              <a:t>تصميم دكتور جون فريمان تكساس, الولايات </a:t>
            </a:r>
            <a:r>
              <a:rPr kumimoji="0" lang="ar-EG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Calibri" panose="020F0502020204030204" pitchFamily="34" charset="0"/>
                <a:cs typeface="Arial" panose="020B0604020202020204" pitchFamily="34" charset="0"/>
              </a:rPr>
              <a:t>المتحده</a:t>
            </a: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ar-EG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Calibri" panose="020F0502020204030204" pitchFamily="34" charset="0"/>
                <a:cs typeface="Arial" panose="020B0604020202020204" pitchFamily="34" charset="0"/>
              </a:rPr>
              <a:t>الامريكيه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Calibri" panose="020F0502020204030204" pitchFamily="34" charset="0"/>
                <a:cs typeface="Arial" panose="020B0604020202020204" pitchFamily="34" charset="0"/>
              </a:rPr>
              <a:t>تدريس دكتور ريك </a:t>
            </a:r>
            <a:r>
              <a:rPr kumimoji="0" lang="ar-EG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Calibri" panose="020F0502020204030204" pitchFamily="34" charset="0"/>
                <a:cs typeface="Arial" panose="020B0604020202020204" pitchFamily="34" charset="0"/>
              </a:rPr>
              <a:t>جريفيث</a:t>
            </a: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Calibri" panose="020F0502020204030204" pitchFamily="34" charset="0"/>
                <a:cs typeface="Arial" panose="020B0604020202020204" pitchFamily="34" charset="0"/>
              </a:rPr>
              <a:t> كليه دراسات الكتاب </a:t>
            </a:r>
            <a:r>
              <a:rPr kumimoji="0" lang="ar-EG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Calibri" panose="020F0502020204030204" pitchFamily="34" charset="0"/>
                <a:cs typeface="Arial" panose="020B0604020202020204" pitchFamily="34" charset="0"/>
              </a:rPr>
              <a:t>المقدرس</a:t>
            </a:r>
            <a:r>
              <a:rPr kumimoji="0" lang="ar-EG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ar-EG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Calibri" panose="020F0502020204030204" pitchFamily="34" charset="0"/>
                <a:cs typeface="Arial" panose="020B0604020202020204" pitchFamily="34" charset="0"/>
              </a:rPr>
              <a:t>سنغافوره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www.biblestudydownloads.org</a:t>
            </a:r>
            <a:r>
              <a:rPr kumimoji="0" lang="ar-EG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/>
                <a:ea typeface="Calibri" panose="020F0502020204030204" pitchFamily="34" charset="0"/>
                <a:cs typeface="Arial" panose="020B0604020202020204" pitchFamily="34" charset="0"/>
              </a:rPr>
              <a:t>جميع الملفات متاحه بالعديد من اللغات للتنزيل المجاني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000347"/>
      </p:ext>
    </p:extLst>
  </p:cSld>
  <p:clrMapOvr>
    <a:masterClrMapping/>
  </p:clrMapOvr>
  <p:transition spd="med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ar-SA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الكتاب المقدس ربط أساسا في </a:t>
            </a:r>
            <a:r>
              <a:rPr lang="en-US" sz="24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ar-SA" sz="4000" b="1" i="0" dirty="0">
                <a:solidFill>
                  <a:srgbClr val="FFFFFF"/>
                </a:solidFill>
                <a:latin typeface="Arial" charset="0"/>
                <a:cs typeface="Arial" charset="0"/>
              </a:rPr>
              <a:t>احصل على هذا العرض التقديمي مجانا!</a:t>
            </a:r>
            <a:endParaRPr lang="en-US" sz="1400" b="1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84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-110" charset="0"/>
              <a:ea typeface="+mn-ea"/>
              <a:cs typeface="+mn-cs"/>
            </a:endParaRPr>
          </a:p>
        </p:txBody>
      </p:sp>
      <p:sp>
        <p:nvSpPr>
          <p:cNvPr id="177154" name="Text Box 13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i="1">
                <a:solidFill>
                  <a:schemeClr val="hlink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latin typeface="Arial" charset="0"/>
              </a:rPr>
              <a:t>©2006 TBBMI</a:t>
            </a:r>
          </a:p>
        </p:txBody>
      </p:sp>
      <p:sp>
        <p:nvSpPr>
          <p:cNvPr id="235534" name="Rectangle 14"/>
          <p:cNvSpPr>
            <a:spLocks noChangeArrowheads="1"/>
          </p:cNvSpPr>
          <p:nvPr/>
        </p:nvSpPr>
        <p:spPr bwMode="auto">
          <a:xfrm>
            <a:off x="7581900" y="6526213"/>
            <a:ext cx="73660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9.65.02.</a:t>
            </a:r>
          </a:p>
        </p:txBody>
      </p:sp>
      <p:sp>
        <p:nvSpPr>
          <p:cNvPr id="235535" name="Rectangle 15"/>
          <p:cNvSpPr>
            <a:spLocks noChangeArrowheads="1"/>
          </p:cNvSpPr>
          <p:nvPr/>
        </p:nvSpPr>
        <p:spPr bwMode="auto">
          <a:xfrm>
            <a:off x="8091488" y="6524625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</p:spTree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1" u="none" strike="noStrike" cap="none" normalizeH="0" baseline="0">
            <a:ln>
              <a:noFill/>
            </a:ln>
            <a:solidFill>
              <a:schemeClr val="hlink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-110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1A0004"/>
    </a:dk1>
    <a:lt1>
      <a:srgbClr val="FFFFFF"/>
    </a:lt1>
    <a:dk2>
      <a:srgbClr val="474747"/>
    </a:dk2>
    <a:lt2>
      <a:srgbClr val="FFD34A"/>
    </a:lt2>
    <a:accent1>
      <a:srgbClr val="114FFB"/>
    </a:accent1>
    <a:accent2>
      <a:srgbClr val="790015"/>
    </a:accent2>
    <a:accent3>
      <a:srgbClr val="B1B1B1"/>
    </a:accent3>
    <a:accent4>
      <a:srgbClr val="DADADA"/>
    </a:accent4>
    <a:accent5>
      <a:srgbClr val="AAB2FD"/>
    </a:accent5>
    <a:accent6>
      <a:srgbClr val="6D0012"/>
    </a:accent6>
    <a:hlink>
      <a:srgbClr val="FFFFFF"/>
    </a:hlink>
    <a:folHlink>
      <a:srgbClr val="CECEC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23184</TotalTime>
  <Pages>43</Pages>
  <Words>6530</Words>
  <Application>Microsoft Macintosh PowerPoint</Application>
  <PresentationFormat>On-screen Show (4:3)</PresentationFormat>
  <Paragraphs>1489</Paragraphs>
  <Slides>96</Slides>
  <Notes>96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96</vt:i4>
      </vt:variant>
    </vt:vector>
  </HeadingPairs>
  <TitlesOfParts>
    <vt:vector size="111" baseType="lpstr">
      <vt:lpstr>Times</vt:lpstr>
      <vt:lpstr>Aharoni</vt:lpstr>
      <vt:lpstr>Arial</vt:lpstr>
      <vt:lpstr>Arial Black</vt:lpstr>
      <vt:lpstr>Calibri</vt:lpstr>
      <vt:lpstr>Comic Sans MS</vt:lpstr>
      <vt:lpstr>Helvetica</vt:lpstr>
      <vt:lpstr>Monotype Sorts</vt:lpstr>
      <vt:lpstr>Times New Roman</vt:lpstr>
      <vt:lpstr>Wingdings</vt:lpstr>
      <vt:lpstr>untitled 2</vt:lpstr>
      <vt:lpstr>Orbit</vt:lpstr>
      <vt:lpstr>49_Blank Presentation</vt:lpstr>
      <vt:lpstr>2_Default Design</vt:lpstr>
      <vt:lpstr>untitled 1</vt:lpstr>
      <vt:lpstr>PowerPoint Presentation</vt:lpstr>
      <vt:lpstr>PowerPoint Presentation</vt:lpstr>
      <vt:lpstr>افتح "ملف كتابك المقدس" </vt:lpstr>
      <vt:lpstr>ملف مؤلف من10 مجلدات</vt:lpstr>
      <vt:lpstr>طريقة جديدة لحفظ ملف الكتاب المقدس في عقلك"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المياه في الشرق الأوسط</vt:lpstr>
      <vt:lpstr>الحدود القبلية لإسرائيل</vt:lpstr>
      <vt:lpstr>آلهة الأمم</vt:lpstr>
      <vt:lpstr>غزوتان  (قضاة 10: 8)  </vt:lpstr>
      <vt:lpstr>الغزوات الشرقية (قضاة 10: 9)  </vt:lpstr>
      <vt:lpstr>أنهار ومناطق  الأردن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الكتاب المقدس ربط أساسا في BibleStudyDownloads.org</vt:lpstr>
      <vt:lpstr>PowerPoint Presentation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676</cp:revision>
  <cp:lastPrinted>2003-03-25T20:50:53Z</cp:lastPrinted>
  <dcterms:created xsi:type="dcterms:W3CDTF">2003-03-13T21:44:32Z</dcterms:created>
  <dcterms:modified xsi:type="dcterms:W3CDTF">2023-10-31T08:54:44Z</dcterms:modified>
</cp:coreProperties>
</file>