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3" r:id="rId3"/>
    <p:sldMasterId id="2147483695" r:id="rId4"/>
    <p:sldMasterId id="2147483707" r:id="rId5"/>
    <p:sldMasterId id="2147483721" r:id="rId6"/>
  </p:sldMasterIdLst>
  <p:notesMasterIdLst>
    <p:notesMasterId r:id="rId89"/>
  </p:notesMasterIdLst>
  <p:handoutMasterIdLst>
    <p:handoutMasterId r:id="rId90"/>
  </p:handoutMasterIdLst>
  <p:sldIdLst>
    <p:sldId id="749" r:id="rId7"/>
    <p:sldId id="457" r:id="rId8"/>
    <p:sldId id="374" r:id="rId9"/>
    <p:sldId id="414" r:id="rId10"/>
    <p:sldId id="442" r:id="rId11"/>
    <p:sldId id="730" r:id="rId12"/>
    <p:sldId id="333" r:id="rId13"/>
    <p:sldId id="435" r:id="rId14"/>
    <p:sldId id="385" r:id="rId15"/>
    <p:sldId id="316" r:id="rId16"/>
    <p:sldId id="373" r:id="rId17"/>
    <p:sldId id="388" r:id="rId18"/>
    <p:sldId id="416" r:id="rId19"/>
    <p:sldId id="430" r:id="rId20"/>
    <p:sldId id="411" r:id="rId21"/>
    <p:sldId id="354" r:id="rId22"/>
    <p:sldId id="261" r:id="rId23"/>
    <p:sldId id="262" r:id="rId24"/>
    <p:sldId id="299" r:id="rId25"/>
    <p:sldId id="340" r:id="rId26"/>
    <p:sldId id="264" r:id="rId27"/>
    <p:sldId id="371" r:id="rId28"/>
    <p:sldId id="372" r:id="rId29"/>
    <p:sldId id="458" r:id="rId30"/>
    <p:sldId id="750" r:id="rId31"/>
    <p:sldId id="751" r:id="rId32"/>
    <p:sldId id="268" r:id="rId33"/>
    <p:sldId id="436" r:id="rId34"/>
    <p:sldId id="437" r:id="rId35"/>
    <p:sldId id="403" r:id="rId36"/>
    <p:sldId id="260" r:id="rId37"/>
    <p:sldId id="412" r:id="rId38"/>
    <p:sldId id="272" r:id="rId39"/>
    <p:sldId id="317" r:id="rId40"/>
    <p:sldId id="318" r:id="rId41"/>
    <p:sldId id="319" r:id="rId42"/>
    <p:sldId id="320" r:id="rId43"/>
    <p:sldId id="337" r:id="rId44"/>
    <p:sldId id="321" r:id="rId45"/>
    <p:sldId id="270" r:id="rId46"/>
    <p:sldId id="305" r:id="rId47"/>
    <p:sldId id="304" r:id="rId48"/>
    <p:sldId id="275" r:id="rId49"/>
    <p:sldId id="441" r:id="rId50"/>
    <p:sldId id="341" r:id="rId51"/>
    <p:sldId id="449" r:id="rId52"/>
    <p:sldId id="450" r:id="rId53"/>
    <p:sldId id="451" r:id="rId54"/>
    <p:sldId id="279" r:id="rId55"/>
    <p:sldId id="752" r:id="rId56"/>
    <p:sldId id="753" r:id="rId57"/>
    <p:sldId id="280" r:id="rId58"/>
    <p:sldId id="281" r:id="rId59"/>
    <p:sldId id="327" r:id="rId60"/>
    <p:sldId id="282" r:id="rId61"/>
    <p:sldId id="754" r:id="rId62"/>
    <p:sldId id="284" r:id="rId63"/>
    <p:sldId id="283" r:id="rId64"/>
    <p:sldId id="285" r:id="rId65"/>
    <p:sldId id="286" r:id="rId66"/>
    <p:sldId id="287" r:id="rId67"/>
    <p:sldId id="288" r:id="rId68"/>
    <p:sldId id="407" r:id="rId69"/>
    <p:sldId id="445" r:id="rId70"/>
    <p:sldId id="446" r:id="rId71"/>
    <p:sldId id="447" r:id="rId72"/>
    <p:sldId id="448" r:id="rId73"/>
    <p:sldId id="292" r:id="rId74"/>
    <p:sldId id="293" r:id="rId75"/>
    <p:sldId id="294" r:id="rId76"/>
    <p:sldId id="295" r:id="rId77"/>
    <p:sldId id="355" r:id="rId78"/>
    <p:sldId id="351" r:id="rId79"/>
    <p:sldId id="408" r:id="rId80"/>
    <p:sldId id="455" r:id="rId81"/>
    <p:sldId id="444" r:id="rId82"/>
    <p:sldId id="315" r:id="rId83"/>
    <p:sldId id="312" r:id="rId84"/>
    <p:sldId id="410" r:id="rId85"/>
    <p:sldId id="443" r:id="rId86"/>
    <p:sldId id="454" r:id="rId87"/>
    <p:sldId id="456" r:id="rId88"/>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4101">
          <p15:clr>
            <a:srgbClr val="A4A3A4"/>
          </p15:clr>
        </p15:guide>
        <p15:guide id="4" pos="5153">
          <p15:clr>
            <a:srgbClr val="A4A3A4"/>
          </p15:clr>
        </p15:guide>
        <p15:guide id="5" pos="2023">
          <p15:clr>
            <a:srgbClr val="A4A3A4"/>
          </p15:clr>
        </p15:guide>
        <p15:guide id="6" pos="5259">
          <p15:clr>
            <a:srgbClr val="A4A3A4"/>
          </p15:clr>
        </p15:guide>
        <p15:guide id="7" pos="5570">
          <p15:clr>
            <a:srgbClr val="A4A3A4"/>
          </p15:clr>
        </p15:guide>
        <p15:guide id="8"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CC16"/>
    <a:srgbClr val="F37745"/>
    <a:srgbClr val="F27645"/>
    <a:srgbClr val="2C2C3E"/>
    <a:srgbClr val="C0BECC"/>
    <a:srgbClr val="1EAFCC"/>
    <a:srgbClr val="F06157"/>
    <a:srgbClr val="FFB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75387" autoAdjust="0"/>
  </p:normalViewPr>
  <p:slideViewPr>
    <p:cSldViewPr snapToGrid="0">
      <p:cViewPr varScale="1">
        <p:scale>
          <a:sx n="114" d="100"/>
          <a:sy n="114" d="100"/>
        </p:scale>
        <p:origin x="424" y="168"/>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7400" y="8748507"/>
            <a:ext cx="4007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15F01714-D28C-1848-814A-0CBDAB5AB8CF}" type="slidenum">
              <a:rPr lang="en-US" sz="1400">
                <a:solidFill>
                  <a:schemeClr val="tx1"/>
                </a:solidFill>
                <a:latin typeface="Arial" panose="020B0604020202020204" pitchFamily="34" charset="0"/>
              </a:rPr>
              <a:pPr algn="r"/>
              <a:t>‹#›</a:t>
            </a:fld>
            <a:endParaRPr 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6135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0" name="Rectangle 4"/>
          <p:cNvSpPr>
            <a:spLocks noChangeArrowheads="1"/>
          </p:cNvSpPr>
          <p:nvPr/>
        </p:nvSpPr>
        <p:spPr bwMode="auto">
          <a:xfrm>
            <a:off x="6387400" y="8748507"/>
            <a:ext cx="400750" cy="305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303DA274-6B4C-7C4A-9907-09A5A95B5C92}" type="slidenum">
              <a:rPr lang="en-US" sz="1400" b="0" i="0">
                <a:solidFill>
                  <a:schemeClr val="tx1"/>
                </a:solidFill>
                <a:latin typeface="Arial" panose="020B0604020202020204" pitchFamily="34" charset="0"/>
              </a:rPr>
              <a:pPr algn="r"/>
              <a:t>‹#›</a:t>
            </a:fld>
            <a:endParaRPr lang="en-US" sz="1400" b="0" i="0" dirty="0">
              <a:solidFill>
                <a:schemeClr val="tx1"/>
              </a:solidFill>
              <a:latin typeface="Arial" panose="020B0604020202020204" pitchFamily="34" charset="0"/>
            </a:endParaRPr>
          </a:p>
        </p:txBody>
      </p:sp>
    </p:spTree>
    <p:extLst>
      <p:ext uri="{BB962C8B-B14F-4D97-AF65-F5344CB8AC3E}">
        <p14:creationId xmlns:p14="http://schemas.microsoft.com/office/powerpoint/2010/main" val="171021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0"/>
        <a:cs typeface="Geneva" charset="-128"/>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Geneva" charset="-128"/>
        <a:cs typeface="Geneva" charset="0"/>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dirty="0">
                <a:solidFill>
                  <a:srgbClr val="000000"/>
                </a:solidFill>
                <a:ea typeface="ＭＳ Ｐゴシック" charset="0"/>
                <a:cs typeface="ＭＳ Ｐゴシック" charset="0"/>
              </a:rPr>
              <a:t>أولا ... مراجعة سريعة ....رقم 7 مع </a:t>
            </a:r>
            <a:r>
              <a:rPr lang="ar-LB" dirty="0">
                <a:solidFill>
                  <a:srgbClr val="000000"/>
                </a:solidFill>
                <a:ea typeface="ＭＳ Ｐゴシック" charset="0"/>
                <a:cs typeface="ＭＳ Ｐゴシック" charset="0"/>
              </a:rPr>
              <a:t>خط صغير على</a:t>
            </a:r>
            <a:r>
              <a:rPr lang="ar-SA" dirty="0">
                <a:solidFill>
                  <a:srgbClr val="000000"/>
                </a:solidFill>
                <a:ea typeface="ＭＳ Ｐゴシック" charset="0"/>
                <a:cs typeface="ＭＳ Ｐゴシック" charset="0"/>
              </a:rPr>
              <a:t> الجذع .. محاط ب</a:t>
            </a:r>
            <a:r>
              <a:rPr lang="ar-SA" baseline="0" dirty="0">
                <a:solidFill>
                  <a:srgbClr val="000000"/>
                </a:solidFill>
                <a:ea typeface="ＭＳ Ｐゴシック" charset="0"/>
                <a:cs typeface="ＭＳ Ｐゴシック" charset="0"/>
              </a:rPr>
              <a:t> (خ) ,(ص) و ( ي) </a:t>
            </a:r>
            <a:endParaRPr lang="en-US" dirty="0">
              <a:solidFill>
                <a:srgbClr val="000000"/>
              </a:solidFill>
              <a:ea typeface="ＭＳ Ｐゴシック" charset="0"/>
              <a:cs typeface="ＭＳ Ｐゴシック" charset="0"/>
            </a:endParaRP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65383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الجواب؟ هذا الكتاب: لأن الإيمان</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المسيحي مبني على إيمان شخصي بهذا الكتاب...</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غير أن ...</a:t>
            </a:r>
            <a:r>
              <a:rPr lang="ar-LB" b="1" baseline="0" dirty="0">
                <a:solidFill>
                  <a:srgbClr val="000000"/>
                </a:solidFill>
                <a:latin typeface="Arial" panose="020B0604020202020204" pitchFamily="34" charset="0"/>
                <a:ea typeface="ＭＳ Ｐゴシック" charset="0"/>
                <a:cs typeface="Arial" panose="020B0604020202020204" pitchFamily="34" charset="0"/>
              </a:rPr>
              <a:t> هذا الإيمان مبني على حقائق ثابتة! كلمة الله هي سجل منظم لحقائق هذا الإيمان.</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	</a:t>
            </a:r>
            <a:r>
              <a:rPr lang="ar-LB" b="1" dirty="0">
                <a:solidFill>
                  <a:srgbClr val="000000"/>
                </a:solidFill>
                <a:latin typeface="Arial" panose="020B0604020202020204" pitchFamily="34" charset="0"/>
                <a:ea typeface="ＭＳ Ｐゴシック" charset="0"/>
                <a:cs typeface="Arial" panose="020B0604020202020204" pitchFamily="34" charset="0"/>
              </a:rPr>
              <a:t>يمكن أن نسميها: الوثيقة الأساسية لإيماننا!</a:t>
            </a: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لكن، حول</a:t>
            </a:r>
            <a:r>
              <a:rPr lang="ar-LB" b="1" baseline="0" dirty="0">
                <a:solidFill>
                  <a:srgbClr val="000000"/>
                </a:solidFill>
                <a:latin typeface="Arial" panose="020B0604020202020204" pitchFamily="34" charset="0"/>
                <a:ea typeface="ＭＳ Ｐゴシック" charset="0"/>
                <a:cs typeface="Arial" panose="020B0604020202020204" pitchFamily="34" charset="0"/>
              </a:rPr>
              <a:t> العالم، أظهرت الأبحاث والتجارب التي أجريت على أساس جيد -- لمعظم الناس -- أن الحقائق والتقدم التاريخي للقصص الكتابية هي لغز عظيم ودائم.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ملاحظة هامة:</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في الزاوية اليمنى أسفل الصفحة تجدون مرجع لمكان "دليل الطالب" أو </a:t>
            </a:r>
            <a:r>
              <a:rPr lang="en-US" altLang="ja-JP" b="1" baseline="0" dirty="0">
                <a:solidFill>
                  <a:srgbClr val="000000"/>
                </a:solidFill>
                <a:latin typeface="Arial" panose="020B0604020202020204" pitchFamily="34" charset="0"/>
                <a:ea typeface="ＭＳ Ｐゴシック" charset="0"/>
                <a:cs typeface="Arial" panose="020B0604020202020204" pitchFamily="34" charset="0"/>
              </a:rPr>
              <a:t>Student Handbook”</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لاستعمالكم الشخصي.</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واحدة من أعظم مدرسّي الكتاب المقدس</a:t>
            </a:r>
            <a:r>
              <a:rPr lang="ar-LB" b="0" baseline="0" dirty="0">
                <a:solidFill>
                  <a:srgbClr val="000000"/>
                </a:solidFill>
                <a:latin typeface="Arial" panose="020B0604020202020204" pitchFamily="34" charset="0"/>
                <a:ea typeface="ＭＳ Ｐゴシック" charset="0"/>
                <a:cs typeface="Arial" panose="020B0604020202020204" pitchFamily="34" charset="0"/>
              </a:rPr>
              <a:t> في القرن العشرين،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هنرييتا</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ميرس</a:t>
            </a:r>
            <a:r>
              <a:rPr lang="ar-LB" b="0" baseline="0" dirty="0">
                <a:solidFill>
                  <a:srgbClr val="000000"/>
                </a:solidFill>
                <a:latin typeface="Arial" panose="020B0604020202020204" pitchFamily="34" charset="0"/>
                <a:ea typeface="ＭＳ Ｐゴシック" charset="0"/>
                <a:cs typeface="Arial" panose="020B0604020202020204" pitchFamily="34" charset="0"/>
              </a:rPr>
              <a:t> .... كتبت هذه الفكرة في كتابها "ماذا الذي يدور في الكتاب المقدس".</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المعرفة الكتابية عند معظم الناس هي كسلسلة من اللآلئ الناعمة.</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 سلسلة حبات</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اللؤلؤ مقطوعة. التطور المنظم لقصص الكتاب المقدس غير منظم ومشوش. كل لؤلؤة منفصلة لوحدها... غير مرتبة... متناثرة في كل مكان. لا يمكن تقدير جمال هذا العقد الكامل من اللآلئ الجميلة.</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كيف يمكننا إعادة ربط حبات اللؤلؤ</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الجميلة</a:t>
            </a:r>
            <a:r>
              <a:rPr lang="ar-LB" b="0" dirty="0">
                <a:solidFill>
                  <a:srgbClr val="000000"/>
                </a:solidFill>
                <a:latin typeface="Arial" panose="020B0604020202020204" pitchFamily="34" charset="0"/>
                <a:ea typeface="ＭＳ Ｐゴシック" charset="0"/>
                <a:cs typeface="Arial" panose="020B0604020202020204" pitchFamily="34" charset="0"/>
              </a:rPr>
              <a:t> بسلسلة؟</a:t>
            </a:r>
            <a:r>
              <a:rPr lang="ar-LB" b="0" baseline="0" dirty="0">
                <a:solidFill>
                  <a:srgbClr val="000000"/>
                </a:solidFill>
                <a:latin typeface="Arial" panose="020B0604020202020204" pitchFamily="34" charset="0"/>
                <a:ea typeface="ＭＳ Ｐゴシック" charset="0"/>
                <a:cs typeface="Arial" panose="020B0604020202020204" pitchFamily="34" charset="0"/>
              </a:rPr>
              <a:t> بنفس الطريقة...كيف يمكننا إعادة جمع قطع الكتاب المقدس، مع بعض بحيث تكون، كما حبات اللؤلؤ، كل قطعة في مكانها الصحيح...الواحدة تقود الى الأخرى...كل جوهرة أو حقيقة كتابية تكون موضوعة في علاقتها الصحيحة...بحيث كل واحدة تكون متعلقة بالأخرى بمشهد بانورامي كبير من الوحي الكتابي...الممتد على مدى 4000 سنة؟</a:t>
            </a:r>
          </a:p>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فقط مع قاعدة معلومات كتابية منظمة ذهنياً يمكننا أن نفهم ...</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                         ...عمق الكلمة المقدسة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تقارب معانيها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التوجيهات أو التعليمات الأعمق من الروح القدس...الذي</a:t>
            </a:r>
            <a:r>
              <a:rPr lang="ar-LB" b="0" baseline="0" dirty="0">
                <a:solidFill>
                  <a:srgbClr val="000000"/>
                </a:solidFill>
                <a:latin typeface="Arial" panose="020B0604020202020204" pitchFamily="34" charset="0"/>
                <a:ea typeface="ＭＳ Ｐゴシック" charset="0"/>
                <a:cs typeface="Arial" panose="020B0604020202020204" pitchFamily="34" charset="0"/>
              </a:rPr>
              <a:t> يكون دائماً على استعداد ليُعلمنا من خلال كل صفحة في كلمته.</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هل يمكن تحقيق هذا النوع من المعرفة الشاملة والمتماسكة للكتاب المقدس؟ الجواب: نعم...يمكنها أن تتحقق...بسرعة</a:t>
            </a:r>
            <a:r>
              <a:rPr lang="ar-LB" b="0" baseline="0" dirty="0">
                <a:solidFill>
                  <a:srgbClr val="000000"/>
                </a:solidFill>
                <a:latin typeface="Arial" panose="020B0604020202020204" pitchFamily="34" charset="0"/>
                <a:ea typeface="ＭＳ Ｐゴシック" charset="0"/>
                <a:cs typeface="Arial" panose="020B0604020202020204" pitchFamily="34" charset="0"/>
              </a:rPr>
              <a:t> وكفاءة.</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قد أُخبرنا كيف نرى... في هذا الكتاب</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إن خطة الله المجيدة للفداء كُتبت</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لنا بكلمات نستطيع أن نفهمها...بإطار...</a:t>
            </a:r>
          </a:p>
          <a:p>
            <a:pPr algn="r" rtl="1"/>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قصة العجوز إبراهيم وإسرائيل</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القديمة...بداية من الشرق الأوسط منذ حوالي 4000 سنة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...وبلغت أوجها</a:t>
            </a:r>
            <a:r>
              <a:rPr lang="ar-LB" b="0" baseline="0" dirty="0">
                <a:solidFill>
                  <a:srgbClr val="000000"/>
                </a:solidFill>
                <a:latin typeface="Arial" panose="020B0604020202020204" pitchFamily="34" charset="0"/>
                <a:ea typeface="ＭＳ Ｐゴシック" charset="0"/>
                <a:cs typeface="Arial" panose="020B0604020202020204" pitchFamily="34" charset="0"/>
              </a:rPr>
              <a:t> بظهور انجيل ورسالة الرب يسوع المسيح...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...وولادة الكنيسة. الجزء الخاص بنا في هذه القصة هو أن نفهم حركة انجيل رسالة المسيح يسوع... بتقدُمها الى عصرنا هذا.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لكن, يؤسفني أن أقول أن هذا الأمر </a:t>
            </a:r>
            <a:r>
              <a:rPr lang="ar-LB" b="0" baseline="0" dirty="0">
                <a:solidFill>
                  <a:srgbClr val="000000"/>
                </a:solidFill>
                <a:latin typeface="Arial" panose="020B0604020202020204" pitchFamily="34" charset="0"/>
                <a:ea typeface="ＭＳ Ｐゴシック" charset="0"/>
                <a:cs typeface="Arial" panose="020B0604020202020204" pitchFamily="34" charset="0"/>
              </a:rPr>
              <a:t>عادةً ما يكون غير مألوف </a:t>
            </a:r>
            <a:r>
              <a:rPr lang="ar-LB" b="0" dirty="0">
                <a:solidFill>
                  <a:srgbClr val="000000"/>
                </a:solidFill>
                <a:latin typeface="Arial" panose="020B0604020202020204" pitchFamily="34" charset="0"/>
                <a:ea typeface="ＭＳ Ｐゴシック" charset="0"/>
                <a:cs typeface="Arial" panose="020B0604020202020204" pitchFamily="34" charset="0"/>
              </a:rPr>
              <a:t>للغالبية الساحقة من الناس. في الواقع، إنه</a:t>
            </a:r>
            <a:r>
              <a:rPr lang="ar-LB" b="0" baseline="0" dirty="0">
                <a:solidFill>
                  <a:srgbClr val="000000"/>
                </a:solidFill>
                <a:latin typeface="Arial" panose="020B0604020202020204" pitchFamily="34" charset="0"/>
                <a:ea typeface="ＭＳ Ｐゴシック" charset="0"/>
                <a:cs typeface="Arial" panose="020B0604020202020204" pitchFamily="34" charset="0"/>
              </a:rPr>
              <a:t> مكان مخيف فكرياً.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latin typeface="Arial" panose="020B0604020202020204" pitchFamily="34" charset="0"/>
                <a:ea typeface="ＭＳ Ｐゴシック" charset="0"/>
                <a:cs typeface="Arial" panose="020B0604020202020204" pitchFamily="34" charset="0"/>
              </a:rPr>
              <a:t>انظروا الى كل هذه الكتب المقدسة!</a:t>
            </a:r>
            <a:r>
              <a:rPr lang="ar-LB" b="1" baseline="0" dirty="0">
                <a:latin typeface="Arial" panose="020B0604020202020204" pitchFamily="34" charset="0"/>
                <a:ea typeface="ＭＳ Ｐゴシック" charset="0"/>
                <a:cs typeface="Arial" panose="020B0604020202020204" pitchFamily="34" charset="0"/>
              </a:rPr>
              <a:t> كل هذه النسخ...كل هذه الترجمات...</a:t>
            </a:r>
            <a:endParaRPr lang="en-US" dirty="0">
              <a:latin typeface="Arial" panose="020B0604020202020204" pitchFamily="34" charset="0"/>
              <a:ea typeface="ＭＳ Ｐゴシック" charset="0"/>
              <a:cs typeface="Arial" panose="020B0604020202020204" pitchFamily="34" charset="0"/>
            </a:endParaRPr>
          </a:p>
          <a:p>
            <a:pPr algn="r" rtl="1"/>
            <a:r>
              <a:rPr lang="en-US" b="1" dirty="0">
                <a:latin typeface="Arial" panose="020B0604020202020204" pitchFamily="34" charset="0"/>
                <a:ea typeface="ＭＳ Ｐゴシック" charset="0"/>
                <a:cs typeface="Arial" panose="020B0604020202020204" pitchFamily="34" charset="0"/>
              </a:rPr>
              <a:t> </a:t>
            </a:r>
            <a:r>
              <a:rPr lang="ar-LB" b="1" dirty="0">
                <a:latin typeface="Arial" panose="020B0604020202020204" pitchFamily="34" charset="0"/>
                <a:ea typeface="ＭＳ Ｐゴシック" charset="0"/>
                <a:cs typeface="Arial" panose="020B0604020202020204" pitchFamily="34" charset="0"/>
              </a:rPr>
              <a:t>كل هذه الطبعات</a:t>
            </a:r>
            <a:r>
              <a:rPr lang="ar-LB" b="1" baseline="0" dirty="0">
                <a:latin typeface="Arial" panose="020B0604020202020204" pitchFamily="34" charset="0"/>
                <a:ea typeface="ＭＳ Ｐゴシック" charset="0"/>
                <a:cs typeface="Arial" panose="020B0604020202020204" pitchFamily="34" charset="0"/>
              </a:rPr>
              <a:t> الخاصة لمجموعات خاصة من قراء الكتاب المقدس...في جميع انحاء العالم!</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altLang="ja-JP" b="0" dirty="0">
                <a:solidFill>
                  <a:srgbClr val="000000"/>
                </a:solidFill>
                <a:latin typeface="Arial" panose="020B0604020202020204" pitchFamily="34" charset="0"/>
                <a:ea typeface="ＭＳ Ｐゴシック" charset="0"/>
                <a:cs typeface="Arial" panose="020B0604020202020204" pitchFamily="34" charset="0"/>
              </a:rPr>
              <a:t>وهنا تبدأ</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المشكلة. لكثير من الناس...من ضمنهم المؤمنين</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الكتاب المقدس هو متاهة كبيرة ورهيبة.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فيه آلاف التفاصيل...</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مئات الشخصيات...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750,000 كلمة...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1,200 إصحاح...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31,000</a:t>
            </a:r>
            <a:r>
              <a:rPr lang="ar-LB" b="0" baseline="0" dirty="0">
                <a:solidFill>
                  <a:srgbClr val="000000"/>
                </a:solidFill>
                <a:latin typeface="Arial" panose="020B0604020202020204" pitchFamily="34" charset="0"/>
                <a:ea typeface="ＭＳ Ｐゴシック" charset="0"/>
                <a:cs typeface="Arial" panose="020B0604020202020204" pitchFamily="34" charset="0"/>
              </a:rPr>
              <a:t> آية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وكل هذه النسخ والترجمات التي لا تحصى...بعدد هائل من اللغات</a:t>
            </a:r>
            <a:r>
              <a:rPr lang="ar-LB" b="0" baseline="0" dirty="0">
                <a:solidFill>
                  <a:srgbClr val="000000"/>
                </a:solidFill>
                <a:latin typeface="Arial" panose="020B0604020202020204" pitchFamily="34" charset="0"/>
                <a:ea typeface="ＭＳ Ｐゴシック" charset="0"/>
                <a:cs typeface="Arial" panose="020B0604020202020204" pitchFamily="34" charset="0"/>
              </a:rPr>
              <a:t> من حول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كل هذا،</a:t>
            </a:r>
            <a:r>
              <a:rPr lang="ar-LB" b="0" baseline="0" dirty="0">
                <a:solidFill>
                  <a:srgbClr val="000000"/>
                </a:solidFill>
                <a:latin typeface="Arial" panose="020B0604020202020204" pitchFamily="34" charset="0"/>
                <a:ea typeface="ＭＳ Ｐゴシック" charset="0"/>
                <a:cs typeface="Arial" panose="020B0604020202020204" pitchFamily="34" charset="0"/>
              </a:rPr>
              <a:t> يجعل من هذه الحالة تُنتج مشكلة كبيرة جداً لقراء تعودوا على منهج السرعة في القراءة والأدب والترفيه في عصرنا التكنولوجي.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هنا بعض الهموم النموذجية: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ماذا عن كل تلك الكتب...</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كل هذه الأشخاص،</a:t>
            </a:r>
            <a:r>
              <a:rPr lang="ar-LB" b="0" baseline="0" dirty="0">
                <a:solidFill>
                  <a:srgbClr val="000000"/>
                </a:solidFill>
                <a:latin typeface="Arial" panose="020B0604020202020204" pitchFamily="34" charset="0"/>
                <a:ea typeface="ＭＳ Ｐゴシック" charset="0"/>
                <a:cs typeface="Arial" panose="020B0604020202020204" pitchFamily="34" charset="0"/>
              </a:rPr>
              <a:t> كل ال 3,000...</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كل التواريخ...</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من قال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لماذا فعلوا ما فعلوا...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من فعل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ماذا يرتبط بمن أو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في الواقع، لعدد من الناس، لا يمكنهم إلا الصراخ، "النجدة!</a:t>
            </a:r>
            <a:r>
              <a:rPr lang="ar-LB" b="0" baseline="0" dirty="0">
                <a:solidFill>
                  <a:srgbClr val="000000"/>
                </a:solidFill>
                <a:latin typeface="Arial" panose="020B0604020202020204" pitchFamily="34" charset="0"/>
                <a:ea typeface="ＭＳ Ｐゴシック" charset="0"/>
                <a:cs typeface="Arial" panose="020B0604020202020204" pitchFamily="34" charset="0"/>
              </a:rPr>
              <a:t> أخرجوني من هذه المتاهة...لأني حقاً ضائع!"</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والبعض يخطون خطوة أبعد...يقولون، لا استطيع أن أتحمل</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إذاً...سأترك</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 الامر للراعي...أو لخبراء الكتاب المقدس الموجودين.</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وبعد ذلك...من يهتم؟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dirty="0">
                <a:latin typeface="Arial" panose="020B0604020202020204" pitchFamily="34" charset="0"/>
                <a:ea typeface="ＭＳ Ｐゴシック" charset="0"/>
                <a:cs typeface="Arial" panose="020B0604020202020204" pitchFamily="34" charset="0"/>
              </a:rPr>
              <a:t>[عادة ما ننتهي غير مبالين]</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السؤال التالي يمكن أن يكون...إذاً ماذا؟ [لكن لماذا نريد</a:t>
            </a:r>
            <a:r>
              <a:rPr lang="ar-LB" b="0" baseline="0" dirty="0">
                <a:solidFill>
                  <a:srgbClr val="000000"/>
                </a:solidFill>
                <a:latin typeface="Arial" panose="020B0604020202020204" pitchFamily="34" charset="0"/>
                <a:ea typeface="ＭＳ Ｐゴシック" charset="0"/>
                <a:cs typeface="Arial" panose="020B0604020202020204" pitchFamily="34" charset="0"/>
              </a:rPr>
              <a:t> نظرة عامة على الكتاب المقدس؟</a:t>
            </a:r>
            <a:r>
              <a:rPr lang="ar-LB" b="0" dirty="0">
                <a:solidFill>
                  <a:srgbClr val="000000"/>
                </a:solidFill>
                <a:latin typeface="Arial" panose="020B0604020202020204" pitchFamily="34" charset="0"/>
                <a:ea typeface="ＭＳ Ｐゴシック" charset="0"/>
                <a:cs typeface="Arial" panose="020B0604020202020204" pitchFamily="34" charset="0"/>
              </a:rPr>
              <a:t>]</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58556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25845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أحد الأجوبة جاء من كاتب مسيحي عظيم...اسمعوا كلمات مايلز ستانفورد</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"أذا لم يؤسس أيماننا على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الحقائق،</a:t>
            </a:r>
            <a:r>
              <a:rPr lang="ar-LB" b="0" baseline="0" dirty="0">
                <a:solidFill>
                  <a:srgbClr val="000000"/>
                </a:solidFill>
                <a:latin typeface="Arial" panose="020B0604020202020204" pitchFamily="34" charset="0"/>
                <a:ea typeface="ＭＳ Ｐゴシック" charset="0"/>
                <a:cs typeface="Arial" panose="020B0604020202020204" pitchFamily="34" charset="0"/>
              </a:rPr>
              <a:t> فهو ليس سوى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تخمين،</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خرافة و</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افتراض"</a:t>
            </a:r>
            <a:endParaRPr lang="en-US" b="0" u="sng"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فكروا بهذه النقطة الأساسية بالدراسة...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د.</a:t>
            </a:r>
            <a:r>
              <a:rPr lang="ar-LB" b="0" baseline="0" dirty="0">
                <a:solidFill>
                  <a:srgbClr val="000000"/>
                </a:solidFill>
                <a:latin typeface="Arial" panose="020B0604020202020204" pitchFamily="34" charset="0"/>
                <a:ea typeface="ＭＳ Ｐゴシック" charset="0"/>
                <a:cs typeface="Arial" panose="020B0604020202020204" pitchFamily="34" charset="0"/>
              </a:rPr>
              <a:t> ألبرت مولر، رئيس الكلية المعمدانية الجنوبية في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لوسفيل</a:t>
            </a:r>
            <a:r>
              <a:rPr lang="ar-LB" b="0" baseline="0" dirty="0">
                <a:solidFill>
                  <a:srgbClr val="000000"/>
                </a:solidFill>
                <a:latin typeface="Arial" panose="020B0604020202020204" pitchFamily="34" charset="0"/>
                <a:ea typeface="ＭＳ Ｐゴシック" charset="0"/>
                <a:cs typeface="Arial" panose="020B0604020202020204" pitchFamily="34" charset="0"/>
              </a:rPr>
              <a:t>، كنتاكي، كتب هذا...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"لن نؤمن بأكثر مما نعرف...</a:t>
            </a:r>
          </a:p>
          <a:p>
            <a:pPr marL="0" marR="0" indent="0" algn="r" defTabSz="914400" rtl="1" eaLnBrk="0" fontAlgn="base" latinLnBrk="0" hangingPunct="0">
              <a:lnSpc>
                <a:spcPct val="100000"/>
              </a:lnSpc>
              <a:spcBef>
                <a:spcPct val="30000"/>
              </a:spcBef>
              <a:spcAft>
                <a:spcPct val="0"/>
              </a:spcAft>
              <a:buClrTx/>
              <a:buSzTx/>
              <a:buFontTx/>
              <a:buNone/>
              <a:tabLst/>
              <a:defRPr/>
            </a:pP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altLang="ja-JP" b="0" dirty="0">
                <a:solidFill>
                  <a:srgbClr val="000000"/>
                </a:solidFill>
                <a:latin typeface="Arial" panose="020B0604020202020204" pitchFamily="34" charset="0"/>
                <a:ea typeface="ＭＳ Ｐゴシック" charset="0"/>
                <a:cs typeface="Arial" panose="020B0604020202020204" pitchFamily="34" charset="0"/>
              </a:rPr>
              <a:t> ولن نعيش أعلى مما نؤمن.</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أن التنازلات المسيحية التي تحصل على عدة جبهات</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هذه الأيام يمكن عزيها مباشرة الى الأمية والجهل الكتابي وغياب الوعظ والتعليم في بيوتنا وكنائسنا...هذا الجيل يجب أن يأخذ أمر الجهل الكتابي بجدية قصوى، أو أن أعداد كبيرة مرعبة من المسيحيين ستفكر أن سدوم وعمورة عاشوا في سعادة ابدية."</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وهو ما يقودنا الى الدراسة التي أمامنا, نحن على وشك الشروع برحلة كتابية اسمها: "الكتاب المقدس... بالأساس". إنها رحلة سريعة عبر كل الكتاب المقدس، تجهزك لأن تفكر كتابياً ولتساعد الآخرين لاكتساب نفس المهارة!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سيكون لديك مجموعة جديدة من الأدوات العقلية</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التي تساعد في تشكيل نظرتك لكلمة الرب ورسالته لحياتك ولحياة الآخرين من حولك...المؤمنون وكل الذين ما زالوا يبحثون عن أجوبة لحياتهم.</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latin typeface="Arial" panose="020B0604020202020204" pitchFamily="34" charset="0"/>
                <a:ea typeface="ＭＳ Ｐゴシック" charset="0"/>
                <a:cs typeface="Arial" panose="020B0604020202020204" pitchFamily="34" charset="0"/>
              </a:rPr>
              <a:t>////	 </a:t>
            </a:r>
            <a:r>
              <a:rPr lang="ar-LB" b="0" dirty="0">
                <a:latin typeface="Arial" panose="020B0604020202020204" pitchFamily="34" charset="0"/>
                <a:ea typeface="ＭＳ Ｐゴシック" charset="0"/>
                <a:cs typeface="Arial" panose="020B0604020202020204" pitchFamily="34" charset="0"/>
              </a:rPr>
              <a:t>إ</a:t>
            </a:r>
            <a:r>
              <a:rPr lang="ar-LB" b="0" dirty="0">
                <a:solidFill>
                  <a:srgbClr val="000000"/>
                </a:solidFill>
                <a:latin typeface="Arial" panose="020B0604020202020204" pitchFamily="34" charset="0"/>
                <a:ea typeface="ＭＳ Ｐゴシック" charset="0"/>
                <a:cs typeface="Arial" panose="020B0604020202020204" pitchFamily="34" charset="0"/>
              </a:rPr>
              <a:t>ذاً</a:t>
            </a:r>
            <a:r>
              <a:rPr lang="ar-LB" b="0" baseline="0" dirty="0">
                <a:solidFill>
                  <a:srgbClr val="000000"/>
                </a:solidFill>
                <a:latin typeface="Arial" panose="020B0604020202020204" pitchFamily="34" charset="0"/>
                <a:ea typeface="ＭＳ Ｐゴシック" charset="0"/>
                <a:cs typeface="Arial" panose="020B0604020202020204" pitchFamily="34" charset="0"/>
              </a:rPr>
              <a:t> لننطلق...حاولوا حضور كل الحصص أو المحاضرات لأن أي فكرة جديدة هي قد بُنيت على ما سبق.</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يمكنك استعمال الدائرة</a:t>
            </a:r>
            <a:r>
              <a:rPr lang="ar-LB" baseline="0" dirty="0">
                <a:latin typeface="Arial" panose="020B0604020202020204" pitchFamily="34" charset="0"/>
                <a:ea typeface="ＭＳ Ｐゴシック" charset="0"/>
                <a:cs typeface="Arial" panose="020B0604020202020204" pitchFamily="34" charset="0"/>
              </a:rPr>
              <a:t> الرمادية لضبط الكاميرا قبل بدء العرض.</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latin typeface="Arial" panose="020B0604020202020204" pitchFamily="34" charset="0"/>
                <a:ea typeface="ＭＳ Ｐゴシック" charset="0"/>
                <a:cs typeface="Arial" panose="020B0604020202020204" pitchFamily="34" charset="0"/>
              </a:rPr>
              <a:t>"الكتاب المقدس ...بالأساس هو طريقة تفكير كتابية!</a:t>
            </a:r>
          </a:p>
          <a:p>
            <a:pPr algn="r" rtl="1"/>
            <a:r>
              <a:rPr lang="ar-LB" b="1" dirty="0">
                <a:latin typeface="Arial" panose="020B0604020202020204" pitchFamily="34" charset="0"/>
                <a:ea typeface="ＭＳ Ｐゴシック" charset="0"/>
                <a:cs typeface="Arial" panose="020B0604020202020204" pitchFamily="34" charset="0"/>
              </a:rPr>
              <a:t>غُيرت عن القديمة (التسلسل الزمني السريع)</a:t>
            </a:r>
          </a:p>
          <a:p>
            <a:pPr algn="r" rtl="1"/>
            <a:r>
              <a:rPr lang="ar-LB" b="1" baseline="0" dirty="0">
                <a:latin typeface="Arial" panose="020B0604020202020204" pitchFamily="34" charset="0"/>
                <a:ea typeface="ＭＳ Ｐゴシック" charset="0"/>
                <a:cs typeface="Arial" panose="020B0604020202020204" pitchFamily="34" charset="0"/>
              </a:rPr>
              <a:t>القديمة: سنتعلم أولاُ "التسلسل الزمني السريع" لقصص الكتاب المقدس...الذي سيقودكم الى طريقة جديدة من التفكير الكتابي.</a:t>
            </a:r>
          </a:p>
          <a:p>
            <a:pPr algn="r" rtl="1"/>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ستتعلمون كيف تديرون</a:t>
            </a:r>
            <a:r>
              <a:rPr lang="ar-LB" b="1" baseline="0" dirty="0">
                <a:solidFill>
                  <a:srgbClr val="000000"/>
                </a:solidFill>
                <a:latin typeface="Arial" panose="020B0604020202020204" pitchFamily="34" charset="0"/>
                <a:ea typeface="ＭＳ Ｐゴシック" charset="0"/>
                <a:cs typeface="Arial" panose="020B0604020202020204" pitchFamily="34" charset="0"/>
              </a:rPr>
              <a:t> ذهنياً كتابكم المقدس!</a:t>
            </a:r>
          </a:p>
          <a:p>
            <a:pPr algn="r" rtl="1"/>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وهنا شيء مهم</a:t>
            </a:r>
            <a:r>
              <a:rPr lang="ar-LB" b="1" baseline="0" dirty="0">
                <a:solidFill>
                  <a:srgbClr val="000000"/>
                </a:solidFill>
                <a:latin typeface="Arial" panose="020B0604020202020204" pitchFamily="34" charset="0"/>
                <a:ea typeface="ＭＳ Ｐゴシック" charset="0"/>
                <a:cs typeface="Arial" panose="020B0604020202020204" pitchFamily="34" charset="0"/>
              </a:rPr>
              <a:t> أيضاً: ستتعلمون شيء يمكن أن تُعلموه للآخرين!</a:t>
            </a:r>
          </a:p>
          <a:p>
            <a:pPr algn="r" rtl="1"/>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يا لها من انطلاقة لنشهد للآخرين حولنا</a:t>
            </a:r>
          </a:p>
          <a:p>
            <a:pPr algn="r" rtl="1"/>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هيا ننطلق...</a:t>
            </a:r>
          </a:p>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...نبدأ</a:t>
            </a:r>
            <a:r>
              <a:rPr lang="ar-LB" b="1" baseline="0" dirty="0">
                <a:solidFill>
                  <a:srgbClr val="000000"/>
                </a:solidFill>
                <a:latin typeface="Arial" panose="020B0604020202020204" pitchFamily="34" charset="0"/>
                <a:ea typeface="ＭＳ Ｐゴシック" charset="0"/>
                <a:cs typeface="Arial" panose="020B0604020202020204" pitchFamily="34" charset="0"/>
              </a:rPr>
              <a:t> بأهم شيء أولاً...دعونا نفتح "ملف كتابكم المقدس."</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أريد أن أعرفكم على صديقنا،</a:t>
            </a:r>
            <a:r>
              <a:rPr lang="ar-LB" b="1" baseline="0" dirty="0">
                <a:solidFill>
                  <a:srgbClr val="000000"/>
                </a:solidFill>
                <a:latin typeface="Arial" panose="020B0604020202020204" pitchFamily="34" charset="0"/>
                <a:ea typeface="ＭＳ Ｐゴシック" charset="0"/>
                <a:cs typeface="Arial" panose="020B0604020202020204" pitchFamily="34" charset="0"/>
              </a:rPr>
              <a:t> مايك. مايك يهم بالدخول الى الكنيسة. إنه يدخل المبنى ومعه في رأسه ملف يحوي معلومات عن الكتاب المقدس...عظيم...إذا ماذا!</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ea typeface="ＭＳ Ｐゴシック" charset="0"/>
                <a:cs typeface="ＭＳ Ｐゴシック" charset="0"/>
              </a:rPr>
              <a:t>ها هو مايك...يمشي داخلاً الكنيسة ومعه ملف الكتاب المقدس الذهني.</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...ويدفع</a:t>
            </a:r>
            <a:r>
              <a:rPr lang="ar-LB" b="1" baseline="0" dirty="0">
                <a:solidFill>
                  <a:srgbClr val="000000"/>
                </a:solidFill>
                <a:latin typeface="Arial" panose="020B0604020202020204" pitchFamily="34" charset="0"/>
                <a:ea typeface="ＭＳ Ｐゴシック" charset="0"/>
                <a:cs typeface="Arial" panose="020B0604020202020204" pitchFamily="34" charset="0"/>
              </a:rPr>
              <a:t> مايك خزانة الملفات التي برأسه الى داخل المبنى مباشرة الى المكان المقدس أو مركز العبادة.</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يجلس مايك مستعداً</a:t>
            </a:r>
            <a:r>
              <a:rPr lang="ar-LB" b="1" baseline="0" dirty="0">
                <a:solidFill>
                  <a:srgbClr val="000000"/>
                </a:solidFill>
                <a:latin typeface="Arial" panose="020B0604020202020204" pitchFamily="34" charset="0"/>
                <a:ea typeface="ＭＳ Ｐゴシック" charset="0"/>
                <a:cs typeface="Arial" panose="020B0604020202020204" pitchFamily="34" charset="0"/>
              </a:rPr>
              <a:t> للاستماع الى الواعظ أو المعلم. وهو يستعد لفتح خزانة الملفات الكتابية.</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 هناك فوق في رأسه! ...... حسناً، يجلس...ملف كتابه المقدس جاهز ليشبك</a:t>
            </a:r>
            <a:r>
              <a:rPr lang="ar-LB" b="1" baseline="0" dirty="0">
                <a:solidFill>
                  <a:srgbClr val="000000"/>
                </a:solidFill>
                <a:latin typeface="Arial" panose="020B0604020202020204" pitchFamily="34" charset="0"/>
                <a:ea typeface="ＭＳ Ｐゴシック" charset="0"/>
                <a:cs typeface="Arial" panose="020B0604020202020204" pitchFamily="34" charset="0"/>
              </a:rPr>
              <a:t> بأي شيء سيقوله القس أو المعلم.</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عندما يفتح</a:t>
            </a:r>
            <a:r>
              <a:rPr lang="ar-LB" b="1" baseline="0" dirty="0">
                <a:solidFill>
                  <a:srgbClr val="000000"/>
                </a:solidFill>
                <a:latin typeface="Arial" panose="020B0604020202020204" pitchFamily="34" charset="0"/>
                <a:ea typeface="ＭＳ Ｐゴシック" charset="0"/>
                <a:cs typeface="Arial" panose="020B0604020202020204" pitchFamily="34" charset="0"/>
              </a:rPr>
              <a:t> ملف كتابه المقدس الذهني...أنا أتكلم مجازياً طبعاً...إنه فوضى!</a:t>
            </a:r>
          </a:p>
          <a:p>
            <a:pPr algn="r" rtl="1"/>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من؟ المعمداني؟ الكاثوليكي؟ المشيخي؟ أو ربما اليهودي؟</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ما كل هذا؟</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من سيقاضون؟ من هم</a:t>
            </a:r>
            <a:r>
              <a:rPr lang="ar-LB" b="1" baseline="0" dirty="0">
                <a:solidFill>
                  <a:srgbClr val="000000"/>
                </a:solidFill>
                <a:latin typeface="Arial" panose="020B0604020202020204" pitchFamily="34" charset="0"/>
                <a:ea typeface="ＭＳ Ｐゴシック" charset="0"/>
                <a:cs typeface="Arial" panose="020B0604020202020204" pitchFamily="34" charset="0"/>
              </a:rPr>
              <a:t> هؤلاء القضاة؟ من انتخبهم أساساً؟</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هل من خريطة لإسرائيل...هذا</a:t>
            </a:r>
            <a:r>
              <a:rPr lang="ar-LB" b="1" baseline="0" dirty="0">
                <a:solidFill>
                  <a:srgbClr val="000000"/>
                </a:solidFill>
                <a:latin typeface="Arial" panose="020B0604020202020204" pitchFamily="34" charset="0"/>
                <a:ea typeface="ＭＳ Ｐゴシック" charset="0"/>
                <a:cs typeface="Arial" panose="020B0604020202020204" pitchFamily="34" charset="0"/>
              </a:rPr>
              <a:t> موضوع للتشويش الكتابي! أنت تريد أن تقول لي، أن هذا المكان هو نفسه إسرائيل الحالية، إسرائيل التي نراها في الجرائد وعلى شاشات التلفزيون؟</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وماذا بشأن "الرسالة؟"...</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حقيقةً، الأبحاث تدل أن الكثير من الناس يظنون أن "الرسالة" كانت امرأة "الرسول"! نعم، البعض يظن ذلك!</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إذاً...أين</a:t>
            </a:r>
            <a:r>
              <a:rPr lang="ar-LB" b="1" baseline="0" dirty="0">
                <a:solidFill>
                  <a:srgbClr val="000000"/>
                </a:solidFill>
                <a:latin typeface="Arial" panose="020B0604020202020204" pitchFamily="34" charset="0"/>
                <a:ea typeface="ＭＳ Ｐゴシック" charset="0"/>
                <a:cs typeface="Arial" panose="020B0604020202020204" pitchFamily="34" charset="0"/>
              </a:rPr>
              <a:t> نبدئ بتنظيم هذه المعلومات...والكثير منها هي معلومات مغلوطة؟</a:t>
            </a:r>
            <a:endParaRPr lang="en-US" b="1" dirty="0">
              <a:latin typeface="Arial" panose="020B0604020202020204" pitchFamily="34" charset="0"/>
              <a:ea typeface="ＭＳ Ｐゴシック" charset="0"/>
              <a:cs typeface="Arial" panose="020B0604020202020204" pitchFamily="34"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لقد</a:t>
            </a:r>
            <a:r>
              <a:rPr lang="ar-LB" baseline="0" dirty="0">
                <a:latin typeface="Arial" panose="020B0604020202020204" pitchFamily="34" charset="0"/>
                <a:ea typeface="ＭＳ Ｐゴシック" charset="0"/>
                <a:cs typeface="Arial" panose="020B0604020202020204" pitchFamily="34" charset="0"/>
              </a:rPr>
              <a:t> وافق عدة قادة بارزين من الغرب على هذه الحلقة الدراسية.</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أغلب</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الناس ستقول، "ليس لدي أدنى فكرة!"</a:t>
            </a:r>
          </a:p>
          <a:p>
            <a:pPr algn="r" rtl="1"/>
            <a:r>
              <a:rPr lang="ar-LB" b="1" baseline="0" dirty="0">
                <a:solidFill>
                  <a:srgbClr val="000000"/>
                </a:solidFill>
                <a:latin typeface="Arial" panose="020B0604020202020204" pitchFamily="34" charset="0"/>
                <a:ea typeface="ＭＳ Ｐゴシック" charset="0"/>
                <a:cs typeface="Arial" panose="020B0604020202020204" pitchFamily="34" charset="0"/>
              </a:rPr>
              <a:t>...إذاً..."أين سأبدأ؟"</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دعونا نبدأ بالرقم 7. لكن انظروا الى هذا الخط الصغير على جذع الرقم 7.</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هذا مهم!</a:t>
            </a:r>
            <a:r>
              <a:rPr lang="ar-LB" b="1" baseline="0" dirty="0">
                <a:solidFill>
                  <a:srgbClr val="000000"/>
                </a:solidFill>
                <a:latin typeface="Arial" panose="020B0604020202020204" pitchFamily="34" charset="0"/>
                <a:ea typeface="ＭＳ Ｐゴシック" charset="0"/>
                <a:cs typeface="Arial" panose="020B0604020202020204" pitchFamily="34" charset="0"/>
              </a:rPr>
              <a:t> هذا الخط الصغير سيذكركم بشيء. بعد قليل ستقسمون الرقم 7 الى قسمين: 4 و 3.</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وكلما تقدمنا بهذا العرض،</a:t>
            </a:r>
            <a:r>
              <a:rPr lang="ar-LB" b="1" baseline="0" dirty="0">
                <a:solidFill>
                  <a:srgbClr val="000000"/>
                </a:solidFill>
                <a:latin typeface="Arial" panose="020B0604020202020204" pitchFamily="34" charset="0"/>
                <a:ea typeface="ＭＳ Ｐゴシック" charset="0"/>
                <a:cs typeface="Arial" panose="020B0604020202020204" pitchFamily="34" charset="0"/>
              </a:rPr>
              <a:t> سترون الرقم 7 مع خطه الصغير موضوعان في الزاوية اليسرى على عدة صفحات. هو تذكير بسيط وعملي للأدوات الذهنية التي نتعلم استعمالها.</a:t>
            </a:r>
            <a:endParaRPr lang="en-US" b="1" dirty="0">
              <a:latin typeface="Arial" panose="020B0604020202020204" pitchFamily="34" charset="0"/>
              <a:ea typeface="ＭＳ Ｐゴシック" charset="0"/>
              <a:cs typeface="Arial" panose="020B0604020202020204" pitchFamily="34"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الآن دعونا نفكر في خزانة الملفات. انها</a:t>
            </a:r>
            <a:r>
              <a:rPr lang="ar-LB" b="1" baseline="0" dirty="0">
                <a:solidFill>
                  <a:srgbClr val="000000"/>
                </a:solidFill>
                <a:latin typeface="Arial" panose="020B0604020202020204" pitchFamily="34" charset="0"/>
                <a:ea typeface="ＭＳ Ｐゴシック" charset="0"/>
                <a:cs typeface="Arial" panose="020B0604020202020204" pitchFamily="34" charset="0"/>
              </a:rPr>
              <a:t> ستكون "ملف كتابك المقدس"! هذا ما سنصل اليه في هذا الدرس.</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i="0" dirty="0">
                <a:solidFill>
                  <a:srgbClr val="000000"/>
                </a:solidFill>
                <a:latin typeface="Arial" panose="020B0604020202020204" pitchFamily="34" charset="0"/>
                <a:ea typeface="ＭＳ Ｐゴシック" charset="0"/>
                <a:cs typeface="Arial" panose="020B0604020202020204" pitchFamily="34" charset="0"/>
              </a:rPr>
              <a:t>كنقطة انطلاق،</a:t>
            </a:r>
            <a:r>
              <a:rPr lang="ar-LB" b="0" i="0" baseline="0" dirty="0">
                <a:solidFill>
                  <a:srgbClr val="000000"/>
                </a:solidFill>
                <a:latin typeface="Arial" panose="020B0604020202020204" pitchFamily="34" charset="0"/>
                <a:ea typeface="ＭＳ Ｐゴシック" charset="0"/>
                <a:cs typeface="Arial" panose="020B0604020202020204" pitchFamily="34" charset="0"/>
              </a:rPr>
              <a:t> تخيلوا أن الخزانة فيها 10 ملفات.</a:t>
            </a:r>
          </a:p>
          <a:p>
            <a:pPr algn="r" rtl="1"/>
            <a:r>
              <a:rPr lang="ar-LB" b="0" i="0" baseline="0" dirty="0">
                <a:solidFill>
                  <a:srgbClr val="000000"/>
                </a:solidFill>
                <a:latin typeface="Arial" panose="020B0604020202020204" pitchFamily="34" charset="0"/>
                <a:ea typeface="ＭＳ Ｐゴシック" charset="0"/>
                <a:cs typeface="Arial" panose="020B0604020202020204" pitchFamily="34" charset="0"/>
              </a:rPr>
              <a:t>ستنظمون فيها كتابكم المقدس في مجموعة من 10 ملفات ذهنية.</a:t>
            </a:r>
          </a:p>
          <a:p>
            <a:pPr algn="r" rtl="1"/>
            <a:r>
              <a:rPr lang="ar-LB" b="0" i="0" baseline="0" dirty="0">
                <a:solidFill>
                  <a:srgbClr val="000000"/>
                </a:solidFill>
                <a:latin typeface="Arial" panose="020B0604020202020204" pitchFamily="34" charset="0"/>
                <a:ea typeface="ＭＳ Ｐゴシック" charset="0"/>
                <a:cs typeface="Arial" panose="020B0604020202020204" pitchFamily="34" charset="0"/>
              </a:rPr>
              <a:t>وبعد دقائق ستعطون إسماً لكل ملف من هذه الملفات... فلنبدأ... و...</a:t>
            </a:r>
            <a:endParaRPr lang="ar-LB" b="0" i="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نبدأ هنا مع العدد </a:t>
            </a:r>
            <a:r>
              <a:rPr lang="ar-LB" b="1" baseline="0" dirty="0">
                <a:solidFill>
                  <a:srgbClr val="000000"/>
                </a:solidFill>
                <a:latin typeface="Arial" panose="020B0604020202020204" pitchFamily="34" charset="0"/>
                <a:ea typeface="ＭＳ Ｐゴシック" charset="0"/>
                <a:cs typeface="Arial" panose="020B0604020202020204" pitchFamily="34" charset="0"/>
              </a:rPr>
              <a:t>     7.</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إنه نقطة الارتكاز في أذهاننا.</a:t>
            </a:r>
            <a:r>
              <a:rPr lang="ar-LB" b="1" baseline="0" dirty="0">
                <a:solidFill>
                  <a:srgbClr val="000000"/>
                </a:solidFill>
                <a:latin typeface="Arial" panose="020B0604020202020204" pitchFamily="34" charset="0"/>
                <a:ea typeface="ＭＳ Ｐゴシック" charset="0"/>
                <a:cs typeface="Arial" panose="020B0604020202020204" pitchFamily="34" charset="0"/>
              </a:rPr>
              <a:t> إنه الرقم 7 ومعه الخط الصغير في وسطه.</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...رتبوا</a:t>
            </a:r>
            <a:r>
              <a:rPr lang="ar-LB" b="1" baseline="0" dirty="0">
                <a:solidFill>
                  <a:srgbClr val="000000"/>
                </a:solidFill>
                <a:latin typeface="Arial" panose="020B0604020202020204" pitchFamily="34" charset="0"/>
                <a:ea typeface="ＭＳ Ｐゴシック" charset="0"/>
                <a:cs typeface="Arial" panose="020B0604020202020204" pitchFamily="34" charset="0"/>
              </a:rPr>
              <a:t> هذه الحروف حول الرقم 7 واحفروا الصورة في دماغكم: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رددوا هذه الحروف بصوت عالي حتى يترسخوا في عقولكم...لأن هذا هو لب</a:t>
            </a:r>
            <a:r>
              <a:rPr lang="ar-LB" b="1" baseline="0" dirty="0">
                <a:solidFill>
                  <a:srgbClr val="000000"/>
                </a:solidFill>
                <a:latin typeface="Arial" panose="020B0604020202020204" pitchFamily="34" charset="0"/>
                <a:ea typeface="ＭＳ Ｐゴシック" charset="0"/>
                <a:cs typeface="Arial" panose="020B0604020202020204" pitchFamily="34" charset="0"/>
              </a:rPr>
              <a:t> تنظيم الكتاب المقدس ولنكرر هذا:</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 إلخ</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الآن...بخصوص</a:t>
            </a:r>
            <a:r>
              <a:rPr lang="ar-LB" b="1" baseline="0" dirty="0">
                <a:solidFill>
                  <a:srgbClr val="000000"/>
                </a:solidFill>
                <a:latin typeface="Arial" panose="020B0604020202020204" pitchFamily="34" charset="0"/>
                <a:ea typeface="ＭＳ Ｐゴシック" charset="0"/>
                <a:cs typeface="Arial" panose="020B0604020202020204" pitchFamily="34" charset="0"/>
              </a:rPr>
              <a:t> الرقم "7" المكتوب بالطريقة الاوروبية</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ستتذكرون أن عنده خط صغير.</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هذا الخط يقسم جزع الرقم 7 الى قسمين. لذا فكروا ما هما الرقمين الكاملين الذين ينتجان عن قسمة 7 الى قسمين.</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 جواب واحد</a:t>
            </a:r>
            <a:r>
              <a:rPr lang="ar-LB" b="1" baseline="0" dirty="0">
                <a:solidFill>
                  <a:srgbClr val="000000"/>
                </a:solidFill>
                <a:latin typeface="Arial" panose="020B0604020202020204" pitchFamily="34" charset="0"/>
                <a:ea typeface="ＭＳ Ｐゴシック" charset="0"/>
                <a:cs typeface="Arial" panose="020B0604020202020204" pitchFamily="34" charset="0"/>
              </a:rPr>
              <a:t> محتمل... وهو... 4 و 3</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1" dirty="0">
              <a:latin typeface="Arial" panose="020B0604020202020204" pitchFamily="34" charset="0"/>
              <a:ea typeface="ＭＳ Ｐゴシック" charset="0"/>
              <a:cs typeface="Arial" panose="020B0604020202020204" pitchFamily="34"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solidFill>
                  <a:srgbClr val="000000"/>
                </a:solidFill>
                <a:latin typeface="Arial" panose="020B0604020202020204" pitchFamily="34" charset="0"/>
                <a:ea typeface="ＭＳ Ｐゴシック" charset="0"/>
                <a:cs typeface="Arial" panose="020B0604020202020204" pitchFamily="34" charset="0"/>
              </a:rPr>
              <a:t>إذاً،</a:t>
            </a:r>
            <a:r>
              <a:rPr lang="ar-LB" b="1" baseline="0" dirty="0">
                <a:solidFill>
                  <a:srgbClr val="000000"/>
                </a:solidFill>
                <a:latin typeface="Arial" panose="020B0604020202020204" pitchFamily="34" charset="0"/>
                <a:ea typeface="ＭＳ Ｐゴシック" charset="0"/>
                <a:cs typeface="Arial" panose="020B0604020202020204" pitchFamily="34" charset="0"/>
              </a:rPr>
              <a:t> إن بدلنا الرقم 7 في معادلتنا   </a:t>
            </a:r>
            <a:r>
              <a:rPr lang="ar-LB" b="1" dirty="0">
                <a:solidFill>
                  <a:srgbClr val="000000"/>
                </a:solidFill>
                <a:latin typeface="Arial" panose="020B0604020202020204" pitchFamily="34" charset="0"/>
                <a:ea typeface="ＭＳ Ｐゴシック" charset="0"/>
                <a:cs typeface="Arial" panose="020B0604020202020204" pitchFamily="34" charset="0"/>
              </a:rPr>
              <a:t>خ 7 ص ي  </a:t>
            </a:r>
            <a:r>
              <a:rPr lang="ar-LB" b="1" baseline="0" dirty="0">
                <a:solidFill>
                  <a:srgbClr val="000000"/>
                </a:solidFill>
                <a:latin typeface="Arial" panose="020B0604020202020204" pitchFamily="34" charset="0"/>
                <a:ea typeface="ＭＳ Ｐゴシック" charset="0"/>
                <a:cs typeface="Arial" panose="020B0604020202020204" pitchFamily="34" charset="0"/>
              </a:rPr>
              <a:t> بالأعداد  4 و 3، سيصبح شكل المعادلة:</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4 3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كما فعلنا منذ قليل, كرروا وبصوت عالي هذا الترتيب الجديد حتى يتثبت في عقولكم</a:t>
            </a:r>
            <a:r>
              <a:rPr lang="ar-LB" b="1" baseline="0" dirty="0">
                <a:solidFill>
                  <a:srgbClr val="000000"/>
                </a:solidFill>
                <a:latin typeface="Arial" panose="020B0604020202020204" pitchFamily="34" charset="0"/>
                <a:ea typeface="ＭＳ Ｐゴシック" charset="0"/>
                <a:cs typeface="Arial" panose="020B0604020202020204" pitchFamily="34" charset="0"/>
              </a:rPr>
              <a:t> ونستطيع تذكره بسهولة.</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4 3 ص ي</a:t>
            </a:r>
            <a:r>
              <a:rPr lang="en-US" b="1" dirty="0">
                <a:solidFill>
                  <a:srgbClr val="000000"/>
                </a:solidFill>
                <a:latin typeface="Arial" panose="020B0604020202020204" pitchFamily="34" charset="0"/>
                <a:ea typeface="ＭＳ Ｐゴシック" charset="0"/>
                <a:cs typeface="Arial" panose="020B0604020202020204" pitchFamily="34" charset="0"/>
              </a:rPr>
              <a:t>.</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pPr algn="r" rtl="1"/>
            <a:r>
              <a:rPr lang="ar-LB" baseline="0" dirty="0">
                <a:latin typeface="Arial" panose="020B0604020202020204" pitchFamily="34" charset="0"/>
                <a:ea typeface="ＭＳ Ｐゴシック" charset="0"/>
                <a:cs typeface="Arial" panose="020B0604020202020204" pitchFamily="34" charset="0"/>
              </a:rPr>
              <a:t>لقد منحنا موقع</a:t>
            </a:r>
            <a:r>
              <a:rPr lang="en-US" baseline="0" dirty="0">
                <a:latin typeface="Arial" panose="020B0604020202020204" pitchFamily="34" charset="0"/>
                <a:ea typeface="ＭＳ Ｐゴシック" charset="0"/>
                <a:cs typeface="Arial" panose="020B0604020202020204" pitchFamily="34" charset="0"/>
              </a:rPr>
              <a:t> Bibleplaces.com </a:t>
            </a:r>
            <a:r>
              <a:rPr lang="ar-LB" baseline="0" dirty="0">
                <a:latin typeface="Arial" panose="020B0604020202020204" pitchFamily="34" charset="0"/>
                <a:ea typeface="ＭＳ Ｐゴシック" charset="0"/>
                <a:cs typeface="Arial" panose="020B0604020202020204" pitchFamily="34" charset="0"/>
              </a:rPr>
              <a:t>هذه الحلقة الدراسية حق استعمال حوالي 150 صورة. شكراً تود بولن من أجل هذا الدعم.</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13344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88539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altLang="ja-JP" b="0" dirty="0">
                <a:solidFill>
                  <a:srgbClr val="000000"/>
                </a:solidFill>
                <a:latin typeface="Arial" panose="020B0604020202020204" pitchFamily="34" charset="0"/>
                <a:ea typeface="ＭＳ Ｐゴシック" charset="0"/>
                <a:cs typeface="Arial" panose="020B0604020202020204" pitchFamily="34" charset="0"/>
              </a:rPr>
              <a:t>دعونا نتعرف على الشخصيات الأربعة بحسب هذا الترتيب:</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تكرار الحروف الأولى من هذه الأسماء </a:t>
            </a:r>
            <a:r>
              <a:rPr lang="ar-LB" b="0" baseline="0" dirty="0">
                <a:solidFill>
                  <a:srgbClr val="000000"/>
                </a:solidFill>
                <a:latin typeface="Arial" panose="020B0604020202020204" pitchFamily="34" charset="0"/>
                <a:ea typeface="ＭＳ Ｐゴシック" charset="0"/>
                <a:cs typeface="Arial" panose="020B0604020202020204" pitchFamily="34" charset="0"/>
              </a:rPr>
              <a:t>يساعدكم في حفظها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إ-ي-م-ي ،</a:t>
            </a:r>
            <a:r>
              <a:rPr lang="ar-LB" b="0" baseline="0" dirty="0">
                <a:solidFill>
                  <a:srgbClr val="000000"/>
                </a:solidFill>
                <a:latin typeface="Arial" panose="020B0604020202020204" pitchFamily="34" charset="0"/>
                <a:ea typeface="ＭＳ Ｐゴシック" charset="0"/>
                <a:cs typeface="Arial" panose="020B0604020202020204" pitchFamily="34" charset="0"/>
              </a:rPr>
              <a:t> إ-ي-م-ي</a:t>
            </a:r>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الخ</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How can you remember the order of those letters and the names?</a:t>
            </a:r>
          </a:p>
          <a:p>
            <a:r>
              <a:rPr lang="en-US" b="0" dirty="0">
                <a:solidFill>
                  <a:srgbClr val="000000"/>
                </a:solidFill>
                <a:latin typeface="Arial" panose="020B0604020202020204" pitchFamily="34" charset="0"/>
                <a:ea typeface="ＭＳ Ｐゴシック" charset="0"/>
                <a:cs typeface="Arial" panose="020B0604020202020204" pitchFamily="34" charset="0"/>
              </a:rPr>
              <a:t>This simple sentence..."A JUDGE MUST JUDGE."  The first letters of each word: AJMJ and then you have it.</a:t>
            </a:r>
            <a:endParaRPr lang="en-US" b="0" dirty="0">
              <a:latin typeface="Arial" panose="020B0604020202020204" pitchFamily="34" charset="0"/>
              <a:ea typeface="ＭＳ Ｐゴシック" charset="0"/>
              <a:cs typeface="Arial" panose="020B0604020202020204" pitchFamily="34"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Just remember to repeat the four names aloud to yourself several times until you feel the rhythm of the words: </a:t>
            </a:r>
          </a:p>
          <a:p>
            <a:r>
              <a:rPr lang="en-US" b="0" dirty="0">
                <a:solidFill>
                  <a:srgbClr val="000000"/>
                </a:solidFill>
                <a:latin typeface="Arial" panose="020B0604020202020204" pitchFamily="34" charset="0"/>
                <a:ea typeface="ＭＳ Ｐゴシック" charset="0"/>
                <a:cs typeface="Arial" panose="020B0604020202020204" pitchFamily="34" charset="0"/>
              </a:rPr>
              <a:t>////	"ABRAHAM, </a:t>
            </a:r>
          </a:p>
          <a:p>
            <a:r>
              <a:rPr lang="en-US" b="0" dirty="0">
                <a:solidFill>
                  <a:srgbClr val="000000"/>
                </a:solidFill>
                <a:latin typeface="Arial" panose="020B0604020202020204" pitchFamily="34" charset="0"/>
                <a:ea typeface="ＭＳ Ｐゴシック" charset="0"/>
                <a:cs typeface="Arial" panose="020B0604020202020204" pitchFamily="34" charset="0"/>
              </a:rPr>
              <a:t>////	JOSEPH,</a:t>
            </a:r>
          </a:p>
          <a:p>
            <a:r>
              <a:rPr lang="en-US" b="0" dirty="0">
                <a:solidFill>
                  <a:srgbClr val="000000"/>
                </a:solidFill>
                <a:latin typeface="Arial" panose="020B0604020202020204" pitchFamily="34" charset="0"/>
                <a:ea typeface="ＭＳ Ｐゴシック" charset="0"/>
                <a:cs typeface="Arial" panose="020B0604020202020204" pitchFamily="34" charset="0"/>
              </a:rPr>
              <a:t>////	 MOSES and </a:t>
            </a:r>
          </a:p>
          <a:p>
            <a:r>
              <a:rPr lang="en-US" b="0" dirty="0">
                <a:solidFill>
                  <a:srgbClr val="000000"/>
                </a:solidFill>
                <a:latin typeface="Arial" panose="020B0604020202020204" pitchFamily="34" charset="0"/>
                <a:ea typeface="ＭＳ Ｐゴシック" charset="0"/>
                <a:cs typeface="Arial" panose="020B0604020202020204" pitchFamily="34" charset="0"/>
              </a:rPr>
              <a:t>////	JOSHUA."</a:t>
            </a:r>
          </a:p>
          <a:p>
            <a:r>
              <a:rPr lang="en-US" b="0" dirty="0">
                <a:solidFill>
                  <a:srgbClr val="000000"/>
                </a:solidFill>
                <a:latin typeface="Arial" panose="020B0604020202020204" pitchFamily="34" charset="0"/>
                <a:ea typeface="ＭＳ Ｐゴシック" charset="0"/>
                <a:cs typeface="Arial" panose="020B0604020202020204" pitchFamily="34" charset="0"/>
              </a:rPr>
              <a:t>And here again is that mental tool…</a:t>
            </a:r>
          </a:p>
          <a:p>
            <a:r>
              <a:rPr lang="en-US" b="0" dirty="0">
                <a:solidFill>
                  <a:srgbClr val="000000"/>
                </a:solidFill>
                <a:latin typeface="Arial" panose="020B0604020202020204" pitchFamily="34" charset="0"/>
                <a:ea typeface="ＭＳ Ｐゴシック" charset="0"/>
                <a:cs typeface="Arial" panose="020B0604020202020204" pitchFamily="34" charset="0"/>
              </a:rPr>
              <a:t>////	A</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r>
              <a:rPr lang="en-US" b="0" dirty="0">
                <a:solidFill>
                  <a:srgbClr val="000000"/>
                </a:solidFill>
                <a:latin typeface="Arial" panose="020B0604020202020204" pitchFamily="34" charset="0"/>
                <a:ea typeface="ＭＳ Ｐゴシック" charset="0"/>
                <a:cs typeface="Arial" panose="020B0604020202020204" pitchFamily="34" charset="0"/>
              </a:rPr>
              <a:t>////	MUST</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endParaRPr lang="en-US" b="0" dirty="0">
              <a:latin typeface="Arial" panose="020B0604020202020204" pitchFamily="34" charset="0"/>
              <a:ea typeface="ＭＳ Ｐゴシック" charset="0"/>
              <a:cs typeface="Arial" panose="020B0604020202020204" pitchFamily="34"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إذا، أصبح</a:t>
            </a:r>
            <a:r>
              <a:rPr lang="ar-LB" b="0" baseline="0" dirty="0">
                <a:solidFill>
                  <a:srgbClr val="000000"/>
                </a:solidFill>
                <a:latin typeface="Arial" panose="020B0604020202020204" pitchFamily="34" charset="0"/>
                <a:ea typeface="ＭＳ Ｐゴシック" charset="0"/>
                <a:cs typeface="Arial" panose="020B0604020202020204" pitchFamily="34" charset="0"/>
              </a:rPr>
              <a:t> لدينا من رأس اللائحة: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تُكَمل هذه</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الخطوة الشخصيات الأربعة الرئيسية في ملف كتابكم المقدس، بالطبع، هناك عشرات الشخصيات الكتابية، لكن هذه الأربعة فقط هي التي سنستعملها لتكوين ملف الكتاب المقدس. رددوا هذه الأسماء عدة مرات وبصوت عالي حتى يتثبتوا في عقلكم.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30816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Another memory tool now…what do you call </a:t>
            </a:r>
          </a:p>
          <a:p>
            <a:r>
              <a:rPr lang="en-US" b="0" dirty="0">
                <a:solidFill>
                  <a:srgbClr val="000000"/>
                </a:solidFill>
                <a:latin typeface="Arial" panose="020B0604020202020204" pitchFamily="34" charset="0"/>
                <a:ea typeface="ＭＳ Ｐゴシック" charset="0"/>
                <a:cs typeface="Arial" panose="020B0604020202020204" pitchFamily="34" charset="0"/>
              </a:rPr>
              <a:t>////	that red section of the perimeter of a circle?  </a:t>
            </a:r>
          </a:p>
          <a:p>
            <a:r>
              <a:rPr lang="en-US" b="0" dirty="0">
                <a:solidFill>
                  <a:srgbClr val="000000"/>
                </a:solidFill>
                <a:latin typeface="Arial" panose="020B0604020202020204" pitchFamily="34" charset="0"/>
                <a:ea typeface="ＭＳ Ｐゴシック" charset="0"/>
                <a:cs typeface="Arial" panose="020B0604020202020204" pitchFamily="34" charset="0"/>
              </a:rPr>
              <a:t>////	It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called an </a:t>
            </a:r>
            <a:r>
              <a:rPr lang="en-US" altLang="ja-JP" b="0" dirty="0">
                <a:solidFill>
                  <a:srgbClr val="000000"/>
                </a:solidFill>
                <a:latin typeface="Arial" panose="020B0604020202020204" pitchFamily="34" charset="0"/>
                <a:ea typeface="ＭＳ Ｐゴシック" charset="0"/>
                <a:cs typeface="Arial" panose="020B0604020202020204" pitchFamily="34" charset="0"/>
              </a:rPr>
              <a:t>"arc," spelled A-R-C. Those letters, then, remind you of the first letters of 3 KINDS OF SOCIETIES.</a:t>
            </a:r>
          </a:p>
          <a:p>
            <a:endParaRPr lang="en-US" b="0" dirty="0">
              <a:latin typeface="Arial" panose="020B0604020202020204" pitchFamily="34" charset="0"/>
              <a:ea typeface="ＭＳ Ｐゴシック" charset="0"/>
              <a:cs typeface="Arial" panose="020B0604020202020204" pitchFamily="34"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المجتمعات الثلاثة هم:</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ما فعلنا منذ</a:t>
            </a:r>
            <a:r>
              <a:rPr lang="ar-LB" b="0" baseline="0" dirty="0">
                <a:solidFill>
                  <a:srgbClr val="000000"/>
                </a:solidFill>
                <a:latin typeface="Arial" panose="020B0604020202020204" pitchFamily="34" charset="0"/>
                <a:ea typeface="ＭＳ Ｐゴシック" charset="0"/>
                <a:cs typeface="Arial" panose="020B0604020202020204" pitchFamily="34" charset="0"/>
              </a:rPr>
              <a:t> دقائق، أرجوكم رددوا هذه الكلمات عدة مرات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 الملكية، 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 الملكية، 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And the mental tool here:</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R</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C.</a:t>
            </a: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ألان نزيد المجتمعات الثلاثة ليصبح</a:t>
            </a:r>
            <a:r>
              <a:rPr lang="ar-LB" b="0" baseline="0" dirty="0">
                <a:solidFill>
                  <a:srgbClr val="000000"/>
                </a:solidFill>
                <a:latin typeface="Arial" panose="020B0604020202020204" pitchFamily="34" charset="0"/>
                <a:ea typeface="ＭＳ Ｐゴシック" charset="0"/>
                <a:cs typeface="Arial" panose="020B0604020202020204" pitchFamily="34" charset="0"/>
              </a:rPr>
              <a:t> عندنا:</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العنوان</a:t>
            </a:r>
            <a:r>
              <a:rPr lang="ar-LB" baseline="0" dirty="0">
                <a:latin typeface="Arial" panose="020B0604020202020204" pitchFamily="34" charset="0"/>
                <a:ea typeface="ＭＳ Ｐゴシック" charset="0"/>
                <a:cs typeface="Arial" panose="020B0604020202020204" pitchFamily="34" charset="0"/>
              </a:rPr>
              <a:t> دون أي شرح.</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دعونا نراجع</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 التسلسل </a:t>
            </a:r>
            <a:r>
              <a:rPr lang="ar-LB" b="0" dirty="0">
                <a:solidFill>
                  <a:srgbClr val="000000"/>
                </a:solidFill>
                <a:latin typeface="Arial" panose="020B0604020202020204" pitchFamily="34" charset="0"/>
                <a:ea typeface="ＭＳ Ｐゴシック" charset="0"/>
                <a:cs typeface="Arial" panose="020B0604020202020204" pitchFamily="34" charset="0"/>
              </a:rPr>
              <a:t>حتى الآن...</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نبدأ من العدد 7</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7....</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الذي يقودنا الى</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7 ص 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التي 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4 3 ص 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الأحرف والأرقام تُستعمل</a:t>
            </a:r>
            <a:r>
              <a:rPr lang="ar-LB" b="0" baseline="0" dirty="0">
                <a:solidFill>
                  <a:srgbClr val="000000"/>
                </a:solidFill>
                <a:latin typeface="Arial" panose="020B0604020202020204" pitchFamily="34" charset="0"/>
                <a:ea typeface="ＭＳ Ｐゴシック" charset="0"/>
                <a:cs typeface="Arial" panose="020B0604020202020204" pitchFamily="34" charset="0"/>
              </a:rPr>
              <a:t> لتطوير لائحة عقلية من 10 كلمات تشكل مخططاً ذهنياً للكتاب المقدس يمكن الاعتماد عليه.</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ص 4 3 س ي  تُوسع لتصبح: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 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وتُوسع أكثر لتصبح: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وأخيراً</a:t>
            </a:r>
            <a:r>
              <a:rPr lang="ar-LB" b="0" baseline="0" dirty="0">
                <a:solidFill>
                  <a:srgbClr val="000000"/>
                </a:solidFill>
                <a:latin typeface="Arial" panose="020B0604020202020204" pitchFamily="34" charset="0"/>
                <a:ea typeface="ＭＳ Ｐゴシック" charset="0"/>
                <a:cs typeface="Arial" panose="020B0604020202020204" pitchFamily="34" charset="0"/>
              </a:rPr>
              <a:t> نزيد عليها: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ألآن حان الوقت لنستخدم</a:t>
            </a:r>
            <a:r>
              <a:rPr lang="ar-LB" b="0" baseline="0" dirty="0">
                <a:solidFill>
                  <a:srgbClr val="000000"/>
                </a:solidFill>
                <a:latin typeface="Arial" panose="020B0604020202020204" pitchFamily="34" charset="0"/>
                <a:ea typeface="ＭＳ Ｐゴシック" charset="0"/>
                <a:cs typeface="Arial" panose="020B0604020202020204" pitchFamily="34" charset="0"/>
              </a:rPr>
              <a:t> عقلياً هذه الكلمات العشر كتسميات لعشرة مجلدات ذهنية في ملف كتابكم المقدس – فوق هناك في رؤوسكم. هذه الصورة الذهنية ربما تظهر بهذا الشكل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المسيح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لقد تم تنظيم الملف بشكل أنيق ومنظم في ذهنك --- جاهز لتتذكروه وتستعملوه عندما تحتاجونه. وهذه بعض أمثلة لتوضيح هذه النقطة...</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ar-LB" sz="1800" dirty="0">
                <a:solidFill>
                  <a:srgbClr val="000000"/>
                </a:solidFill>
                <a:effectLst/>
                <a:latin typeface="Arial" panose="020B0604020202020204" pitchFamily="34" charset="0"/>
                <a:ea typeface="Times"/>
                <a:cs typeface="Arial" panose="020B0604020202020204" pitchFamily="34" charset="0"/>
              </a:rPr>
              <a:t>دعونا الآن</a:t>
            </a:r>
            <a:r>
              <a:rPr lang="ar-LB" sz="1800" baseline="0" dirty="0">
                <a:solidFill>
                  <a:srgbClr val="000000"/>
                </a:solidFill>
                <a:effectLst/>
                <a:latin typeface="Arial" panose="020B0604020202020204" pitchFamily="34" charset="0"/>
                <a:ea typeface="Times"/>
                <a:cs typeface="Arial" panose="020B0604020202020204" pitchFamily="34" charset="0"/>
              </a:rPr>
              <a:t> نتخيل مجلد الملفات العشرة لملف الكتاب المقدس كمجلدات ورقية ولنبدأ بأول مجموعة والتي صارت مألوفة... الخليقة...</a:t>
            </a:r>
            <a:endParaRPr lang="ar-LB" sz="1800" dirty="0">
              <a:solidFill>
                <a:srgbClr val="000000"/>
              </a:solidFill>
              <a:effectLst/>
              <a:latin typeface="Arial" panose="020B0604020202020204" pitchFamily="34" charset="0"/>
              <a:ea typeface="Times"/>
              <a:cs typeface="Arial" panose="020B0604020202020204" pitchFamily="34" charset="0"/>
            </a:endParaRPr>
          </a:p>
        </p:txBody>
      </p:sp>
    </p:spTree>
    <p:extLst>
      <p:ext uri="{BB962C8B-B14F-4D97-AF65-F5344CB8AC3E}">
        <p14:creationId xmlns:p14="http://schemas.microsoft.com/office/powerpoint/2010/main" val="3216007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...الشخصيات الأربعة...</a:t>
            </a:r>
            <a:r>
              <a:rPr lang="en-US" sz="1200" dirty="0">
                <a:solidFill>
                  <a:srgbClr val="000000"/>
                </a:solidFill>
                <a:effectLst/>
                <a:latin typeface="Arial" panose="020B0604020202020204" pitchFamily="34" charset="0"/>
                <a:ea typeface="Times"/>
                <a:cs typeface="Arial" panose="020B0604020202020204" pitchFamily="34" charset="0"/>
              </a:rPr>
              <a:t> </a:t>
            </a:r>
            <a:endParaRPr lang="en-US" sz="12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6499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المجتمعات الثلاثة...</a:t>
            </a:r>
            <a:endParaRPr lang="en-US" sz="12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57566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 ثم الصمت والمسيح... كلهم موضوعين بأمان في ملف الكتاب المقدس الشخصي في أذهانكم!</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67938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وهذه طريقة أخرى للتفكير في ملف كتابكم المقدس.</a:t>
            </a:r>
            <a:r>
              <a:rPr lang="ar-LB" baseline="0" dirty="0">
                <a:solidFill>
                  <a:srgbClr val="000000"/>
                </a:solidFill>
                <a:ea typeface="ＭＳ Ｐゴシック" charset="0"/>
                <a:cs typeface="ＭＳ Ｐゴシック" charset="0"/>
              </a:rPr>
              <a:t> مثلنا جميعاً، هذه الشابة تمضي ساعات خلال النهار أمام الكومبيوتر.</a:t>
            </a:r>
            <a:endParaRPr lang="ar-LB" dirty="0">
              <a:solidFill>
                <a:srgbClr val="000000"/>
              </a:solidFill>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وهكذا...بدل</a:t>
            </a:r>
            <a:r>
              <a:rPr lang="ar-LB" baseline="0" dirty="0">
                <a:solidFill>
                  <a:srgbClr val="000000"/>
                </a:solidFill>
                <a:ea typeface="ＭＳ Ｐゴシック" charset="0"/>
                <a:cs typeface="ＭＳ Ｐゴシック" charset="0"/>
              </a:rPr>
              <a:t> أن نفكر فقط بملفات ورقية ثقيلة، فكروا بها كملفات الكترونية محفوظة على فلاش ميموري و على سي دي أو على هارد ديسك أو على الغيوم.</a:t>
            </a:r>
            <a:endParaRPr lang="ar-LB" dirty="0">
              <a:solidFill>
                <a:srgbClr val="000000"/>
              </a:solidFill>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يمكنك تنزيل كل ملفات </a:t>
            </a:r>
            <a:r>
              <a:rPr lang="ar-LB" dirty="0" err="1">
                <a:latin typeface="Arial" panose="020B0604020202020204" pitchFamily="34" charset="0"/>
                <a:ea typeface="ＭＳ Ｐゴシック" charset="0"/>
                <a:cs typeface="Arial" panose="020B0604020202020204" pitchFamily="34" charset="0"/>
              </a:rPr>
              <a:t>الباور</a:t>
            </a:r>
            <a:r>
              <a:rPr lang="ar-LB" dirty="0">
                <a:latin typeface="Arial" panose="020B0604020202020204" pitchFamily="34" charset="0"/>
                <a:ea typeface="ＭＳ Ｐゴシック" charset="0"/>
                <a:cs typeface="Arial" panose="020B0604020202020204" pitchFamily="34" charset="0"/>
              </a:rPr>
              <a:t> بوينت الخاصة بهذه الندوة الدراسية من موقع </a:t>
            </a:r>
            <a:r>
              <a:rPr lang="en-US" dirty="0">
                <a:latin typeface="Arial" panose="020B0604020202020204" pitchFamily="34" charset="0"/>
                <a:ea typeface="ＭＳ Ｐゴシック" charset="0"/>
                <a:cs typeface="Arial" panose="020B0604020202020204" pitchFamily="34" charset="0"/>
              </a:rPr>
              <a:t>biblestudydownload.org</a:t>
            </a:r>
            <a:r>
              <a:rPr lang="ar-LB" baseline="0" dirty="0">
                <a:latin typeface="Arial" panose="020B0604020202020204" pitchFamily="34" charset="0"/>
                <a:ea typeface="ＭＳ Ｐゴシック" charset="0"/>
                <a:cs typeface="Arial" panose="020B0604020202020204" pitchFamily="34" charset="0"/>
              </a:rPr>
              <a:t> حتى تتمكنوا من تعليمها في كنائسكم. لكن, كما تنص حقوق الملكية المبينة على هذه الصفحة، نطلب منكم عدم تغير أي شيء من المحتوى.</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ea typeface="ＭＳ Ｐゴシック" charset="0"/>
                <a:cs typeface="ＭＳ Ｐゴシック" charset="0"/>
              </a:rPr>
              <a:t>تخيل أن هذا هو شكل</a:t>
            </a:r>
            <a:r>
              <a:rPr lang="ar-LB" baseline="0" dirty="0">
                <a:ea typeface="ＭＳ Ｐゴシック" charset="0"/>
                <a:cs typeface="ＭＳ Ｐゴシック" charset="0"/>
              </a:rPr>
              <a:t> الشاشة الرئيسية للحاسوب الخاص بك – مع مجلد المعلومات الذي أسميته ملف الكتاب المقدس. انقر مرتين على هذا المجلد...</a:t>
            </a:r>
            <a:endParaRPr lang="ar-LB" dirty="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...وسيظهر أمامك هذا...الملفات العشرة الفرعية،</a:t>
            </a:r>
            <a:r>
              <a:rPr lang="ar-LB" baseline="0" dirty="0">
                <a:solidFill>
                  <a:srgbClr val="000000"/>
                </a:solidFill>
                <a:ea typeface="ＭＳ Ｐゴシック" charset="0"/>
                <a:cs typeface="ＭＳ Ｐゴシック" charset="0"/>
              </a:rPr>
              <a:t> كلهم كمجلدات، لها أسماء، مرتبة بالتتابع... تعالوا نتلوهم مع بعضنا...</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إبراهيم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موسى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الفوضى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الملكية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err="1">
                <a:solidFill>
                  <a:srgbClr val="000000"/>
                </a:solidFill>
                <a:ea typeface="ＭＳ Ｐゴシック" charset="0"/>
                <a:cs typeface="ＭＳ Ｐゴシック" charset="0"/>
              </a:rPr>
              <a:t>الصمتت</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يسوع</a:t>
            </a:r>
            <a:r>
              <a:rPr lang="en-US" dirty="0">
                <a:solidFill>
                  <a:srgbClr val="000000"/>
                </a:solidFill>
                <a:ea typeface="ＭＳ Ｐゴシック" charset="0"/>
                <a:cs typeface="ＭＳ Ｐゴシック" charset="0"/>
              </a:rPr>
              <a:t>.</a:t>
            </a:r>
          </a:p>
          <a:p>
            <a:pPr algn="r" rtl="1"/>
            <a:endParaRPr lang="en-US" dirty="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ومع بعض رسومات</a:t>
            </a:r>
            <a:r>
              <a:rPr lang="ar-LB" baseline="0" dirty="0">
                <a:solidFill>
                  <a:srgbClr val="000000"/>
                </a:solidFill>
                <a:ea typeface="ＭＳ Ｐゴシック" charset="0"/>
                <a:cs typeface="ＭＳ Ｐゴシック" charset="0"/>
              </a:rPr>
              <a:t> الحاسوب، تستطيعون زيادة مخطط البناء الأساسي فوق هذه المجلدات. الأداة الذهنية التي صارت مألوفة... خ 7 ص ي  مع أشخاصها الأربعة ومجتمعاتها الثلاثة.</a:t>
            </a:r>
            <a:endParaRPr lang="ar-LB" dirty="0">
              <a:solidFill>
                <a:srgbClr val="000000"/>
              </a:solidFill>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أصبح</a:t>
            </a:r>
            <a:r>
              <a:rPr lang="ar-LB" baseline="0" dirty="0">
                <a:solidFill>
                  <a:srgbClr val="000000"/>
                </a:solidFill>
                <a:ea typeface="ＭＳ Ｐゴシック" charset="0"/>
                <a:cs typeface="ＭＳ Ｐゴシック" charset="0"/>
              </a:rPr>
              <a:t> لديكم الآن الأحجار الأساسية لبناء نظام كامل لملفات الكتاب المقدس...طبعاً موجود في عقولكم...مخطط البناء الأساسي للكتاب المقدس...كيف يتم تنظيم الوثيقة الأساسية للإيمان.</a:t>
            </a:r>
            <a:endParaRPr lang="ar-LB"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إنه ملف كتابكم المقدس الذهني!</a:t>
            </a:r>
            <a:endParaRPr lang="en-US" altLang="ja-JP" dirty="0">
              <a:solidFill>
                <a:srgbClr val="000000"/>
              </a:solidFill>
              <a:ea typeface="ＭＳ Ｐゴシック" charset="0"/>
              <a:cs typeface="ＭＳ Ｐゴシック" charset="0"/>
            </a:endParaRPr>
          </a:p>
          <a:p>
            <a:pPr algn="r" rtl="1"/>
            <a:r>
              <a:rPr lang="ar-LB" dirty="0">
                <a:solidFill>
                  <a:srgbClr val="000000"/>
                </a:solidFill>
                <a:ea typeface="ＭＳ Ｐゴシック" charset="0"/>
                <a:cs typeface="ＭＳ Ｐゴシック" charset="0"/>
              </a:rPr>
              <a:t>من هذه النقطة سنبني بشكل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قوي،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شامل،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خارطة ذهنية</a:t>
            </a:r>
            <a:r>
              <a:rPr lang="ar-LB" altLang="ja-JP" baseline="0" dirty="0">
                <a:solidFill>
                  <a:srgbClr val="000000"/>
                </a:solidFill>
                <a:ea typeface="ＭＳ Ｐゴシック" charset="0"/>
                <a:cs typeface="ＭＳ Ｐゴシック" charset="0"/>
              </a:rPr>
              <a:t> متماسكة لكلمة الله...كل خطوة نتقدم بها ستكون مبنية على هذه الفكرة الموثوقة لرسم الخرائط الذهنية.</a:t>
            </a:r>
            <a:endParaRPr lang="en-US" altLang="ja-JP" dirty="0">
              <a:solidFill>
                <a:srgbClr val="000000"/>
              </a:solidFill>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حسناً،</a:t>
            </a:r>
            <a:r>
              <a:rPr lang="ar-LB" baseline="0" dirty="0">
                <a:solidFill>
                  <a:srgbClr val="000000"/>
                </a:solidFill>
                <a:ea typeface="ＭＳ Ｐゴシック" charset="0"/>
                <a:cs typeface="ＭＳ Ｐゴシック" charset="0"/>
              </a:rPr>
              <a:t> نحن على السكة السليمة. حتى هذا الوقت...أصبح لديكم فكرة تُسمى "ملف الكتاب المقدس"...والمفتاح الذهني لفتحه خ 7 ص ي. الآن أصبح الطريق واضحاً لبناء نهج جديد ومنظم للتفكير بكامل الكتاب المقدس، كل شيء في مكانه.</a:t>
            </a:r>
            <a:endParaRPr lang="ar-LB"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سنتمكن من الإجابة على 3 أسئلة أساسية:</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ماذا حصل...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لماذا حصل...وأخيراً</a:t>
            </a:r>
            <a:endParaRPr lang="en-US" dirty="0">
              <a:solidFill>
                <a:srgbClr val="000000"/>
              </a:solidFill>
              <a:ea typeface="ＭＳ Ｐゴシック" charset="0"/>
              <a:cs typeface="ＭＳ Ｐゴシック" charset="0"/>
            </a:endParaRPr>
          </a:p>
          <a:p>
            <a:pPr algn="r" rtl="1"/>
            <a:r>
              <a:rPr lang="en-US" dirty="0">
                <a:ea typeface="ＭＳ Ｐゴシック" charset="0"/>
                <a:cs typeface="ＭＳ Ｐゴシック" charset="0"/>
              </a:rPr>
              <a:t>////	</a:t>
            </a:r>
            <a:r>
              <a:rPr lang="ar-LB" dirty="0">
                <a:ea typeface="ＭＳ Ｐゴシック" charset="0"/>
                <a:cs typeface="ＭＳ Ｐゴシック" charset="0"/>
              </a:rPr>
              <a:t>كيف أثر هذا في شكل ومضمون الكتاب المقدس...وفي تنظيم الكتاب نفسه.</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Geneva" charset="0"/>
              </a:rPr>
              <a:t>ألآن انظروا الى هذا "مساعد الدراسة رقم 1" الموجود في "دليل الطالب. هذه</a:t>
            </a:r>
            <a:r>
              <a:rPr lang="ar-LB" baseline="0" dirty="0">
                <a:solidFill>
                  <a:srgbClr val="000000"/>
                </a:solidFill>
                <a:ea typeface="Geneva" charset="0"/>
              </a:rPr>
              <a:t> الورقة ستساعدكم في دمج هذه الأدوات في أذهانكم وجعلها في مقدمة عقولكم...بينما تتعلمون أيضاً كيفية تعليم الآخرين.</a:t>
            </a:r>
            <a:endParaRPr lang="ar-LB" dirty="0">
              <a:solidFill>
                <a:srgbClr val="000000"/>
              </a:solidFill>
              <a:ea typeface="Geneva"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نبدأ بالحرف خ</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الذي يختصر كلمة 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الرقم 7 مع الخط الصغير على جزعه... 7 يمثل الشخصيات الأربعة و المجتمعات الثلاثة.</a:t>
            </a:r>
            <a:r>
              <a:rPr lang="ar-LB" baseline="0" dirty="0">
                <a:solidFill>
                  <a:srgbClr val="000000"/>
                </a:solidFill>
                <a:ea typeface="ＭＳ Ｐゴシック" charset="0"/>
                <a:cs typeface="ＭＳ Ｐゴシック" charset="0"/>
              </a:rPr>
              <a:t> إذاً...أولاً... الشخصيات الأربعة.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وهم إبراهيم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ثم نزيد على ملفه...</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والى ملف</a:t>
            </a:r>
            <a:r>
              <a:rPr lang="ar-LB" baseline="0" dirty="0">
                <a:solidFill>
                  <a:srgbClr val="000000"/>
                </a:solidFill>
                <a:ea typeface="ＭＳ Ｐゴシック" charset="0"/>
                <a:cs typeface="ＭＳ Ｐゴシック" charset="0"/>
              </a:rPr>
              <a:t> 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موسى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وأخيراً ... في ملفه</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ننتهي من الشخصيات الأربعة العظيمة ومن مجلدهم</a:t>
            </a:r>
            <a:r>
              <a:rPr lang="ar-LB" baseline="0" dirty="0">
                <a:solidFill>
                  <a:srgbClr val="000000"/>
                </a:solidFill>
                <a:ea typeface="ＭＳ Ｐゴシック" charset="0"/>
                <a:cs typeface="ＭＳ Ｐゴシック" charset="0"/>
              </a:rPr>
              <a:t> في ملف الكتاب المقدس. ثم ننتقل الى المجتمعات الثلاثة...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بدايةً مع الفوضى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وفي مجلده </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الملكية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والمجلد</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ينتهي مع 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ومجلده</a:t>
            </a:r>
            <a:endParaRPr lang="en-US" dirty="0">
              <a:solidFill>
                <a:srgbClr val="000000"/>
              </a:solidFill>
              <a:ea typeface="ＭＳ Ｐゴシック" charset="0"/>
              <a:cs typeface="ＭＳ Ｐゴシック" charset="0"/>
            </a:endParaRPr>
          </a:p>
          <a:p>
            <a:pPr algn="r" rtl="1"/>
            <a:r>
              <a:rPr lang="ar-LB" altLang="ja-JP" dirty="0">
                <a:solidFill>
                  <a:srgbClr val="000000"/>
                </a:solidFill>
                <a:ea typeface="ＭＳ Ｐゴシック" charset="0"/>
                <a:cs typeface="ＭＳ Ｐゴシック" charset="0"/>
              </a:rPr>
              <a:t>وننهي الآن</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ص ويختصر</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الصمت...و</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الى ذروة تفكيرنا... ي أي</a:t>
            </a:r>
            <a:r>
              <a:rPr lang="ar-LB" baseline="0" dirty="0">
                <a:solidFill>
                  <a:srgbClr val="000000"/>
                </a:solidFill>
                <a:ea typeface="ＭＳ Ｐゴシック" charset="0"/>
                <a:cs typeface="ＭＳ Ｐゴシック" charset="0"/>
              </a:rPr>
              <a:t> يسوع.</a:t>
            </a:r>
            <a:endParaRPr lang="en-US" dirty="0">
              <a:ea typeface="ＭＳ Ｐゴシック" charset="0"/>
              <a:cs typeface="ＭＳ Ｐゴシック" charset="0"/>
            </a:endParaRPr>
          </a:p>
          <a:p>
            <a:pPr lvl="3"/>
            <a:endParaRPr lang="en-US" dirty="0">
              <a:ea typeface="ＭＳ Ｐゴシック" charset="0"/>
              <a:cs typeface="ＭＳ Ｐゴシック" charset="0"/>
            </a:endParaRPr>
          </a:p>
        </p:txBody>
      </p:sp>
    </p:spTree>
    <p:extLst>
      <p:ext uri="{BB962C8B-B14F-4D97-AF65-F5344CB8AC3E}">
        <p14:creationId xmlns:p14="http://schemas.microsoft.com/office/powerpoint/2010/main" val="917669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Geneva" charset="0"/>
              </a:rPr>
              <a:t>وهذا "مساعد الدراسة رقم 2" الموجود في "دليل الطالب"... هذا يمكنكم استعماله للمراجعة – أو الاستعانة</a:t>
            </a:r>
            <a:r>
              <a:rPr lang="ar-LB" baseline="0" dirty="0">
                <a:solidFill>
                  <a:srgbClr val="000000"/>
                </a:solidFill>
                <a:ea typeface="Geneva" charset="0"/>
              </a:rPr>
              <a:t> به وانتم تعلمون الآخرين فكرة "ملف الكتاب المقدس".</a:t>
            </a:r>
            <a:endParaRPr lang="ar-LB"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أولاً مفتاح</a:t>
            </a:r>
            <a:r>
              <a:rPr lang="ar-LB" baseline="0" dirty="0">
                <a:solidFill>
                  <a:srgbClr val="000000"/>
                </a:solidFill>
                <a:ea typeface="ＭＳ Ｐゴシック" charset="0"/>
                <a:cs typeface="ＭＳ Ｐゴシック" charset="0"/>
              </a:rPr>
              <a:t> الملف: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خ 7 ص 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خ يرمز الى</a:t>
            </a:r>
            <a:r>
              <a:rPr lang="ar-LB" baseline="0" dirty="0">
                <a:solidFill>
                  <a:srgbClr val="000000"/>
                </a:solidFill>
                <a:ea typeface="ＭＳ Ｐゴシック" charset="0"/>
                <a:cs typeface="ＭＳ Ｐゴシック" charset="0"/>
              </a:rPr>
              <a:t> 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7 يساوي 4+3...</a:t>
            </a:r>
            <a:r>
              <a:rPr lang="ar-LB" baseline="0" dirty="0">
                <a:solidFill>
                  <a:srgbClr val="000000"/>
                </a:solidFill>
                <a:ea typeface="ＭＳ Ｐゴシック" charset="0"/>
                <a:cs typeface="ＭＳ Ｐゴシック" charset="0"/>
              </a:rPr>
              <a:t> للشخصيات الأربعة و للمجتمعات الثلاثة.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الشخصيات... إبراهيم، يوسف، موسى ويشوع.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المجتمعات...الفوضى، الملكية،</a:t>
            </a:r>
            <a:r>
              <a:rPr lang="ar-LB" baseline="0" dirty="0">
                <a:solidFill>
                  <a:srgbClr val="000000"/>
                </a:solidFill>
                <a:ea typeface="ＭＳ Ｐゴシック" charset="0"/>
                <a:cs typeface="ＭＳ Ｐゴシック" charset="0"/>
              </a:rPr>
              <a:t> 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ص يرمز الى</a:t>
            </a:r>
            <a:r>
              <a:rPr lang="ar-LB" baseline="0" dirty="0">
                <a:solidFill>
                  <a:srgbClr val="000000"/>
                </a:solidFill>
                <a:ea typeface="ＭＳ Ｐゴシック" charset="0"/>
                <a:cs typeface="ＭＳ Ｐゴシック" charset="0"/>
              </a:rPr>
              <a:t> الصمت.</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ي يرمز ليسوع.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أخيراً</a:t>
            </a:r>
            <a:r>
              <a:rPr lang="ar-LB" baseline="0" dirty="0">
                <a:solidFill>
                  <a:srgbClr val="000000"/>
                </a:solidFill>
                <a:ea typeface="ＭＳ Ｐゴシック" charset="0"/>
                <a:cs typeface="ＭＳ Ｐゴシック" charset="0"/>
              </a:rPr>
              <a:t> العشر كلمات. وهذا هو مجلد ملفاتكم العشر في "ملف المتاب المقدس". أعيدوهم مرة أخيرة: الخليقة، إبراهيم، يوسف، موسى، يشوع، الفوضى، الملكية، السبي، الصمت، يسوع</a:t>
            </a:r>
            <a:endParaRPr lang="en-US" dirty="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كل شيء يبدأ هنا... الرقم 7 مع الخط</a:t>
            </a:r>
            <a:r>
              <a:rPr lang="ar-LB" baseline="0" dirty="0">
                <a:solidFill>
                  <a:srgbClr val="000000"/>
                </a:solidFill>
                <a:ea typeface="ＭＳ Ｐゴシック" charset="0"/>
                <a:cs typeface="ＭＳ Ｐゴシック" charset="0"/>
              </a:rPr>
              <a:t> الصغير على جزعه والمألوف لدينا. صرتم الآن تعرفون قيمة هذه الأداة الذهنية البسيطة. حقاً إنها البوابة المدخل الى الكتاب المقدس.</a:t>
            </a:r>
            <a:endParaRPr lang="en-US" dirty="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solidFill>
                  <a:srgbClr val="000000"/>
                </a:solidFill>
                <a:latin typeface="Arial" panose="020B0604020202020204" pitchFamily="34" charset="0"/>
                <a:ea typeface="ＭＳ Ｐゴシック" charset="0"/>
                <a:cs typeface="Arial" panose="020B0604020202020204" pitchFamily="34" charset="0"/>
              </a:rPr>
              <a:t>حان الآن موعد التحرك</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الى الأمام </a:t>
            </a:r>
            <a:r>
              <a:rPr lang="ar-LB" b="1" baseline="0" dirty="0" err="1">
                <a:solidFill>
                  <a:srgbClr val="000000"/>
                </a:solidFill>
                <a:latin typeface="Arial" panose="020B0604020202020204" pitchFamily="34" charset="0"/>
                <a:ea typeface="ＭＳ Ｐゴシック" charset="0"/>
                <a:cs typeface="Arial" panose="020B0604020202020204" pitchFamily="34" charset="0"/>
              </a:rPr>
              <a:t>بإتجاه</a:t>
            </a:r>
            <a:r>
              <a:rPr lang="ar-LB" b="1" baseline="0" dirty="0">
                <a:solidFill>
                  <a:srgbClr val="000000"/>
                </a:solidFill>
                <a:latin typeface="Arial" panose="020B0604020202020204" pitchFamily="34" charset="0"/>
                <a:ea typeface="ＭＳ Ｐゴシック" charset="0"/>
                <a:cs typeface="Arial" panose="020B0604020202020204" pitchFamily="34" charset="0"/>
              </a:rPr>
              <a:t> توسيع فكرة "مفتاح لفتح ملف كتابكم المقدس" – والذي سنسميه "الترتيب الزمني السريع". هذه ما ستتعلمونه خلال الساعة التدريبية القادمة من "الكتاب المقدس...بالأساس"،...</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لقد تعرفنا على فكرة "ملف الكتاب المقدس" و...</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المفتاح العقلي لفتح هذا الملف...ثم...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سنتعلم رسم خريطة ذهنية للشرق الأدنى القديم...هذا هو التالي.</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ما يُسمى</a:t>
            </a:r>
            <a:r>
              <a:rPr lang="ar-LB" altLang="ja-JP" baseline="0" dirty="0">
                <a:solidFill>
                  <a:srgbClr val="000000"/>
                </a:solidFill>
                <a:ea typeface="ＭＳ Ｐゴシック" charset="0"/>
                <a:cs typeface="ＭＳ Ｐゴシック" charset="0"/>
              </a:rPr>
              <a:t> جوهر قصة الكتاب المقدس، عنوانها "التسلسل الزمني السريع"...أي الجواب للسؤال "ماذا حدث".</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ثم سنستكشف "الأساسات الإبراهيمية"</a:t>
            </a:r>
            <a:r>
              <a:rPr lang="ar-LB" altLang="ja-JP" baseline="0" dirty="0">
                <a:solidFill>
                  <a:srgbClr val="000000"/>
                </a:solidFill>
                <a:ea typeface="ＭＳ Ｐゴシック" charset="0"/>
                <a:cs typeface="ＭＳ Ｐゴシック" charset="0"/>
              </a:rPr>
              <a:t> للخطة الكبيرة...أي "لماذا حدث"...</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الذي سيقودنا الى</a:t>
            </a:r>
            <a:r>
              <a:rPr lang="ar-LB" altLang="ja-JP" baseline="0" dirty="0">
                <a:solidFill>
                  <a:srgbClr val="000000"/>
                </a:solidFill>
                <a:ea typeface="ＭＳ Ｐゴシック" charset="0"/>
                <a:cs typeface="ＭＳ Ｐゴシック" charset="0"/>
              </a:rPr>
              <a:t> فهم التصميم المعماري الأساسي للكتاب المقدس.</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لننتهي بنظرة سريعة على كتب العهد الجديد والعهد القديم ومواضيعهم العامة أو الفكرة وراء هذه الكتب.</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ومن خلال كل هذا، سيتوضح لنا – من البداية الى النهاية</a:t>
            </a:r>
            <a:r>
              <a:rPr lang="ar-LB" baseline="0" dirty="0">
                <a:solidFill>
                  <a:srgbClr val="000000"/>
                </a:solidFill>
                <a:ea typeface="ＭＳ Ｐゴシック" charset="0"/>
                <a:cs typeface="ＭＳ Ｐゴシック" charset="0"/>
              </a:rPr>
              <a:t> – أن شيئاً ما يحدث هنا، أحداث كبيرة تجري، ألله كان مشغولاً وقتها وما زال حتى هذه اللحظة!</a:t>
            </a:r>
            <a:endParaRPr lang="en-US" dirty="0">
              <a:solidFill>
                <a:srgbClr val="000000"/>
              </a:solidFill>
              <a:ea typeface="ＭＳ Ｐゴシック" charset="0"/>
              <a:cs typeface="ＭＳ Ｐゴシック" charset="0"/>
            </a:endParaRPr>
          </a:p>
          <a:p>
            <a:pPr algn="r" rtl="1"/>
            <a:r>
              <a:rPr lang="ar-LB" altLang="ja-JP" dirty="0">
                <a:solidFill>
                  <a:srgbClr val="000000"/>
                </a:solidFill>
                <a:ea typeface="ＭＳ Ｐゴシック" charset="0"/>
                <a:cs typeface="ＭＳ Ｐゴシック" charset="0"/>
              </a:rPr>
              <a:t>حان الوقت أن نتقدم، ستتعلمون أن ترسموا خريطتكم الخاصة للشرق الأدنى</a:t>
            </a:r>
            <a:r>
              <a:rPr lang="ar-LB" altLang="ja-JP" baseline="0" dirty="0">
                <a:solidFill>
                  <a:srgbClr val="000000"/>
                </a:solidFill>
                <a:ea typeface="ＭＳ Ｐゴシック" charset="0"/>
                <a:cs typeface="ＭＳ Ｐゴシック" charset="0"/>
              </a:rPr>
              <a:t> القديم...مباشرة من عقولكم!</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هدفنا من هذه الندوة الدراسية هو أن تتمكنوا من إدارة الكتاب</a:t>
            </a:r>
            <a:r>
              <a:rPr lang="ar-LB" baseline="0" dirty="0">
                <a:latin typeface="Arial" panose="020B0604020202020204" pitchFamily="34" charset="0"/>
                <a:ea typeface="ＭＳ Ｐゴシック" charset="0"/>
                <a:cs typeface="Arial" panose="020B0604020202020204" pitchFamily="34" charset="0"/>
              </a:rPr>
              <a:t> المقدس ذهنياً.</a:t>
            </a:r>
            <a:endParaRPr lang="ar-LB"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Title slide (no narration)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LB" dirty="0">
                <a:latin typeface="Arial" charset="0"/>
                <a:ea typeface="ＭＳ Ｐゴシック" charset="0"/>
                <a:cs typeface="ＭＳ Ｐゴシック" charset="0"/>
              </a:rPr>
              <a:t>الكتاب المقدس...بالأساس-</a:t>
            </a:r>
            <a:r>
              <a:rPr lang="ar-LB" baseline="0" dirty="0">
                <a:latin typeface="Arial" charset="0"/>
                <a:ea typeface="ＭＳ Ｐゴシック" charset="0"/>
                <a:cs typeface="ＭＳ Ｐゴシック" charset="0"/>
              </a:rPr>
              <a:t> بالعربي</a:t>
            </a:r>
            <a:endParaRPr lang="ar-LB"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إن كوكبنا يسبح في هذا الفضاء بينما الناس يتصارعون على سطحه لفهمه</a:t>
            </a:r>
            <a:r>
              <a:rPr lang="ar-LB" b="0" baseline="0" dirty="0">
                <a:solidFill>
                  <a:srgbClr val="000000"/>
                </a:solidFill>
                <a:latin typeface="Arial" panose="020B0604020202020204" pitchFamily="34" charset="0"/>
                <a:ea typeface="ＭＳ Ｐゴシック" charset="0"/>
                <a:cs typeface="Arial" panose="020B0604020202020204" pitchFamily="34" charset="0"/>
              </a:rPr>
              <a:t> لكن دون جدوى أحياناً! يسألون مَن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من</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المسيحيين لديه الأجوبة الصحيحة مع العلم أن الكثير من السائلين إما لن يسمعوا ... أو لم يسمعوا. المؤمنون يعرفون تماماً أن الأجوبة هي بين طيات كلمة الله، كتابه المقدس.</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مع هذه الحقيقة في عقولنا،</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دعونا نبدأ هذا المشروع بفكرة واحدة هائلة!</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 هو مصدر...</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عقيدة</a:t>
            </a:r>
            <a:r>
              <a:rPr lang="ar-LB" b="0" baseline="0" dirty="0">
                <a:solidFill>
                  <a:srgbClr val="000000"/>
                </a:solidFill>
                <a:latin typeface="Arial" panose="020B0604020202020204" pitchFamily="34" charset="0"/>
                <a:ea typeface="ＭＳ Ｐゴシック" charset="0"/>
                <a:cs typeface="Arial" panose="020B0604020202020204" pitchFamily="34" charset="0"/>
              </a:rPr>
              <a:t> كل مسيحي؟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مجموعة إيمان كل مسيحي؟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spcBef>
                <a:spcPct val="50000"/>
              </a:spcBef>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sz="1200" b="1" i="0" kern="1200" dirty="0">
                <a:solidFill>
                  <a:schemeClr val="tx1"/>
                </a:solidFill>
                <a:latin typeface="Arial" panose="020B0604020202020204" pitchFamily="34" charset="0"/>
                <a:ea typeface="ＭＳ Ｐゴシック" pitchFamily="-107" charset="-128"/>
                <a:cs typeface="Arial" panose="020B0604020202020204" pitchFamily="34" charset="0"/>
              </a:rPr>
              <a:t>بكل كتاب مبني على الكتاب المقدس:</a:t>
            </a:r>
            <a:endParaRPr lang="en-US" sz="1200" b="1" i="0" kern="1200" dirty="0">
              <a:solidFill>
                <a:schemeClr val="tx1"/>
              </a:solidFill>
              <a:latin typeface="Arial" panose="020B0604020202020204" pitchFamily="34" charset="0"/>
              <a:ea typeface="ＭＳ Ｐゴシック" pitchFamily="-107" charset="-128"/>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لاهوتية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عامة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خاصة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جامعية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دولة في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لغات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 ... الى جانب كل هذا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مصدر كل</a:t>
            </a:r>
            <a:r>
              <a:rPr lang="ar-LB" b="0" baseline="0" dirty="0">
                <a:solidFill>
                  <a:srgbClr val="000000"/>
                </a:solidFill>
                <a:latin typeface="Arial" panose="020B0604020202020204" pitchFamily="34" charset="0"/>
                <a:ea typeface="ＭＳ Ｐゴシック" charset="0"/>
                <a:cs typeface="Arial" panose="020B0604020202020204" pitchFamily="34" charset="0"/>
              </a:rPr>
              <a:t> فكرة كتابية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لكل مؤمن وغير مؤمن حول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علامة السؤال</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29839671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59837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40487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997125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95951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28098934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44351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81980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598776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460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794312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082675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76309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01041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5065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1091554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340982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804896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270697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9627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271985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57944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18500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517570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636580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831386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897025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73012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551202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139665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374675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234196891"/>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22958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59019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836884669"/>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735729"/>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6520582"/>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26816158"/>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614295"/>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7775813"/>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06507265"/>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13541"/>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41668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925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1637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049940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5561" y="6518990"/>
            <a:ext cx="99097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dirty="0">
                <a:solidFill>
                  <a:srgbClr val="FFFFFF"/>
                </a:solidFill>
              </a:rPr>
              <a:t>©20</a:t>
            </a:r>
            <a:r>
              <a:rPr lang="ar-LB" sz="1000" b="1" dirty="0">
                <a:solidFill>
                  <a:srgbClr val="FFFFFF"/>
                </a:solidFill>
              </a:rPr>
              <a:t>23</a:t>
            </a:r>
            <a:r>
              <a:rPr lang="en-US" sz="1000" b="1" dirty="0">
                <a:solidFill>
                  <a:srgbClr val="FFFFFF"/>
                </a:solidFill>
              </a:rPr>
              <a:t>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4768" y="6578923"/>
            <a:ext cx="990976" cy="246221"/>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dirty="0">
                <a:solidFill>
                  <a:srgbClr val="FFFFFF"/>
                </a:solidFill>
                <a:cs typeface="+mn-cs"/>
              </a:rPr>
              <a:t>©20</a:t>
            </a:r>
            <a:r>
              <a:rPr lang="ar-LB" sz="1000" b="1" dirty="0">
                <a:solidFill>
                  <a:srgbClr val="FFFFFF"/>
                </a:solidFill>
                <a:cs typeface="+mn-cs"/>
              </a:rPr>
              <a:t>23</a:t>
            </a:r>
            <a:r>
              <a:rPr lang="en-US" sz="1000" b="1" dirty="0">
                <a:solidFill>
                  <a:srgbClr val="FFFFFF"/>
                </a:solidFill>
                <a:cs typeface="+mn-cs"/>
              </a:rPr>
              <a:t> TBBMI</a:t>
            </a:r>
          </a:p>
        </p:txBody>
      </p:sp>
      <p:sp>
        <p:nvSpPr>
          <p:cNvPr id="1059" name="Rectangle 35"/>
          <p:cNvSpPr>
            <a:spLocks noChangeArrowheads="1"/>
          </p:cNvSpPr>
          <p:nvPr/>
        </p:nvSpPr>
        <p:spPr bwMode="auto">
          <a:xfrm>
            <a:off x="7616825" y="6576523"/>
            <a:ext cx="661988" cy="244475"/>
          </a:xfrm>
          <a:prstGeom prst="rect">
            <a:avLst/>
          </a:prstGeom>
          <a:noFill/>
          <a:ln w="12700">
            <a:noFill/>
            <a:miter lim="800000"/>
            <a:headEnd/>
            <a:tailEnd/>
          </a:ln>
          <a:effectLst/>
        </p:spPr>
        <p:txBody>
          <a:bodyPr wrap="none" anchor="ctr">
            <a:spAutoFit/>
          </a:bodyPr>
          <a:lstStyle/>
          <a:p>
            <a:pPr>
              <a:defRPr/>
            </a:pPr>
            <a:r>
              <a:rPr lang="en-US" sz="1000" b="1" dirty="0">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759069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1096596679"/>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562185"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a:t>
            </a:r>
            <a:endPar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endParaRPr>
          </a:p>
        </p:txBody>
      </p:sp>
      <p:sp>
        <p:nvSpPr>
          <p:cNvPr id="562203" name="Rectangle 27"/>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03</a:t>
            </a:r>
          </a:p>
        </p:txBody>
      </p:sp>
      <p:sp>
        <p:nvSpPr>
          <p:cNvPr id="4" name="Rectangle 3">
            <a:extLst>
              <a:ext uri="{FF2B5EF4-FFF2-40B4-BE49-F238E27FC236}">
                <a16:creationId xmlns:a16="http://schemas.microsoft.com/office/drawing/2014/main" id="{3A7AF2E2-64B0-DA2B-83E9-6BADD20E9316}"/>
              </a:ext>
            </a:extLst>
          </p:cNvPr>
          <p:cNvSpPr>
            <a:spLocks noChangeArrowheads="1"/>
          </p:cNvSpPr>
          <p:nvPr/>
        </p:nvSpPr>
        <p:spPr bwMode="auto">
          <a:xfrm>
            <a:off x="0" y="5219674"/>
            <a:ext cx="9143522" cy="1628801"/>
          </a:xfrm>
          <a:prstGeom prst="rect">
            <a:avLst/>
          </a:prstGeom>
          <a:gradFill flip="none" rotWithShape="1">
            <a:gsLst>
              <a:gs pos="0">
                <a:srgbClr val="000080">
                  <a:shade val="30000"/>
                  <a:satMod val="115000"/>
                </a:srgbClr>
              </a:gs>
              <a:gs pos="49000">
                <a:srgbClr val="000080">
                  <a:shade val="67500"/>
                  <a:satMod val="115000"/>
                </a:srgbClr>
              </a:gs>
              <a:gs pos="100000">
                <a:srgbClr val="000080">
                  <a:shade val="100000"/>
                  <a:satMod val="115000"/>
                </a:srgbClr>
              </a:gs>
            </a:gsLst>
            <a:path path="circle">
              <a:fillToRect l="50000" t="50000" r="50000" b="50000"/>
            </a:path>
            <a:tileRect/>
          </a:gra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rtl="1" fontAlgn="auto">
              <a:spcBef>
                <a:spcPct val="20000"/>
              </a:spcBef>
              <a:spcAft>
                <a:spcPts val="0"/>
              </a:spcAft>
              <a:buClr>
                <a:srgbClr val="FFCC00"/>
              </a:buClr>
              <a:buSzPct val="70000"/>
            </a:pP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صممها د. جون فرايمان</a:t>
            </a:r>
            <a:r>
              <a:rPr lang="ar-LB"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a:t>
            </a: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تكساس, أمريكا</a:t>
            </a:r>
            <a:br>
              <a:rPr lang="en-US"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br>
            <a:r>
              <a:rPr lang="ar-SA"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تم تدريسها بواسطة الدكتور ريك غريفيث، </a:t>
            </a: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lang="en-US"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br>
            <a:r>
              <a:rPr lang="ar-SA"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جميع الملفات بعدة لغات للتحميل مجانًا في </a:t>
            </a:r>
            <a:r>
              <a:rPr lang="ar-SA"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a:t>
            </a:r>
            <a:r>
              <a:rPr lang="en-US"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BibleStudyDownloads.org</a:t>
            </a:r>
          </a:p>
        </p:txBody>
      </p:sp>
      <p:sp>
        <p:nvSpPr>
          <p:cNvPr id="3" name="Rectangle 2"/>
          <p:cNvSpPr/>
          <p:nvPr/>
        </p:nvSpPr>
        <p:spPr>
          <a:xfrm>
            <a:off x="429491" y="2881745"/>
            <a:ext cx="7485784" cy="1938992"/>
          </a:xfrm>
          <a:prstGeom prst="rect">
            <a:avLst/>
          </a:prstGeom>
          <a:noFill/>
        </p:spPr>
        <p:txBody>
          <a:bodyPr wrap="square" lIns="91440" tIns="45720" rIns="91440" bIns="45720">
            <a:spAutoFit/>
          </a:bodyPr>
          <a:lstStyle/>
          <a:p>
            <a:pPr algn="ctr"/>
            <a:endParaRPr lang="en-US" sz="12000" b="1" cap="none" spc="0" dirty="0">
              <a:ln w="0"/>
              <a:solidFill>
                <a:srgbClr val="FFFF00"/>
              </a:solidFill>
              <a:effectLst>
                <a:outerShdw blurRad="38100" dist="25400" dir="5400000" algn="ctr" rotWithShape="0">
                  <a:srgbClr val="6E747A">
                    <a:alpha val="43000"/>
                  </a:srgbClr>
                </a:outerShdw>
              </a:effectLst>
            </a:endParaRPr>
          </a:p>
        </p:txBody>
      </p:sp>
      <p:sp>
        <p:nvSpPr>
          <p:cNvPr id="5" name="Rectangle 4"/>
          <p:cNvSpPr/>
          <p:nvPr/>
        </p:nvSpPr>
        <p:spPr>
          <a:xfrm>
            <a:off x="1226707" y="2330529"/>
            <a:ext cx="6758901"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chemeClr val="tx1"/>
                </a:solidFill>
                <a:effectLst>
                  <a:outerShdw blurRad="38100" dist="25400" dir="5400000" algn="ctr" rotWithShape="0">
                    <a:srgbClr val="6E747A">
                      <a:alpha val="43000"/>
                    </a:srgbClr>
                  </a:outerShdw>
                </a:effectLst>
              </a:rPr>
              <a:t>7</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6" name="Minus 5"/>
          <p:cNvSpPr/>
          <p:nvPr/>
        </p:nvSpPr>
        <p:spPr bwMode="auto">
          <a:xfrm>
            <a:off x="5534404" y="3055366"/>
            <a:ext cx="839450" cy="551003"/>
          </a:xfrm>
          <a:prstGeom prst="mathMinus">
            <a:avLst/>
          </a:prstGeom>
          <a:gradFill rotWithShape="0">
            <a:gsLst>
              <a:gs pos="100000">
                <a:schemeClr val="tx1"/>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pitchFamily="-107" charset="0"/>
            </a:endParaRPr>
          </a:p>
        </p:txBody>
      </p:sp>
      <p:sp>
        <p:nvSpPr>
          <p:cNvPr id="8" name="Rectangle 8">
            <a:extLst>
              <a:ext uri="{FF2B5EF4-FFF2-40B4-BE49-F238E27FC236}">
                <a16:creationId xmlns:a16="http://schemas.microsoft.com/office/drawing/2014/main" id="{9CEC84FC-F586-32D0-2DEF-F5928B583703}"/>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025A0E7-6B9E-34B8-166D-FBD3854CE370}"/>
              </a:ext>
            </a:extLst>
          </p:cNvPr>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25469EB6-99D4-D5AF-A8F8-19025F58D826}"/>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1" name="Rectangle 8">
            <a:extLst>
              <a:ext uri="{FF2B5EF4-FFF2-40B4-BE49-F238E27FC236}">
                <a16:creationId xmlns:a16="http://schemas.microsoft.com/office/drawing/2014/main" id="{8FBDB522-79D5-3F01-C9C0-F22CD1950219}"/>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9095" name="Text Box 7"/>
          <p:cNvSpPr txBox="1">
            <a:spLocks noChangeArrowheads="1"/>
          </p:cNvSpPr>
          <p:nvPr/>
        </p:nvSpPr>
        <p:spPr bwMode="auto">
          <a:xfrm>
            <a:off x="1187450" y="1295946"/>
            <a:ext cx="6697663" cy="4154984"/>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الوثيقة</a:t>
            </a:r>
          </a:p>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الأساسية</a:t>
            </a:r>
          </a:p>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لإيماننا</a:t>
            </a:r>
            <a:endParaRPr lang="en-US" sz="6600" b="1" dirty="0">
              <a:solidFill>
                <a:srgbClr val="FFFF00"/>
              </a:solidFill>
              <a:latin typeface="Arial" panose="020B0604020202020204" pitchFamily="34" charset="0"/>
              <a:ea typeface="+mn-ea"/>
              <a:cs typeface="Arial" panose="020B0604020202020204" pitchFamily="34" charset="0"/>
            </a:endParaRP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09</a:t>
            </a:r>
          </a:p>
        </p:txBody>
      </p:sp>
      <p:sp>
        <p:nvSpPr>
          <p:cNvPr id="21511" name="Text Box 16"/>
          <p:cNvSpPr txBox="1">
            <a:spLocks noChangeArrowheads="1"/>
          </p:cNvSpPr>
          <p:nvPr/>
        </p:nvSpPr>
        <p:spPr bwMode="auto">
          <a:xfrm>
            <a:off x="8742201" y="6399183"/>
            <a:ext cx="32893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b="1" dirty="0">
                <a:solidFill>
                  <a:schemeClr val="tx1"/>
                </a:solidFill>
                <a:latin typeface="Arial" panose="020B0604020202020204" pitchFamily="34" charset="0"/>
                <a:cs typeface="Arial" panose="020B0604020202020204" pitchFamily="34" charset="0"/>
              </a:rPr>
              <a:t>2</a:t>
            </a:r>
            <a:endParaRPr lang="en-US" sz="2000" b="1" dirty="0">
              <a:solidFill>
                <a:schemeClr val="tx1"/>
              </a:solidFill>
              <a:latin typeface="Arial" panose="020B0604020202020204" pitchFamily="34" charset="0"/>
              <a:cs typeface="Arial" panose="020B0604020202020204" pitchFamily="34" charset="0"/>
            </a:endParaRPr>
          </a:p>
        </p:txBody>
      </p:sp>
      <p:sp>
        <p:nvSpPr>
          <p:cNvPr id="21512"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89106" name="Oval 18"/>
          <p:cNvSpPr>
            <a:spLocks noChangeArrowheads="1"/>
          </p:cNvSpPr>
          <p:nvPr/>
        </p:nvSpPr>
        <p:spPr bwMode="auto">
          <a:xfrm>
            <a:off x="6797542" y="6206837"/>
            <a:ext cx="2109778" cy="415349"/>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79399" name="Text Box 199"/>
          <p:cNvSpPr txBox="1">
            <a:spLocks noChangeArrowheads="1"/>
          </p:cNvSpPr>
          <p:nvPr/>
        </p:nvSpPr>
        <p:spPr bwMode="auto">
          <a:xfrm>
            <a:off x="1" y="2022734"/>
            <a:ext cx="9144000" cy="2287806"/>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ar-JO" dirty="0">
                <a:solidFill>
                  <a:schemeClr val="tx1"/>
                </a:solidFill>
                <a:effectLst>
                  <a:glow rad="190500">
                    <a:schemeClr val="bg2"/>
                  </a:glow>
                </a:effectLst>
                <a:latin typeface="Arial" panose="020B0604020202020204" pitchFamily="34" charset="0"/>
                <a:cs typeface="Arial" panose="020B0604020202020204" pitchFamily="34" charset="0"/>
              </a:rPr>
              <a:t>في كتابها</a:t>
            </a:r>
            <a:r>
              <a:rPr lang="ar-LB" dirty="0">
                <a:solidFill>
                  <a:schemeClr val="tx1"/>
                </a:solidFill>
                <a:effectLst>
                  <a:glow rad="190500">
                    <a:schemeClr val="bg2"/>
                  </a:glow>
                </a:effectLst>
                <a:latin typeface="Arial" panose="020B0604020202020204" pitchFamily="34" charset="0"/>
                <a:cs typeface="Arial" panose="020B0604020202020204" pitchFamily="34" charset="0"/>
              </a:rPr>
              <a:t>،</a:t>
            </a:r>
            <a:br>
              <a:rPr lang="en-US" dirty="0">
                <a:solidFill>
                  <a:schemeClr val="tx1"/>
                </a:solidFill>
                <a:effectLst>
                  <a:glow rad="190500">
                    <a:schemeClr val="bg2"/>
                  </a:glow>
                </a:effectLst>
                <a:latin typeface="Arial" panose="020B0604020202020204" pitchFamily="34" charset="0"/>
                <a:cs typeface="Arial" panose="020B0604020202020204" pitchFamily="34" charset="0"/>
              </a:rPr>
            </a:br>
            <a:r>
              <a:rPr lang="ar-LB" dirty="0">
                <a:solidFill>
                  <a:schemeClr val="tx1"/>
                </a:solidFill>
                <a:effectLst>
                  <a:glow rad="190500">
                    <a:schemeClr val="bg2"/>
                  </a:glow>
                </a:effectLst>
                <a:latin typeface="Arial" panose="020B0604020202020204" pitchFamily="34" charset="0"/>
                <a:cs typeface="Arial" panose="020B0604020202020204" pitchFamily="34" charset="0"/>
              </a:rPr>
              <a:t>"</a:t>
            </a:r>
            <a:r>
              <a:rPr lang="ar-JO" altLang="ja-JP" dirty="0">
                <a:solidFill>
                  <a:schemeClr val="tx1"/>
                </a:solidFill>
                <a:effectLst>
                  <a:glow rad="190500">
                    <a:schemeClr val="bg2"/>
                  </a:glow>
                </a:effectLst>
                <a:latin typeface="Arial" panose="020B0604020202020204" pitchFamily="34" charset="0"/>
                <a:cs typeface="Arial" panose="020B0604020202020204" pitchFamily="34" charset="0"/>
              </a:rPr>
              <a:t>ما الذي يدور </a:t>
            </a:r>
            <a:r>
              <a:rPr lang="ar-LB" altLang="ja-JP" dirty="0">
                <a:solidFill>
                  <a:schemeClr val="tx1"/>
                </a:solidFill>
                <a:effectLst>
                  <a:glow rad="190500">
                    <a:schemeClr val="bg2"/>
                  </a:glow>
                </a:effectLst>
                <a:latin typeface="Arial" panose="020B0604020202020204" pitchFamily="34" charset="0"/>
                <a:cs typeface="Arial" panose="020B0604020202020204" pitchFamily="34" charset="0"/>
              </a:rPr>
              <a:t> في </a:t>
            </a:r>
            <a:r>
              <a:rPr lang="ar-JO" altLang="ja-JP" dirty="0">
                <a:solidFill>
                  <a:schemeClr val="tx1"/>
                </a:solidFill>
                <a:effectLst>
                  <a:glow rad="190500">
                    <a:schemeClr val="bg2"/>
                  </a:glow>
                </a:effectLst>
                <a:latin typeface="Arial" panose="020B0604020202020204" pitchFamily="34" charset="0"/>
                <a:cs typeface="Arial" panose="020B0604020202020204" pitchFamily="34" charset="0"/>
              </a:rPr>
              <a:t>الكتاب المقدس</a:t>
            </a:r>
            <a:r>
              <a:rPr lang="ar-LB" altLang="ja-JP" dirty="0">
                <a:solidFill>
                  <a:schemeClr val="tx1"/>
                </a:solidFill>
                <a:effectLst>
                  <a:glow rad="190500">
                    <a:schemeClr val="bg2"/>
                  </a:glow>
                </a:effectLst>
                <a:latin typeface="Arial" panose="020B0604020202020204" pitchFamily="34" charset="0"/>
                <a:cs typeface="Arial" panose="020B0604020202020204" pitchFamily="34" charset="0"/>
              </a:rPr>
              <a:t>"</a:t>
            </a:r>
            <a:br>
              <a:rPr lang="en-US" altLang="ja-JP" dirty="0">
                <a:solidFill>
                  <a:schemeClr val="tx1"/>
                </a:solidFill>
                <a:effectLst>
                  <a:glow rad="190500">
                    <a:schemeClr val="bg2"/>
                  </a:glow>
                </a:effectLst>
                <a:latin typeface="Arial" panose="020B0604020202020204" pitchFamily="34" charset="0"/>
                <a:cs typeface="Arial" panose="020B0604020202020204" pitchFamily="34" charset="0"/>
              </a:rPr>
            </a:br>
            <a:r>
              <a:rPr lang="ar-JO" dirty="0">
                <a:solidFill>
                  <a:schemeClr val="tx1"/>
                </a:solidFill>
                <a:effectLst>
                  <a:glow rad="190500">
                    <a:schemeClr val="bg2"/>
                  </a:glow>
                </a:effectLst>
                <a:latin typeface="Arial" panose="020B0604020202020204" pitchFamily="34" charset="0"/>
                <a:cs typeface="Arial" panose="020B0604020202020204" pitchFamily="34" charset="0"/>
              </a:rPr>
              <a:t>كتبت د. هنرييتا ميرس ...</a:t>
            </a:r>
            <a:endParaRPr lang="en-US" dirty="0">
              <a:solidFill>
                <a:schemeClr val="tx1"/>
              </a:solidFill>
              <a:effectLst>
                <a:glow rad="190500">
                  <a:schemeClr val="bg2"/>
                </a:glow>
              </a:effectLst>
              <a:latin typeface="Arial" panose="020B0604020202020204" pitchFamily="34" charset="0"/>
              <a:cs typeface="Arial" panose="020B0604020202020204" pitchFamily="34" charset="0"/>
            </a:endParaRP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10</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latin typeface="Arial" panose="020B0604020202020204" pitchFamily="34" charset="0"/>
              <a:cs typeface="Arial" panose="020B0604020202020204" pitchFamily="34" charset="0"/>
            </a:endParaRPr>
          </a:p>
        </p:txBody>
      </p:sp>
      <p:sp>
        <p:nvSpPr>
          <p:cNvPr id="10" name="Text Box 17"/>
          <p:cNvSpPr txBox="1">
            <a:spLocks noChangeArrowheads="1"/>
          </p:cNvSpPr>
          <p:nvPr/>
        </p:nvSpPr>
        <p:spPr bwMode="auto">
          <a:xfrm>
            <a:off x="6692685" y="6237588"/>
            <a:ext cx="1996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768" y="621120"/>
            <a:ext cx="7875588" cy="566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98666" name="Text Box 10"/>
          <p:cNvSpPr txBox="1">
            <a:spLocks noChangeArrowheads="1"/>
          </p:cNvSpPr>
          <p:nvPr/>
        </p:nvSpPr>
        <p:spPr bwMode="auto">
          <a:xfrm>
            <a:off x="284648" y="2479675"/>
            <a:ext cx="8473458" cy="1877437"/>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a:defRPr/>
            </a:pPr>
            <a:r>
              <a:rPr lang="ar-LB" dirty="0">
                <a:latin typeface="Arial" panose="020B0604020202020204" pitchFamily="34" charset="0"/>
                <a:cs typeface="Arial" panose="020B0604020202020204" pitchFamily="34" charset="0"/>
              </a:rPr>
              <a:t>ال</a:t>
            </a:r>
            <a:r>
              <a:rPr lang="ar-JO" dirty="0">
                <a:latin typeface="Arial" panose="020B0604020202020204" pitchFamily="34" charset="0"/>
                <a:cs typeface="Arial" panose="020B0604020202020204" pitchFamily="34" charset="0"/>
              </a:rPr>
              <a:t>معرفة الكتابية </a:t>
            </a:r>
            <a:r>
              <a:rPr lang="ar-LB" dirty="0">
                <a:latin typeface="Arial" panose="020B0604020202020204" pitchFamily="34" charset="0"/>
                <a:cs typeface="Arial" panose="020B0604020202020204" pitchFamily="34" charset="0"/>
              </a:rPr>
              <a:t>عند معظم الناس</a:t>
            </a:r>
          </a:p>
          <a:p>
            <a:pPr>
              <a:defRPr/>
            </a:pPr>
            <a:r>
              <a:rPr lang="ar-LB" dirty="0">
                <a:latin typeface="Arial" panose="020B0604020202020204" pitchFamily="34" charset="0"/>
                <a:cs typeface="Arial" panose="020B0604020202020204" pitchFamily="34" charset="0"/>
              </a:rPr>
              <a:t>هي ك</a:t>
            </a:r>
            <a:r>
              <a:rPr lang="ar-JO" dirty="0">
                <a:latin typeface="Arial" panose="020B0604020202020204" pitchFamily="34" charset="0"/>
                <a:cs typeface="Arial" panose="020B0604020202020204" pitchFamily="34" charset="0"/>
              </a:rPr>
              <a:t>سلسلة من اللآلئ الناعمة. </a:t>
            </a:r>
            <a:endParaRPr lang="en-US" dirty="0">
              <a:latin typeface="Arial" panose="020B0604020202020204" pitchFamily="34" charset="0"/>
              <a:cs typeface="Arial" panose="020B0604020202020204" pitchFamily="34" charset="0"/>
            </a:endParaRPr>
          </a:p>
        </p:txBody>
      </p:sp>
      <p:sp>
        <p:nvSpPr>
          <p:cNvPr id="25605" name="Text Box 21"/>
          <p:cNvSpPr txBox="1">
            <a:spLocks noChangeArrowheads="1"/>
          </p:cNvSpPr>
          <p:nvPr/>
        </p:nvSpPr>
        <p:spPr bwMode="auto">
          <a:xfrm>
            <a:off x="8091341" y="6522164"/>
            <a:ext cx="32573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11</a:t>
            </a:r>
          </a:p>
        </p:txBody>
      </p:sp>
      <p:sp>
        <p:nvSpPr>
          <p:cNvPr id="8" name="Text Box 17"/>
          <p:cNvSpPr txBox="1">
            <a:spLocks noChangeArrowheads="1"/>
          </p:cNvSpPr>
          <p:nvPr/>
        </p:nvSpPr>
        <p:spPr bwMode="auto">
          <a:xfrm>
            <a:off x="6541349" y="6283732"/>
            <a:ext cx="1996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575540"/>
            <a:ext cx="7943850" cy="562927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39621" name="Text Box 5"/>
          <p:cNvSpPr txBox="1">
            <a:spLocks noChangeArrowheads="1"/>
          </p:cNvSpPr>
          <p:nvPr/>
        </p:nvSpPr>
        <p:spPr bwMode="auto">
          <a:xfrm>
            <a:off x="573088" y="2109494"/>
            <a:ext cx="7950200" cy="2616101"/>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rtl="1">
              <a:defRPr/>
            </a:pPr>
            <a:r>
              <a:rPr lang="ar-JO" dirty="0">
                <a:latin typeface="Arial" panose="020B0604020202020204" pitchFamily="34" charset="0"/>
                <a:cs typeface="Arial" panose="020B0604020202020204" pitchFamily="34" charset="0"/>
              </a:rPr>
              <a:t>لكن في أفكار القراء</a:t>
            </a:r>
            <a:r>
              <a:rPr lang="ar-LB" dirty="0">
                <a:latin typeface="Arial" panose="020B0604020202020204" pitchFamily="34" charset="0"/>
                <a:cs typeface="Arial" panose="020B0604020202020204" pitchFamily="34" charset="0"/>
              </a:rPr>
              <a:t>:</a:t>
            </a:r>
          </a:p>
          <a:p>
            <a:pPr rtl="1">
              <a:defRPr/>
            </a:pPr>
            <a:r>
              <a:rPr lang="ar-LB" dirty="0">
                <a:latin typeface="Arial" panose="020B0604020202020204" pitchFamily="34" charset="0"/>
                <a:cs typeface="Arial" panose="020B0604020202020204" pitchFamily="34" charset="0"/>
              </a:rPr>
              <a:t>هي سلسلة لآلئ مقطوعة </a:t>
            </a:r>
            <a:r>
              <a:rPr lang="ar-JO" dirty="0">
                <a:latin typeface="Arial" panose="020B0604020202020204" pitchFamily="34" charset="0"/>
                <a:cs typeface="Arial" panose="020B0604020202020204" pitchFamily="34" charset="0"/>
              </a:rPr>
              <a:t>... ال</a:t>
            </a:r>
            <a:r>
              <a:rPr lang="ar-LB" dirty="0">
                <a:latin typeface="Arial" panose="020B0604020202020204" pitchFamily="34" charset="0"/>
                <a:cs typeface="Arial" panose="020B0604020202020204" pitchFamily="34" charset="0"/>
              </a:rPr>
              <a:t>تطور</a:t>
            </a:r>
            <a:r>
              <a:rPr lang="ar-JO" dirty="0">
                <a:latin typeface="Arial" panose="020B0604020202020204" pitchFamily="34" charset="0"/>
                <a:cs typeface="Arial" panose="020B0604020202020204" pitchFamily="34" charset="0"/>
              </a:rPr>
              <a:t> الم</a:t>
            </a:r>
            <a:r>
              <a:rPr lang="ar-LB" dirty="0">
                <a:latin typeface="Arial" panose="020B0604020202020204" pitchFamily="34" charset="0"/>
                <a:cs typeface="Arial" panose="020B0604020202020204" pitchFamily="34" charset="0"/>
              </a:rPr>
              <a:t>رتب</a:t>
            </a:r>
            <a:r>
              <a:rPr lang="ar-JO" dirty="0">
                <a:latin typeface="Arial" panose="020B0604020202020204" pitchFamily="34" charset="0"/>
                <a:cs typeface="Arial" panose="020B0604020202020204" pitchFamily="34" charset="0"/>
              </a:rPr>
              <a:t> </a:t>
            </a:r>
            <a:r>
              <a:rPr lang="ar-LB" dirty="0">
                <a:latin typeface="Arial" panose="020B0604020202020204" pitchFamily="34" charset="0"/>
                <a:cs typeface="Arial" panose="020B0604020202020204" pitchFamily="34" charset="0"/>
              </a:rPr>
              <a:t>ل</a:t>
            </a:r>
            <a:r>
              <a:rPr lang="ar-JO" dirty="0">
                <a:latin typeface="Arial" panose="020B0604020202020204" pitchFamily="34" charset="0"/>
                <a:cs typeface="Arial" panose="020B0604020202020204" pitchFamily="34" charset="0"/>
              </a:rPr>
              <a:t>قصة الكتاب المقدس غير</a:t>
            </a:r>
            <a:r>
              <a:rPr lang="ar-LB"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منظم </a:t>
            </a:r>
            <a:r>
              <a:rPr lang="ar-JO" dirty="0" err="1">
                <a:latin typeface="Arial" panose="020B0604020202020204" pitchFamily="34" charset="0"/>
                <a:cs typeface="Arial" panose="020B0604020202020204" pitchFamily="34" charset="0"/>
              </a:rPr>
              <a:t>وم</a:t>
            </a:r>
            <a:r>
              <a:rPr lang="ar-LB" dirty="0">
                <a:latin typeface="Arial" panose="020B0604020202020204" pitchFamily="34" charset="0"/>
                <a:cs typeface="Arial" panose="020B0604020202020204" pitchFamily="34" charset="0"/>
              </a:rPr>
              <a:t>شوش</a:t>
            </a:r>
            <a:r>
              <a:rPr lang="ar-JO"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12</a:t>
            </a:r>
          </a:p>
        </p:txBody>
      </p:sp>
      <p:sp>
        <p:nvSpPr>
          <p:cNvPr id="9"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13</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2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2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2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3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grpSp>
        <p:nvGrpSpPr>
          <p:cNvPr id="5224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50"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2245"/>
                                        </p:tgtEl>
                                        <p:attrNameLst>
                                          <p:attrName>style.visibility</p:attrName>
                                        </p:attrNameLst>
                                      </p:cBhvr>
                                      <p:to>
                                        <p:strVal val="visible"/>
                                      </p:to>
                                    </p:set>
                                    <p:anim calcmode="lin" valueType="num">
                                      <p:cBhvr>
                                        <p:cTn id="28" dur="500" fill="hold"/>
                                        <p:tgtEl>
                                          <p:spTgt spid="5224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224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2245"/>
                                        </p:tgtEl>
                                        <p:attrNameLst>
                                          <p:attrName>ppt_x</p:attrName>
                                        </p:attrNameLst>
                                      </p:cBhvr>
                                      <p:tavLst>
                                        <p:tav tm="0">
                                          <p:val>
                                            <p:fltVal val="0.5"/>
                                          </p:val>
                                        </p:tav>
                                        <p:tav tm="100000">
                                          <p:val>
                                            <p:strVal val="#ppt_x"/>
                                          </p:val>
                                        </p:tav>
                                      </p:tavLst>
                                    </p:anim>
                                    <p:anim calcmode="lin" valueType="num">
                                      <p:cBhvr>
                                        <p:cTn id="31" dur="500" fill="hold"/>
                                        <p:tgtEl>
                                          <p:spTgt spid="5224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52234"/>
                                        </p:tgtEl>
                                        <p:attrNameLst>
                                          <p:attrName>style.visibility</p:attrName>
                                        </p:attrNameLst>
                                      </p:cBhvr>
                                      <p:to>
                                        <p:strVal val="visible"/>
                                      </p:to>
                                    </p:set>
                                    <p:anim calcmode="lin" valueType="num">
                                      <p:cBhvr>
                                        <p:cTn id="42" dur="500" fill="hold"/>
                                        <p:tgtEl>
                                          <p:spTgt spid="52234"/>
                                        </p:tgtEl>
                                        <p:attrNameLst>
                                          <p:attrName>ppt_w</p:attrName>
                                        </p:attrNameLst>
                                      </p:cBhvr>
                                      <p:tavLst>
                                        <p:tav tm="0">
                                          <p:val>
                                            <p:strVal val="(6*min(max(#ppt_w*#ppt_h,.3),1)-7.4)/-.7*#ppt_w"/>
                                          </p:val>
                                        </p:tav>
                                        <p:tav tm="100000">
                                          <p:val>
                                            <p:strVal val="#ppt_w"/>
                                          </p:val>
                                        </p:tav>
                                      </p:tavLst>
                                    </p:anim>
                                    <p:anim calcmode="lin" valueType="num">
                                      <p:cBhvr>
                                        <p:cTn id="43" dur="500" fill="hold"/>
                                        <p:tgtEl>
                                          <p:spTgt spid="52234"/>
                                        </p:tgtEl>
                                        <p:attrNameLst>
                                          <p:attrName>ppt_h</p:attrName>
                                        </p:attrNameLst>
                                      </p:cBhvr>
                                      <p:tavLst>
                                        <p:tav tm="0">
                                          <p:val>
                                            <p:strVal val="(6*min(max(#ppt_w*#ppt_h,.3),1)-7.4)/-.7*#ppt_h"/>
                                          </p:val>
                                        </p:tav>
                                        <p:tav tm="100000">
                                          <p:val>
                                            <p:strVal val="#ppt_h"/>
                                          </p:val>
                                        </p:tav>
                                      </p:tavLst>
                                    </p:anim>
                                    <p:anim calcmode="lin" valueType="num">
                                      <p:cBhvr>
                                        <p:cTn id="44" dur="500" fill="hold"/>
                                        <p:tgtEl>
                                          <p:spTgt spid="52234"/>
                                        </p:tgtEl>
                                        <p:attrNameLst>
                                          <p:attrName>ppt_x</p:attrName>
                                        </p:attrNameLst>
                                      </p:cBhvr>
                                      <p:tavLst>
                                        <p:tav tm="0">
                                          <p:val>
                                            <p:fltVal val="0.5"/>
                                          </p:val>
                                        </p:tav>
                                        <p:tav tm="100000">
                                          <p:val>
                                            <p:strVal val="#ppt_x"/>
                                          </p:val>
                                        </p:tav>
                                      </p:tavLst>
                                    </p:anim>
                                    <p:anim calcmode="lin" valueType="num">
                                      <p:cBhvr>
                                        <p:cTn id="45" dur="500" fill="hold"/>
                                        <p:tgtEl>
                                          <p:spTgt spid="5223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52235"/>
                                        </p:tgtEl>
                                        <p:attrNameLst>
                                          <p:attrName>style.visibility</p:attrName>
                                        </p:attrNameLst>
                                      </p:cBhvr>
                                      <p:to>
                                        <p:strVal val="visible"/>
                                      </p:to>
                                    </p:set>
                                    <p:anim calcmode="lin" valueType="num">
                                      <p:cBhvr>
                                        <p:cTn id="70" dur="500" fill="hold"/>
                                        <p:tgtEl>
                                          <p:spTgt spid="52235"/>
                                        </p:tgtEl>
                                        <p:attrNameLst>
                                          <p:attrName>ppt_w</p:attrName>
                                        </p:attrNameLst>
                                      </p:cBhvr>
                                      <p:tavLst>
                                        <p:tav tm="0">
                                          <p:val>
                                            <p:strVal val="(6*min(max(#ppt_w*#ppt_h,.3),1)-7.4)/-.7*#ppt_w"/>
                                          </p:val>
                                        </p:tav>
                                        <p:tav tm="100000">
                                          <p:val>
                                            <p:strVal val="#ppt_w"/>
                                          </p:val>
                                        </p:tav>
                                      </p:tavLst>
                                    </p:anim>
                                    <p:anim calcmode="lin" valueType="num">
                                      <p:cBhvr>
                                        <p:cTn id="71" dur="500" fill="hold"/>
                                        <p:tgtEl>
                                          <p:spTgt spid="52235"/>
                                        </p:tgtEl>
                                        <p:attrNameLst>
                                          <p:attrName>ppt_h</p:attrName>
                                        </p:attrNameLst>
                                      </p:cBhvr>
                                      <p:tavLst>
                                        <p:tav tm="0">
                                          <p:val>
                                            <p:strVal val="(6*min(max(#ppt_w*#ppt_h,.3),1)-7.4)/-.7*#ppt_h"/>
                                          </p:val>
                                        </p:tav>
                                        <p:tav tm="100000">
                                          <p:val>
                                            <p:strVal val="#ppt_h"/>
                                          </p:val>
                                        </p:tav>
                                      </p:tavLst>
                                    </p:anim>
                                    <p:anim calcmode="lin" valueType="num">
                                      <p:cBhvr>
                                        <p:cTn id="72" dur="500" fill="hold"/>
                                        <p:tgtEl>
                                          <p:spTgt spid="52235"/>
                                        </p:tgtEl>
                                        <p:attrNameLst>
                                          <p:attrName>ppt_x</p:attrName>
                                        </p:attrNameLst>
                                      </p:cBhvr>
                                      <p:tavLst>
                                        <p:tav tm="0">
                                          <p:val>
                                            <p:fltVal val="0.5"/>
                                          </p:val>
                                        </p:tav>
                                        <p:tav tm="100000">
                                          <p:val>
                                            <p:strVal val="#ppt_x"/>
                                          </p:val>
                                        </p:tav>
                                      </p:tavLst>
                                    </p:anim>
                                    <p:anim calcmode="lin" valueType="num">
                                      <p:cBhvr>
                                        <p:cTn id="73" dur="500" fill="hold"/>
                                        <p:tgtEl>
                                          <p:spTgt spid="5223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52225"/>
                                        </p:tgtEl>
                                        <p:attrNameLst>
                                          <p:attrName>style.visibility</p:attrName>
                                        </p:attrNameLst>
                                      </p:cBhvr>
                                      <p:to>
                                        <p:strVal val="visible"/>
                                      </p:to>
                                    </p:set>
                                    <p:anim calcmode="lin" valueType="num">
                                      <p:cBhvr>
                                        <p:cTn id="77" dur="500" fill="hold"/>
                                        <p:tgtEl>
                                          <p:spTgt spid="52225"/>
                                        </p:tgtEl>
                                        <p:attrNameLst>
                                          <p:attrName>ppt_w</p:attrName>
                                        </p:attrNameLst>
                                      </p:cBhvr>
                                      <p:tavLst>
                                        <p:tav tm="0">
                                          <p:val>
                                            <p:strVal val="(6*min(max(#ppt_w*#ppt_h,.3),1)-7.4)/-.7*#ppt_w"/>
                                          </p:val>
                                        </p:tav>
                                        <p:tav tm="100000">
                                          <p:val>
                                            <p:strVal val="#ppt_w"/>
                                          </p:val>
                                        </p:tav>
                                      </p:tavLst>
                                    </p:anim>
                                    <p:anim calcmode="lin" valueType="num">
                                      <p:cBhvr>
                                        <p:cTn id="78" dur="500" fill="hold"/>
                                        <p:tgtEl>
                                          <p:spTgt spid="52225"/>
                                        </p:tgtEl>
                                        <p:attrNameLst>
                                          <p:attrName>ppt_h</p:attrName>
                                        </p:attrNameLst>
                                      </p:cBhvr>
                                      <p:tavLst>
                                        <p:tav tm="0">
                                          <p:val>
                                            <p:strVal val="(6*min(max(#ppt_w*#ppt_h,.3),1)-7.4)/-.7*#ppt_h"/>
                                          </p:val>
                                        </p:tav>
                                        <p:tav tm="100000">
                                          <p:val>
                                            <p:strVal val="#ppt_h"/>
                                          </p:val>
                                        </p:tav>
                                      </p:tavLst>
                                    </p:anim>
                                    <p:anim calcmode="lin" valueType="num">
                                      <p:cBhvr>
                                        <p:cTn id="79" dur="500" fill="hold"/>
                                        <p:tgtEl>
                                          <p:spTgt spid="52225"/>
                                        </p:tgtEl>
                                        <p:attrNameLst>
                                          <p:attrName>ppt_x</p:attrName>
                                        </p:attrNameLst>
                                      </p:cBhvr>
                                      <p:tavLst>
                                        <p:tav tm="0">
                                          <p:val>
                                            <p:fltVal val="0.5"/>
                                          </p:val>
                                        </p:tav>
                                        <p:tav tm="100000">
                                          <p:val>
                                            <p:strVal val="#ppt_x"/>
                                          </p:val>
                                        </p:tav>
                                      </p:tavLst>
                                    </p:anim>
                                    <p:anim calcmode="lin" valueType="num">
                                      <p:cBhvr>
                                        <p:cTn id="80" dur="500" fill="hold"/>
                                        <p:tgtEl>
                                          <p:spTgt spid="5222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52236"/>
                                        </p:tgtEl>
                                        <p:attrNameLst>
                                          <p:attrName>style.visibility</p:attrName>
                                        </p:attrNameLst>
                                      </p:cBhvr>
                                      <p:to>
                                        <p:strVal val="visible"/>
                                      </p:to>
                                    </p:set>
                                    <p:anim calcmode="lin" valueType="num">
                                      <p:cBhvr>
                                        <p:cTn id="91" dur="500" fill="hold"/>
                                        <p:tgtEl>
                                          <p:spTgt spid="52236"/>
                                        </p:tgtEl>
                                        <p:attrNameLst>
                                          <p:attrName>ppt_w</p:attrName>
                                        </p:attrNameLst>
                                      </p:cBhvr>
                                      <p:tavLst>
                                        <p:tav tm="0">
                                          <p:val>
                                            <p:strVal val="(6*min(max(#ppt_w*#ppt_h,.3),1)-7.4)/-.7*#ppt_w"/>
                                          </p:val>
                                        </p:tav>
                                        <p:tav tm="100000">
                                          <p:val>
                                            <p:strVal val="#ppt_w"/>
                                          </p:val>
                                        </p:tav>
                                      </p:tavLst>
                                    </p:anim>
                                    <p:anim calcmode="lin" valueType="num">
                                      <p:cBhvr>
                                        <p:cTn id="92" dur="500" fill="hold"/>
                                        <p:tgtEl>
                                          <p:spTgt spid="52236"/>
                                        </p:tgtEl>
                                        <p:attrNameLst>
                                          <p:attrName>ppt_h</p:attrName>
                                        </p:attrNameLst>
                                      </p:cBhvr>
                                      <p:tavLst>
                                        <p:tav tm="0">
                                          <p:val>
                                            <p:strVal val="(6*min(max(#ppt_w*#ppt_h,.3),1)-7.4)/-.7*#ppt_h"/>
                                          </p:val>
                                        </p:tav>
                                        <p:tav tm="100000">
                                          <p:val>
                                            <p:strVal val="#ppt_h"/>
                                          </p:val>
                                        </p:tav>
                                      </p:tavLst>
                                    </p:anim>
                                    <p:anim calcmode="lin" valueType="num">
                                      <p:cBhvr>
                                        <p:cTn id="93" dur="500" fill="hold"/>
                                        <p:tgtEl>
                                          <p:spTgt spid="52236"/>
                                        </p:tgtEl>
                                        <p:attrNameLst>
                                          <p:attrName>ppt_x</p:attrName>
                                        </p:attrNameLst>
                                      </p:cBhvr>
                                      <p:tavLst>
                                        <p:tav tm="0">
                                          <p:val>
                                            <p:fltVal val="0.5"/>
                                          </p:val>
                                        </p:tav>
                                        <p:tav tm="100000">
                                          <p:val>
                                            <p:strVal val="#ppt_x"/>
                                          </p:val>
                                        </p:tav>
                                      </p:tavLst>
                                    </p:anim>
                                    <p:anim calcmode="lin" valueType="num">
                                      <p:cBhvr>
                                        <p:cTn id="94" dur="500" fill="hold"/>
                                        <p:tgtEl>
                                          <p:spTgt spid="5223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52244"/>
                                        </p:tgtEl>
                                        <p:attrNameLst>
                                          <p:attrName>style.visibility</p:attrName>
                                        </p:attrNameLst>
                                      </p:cBhvr>
                                      <p:to>
                                        <p:strVal val="visible"/>
                                      </p:to>
                                    </p:set>
                                    <p:anim calcmode="lin" valueType="num">
                                      <p:cBhvr>
                                        <p:cTn id="105" dur="500" fill="hold"/>
                                        <p:tgtEl>
                                          <p:spTgt spid="5224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5224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52244"/>
                                        </p:tgtEl>
                                        <p:attrNameLst>
                                          <p:attrName>ppt_x</p:attrName>
                                        </p:attrNameLst>
                                      </p:cBhvr>
                                      <p:tavLst>
                                        <p:tav tm="0">
                                          <p:val>
                                            <p:fltVal val="0.5"/>
                                          </p:val>
                                        </p:tav>
                                        <p:tav tm="100000">
                                          <p:val>
                                            <p:strVal val="#ppt_x"/>
                                          </p:val>
                                        </p:tav>
                                      </p:tavLst>
                                    </p:anim>
                                    <p:anim calcmode="lin" valueType="num">
                                      <p:cBhvr>
                                        <p:cTn id="108" dur="500" fill="hold"/>
                                        <p:tgtEl>
                                          <p:spTgt spid="5224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52237"/>
                                        </p:tgtEl>
                                        <p:attrNameLst>
                                          <p:attrName>style.visibility</p:attrName>
                                        </p:attrNameLst>
                                      </p:cBhvr>
                                      <p:to>
                                        <p:strVal val="visible"/>
                                      </p:to>
                                    </p:set>
                                    <p:anim calcmode="lin" valueType="num">
                                      <p:cBhvr>
                                        <p:cTn id="140" dur="500" fill="hold"/>
                                        <p:tgtEl>
                                          <p:spTgt spid="5223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5223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52237"/>
                                        </p:tgtEl>
                                        <p:attrNameLst>
                                          <p:attrName>ppt_x</p:attrName>
                                        </p:attrNameLst>
                                      </p:cBhvr>
                                      <p:tavLst>
                                        <p:tav tm="0">
                                          <p:val>
                                            <p:fltVal val="0.5"/>
                                          </p:val>
                                        </p:tav>
                                        <p:tav tm="100000">
                                          <p:val>
                                            <p:strVal val="#ppt_x"/>
                                          </p:val>
                                        </p:tav>
                                      </p:tavLst>
                                    </p:anim>
                                    <p:anim calcmode="lin" valueType="num">
                                      <p:cBhvr>
                                        <p:cTn id="143" dur="500" fill="hold"/>
                                        <p:tgtEl>
                                          <p:spTgt spid="5223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52238"/>
                                        </p:tgtEl>
                                        <p:attrNameLst>
                                          <p:attrName>style.visibility</p:attrName>
                                        </p:attrNameLst>
                                      </p:cBhvr>
                                      <p:to>
                                        <p:strVal val="visible"/>
                                      </p:to>
                                    </p:set>
                                    <p:anim calcmode="lin" valueType="num">
                                      <p:cBhvr>
                                        <p:cTn id="161" dur="500" fill="hold"/>
                                        <p:tgtEl>
                                          <p:spTgt spid="5223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5223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52238"/>
                                        </p:tgtEl>
                                        <p:attrNameLst>
                                          <p:attrName>ppt_x</p:attrName>
                                        </p:attrNameLst>
                                      </p:cBhvr>
                                      <p:tavLst>
                                        <p:tav tm="0">
                                          <p:val>
                                            <p:fltVal val="0.5"/>
                                          </p:val>
                                        </p:tav>
                                        <p:tav tm="100000">
                                          <p:val>
                                            <p:strVal val="#ppt_x"/>
                                          </p:val>
                                        </p:tav>
                                      </p:tavLst>
                                    </p:anim>
                                    <p:anim calcmode="lin" valueType="num">
                                      <p:cBhvr>
                                        <p:cTn id="164" dur="500" fill="hold"/>
                                        <p:tgtEl>
                                          <p:spTgt spid="5223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52239"/>
                                        </p:tgtEl>
                                        <p:attrNameLst>
                                          <p:attrName>style.visibility</p:attrName>
                                        </p:attrNameLst>
                                      </p:cBhvr>
                                      <p:to>
                                        <p:strVal val="visible"/>
                                      </p:to>
                                    </p:set>
                                    <p:anim calcmode="lin" valueType="num">
                                      <p:cBhvr>
                                        <p:cTn id="182" dur="500" fill="hold"/>
                                        <p:tgtEl>
                                          <p:spTgt spid="5223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5223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52239"/>
                                        </p:tgtEl>
                                        <p:attrNameLst>
                                          <p:attrName>ppt_x</p:attrName>
                                        </p:attrNameLst>
                                      </p:cBhvr>
                                      <p:tavLst>
                                        <p:tav tm="0">
                                          <p:val>
                                            <p:fltVal val="0.5"/>
                                          </p:val>
                                        </p:tav>
                                        <p:tav tm="100000">
                                          <p:val>
                                            <p:strVal val="#ppt_x"/>
                                          </p:val>
                                        </p:tav>
                                      </p:tavLst>
                                    </p:anim>
                                    <p:anim calcmode="lin" valueType="num">
                                      <p:cBhvr>
                                        <p:cTn id="185" dur="500" fill="hold"/>
                                        <p:tgtEl>
                                          <p:spTgt spid="5223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52240"/>
                                        </p:tgtEl>
                                        <p:attrNameLst>
                                          <p:attrName>style.visibility</p:attrName>
                                        </p:attrNameLst>
                                      </p:cBhvr>
                                      <p:to>
                                        <p:strVal val="visible"/>
                                      </p:to>
                                    </p:set>
                                    <p:anim calcmode="lin" valueType="num">
                                      <p:cBhvr>
                                        <p:cTn id="189" dur="500" fill="hold"/>
                                        <p:tgtEl>
                                          <p:spTgt spid="5224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5224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52240"/>
                                        </p:tgtEl>
                                        <p:attrNameLst>
                                          <p:attrName>ppt_x</p:attrName>
                                        </p:attrNameLst>
                                      </p:cBhvr>
                                      <p:tavLst>
                                        <p:tav tm="0">
                                          <p:val>
                                            <p:fltVal val="0.5"/>
                                          </p:val>
                                        </p:tav>
                                        <p:tav tm="100000">
                                          <p:val>
                                            <p:strVal val="#ppt_x"/>
                                          </p:val>
                                        </p:tav>
                                      </p:tavLst>
                                    </p:anim>
                                    <p:anim calcmode="lin" valueType="num">
                                      <p:cBhvr>
                                        <p:cTn id="192" dur="500" fill="hold"/>
                                        <p:tgtEl>
                                          <p:spTgt spid="5224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52232"/>
                                        </p:tgtEl>
                                        <p:attrNameLst>
                                          <p:attrName>style.visibility</p:attrName>
                                        </p:attrNameLst>
                                      </p:cBhvr>
                                      <p:to>
                                        <p:strVal val="visible"/>
                                      </p:to>
                                    </p:set>
                                    <p:anim calcmode="lin" valueType="num">
                                      <p:cBhvr>
                                        <p:cTn id="203" dur="500" fill="hold"/>
                                        <p:tgtEl>
                                          <p:spTgt spid="5223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5223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52232"/>
                                        </p:tgtEl>
                                        <p:attrNameLst>
                                          <p:attrName>ppt_x</p:attrName>
                                        </p:attrNameLst>
                                      </p:cBhvr>
                                      <p:tavLst>
                                        <p:tav tm="0">
                                          <p:val>
                                            <p:fltVal val="0.5"/>
                                          </p:val>
                                        </p:tav>
                                        <p:tav tm="100000">
                                          <p:val>
                                            <p:strVal val="#ppt_x"/>
                                          </p:val>
                                        </p:tav>
                                      </p:tavLst>
                                    </p:anim>
                                    <p:anim calcmode="lin" valueType="num">
                                      <p:cBhvr>
                                        <p:cTn id="206" dur="500" fill="hold"/>
                                        <p:tgtEl>
                                          <p:spTgt spid="5223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52241"/>
                                        </p:tgtEl>
                                        <p:attrNameLst>
                                          <p:attrName>style.visibility</p:attrName>
                                        </p:attrNameLst>
                                      </p:cBhvr>
                                      <p:to>
                                        <p:strVal val="visible"/>
                                      </p:to>
                                    </p:set>
                                    <p:anim calcmode="lin" valueType="num">
                                      <p:cBhvr>
                                        <p:cTn id="210" dur="500" fill="hold"/>
                                        <p:tgtEl>
                                          <p:spTgt spid="5224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5224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52241"/>
                                        </p:tgtEl>
                                        <p:attrNameLst>
                                          <p:attrName>ppt_x</p:attrName>
                                        </p:attrNameLst>
                                      </p:cBhvr>
                                      <p:tavLst>
                                        <p:tav tm="0">
                                          <p:val>
                                            <p:fltVal val="0.5"/>
                                          </p:val>
                                        </p:tav>
                                        <p:tav tm="100000">
                                          <p:val>
                                            <p:strVal val="#ppt_x"/>
                                          </p:val>
                                        </p:tav>
                                      </p:tavLst>
                                    </p:anim>
                                    <p:anim calcmode="lin" valueType="num">
                                      <p:cBhvr>
                                        <p:cTn id="213" dur="500" fill="hold"/>
                                        <p:tgtEl>
                                          <p:spTgt spid="5224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52233"/>
                                        </p:tgtEl>
                                        <p:attrNameLst>
                                          <p:attrName>style.visibility</p:attrName>
                                        </p:attrNameLst>
                                      </p:cBhvr>
                                      <p:to>
                                        <p:strVal val="visible"/>
                                      </p:to>
                                    </p:set>
                                    <p:anim calcmode="lin" valueType="num">
                                      <p:cBhvr>
                                        <p:cTn id="231" dur="500" fill="hold"/>
                                        <p:tgtEl>
                                          <p:spTgt spid="5223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5223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52233"/>
                                        </p:tgtEl>
                                        <p:attrNameLst>
                                          <p:attrName>ppt_x</p:attrName>
                                        </p:attrNameLst>
                                      </p:cBhvr>
                                      <p:tavLst>
                                        <p:tav tm="0">
                                          <p:val>
                                            <p:fltVal val="0.5"/>
                                          </p:val>
                                        </p:tav>
                                        <p:tav tm="100000">
                                          <p:val>
                                            <p:strVal val="#ppt_x"/>
                                          </p:val>
                                        </p:tav>
                                      </p:tavLst>
                                    </p:anim>
                                    <p:anim calcmode="lin" valueType="num">
                                      <p:cBhvr>
                                        <p:cTn id="234" dur="500" fill="hold"/>
                                        <p:tgtEl>
                                          <p:spTgt spid="5223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52224"/>
                                        </p:tgtEl>
                                        <p:attrNameLst>
                                          <p:attrName>style.visibility</p:attrName>
                                        </p:attrNameLst>
                                      </p:cBhvr>
                                      <p:to>
                                        <p:strVal val="visible"/>
                                      </p:to>
                                    </p:set>
                                    <p:anim calcmode="lin" valueType="num">
                                      <p:cBhvr>
                                        <p:cTn id="259" dur="500" fill="hold"/>
                                        <p:tgtEl>
                                          <p:spTgt spid="5222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5222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52224"/>
                                        </p:tgtEl>
                                        <p:attrNameLst>
                                          <p:attrName>ppt_x</p:attrName>
                                        </p:attrNameLst>
                                      </p:cBhvr>
                                      <p:tavLst>
                                        <p:tav tm="0">
                                          <p:val>
                                            <p:fltVal val="0.5"/>
                                          </p:val>
                                        </p:tav>
                                        <p:tav tm="100000">
                                          <p:val>
                                            <p:strVal val="#ppt_x"/>
                                          </p:val>
                                        </p:tav>
                                      </p:tavLst>
                                    </p:anim>
                                    <p:anim calcmode="lin" valueType="num">
                                      <p:cBhvr>
                                        <p:cTn id="262" dur="500" fill="hold"/>
                                        <p:tgtEl>
                                          <p:spTgt spid="5222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52242"/>
                                        </p:tgtEl>
                                        <p:attrNameLst>
                                          <p:attrName>style.visibility</p:attrName>
                                        </p:attrNameLst>
                                      </p:cBhvr>
                                      <p:to>
                                        <p:strVal val="visible"/>
                                      </p:to>
                                    </p:set>
                                    <p:anim calcmode="lin" valueType="num">
                                      <p:cBhvr>
                                        <p:cTn id="266" dur="500" fill="hold"/>
                                        <p:tgtEl>
                                          <p:spTgt spid="5224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5224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52242"/>
                                        </p:tgtEl>
                                        <p:attrNameLst>
                                          <p:attrName>ppt_x</p:attrName>
                                        </p:attrNameLst>
                                      </p:cBhvr>
                                      <p:tavLst>
                                        <p:tav tm="0">
                                          <p:val>
                                            <p:fltVal val="0.5"/>
                                          </p:val>
                                        </p:tav>
                                        <p:tav tm="100000">
                                          <p:val>
                                            <p:strVal val="#ppt_x"/>
                                          </p:val>
                                        </p:tav>
                                      </p:tavLst>
                                    </p:anim>
                                    <p:anim calcmode="lin" valueType="num">
                                      <p:cBhvr>
                                        <p:cTn id="269" dur="500" fill="hold"/>
                                        <p:tgtEl>
                                          <p:spTgt spid="5224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52243"/>
                                        </p:tgtEl>
                                        <p:attrNameLst>
                                          <p:attrName>style.visibility</p:attrName>
                                        </p:attrNameLst>
                                      </p:cBhvr>
                                      <p:to>
                                        <p:strVal val="visible"/>
                                      </p:to>
                                    </p:set>
                                    <p:anim calcmode="lin" valueType="num">
                                      <p:cBhvr>
                                        <p:cTn id="301" dur="500" fill="hold"/>
                                        <p:tgtEl>
                                          <p:spTgt spid="5224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5224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52243"/>
                                        </p:tgtEl>
                                        <p:attrNameLst>
                                          <p:attrName>ppt_x</p:attrName>
                                        </p:attrNameLst>
                                      </p:cBhvr>
                                      <p:tavLst>
                                        <p:tav tm="0">
                                          <p:val>
                                            <p:fltVal val="0.5"/>
                                          </p:val>
                                        </p:tav>
                                        <p:tav tm="100000">
                                          <p:val>
                                            <p:strVal val="#ppt_x"/>
                                          </p:val>
                                        </p:tav>
                                      </p:tavLst>
                                    </p:anim>
                                    <p:anim calcmode="lin" valueType="num">
                                      <p:cBhvr>
                                        <p:cTn id="304" dur="500" fill="hold"/>
                                        <p:tgtEl>
                                          <p:spTgt spid="5224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52226"/>
                                        </p:tgtEl>
                                        <p:attrNameLst>
                                          <p:attrName>style.visibility</p:attrName>
                                        </p:attrNameLst>
                                      </p:cBhvr>
                                      <p:to>
                                        <p:strVal val="visible"/>
                                      </p:to>
                                    </p:set>
                                    <p:anim calcmode="lin" valueType="num">
                                      <p:cBhvr>
                                        <p:cTn id="308" dur="500" fill="hold"/>
                                        <p:tgtEl>
                                          <p:spTgt spid="5222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5222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52226"/>
                                        </p:tgtEl>
                                        <p:attrNameLst>
                                          <p:attrName>ppt_x</p:attrName>
                                        </p:attrNameLst>
                                      </p:cBhvr>
                                      <p:tavLst>
                                        <p:tav tm="0">
                                          <p:val>
                                            <p:fltVal val="0.5"/>
                                          </p:val>
                                        </p:tav>
                                        <p:tav tm="100000">
                                          <p:val>
                                            <p:strVal val="#ppt_x"/>
                                          </p:val>
                                        </p:tav>
                                      </p:tavLst>
                                    </p:anim>
                                    <p:anim calcmode="lin" valueType="num">
                                      <p:cBhvr>
                                        <p:cTn id="311" dur="500" fill="hold"/>
                                        <p:tgtEl>
                                          <p:spTgt spid="5222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 xmlns:a14="http://schemas.microsoft.com/office/drawing/2010/main"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33670" name="Text Box 198"/>
          <p:cNvSpPr txBox="1">
            <a:spLocks noChangeArrowheads="1"/>
          </p:cNvSpPr>
          <p:nvPr/>
        </p:nvSpPr>
        <p:spPr bwMode="auto">
          <a:xfrm>
            <a:off x="0" y="2614613"/>
            <a:ext cx="9143999"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rtl="1">
              <a:spcBef>
                <a:spcPct val="50000"/>
              </a:spcBef>
              <a:defRPr/>
            </a:pPr>
            <a:r>
              <a:rPr lang="ar-LB" sz="4400" b="1" dirty="0">
                <a:solidFill>
                  <a:srgbClr val="FFFF00"/>
                </a:solidFill>
                <a:latin typeface="Arial" panose="020B0604020202020204" pitchFamily="34" charset="0"/>
                <a:ea typeface="+mn-ea"/>
                <a:cs typeface="Arial" panose="020B0604020202020204" pitchFamily="34" charset="0"/>
              </a:rPr>
              <a:t>تقارب </a:t>
            </a:r>
            <a:r>
              <a:rPr lang="ar-JO" sz="4400" b="1" dirty="0">
                <a:solidFill>
                  <a:srgbClr val="FFFF00"/>
                </a:solidFill>
                <a:latin typeface="Arial" panose="020B0604020202020204" pitchFamily="34" charset="0"/>
                <a:ea typeface="+mn-ea"/>
                <a:cs typeface="Arial" panose="020B0604020202020204" pitchFamily="34" charset="0"/>
              </a:rPr>
              <a:t>معا</a:t>
            </a:r>
            <a:r>
              <a:rPr lang="ar-LB" sz="4400" b="1" dirty="0">
                <a:solidFill>
                  <a:srgbClr val="FFFF00"/>
                </a:solidFill>
                <a:latin typeface="Arial" panose="020B0604020202020204" pitchFamily="34" charset="0"/>
                <a:ea typeface="+mn-ea"/>
                <a:cs typeface="Arial" panose="020B0604020202020204" pitchFamily="34" charset="0"/>
              </a:rPr>
              <a:t>ني</a:t>
            </a:r>
            <a:r>
              <a:rPr lang="ar-JO" sz="4400" b="1" dirty="0">
                <a:solidFill>
                  <a:srgbClr val="FFFF00"/>
                </a:solidFill>
                <a:latin typeface="Arial" panose="020B0604020202020204" pitchFamily="34" charset="0"/>
                <a:ea typeface="+mn-ea"/>
                <a:cs typeface="Arial" panose="020B0604020202020204" pitchFamily="34" charset="0"/>
              </a:rPr>
              <a:t>ها</a:t>
            </a:r>
            <a:endParaRPr lang="en-US" sz="4400" b="1" dirty="0">
              <a:solidFill>
                <a:srgbClr val="FFFF00"/>
              </a:solidFill>
              <a:latin typeface="Arial" panose="020B0604020202020204" pitchFamily="34" charset="0"/>
              <a:ea typeface="+mn-ea"/>
              <a:cs typeface="Arial" panose="020B0604020202020204" pitchFamily="34" charset="0"/>
            </a:endParaRPr>
          </a:p>
        </p:txBody>
      </p:sp>
      <p:sp>
        <p:nvSpPr>
          <p:cNvPr id="233671" name="Text Box 199"/>
          <p:cNvSpPr txBox="1">
            <a:spLocks noChangeArrowheads="1"/>
          </p:cNvSpPr>
          <p:nvPr/>
        </p:nvSpPr>
        <p:spPr bwMode="auto">
          <a:xfrm>
            <a:off x="0" y="4161264"/>
            <a:ext cx="9144000" cy="83099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defPPr>
              <a:defRPr lang="en-US"/>
            </a:defPPr>
            <a:lvl1pPr rtl="1">
              <a:spcBef>
                <a:spcPct val="50000"/>
              </a:spcBef>
              <a:defRPr sz="4400" b="1">
                <a:solidFill>
                  <a:srgbClr val="FFFF00"/>
                </a:solidFill>
                <a:latin typeface="Arial" panose="020B0604020202020204" pitchFamily="34" charset="0"/>
                <a:ea typeface="+mn-ea"/>
                <a:cs typeface="Arial" panose="020B0604020202020204" pitchFamily="34" charset="0"/>
              </a:defRPr>
            </a:lvl1pPr>
          </a:lstStyle>
          <a:p>
            <a:r>
              <a:rPr lang="ar-LB" dirty="0"/>
              <a:t>توجيهات</a:t>
            </a:r>
            <a:r>
              <a:rPr lang="ar-JO" dirty="0"/>
              <a:t> أعمق</a:t>
            </a:r>
            <a:r>
              <a:rPr lang="ar-LB" dirty="0"/>
              <a:t> من ا</a:t>
            </a:r>
            <a:r>
              <a:rPr lang="ar-JO" dirty="0"/>
              <a:t>لروح القدس</a:t>
            </a:r>
            <a:endParaRPr lang="en-US" dirty="0"/>
          </a:p>
        </p:txBody>
      </p:sp>
      <p:sp>
        <p:nvSpPr>
          <p:cNvPr id="233672" name="Text Box 200"/>
          <p:cNvSpPr txBox="1">
            <a:spLocks noChangeArrowheads="1"/>
          </p:cNvSpPr>
          <p:nvPr/>
        </p:nvSpPr>
        <p:spPr bwMode="auto">
          <a:xfrm>
            <a:off x="0" y="1385888"/>
            <a:ext cx="9143999" cy="8239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rtl="1">
              <a:spcBef>
                <a:spcPct val="50000"/>
              </a:spcBef>
              <a:defRPr/>
            </a:pPr>
            <a:r>
              <a:rPr lang="ar-JO" sz="4800" b="1" dirty="0">
                <a:solidFill>
                  <a:srgbClr val="FFFF00"/>
                </a:solidFill>
                <a:latin typeface="Arial" panose="020B0604020202020204" pitchFamily="34" charset="0"/>
                <a:ea typeface="+mn-ea"/>
                <a:cs typeface="Arial" panose="020B0604020202020204" pitchFamily="34" charset="0"/>
              </a:rPr>
              <a:t>عمق الكلمة المقدسة</a:t>
            </a:r>
            <a:endParaRPr lang="en-US" sz="4800" b="1" dirty="0">
              <a:solidFill>
                <a:srgbClr val="FFFF00"/>
              </a:solidFill>
              <a:latin typeface="Arial" panose="020B0604020202020204" pitchFamily="34" charset="0"/>
              <a:ea typeface="+mn-ea"/>
              <a:cs typeface="Arial" panose="020B0604020202020204" pitchFamily="34" charset="0"/>
            </a:endParaRP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2</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 xmlns:a14="http://schemas.microsoft.com/office/drawing/2010/main"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5833" name="Text Box 185"/>
          <p:cNvSpPr txBox="1">
            <a:spLocks noChangeArrowheads="1"/>
          </p:cNvSpPr>
          <p:nvPr/>
        </p:nvSpPr>
        <p:spPr bwMode="auto">
          <a:xfrm>
            <a:off x="754063" y="1822585"/>
            <a:ext cx="7550150" cy="3274743"/>
          </a:xfrm>
          <a:prstGeom prst="rect">
            <a:avLst/>
          </a:prstGeom>
          <a:noFill/>
          <a:ln w="12700">
            <a:noFill/>
            <a:miter lim="800000"/>
            <a:headEnd/>
            <a:tailEnd/>
          </a:ln>
          <a:effectLst/>
        </p:spPr>
        <p:txBody>
          <a:bodyPr anchor="ctr">
            <a:spAutoFit/>
          </a:bodyPr>
          <a:lstStyle/>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مخطط الله الفدائي</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إبراهيم و إسرائيل القديم</a:t>
            </a:r>
            <a:r>
              <a:rPr lang="ar-LB"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ة</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ظهور الرب يسوع المسيح</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ولادة الكنيسة</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55843" name="Text Box 195"/>
          <p:cNvSpPr txBox="1">
            <a:spLocks noChangeArrowheads="1"/>
          </p:cNvSpPr>
          <p:nvPr/>
        </p:nvSpPr>
        <p:spPr bwMode="auto">
          <a:xfrm>
            <a:off x="1790304" y="700088"/>
            <a:ext cx="2220912"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FAF18"/>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44" name="Text Box 196"/>
          <p:cNvSpPr txBox="1">
            <a:spLocks noChangeArrowheads="1"/>
          </p:cNvSpPr>
          <p:nvPr/>
        </p:nvSpPr>
        <p:spPr bwMode="auto">
          <a:xfrm>
            <a:off x="4583640" y="1211668"/>
            <a:ext cx="2438400"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CC1417"/>
                </a:solidFill>
                <a:latin typeface="Arial" panose="020B0604020202020204" pitchFamily="34" charset="0"/>
                <a:ea typeface="+mn-ea"/>
                <a:cs typeface="Arial" panose="020B0604020202020204" pitchFamily="34" charset="0"/>
              </a:rPr>
              <a:t>?</a:t>
            </a:r>
          </a:p>
        </p:txBody>
      </p:sp>
      <p:sp>
        <p:nvSpPr>
          <p:cNvPr id="155845" name="Text Box 197"/>
          <p:cNvSpPr txBox="1">
            <a:spLocks noChangeArrowheads="1"/>
          </p:cNvSpPr>
          <p:nvPr/>
        </p:nvSpPr>
        <p:spPr bwMode="auto">
          <a:xfrm>
            <a:off x="3415542" y="2303686"/>
            <a:ext cx="269398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6C18B0"/>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46" name="Text Box 198"/>
          <p:cNvSpPr txBox="1">
            <a:spLocks noChangeArrowheads="1"/>
          </p:cNvSpPr>
          <p:nvPr/>
        </p:nvSpPr>
        <p:spPr bwMode="auto">
          <a:xfrm>
            <a:off x="3412416" y="215116"/>
            <a:ext cx="1935163"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chemeClr val="tx1"/>
                </a:solidFill>
                <a:latin typeface="Arial" panose="020B0604020202020204" pitchFamily="34" charset="0"/>
                <a:ea typeface="+mn-ea"/>
                <a:cs typeface="Arial" panose="020B0604020202020204" pitchFamily="34" charset="0"/>
              </a:rPr>
              <a:t>?</a:t>
            </a:r>
          </a:p>
        </p:txBody>
      </p:sp>
      <p:sp>
        <p:nvSpPr>
          <p:cNvPr id="155847" name="Text Box 199"/>
          <p:cNvSpPr txBox="1">
            <a:spLocks noChangeArrowheads="1"/>
          </p:cNvSpPr>
          <p:nvPr/>
        </p:nvSpPr>
        <p:spPr bwMode="auto">
          <a:xfrm>
            <a:off x="2466578" y="3005766"/>
            <a:ext cx="206533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187534"/>
                </a:solidFill>
                <a:latin typeface="Arial" panose="020B0604020202020204" pitchFamily="34" charset="0"/>
                <a:ea typeface="+mn-ea"/>
                <a:cs typeface="Arial" panose="020B0604020202020204" pitchFamily="34" charset="0"/>
              </a:rPr>
              <a:t>?</a:t>
            </a:r>
          </a:p>
        </p:txBody>
      </p:sp>
      <p:sp>
        <p:nvSpPr>
          <p:cNvPr id="155848" name="Text Box 200"/>
          <p:cNvSpPr txBox="1">
            <a:spLocks noChangeArrowheads="1"/>
          </p:cNvSpPr>
          <p:nvPr/>
        </p:nvSpPr>
        <p:spPr bwMode="auto">
          <a:xfrm>
            <a:off x="755254" y="3412679"/>
            <a:ext cx="2413000"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CC1417"/>
                </a:solidFill>
                <a:latin typeface="Arial" panose="020B0604020202020204" pitchFamily="34" charset="0"/>
                <a:ea typeface="+mn-ea"/>
                <a:cs typeface="Arial" panose="020B0604020202020204" pitchFamily="34" charset="0"/>
              </a:rPr>
              <a:t>?</a:t>
            </a:r>
          </a:p>
        </p:txBody>
      </p:sp>
      <p:sp>
        <p:nvSpPr>
          <p:cNvPr id="155849" name="Text Box 201"/>
          <p:cNvSpPr txBox="1">
            <a:spLocks noChangeArrowheads="1"/>
          </p:cNvSpPr>
          <p:nvPr/>
        </p:nvSpPr>
        <p:spPr bwMode="auto">
          <a:xfrm>
            <a:off x="5565775" y="544715"/>
            <a:ext cx="2193925"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chemeClr val="accent1"/>
                </a:solidFill>
                <a:latin typeface="Arial" panose="020B0604020202020204" pitchFamily="34" charset="0"/>
                <a:ea typeface="+mn-ea"/>
                <a:cs typeface="Arial" panose="020B0604020202020204" pitchFamily="34" charset="0"/>
              </a:rPr>
              <a:t>?</a:t>
            </a:r>
          </a:p>
        </p:txBody>
      </p:sp>
      <p:sp>
        <p:nvSpPr>
          <p:cNvPr id="155850" name="Text Box 202"/>
          <p:cNvSpPr txBox="1">
            <a:spLocks noChangeArrowheads="1"/>
          </p:cNvSpPr>
          <p:nvPr/>
        </p:nvSpPr>
        <p:spPr bwMode="auto">
          <a:xfrm>
            <a:off x="6924913" y="3005766"/>
            <a:ext cx="162384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06157"/>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51" name="Text Box 203"/>
          <p:cNvSpPr txBox="1">
            <a:spLocks noChangeArrowheads="1"/>
          </p:cNvSpPr>
          <p:nvPr/>
        </p:nvSpPr>
        <p:spPr bwMode="auto">
          <a:xfrm>
            <a:off x="5121802" y="3319810"/>
            <a:ext cx="196373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1FCC16"/>
                </a:solidFill>
                <a:latin typeface="Arial" panose="020B0604020202020204" pitchFamily="34" charset="0"/>
                <a:ea typeface="+mn-ea"/>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267" name="Text Box 27"/>
          <p:cNvSpPr txBox="1">
            <a:spLocks noChangeArrowheads="1"/>
          </p:cNvSpPr>
          <p:nvPr/>
        </p:nvSpPr>
        <p:spPr bwMode="auto">
          <a:xfrm>
            <a:off x="579438" y="2295734"/>
            <a:ext cx="7432675" cy="2123658"/>
          </a:xfrm>
          <a:prstGeom prst="rect">
            <a:avLst/>
          </a:prstGeom>
          <a:noFill/>
          <a:ln w="12700">
            <a:noFill/>
            <a:miter lim="800000"/>
            <a:headEnd/>
            <a:tailEnd/>
          </a:ln>
          <a:effectLst/>
        </p:spPr>
        <p:txBody>
          <a:bodyPr anchor="ctr">
            <a:spAutoFit/>
          </a:bodyPr>
          <a:lstStyle/>
          <a:p>
            <a:pPr lvl="1">
              <a:spcBef>
                <a:spcPct val="50000"/>
              </a:spcBef>
              <a:defRPr/>
            </a:pPr>
            <a:r>
              <a:rPr lang="ar-JO" sz="6600" b="1" dirty="0">
                <a:solidFill>
                  <a:srgbClr val="FFFF00"/>
                </a:solidFill>
                <a:effectLst>
                  <a:glow rad="190500">
                    <a:schemeClr val="bg2"/>
                  </a:glow>
                </a:effectLst>
                <a:latin typeface="Arial" panose="020B0604020202020204" pitchFamily="34" charset="0"/>
                <a:ea typeface="+mn-ea"/>
                <a:cs typeface="Arial" panose="020B0604020202020204" pitchFamily="34" charset="0"/>
              </a:rPr>
              <a:t>أنظر</a:t>
            </a:r>
            <a:r>
              <a:rPr lang="ar-LB" sz="6600" b="1" dirty="0" err="1">
                <a:solidFill>
                  <a:srgbClr val="FFFF00"/>
                </a:solidFill>
                <a:effectLst>
                  <a:glow rad="190500">
                    <a:schemeClr val="bg2"/>
                  </a:glow>
                </a:effectLst>
                <a:latin typeface="Arial" panose="020B0604020202020204" pitchFamily="34" charset="0"/>
                <a:ea typeface="+mn-ea"/>
                <a:cs typeface="Arial" panose="020B0604020202020204" pitchFamily="34" charset="0"/>
              </a:rPr>
              <a:t>وا</a:t>
            </a:r>
            <a:r>
              <a:rPr lang="ar-JO" sz="6600" b="1" dirty="0">
                <a:solidFill>
                  <a:srgbClr val="FFFF00"/>
                </a:solidFill>
                <a:effectLst>
                  <a:glow rad="190500">
                    <a:schemeClr val="bg2"/>
                  </a:glow>
                </a:effectLst>
                <a:latin typeface="Arial" panose="020B0604020202020204" pitchFamily="34" charset="0"/>
                <a:ea typeface="+mn-ea"/>
                <a:cs typeface="Arial" panose="020B0604020202020204" pitchFamily="34" charset="0"/>
              </a:rPr>
              <a:t> إلى كل هذه الكتب المقدسة</a:t>
            </a:r>
            <a:endParaRPr lang="en-US" sz="6600" b="1" dirty="0">
              <a:solidFill>
                <a:srgbClr val="FFFF00"/>
              </a:solidFill>
              <a:effectLst>
                <a:glow rad="190500">
                  <a:schemeClr val="bg2"/>
                </a:glow>
              </a:effectLst>
              <a:latin typeface="Arial" panose="020B0604020202020204" pitchFamily="34" charset="0"/>
              <a:ea typeface="+mn-ea"/>
              <a:cs typeface="Arial" panose="020B0604020202020204" pitchFamily="34" charset="0"/>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7966288"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آلاف </a:t>
            </a:r>
            <a:r>
              <a:rPr lang="ar-JO" sz="4400" dirty="0">
                <a:solidFill>
                  <a:srgbClr val="00FF00"/>
                </a:solidFill>
                <a:latin typeface="Arial" panose="020B0604020202020204" pitchFamily="34" charset="0"/>
                <a:cs typeface="Arial" panose="020B0604020202020204" pitchFamily="34" charset="0"/>
              </a:rPr>
              <a:t>التفاصيل</a:t>
            </a:r>
            <a:endParaRPr lang="en-US" sz="4400" dirty="0">
              <a:solidFill>
                <a:srgbClr val="00FF00"/>
              </a:solidFill>
              <a:latin typeface="Arial" panose="020B0604020202020204" pitchFamily="34" charset="0"/>
              <a:cs typeface="Arial" panose="020B0604020202020204" pitchFamily="34" charset="0"/>
            </a:endParaRPr>
          </a:p>
        </p:txBody>
      </p:sp>
      <p:sp>
        <p:nvSpPr>
          <p:cNvPr id="11267" name="Rectangle 3"/>
          <p:cNvSpPr>
            <a:spLocks noChangeArrowheads="1"/>
          </p:cNvSpPr>
          <p:nvPr/>
        </p:nvSpPr>
        <p:spPr bwMode="auto">
          <a:xfrm>
            <a:off x="983255" y="2343730"/>
            <a:ext cx="7371051"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مئات </a:t>
            </a:r>
            <a:r>
              <a:rPr lang="ar-JO" sz="4400" dirty="0">
                <a:solidFill>
                  <a:srgbClr val="00FF00"/>
                </a:solidFill>
                <a:latin typeface="Arial" panose="020B0604020202020204" pitchFamily="34" charset="0"/>
                <a:cs typeface="Arial" panose="020B0604020202020204" pitchFamily="34" charset="0"/>
              </a:rPr>
              <a:t>الشخصيات</a:t>
            </a:r>
            <a:endParaRPr lang="en-US" sz="4400" dirty="0">
              <a:solidFill>
                <a:srgbClr val="00FF00"/>
              </a:solidFill>
              <a:latin typeface="Arial" panose="020B0604020202020204" pitchFamily="34" charset="0"/>
              <a:cs typeface="Arial" panose="020B0604020202020204" pitchFamily="34" charset="0"/>
            </a:endParaRPr>
          </a:p>
        </p:txBody>
      </p:sp>
      <p:sp>
        <p:nvSpPr>
          <p:cNvPr id="11268" name="Rectangle 4"/>
          <p:cNvSpPr>
            <a:spLocks noChangeArrowheads="1"/>
          </p:cNvSpPr>
          <p:nvPr/>
        </p:nvSpPr>
        <p:spPr bwMode="auto">
          <a:xfrm>
            <a:off x="1192805" y="3019140"/>
            <a:ext cx="6976636"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750</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000</a:t>
            </a:r>
            <a:r>
              <a:rPr lang="ar-JO" sz="4400" dirty="0">
                <a:solidFill>
                  <a:srgbClr val="00FF00"/>
                </a:solidFill>
                <a:latin typeface="Arial" panose="020B0604020202020204" pitchFamily="34" charset="0"/>
                <a:cs typeface="Arial" panose="020B0604020202020204" pitchFamily="34" charset="0"/>
              </a:rPr>
              <a:t> كلمة</a:t>
            </a:r>
            <a:endParaRPr lang="en-US" sz="4400" dirty="0">
              <a:solidFill>
                <a:srgbClr val="00FF00"/>
              </a:solidFill>
              <a:latin typeface="Arial" panose="020B0604020202020204" pitchFamily="34" charset="0"/>
              <a:cs typeface="Arial" panose="020B0604020202020204" pitchFamily="34" charset="0"/>
            </a:endParaRPr>
          </a:p>
        </p:txBody>
      </p:sp>
      <p:sp>
        <p:nvSpPr>
          <p:cNvPr id="11269" name="Rectangle 5"/>
          <p:cNvSpPr>
            <a:spLocks noChangeArrowheads="1"/>
          </p:cNvSpPr>
          <p:nvPr/>
        </p:nvSpPr>
        <p:spPr bwMode="auto">
          <a:xfrm>
            <a:off x="1473915" y="3717065"/>
            <a:ext cx="6487686"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857250" indent="-85725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1</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200</a:t>
            </a:r>
            <a:r>
              <a:rPr lang="ar-JO" sz="4400" dirty="0">
                <a:solidFill>
                  <a:srgbClr val="00FF00"/>
                </a:solidFill>
                <a:latin typeface="Arial" panose="020B0604020202020204" pitchFamily="34" charset="0"/>
                <a:cs typeface="Arial" panose="020B0604020202020204" pitchFamily="34" charset="0"/>
              </a:rPr>
              <a:t> إصحاح</a:t>
            </a:r>
            <a:endParaRPr lang="en-US" sz="4400" dirty="0">
              <a:solidFill>
                <a:srgbClr val="00FF00"/>
              </a:solidFill>
              <a:latin typeface="Arial" panose="020B0604020202020204" pitchFamily="34" charset="0"/>
              <a:cs typeface="Arial" panose="020B0604020202020204" pitchFamily="34" charset="0"/>
            </a:endParaRPr>
          </a:p>
        </p:txBody>
      </p:sp>
      <p:sp>
        <p:nvSpPr>
          <p:cNvPr id="11270" name="Rectangle 6"/>
          <p:cNvSpPr>
            <a:spLocks noChangeArrowheads="1"/>
          </p:cNvSpPr>
          <p:nvPr/>
        </p:nvSpPr>
        <p:spPr bwMode="auto">
          <a:xfrm>
            <a:off x="1805841" y="4458285"/>
            <a:ext cx="5961583"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31</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000</a:t>
            </a:r>
            <a:r>
              <a:rPr lang="ar-JO" sz="4400" dirty="0">
                <a:solidFill>
                  <a:srgbClr val="00FF00"/>
                </a:solidFill>
                <a:latin typeface="Arial" panose="020B0604020202020204" pitchFamily="34" charset="0"/>
                <a:cs typeface="Arial" panose="020B0604020202020204" pitchFamily="34" charset="0"/>
              </a:rPr>
              <a:t> </a:t>
            </a:r>
            <a:r>
              <a:rPr lang="ar-LB" sz="4400" dirty="0">
                <a:solidFill>
                  <a:srgbClr val="00FF00"/>
                </a:solidFill>
                <a:latin typeface="Arial" panose="020B0604020202020204" pitchFamily="34" charset="0"/>
                <a:cs typeface="Arial" panose="020B0604020202020204" pitchFamily="34" charset="0"/>
              </a:rPr>
              <a:t>آية</a:t>
            </a:r>
            <a:endParaRPr lang="en-US" sz="4400" dirty="0">
              <a:solidFill>
                <a:srgbClr val="00FF00"/>
              </a:solidFill>
              <a:latin typeface="Arial" panose="020B0604020202020204" pitchFamily="34" charset="0"/>
              <a:cs typeface="Arial" panose="020B0604020202020204" pitchFamily="34" charset="0"/>
            </a:endParaRPr>
          </a:p>
        </p:txBody>
      </p:sp>
      <p:sp>
        <p:nvSpPr>
          <p:cNvPr id="11271" name="Rectangle 7"/>
          <p:cNvSpPr>
            <a:spLocks noChangeArrowheads="1"/>
          </p:cNvSpPr>
          <p:nvPr/>
        </p:nvSpPr>
        <p:spPr bwMode="auto">
          <a:xfrm>
            <a:off x="152401" y="5151009"/>
            <a:ext cx="7432852"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ea typeface="+mn-ea"/>
                <a:cs typeface="Arial" panose="020B0604020202020204" pitchFamily="34" charset="0"/>
              </a:rPr>
              <a:t>عدد </a:t>
            </a:r>
            <a:r>
              <a:rPr lang="ar-LB" sz="4400" dirty="0">
                <a:solidFill>
                  <a:srgbClr val="FFFF00"/>
                </a:solidFill>
                <a:latin typeface="Arial" panose="020B0604020202020204" pitchFamily="34" charset="0"/>
                <a:ea typeface="+mn-ea"/>
                <a:cs typeface="Arial" panose="020B0604020202020204" pitchFamily="34" charset="0"/>
              </a:rPr>
              <a:t>لا يحصى </a:t>
            </a:r>
            <a:r>
              <a:rPr lang="ar-JO" sz="4400" dirty="0">
                <a:solidFill>
                  <a:srgbClr val="00FF00"/>
                </a:solidFill>
                <a:latin typeface="Arial" panose="020B0604020202020204" pitchFamily="34" charset="0"/>
                <a:ea typeface="+mn-ea"/>
                <a:cs typeface="Arial" panose="020B0604020202020204" pitchFamily="34" charset="0"/>
              </a:rPr>
              <a:t>من النسخ</a:t>
            </a:r>
            <a:r>
              <a:rPr lang="ar-LB" sz="4400" dirty="0">
                <a:solidFill>
                  <a:srgbClr val="00FF00"/>
                </a:solidFill>
                <a:latin typeface="Arial" panose="020B0604020202020204" pitchFamily="34" charset="0"/>
                <a:ea typeface="+mn-ea"/>
                <a:cs typeface="Arial" panose="020B0604020202020204" pitchFamily="34" charset="0"/>
              </a:rPr>
              <a:t> و</a:t>
            </a:r>
            <a:r>
              <a:rPr lang="ar-JO" sz="4400" dirty="0">
                <a:solidFill>
                  <a:srgbClr val="00FF00"/>
                </a:solidFill>
                <a:latin typeface="Arial" panose="020B0604020202020204" pitchFamily="34" charset="0"/>
                <a:ea typeface="+mn-ea"/>
                <a:cs typeface="Arial" panose="020B0604020202020204" pitchFamily="34" charset="0"/>
              </a:rPr>
              <a:t>الترجمات</a:t>
            </a:r>
            <a:endParaRPr lang="en-US" sz="4400" dirty="0">
              <a:solidFill>
                <a:srgbClr val="99FF99"/>
              </a:solidFill>
              <a:latin typeface="Arial" panose="020B0604020202020204" pitchFamily="34" charset="0"/>
              <a:ea typeface="+mn-ea"/>
              <a:cs typeface="Arial" panose="020B0604020202020204" pitchFamily="34" charset="0"/>
            </a:endParaRPr>
          </a:p>
        </p:txBody>
      </p:sp>
      <p:sp>
        <p:nvSpPr>
          <p:cNvPr id="11272" name="Rectangle 8"/>
          <p:cNvSpPr>
            <a:spLocks noChangeArrowheads="1"/>
          </p:cNvSpPr>
          <p:nvPr/>
        </p:nvSpPr>
        <p:spPr bwMode="auto">
          <a:xfrm>
            <a:off x="0" y="527050"/>
            <a:ext cx="9144000" cy="10033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ar-JO" sz="3600" dirty="0">
                <a:solidFill>
                  <a:srgbClr val="F6FE0A"/>
                </a:solidFill>
                <a:latin typeface="Arial" panose="020B0604020202020204" pitchFamily="34" charset="0"/>
                <a:cs typeface="Arial" panose="020B0604020202020204" pitchFamily="34" charset="0"/>
              </a:rPr>
              <a:t>وهنا تبدأ المشكلة</a:t>
            </a:r>
            <a:endParaRPr lang="en-US" altLang="ja-JP" sz="3200" dirty="0">
              <a:solidFill>
                <a:srgbClr val="F6FE0A"/>
              </a:solidFill>
              <a:latin typeface="Arial" panose="020B0604020202020204" pitchFamily="34" charset="0"/>
              <a:cs typeface="Arial" panose="020B0604020202020204" pitchFamily="34" charset="0"/>
            </a:endParaRPr>
          </a:p>
          <a:p>
            <a:pPr algn="l">
              <a:defRPr/>
            </a:pPr>
            <a:endParaRPr lang="en-US" sz="2400" b="1" i="1" dirty="0">
              <a:solidFill>
                <a:srgbClr val="7FFF00"/>
              </a:solidFill>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a:off x="3791177" y="1129227"/>
            <a:ext cx="1561646" cy="52322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spcBef>
                <a:spcPct val="50000"/>
              </a:spcBef>
              <a:defRPr/>
            </a:pPr>
            <a:r>
              <a:rPr lang="ar-JO" sz="2800" dirty="0">
                <a:solidFill>
                  <a:srgbClr val="99FF99"/>
                </a:solidFill>
                <a:latin typeface="Arial" panose="020B0604020202020204" pitchFamily="34" charset="0"/>
                <a:ea typeface="+mn-ea"/>
                <a:cs typeface="Arial" panose="020B0604020202020204" pitchFamily="34" charset="0"/>
              </a:rPr>
              <a:t>إنه لغز </a:t>
            </a:r>
            <a:r>
              <a:rPr lang="ar-LB" sz="2800" dirty="0">
                <a:solidFill>
                  <a:srgbClr val="99FF99"/>
                </a:solidFill>
                <a:latin typeface="Arial" panose="020B0604020202020204" pitchFamily="34" charset="0"/>
                <a:ea typeface="+mn-ea"/>
                <a:cs typeface="Arial" panose="020B0604020202020204" pitchFamily="34" charset="0"/>
              </a:rPr>
              <a:t>كبير</a:t>
            </a:r>
            <a:endParaRPr lang="en-US" sz="3600" b="1" dirty="0">
              <a:solidFill>
                <a:srgbClr val="99FF99"/>
              </a:solidFill>
              <a:latin typeface="Arial" panose="020B0604020202020204" pitchFamily="34" charset="0"/>
              <a:ea typeface="+mn-ea"/>
              <a:cs typeface="Arial" panose="020B0604020202020204" pitchFamily="34" charset="0"/>
            </a:endParaRP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0560" imgH="2742840" progId="">
                  <p:embed/>
                </p:oleObj>
              </mc:Choice>
              <mc:Fallback>
                <p:oleObj name="Microsoft ClipArt Gallery" r:id="rId3" imgW="3940560" imgH="2742840" progId="">
                  <p:embed/>
                  <p:pic>
                    <p:nvPicPr>
                      <p:cNvPr id="0"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effectLst>
                        <a:outerShdw dist="144802" dir="2272499"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7" name="Rectangle 3"/>
          <p:cNvSpPr>
            <a:spLocks noChangeArrowheads="1"/>
          </p:cNvSpPr>
          <p:nvPr/>
        </p:nvSpPr>
        <p:spPr bwMode="auto">
          <a:xfrm rot="900000">
            <a:off x="1141567" y="2854090"/>
            <a:ext cx="111729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أسفار</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68" name="Rectangle 4"/>
          <p:cNvSpPr>
            <a:spLocks noChangeArrowheads="1"/>
          </p:cNvSpPr>
          <p:nvPr/>
        </p:nvSpPr>
        <p:spPr bwMode="auto">
          <a:xfrm rot="360000">
            <a:off x="1045057" y="4052555"/>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اشخاص</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69" name="Rectangle 5"/>
          <p:cNvSpPr>
            <a:spLocks noChangeArrowheads="1"/>
          </p:cNvSpPr>
          <p:nvPr/>
        </p:nvSpPr>
        <p:spPr bwMode="auto">
          <a:xfrm rot="20700000">
            <a:off x="7073871" y="4338403"/>
            <a:ext cx="13192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تواريخ</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70" name="Rectangle 6"/>
          <p:cNvSpPr>
            <a:spLocks noChangeArrowheads="1"/>
          </p:cNvSpPr>
          <p:nvPr/>
        </p:nvSpPr>
        <p:spPr bwMode="auto">
          <a:xfrm rot="20340000">
            <a:off x="1792427" y="1360253"/>
            <a:ext cx="22698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F6FE0A"/>
                </a:solidFill>
                <a:latin typeface="Arial" panose="020B0604020202020204" pitchFamily="34" charset="0"/>
                <a:ea typeface="+mn-ea"/>
                <a:cs typeface="Arial" panose="020B0604020202020204" pitchFamily="34" charset="0"/>
              </a:rPr>
              <a:t>من قال </a:t>
            </a:r>
            <a:r>
              <a:rPr lang="ar-JO" sz="4000" b="1" dirty="0">
                <a:solidFill>
                  <a:srgbClr val="92D050"/>
                </a:solidFill>
                <a:latin typeface="Arial" panose="020B0604020202020204" pitchFamily="34" charset="0"/>
                <a:ea typeface="+mn-ea"/>
                <a:cs typeface="Arial" panose="020B0604020202020204" pitchFamily="34" charset="0"/>
              </a:rPr>
              <a:t>ماذا</a:t>
            </a:r>
            <a:r>
              <a:rPr lang="ar-JO" sz="4000" b="1" dirty="0">
                <a:solidFill>
                  <a:srgbClr val="F6FE0A"/>
                </a:solidFill>
                <a:latin typeface="Arial" panose="020B0604020202020204" pitchFamily="34" charset="0"/>
                <a:ea typeface="+mn-ea"/>
                <a:cs typeface="Arial" panose="020B0604020202020204" pitchFamily="34" charset="0"/>
              </a:rPr>
              <a:t>؟</a:t>
            </a:r>
            <a:endParaRPr lang="en-US" sz="4000" b="1" dirty="0">
              <a:solidFill>
                <a:srgbClr val="FAFD00"/>
              </a:solidFill>
              <a:latin typeface="Arial" panose="020B0604020202020204" pitchFamily="34" charset="0"/>
              <a:ea typeface="+mn-ea"/>
              <a:cs typeface="Arial" panose="020B0604020202020204" pitchFamily="34" charset="0"/>
            </a:endParaRPr>
          </a:p>
        </p:txBody>
      </p:sp>
      <p:sp>
        <p:nvSpPr>
          <p:cNvPr id="62471" name="Rectangle 7"/>
          <p:cNvSpPr>
            <a:spLocks noChangeArrowheads="1"/>
          </p:cNvSpPr>
          <p:nvPr/>
        </p:nvSpPr>
        <p:spPr bwMode="auto">
          <a:xfrm rot="1080000">
            <a:off x="6987591"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لماذا؟</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72" name="Rectangle 8"/>
          <p:cNvSpPr>
            <a:spLocks noChangeArrowheads="1"/>
          </p:cNvSpPr>
          <p:nvPr/>
        </p:nvSpPr>
        <p:spPr bwMode="auto">
          <a:xfrm rot="1920000">
            <a:off x="6073676" y="1171340"/>
            <a:ext cx="24830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F6FE0A"/>
                </a:solidFill>
                <a:latin typeface="Arial" panose="020B0604020202020204" pitchFamily="34" charset="0"/>
                <a:ea typeface="+mn-ea"/>
                <a:cs typeface="Arial" panose="020B0604020202020204" pitchFamily="34" charset="0"/>
              </a:rPr>
              <a:t>من </a:t>
            </a:r>
            <a:r>
              <a:rPr lang="ar-JO" sz="4000" b="1" dirty="0">
                <a:solidFill>
                  <a:srgbClr val="92D050"/>
                </a:solidFill>
                <a:latin typeface="Arial" panose="020B0604020202020204" pitchFamily="34" charset="0"/>
                <a:ea typeface="+mn-ea"/>
                <a:cs typeface="Arial" panose="020B0604020202020204" pitchFamily="34" charset="0"/>
              </a:rPr>
              <a:t>عمل</a:t>
            </a:r>
            <a:r>
              <a:rPr lang="ar-JO" sz="4000" b="1" dirty="0">
                <a:solidFill>
                  <a:srgbClr val="F6FE0A"/>
                </a:solidFill>
                <a:latin typeface="Arial" panose="020B0604020202020204" pitchFamily="34" charset="0"/>
                <a:ea typeface="+mn-ea"/>
                <a:cs typeface="Arial" panose="020B0604020202020204" pitchFamily="34" charset="0"/>
              </a:rPr>
              <a:t> ماذا؟</a:t>
            </a:r>
            <a:endParaRPr lang="en-US" sz="4000" b="1" dirty="0">
              <a:solidFill>
                <a:srgbClr val="F6FE0A"/>
              </a:solidFill>
              <a:latin typeface="Arial" panose="020B0604020202020204" pitchFamily="34" charset="0"/>
              <a:ea typeface="+mn-ea"/>
              <a:cs typeface="Arial" panose="020B0604020202020204" pitchFamily="34" charset="0"/>
            </a:endParaRPr>
          </a:p>
        </p:txBody>
      </p:sp>
      <p:sp>
        <p:nvSpPr>
          <p:cNvPr id="62473" name="Rectangle 9"/>
          <p:cNvSpPr>
            <a:spLocks noChangeArrowheads="1"/>
          </p:cNvSpPr>
          <p:nvPr/>
        </p:nvSpPr>
        <p:spPr bwMode="auto">
          <a:xfrm rot="360000">
            <a:off x="1093865" y="5283800"/>
            <a:ext cx="449968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ماذا </a:t>
            </a:r>
            <a:r>
              <a:rPr lang="ar-JO" sz="4000" b="1" dirty="0">
                <a:solidFill>
                  <a:srgbClr val="FFFF00"/>
                </a:solidFill>
                <a:latin typeface="Arial" panose="020B0604020202020204" pitchFamily="34" charset="0"/>
                <a:ea typeface="+mn-ea"/>
                <a:cs typeface="Arial" panose="020B0604020202020204" pitchFamily="34" charset="0"/>
              </a:rPr>
              <a:t>يرتبط</a:t>
            </a:r>
            <a:r>
              <a:rPr lang="ar-JO" sz="4000" b="1" dirty="0">
                <a:solidFill>
                  <a:srgbClr val="00FF00"/>
                </a:solidFill>
                <a:latin typeface="Arial" panose="020B0604020202020204" pitchFamily="34" charset="0"/>
                <a:ea typeface="+mn-ea"/>
                <a:cs typeface="Arial" panose="020B0604020202020204" pitchFamily="34" charset="0"/>
              </a:rPr>
              <a:t> بمن / ماذا؟</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1832"/>
            <a:ext cx="9234884" cy="695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5076" y="1916318"/>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9600" b="0"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
        <p:nvSpPr>
          <p:cNvPr id="175107" name="Text Box 22"/>
          <p:cNvSpPr txBox="1">
            <a:spLocks noChangeArrowheads="1"/>
          </p:cNvSpPr>
          <p:nvPr/>
        </p:nvSpPr>
        <p:spPr bwMode="auto">
          <a:xfrm>
            <a:off x="444536" y="6310637"/>
            <a:ext cx="9236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©20</a:t>
            </a:r>
            <a:r>
              <a:rPr kumimoji="0" lang="ar-LB"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23</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 TBBMI</a:t>
            </a:r>
          </a:p>
        </p:txBody>
      </p:sp>
    </p:spTree>
    <p:extLst>
      <p:ext uri="{BB962C8B-B14F-4D97-AF65-F5344CB8AC3E}">
        <p14:creationId xmlns:p14="http://schemas.microsoft.com/office/powerpoint/2010/main" val="26222267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0560" imgH="2742840" progId="">
                  <p:embed/>
                </p:oleObj>
              </mc:Choice>
              <mc:Fallback>
                <p:oleObj name="Microsoft ClipArt Gallery" r:id="rId3" imgW="3940560" imgH="2742840" progId="">
                  <p:embed/>
                  <p:pic>
                    <p:nvPicPr>
                      <p:cNvPr id="0"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effectLst>
                        <a:outerShdw dist="144802" dir="2272499"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19</a:t>
            </a:r>
          </a:p>
        </p:txBody>
      </p:sp>
      <p:sp>
        <p:nvSpPr>
          <p:cNvPr id="2" name="Rectangle 3">
            <a:extLst>
              <a:ext uri="{FF2B5EF4-FFF2-40B4-BE49-F238E27FC236}">
                <a16:creationId xmlns:a16="http://schemas.microsoft.com/office/drawing/2014/main" id="{774191C1-C0E4-1D8C-3F7D-E46F206A675A}"/>
              </a:ext>
            </a:extLst>
          </p:cNvPr>
          <p:cNvSpPr>
            <a:spLocks noChangeArrowheads="1"/>
          </p:cNvSpPr>
          <p:nvPr/>
        </p:nvSpPr>
        <p:spPr bwMode="auto">
          <a:xfrm rot="900000">
            <a:off x="1141567" y="2854090"/>
            <a:ext cx="111729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أسفار</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3" name="Rectangle 4">
            <a:extLst>
              <a:ext uri="{FF2B5EF4-FFF2-40B4-BE49-F238E27FC236}">
                <a16:creationId xmlns:a16="http://schemas.microsoft.com/office/drawing/2014/main" id="{2DF0C8E3-5F38-E389-BC26-B5987F0B27FC}"/>
              </a:ext>
            </a:extLst>
          </p:cNvPr>
          <p:cNvSpPr>
            <a:spLocks noChangeArrowheads="1"/>
          </p:cNvSpPr>
          <p:nvPr/>
        </p:nvSpPr>
        <p:spPr bwMode="auto">
          <a:xfrm rot="360000">
            <a:off x="1043438" y="4093421"/>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اشخاص</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4" name="Rectangle 5">
            <a:extLst>
              <a:ext uri="{FF2B5EF4-FFF2-40B4-BE49-F238E27FC236}">
                <a16:creationId xmlns:a16="http://schemas.microsoft.com/office/drawing/2014/main" id="{8115DF30-9A18-75EF-4574-4E263D07A6D2}"/>
              </a:ext>
            </a:extLst>
          </p:cNvPr>
          <p:cNvSpPr>
            <a:spLocks noChangeArrowheads="1"/>
          </p:cNvSpPr>
          <p:nvPr/>
        </p:nvSpPr>
        <p:spPr bwMode="auto">
          <a:xfrm rot="20700000">
            <a:off x="7073871" y="4338403"/>
            <a:ext cx="13192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تواريخ</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5" name="Rectangle 6">
            <a:extLst>
              <a:ext uri="{FF2B5EF4-FFF2-40B4-BE49-F238E27FC236}">
                <a16:creationId xmlns:a16="http://schemas.microsoft.com/office/drawing/2014/main" id="{8BC5CAB5-C412-C04F-F50B-DF2C78AF2925}"/>
              </a:ext>
            </a:extLst>
          </p:cNvPr>
          <p:cNvSpPr>
            <a:spLocks noChangeArrowheads="1"/>
          </p:cNvSpPr>
          <p:nvPr/>
        </p:nvSpPr>
        <p:spPr bwMode="auto">
          <a:xfrm rot="20340000">
            <a:off x="1792427" y="1360253"/>
            <a:ext cx="22698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من قال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9CB9826C-E277-8C7A-D927-2210426D9261}"/>
              </a:ext>
            </a:extLst>
          </p:cNvPr>
          <p:cNvSpPr>
            <a:spLocks noChangeArrowheads="1"/>
          </p:cNvSpPr>
          <p:nvPr/>
        </p:nvSpPr>
        <p:spPr bwMode="auto">
          <a:xfrm rot="1080000">
            <a:off x="6987591"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لماذا؟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7" name="Rectangle 8">
            <a:extLst>
              <a:ext uri="{FF2B5EF4-FFF2-40B4-BE49-F238E27FC236}">
                <a16:creationId xmlns:a16="http://schemas.microsoft.com/office/drawing/2014/main" id="{9F26FBCF-DE92-3143-1C2A-75D02B39DFD5}"/>
              </a:ext>
            </a:extLst>
          </p:cNvPr>
          <p:cNvSpPr>
            <a:spLocks noChangeArrowheads="1"/>
          </p:cNvSpPr>
          <p:nvPr/>
        </p:nvSpPr>
        <p:spPr bwMode="auto">
          <a:xfrm rot="1920000">
            <a:off x="6073676" y="1171340"/>
            <a:ext cx="24830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من عمل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8" name="Rectangle 9">
            <a:extLst>
              <a:ext uri="{FF2B5EF4-FFF2-40B4-BE49-F238E27FC236}">
                <a16:creationId xmlns:a16="http://schemas.microsoft.com/office/drawing/2014/main" id="{272CA02A-F88D-B667-7874-3E15596EC1FA}"/>
              </a:ext>
            </a:extLst>
          </p:cNvPr>
          <p:cNvSpPr>
            <a:spLocks noChangeArrowheads="1"/>
          </p:cNvSpPr>
          <p:nvPr/>
        </p:nvSpPr>
        <p:spPr bwMode="auto">
          <a:xfrm rot="360000">
            <a:off x="1093865" y="5283800"/>
            <a:ext cx="449968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ماذا يرتبط بمن /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123915" name="WordArt 11"/>
          <p:cNvSpPr>
            <a:spLocks noChangeArrowheads="1" noChangeShapeType="1" noTextEdit="1"/>
          </p:cNvSpPr>
          <p:nvPr/>
        </p:nvSpPr>
        <p:spPr bwMode="auto">
          <a:xfrm>
            <a:off x="738188" y="776287"/>
            <a:ext cx="7600950" cy="5630863"/>
          </a:xfrm>
          <a:prstGeom prst="rect">
            <a:avLst/>
          </a:prstGeom>
        </p:spPr>
        <p:txBody>
          <a:bodyPr wrap="none" fromWordArt="1">
            <a:prstTxWarp prst="textCascadeUp">
              <a:avLst>
                <a:gd name="adj" fmla="val 44444"/>
              </a:avLst>
            </a:prstTxWarp>
            <a:scene3d>
              <a:camera prst="isometricOffAxis1Right"/>
              <a:lightRig rig="legacyHarsh2" dir="b"/>
            </a:scene3d>
            <a:sp3d extrusionH="430200" prstMaterial="legacyMatte">
              <a:extrusionClr>
                <a:srgbClr val="FF6600"/>
              </a:extrusionClr>
            </a:sp3d>
          </a:bodyPr>
          <a:lstStyle/>
          <a:p>
            <a:r>
              <a:rPr lang="ar-JO" sz="3600" kern="10" dirty="0">
                <a:ln w="9525">
                  <a:round/>
                  <a:headEnd/>
                  <a:tailEnd/>
                </a:ln>
                <a:gradFill rotWithShape="1">
                  <a:gsLst>
                    <a:gs pos="0">
                      <a:srgbClr val="FFE701"/>
                    </a:gs>
                    <a:gs pos="100000">
                      <a:srgbClr val="FE3E02"/>
                    </a:gs>
                  </a:gsLst>
                  <a:lin ang="5400000" scaled="1"/>
                </a:gradFill>
                <a:latin typeface="Impact"/>
                <a:ea typeface="Impact"/>
                <a:cs typeface="Impact"/>
              </a:rPr>
              <a:t>النجدة</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404813"/>
            <a:ext cx="4257675" cy="2503487"/>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322" name="Rectangle 10"/>
          <p:cNvSpPr>
            <a:spLocks noChangeArrowheads="1"/>
          </p:cNvSpPr>
          <p:nvPr/>
        </p:nvSpPr>
        <p:spPr bwMode="auto">
          <a:xfrm>
            <a:off x="3255963" y="608013"/>
            <a:ext cx="4175125" cy="1320874"/>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ar-JO" sz="4000" b="1" dirty="0">
                <a:solidFill>
                  <a:srgbClr val="FFFF00"/>
                </a:solidFill>
                <a:latin typeface="Arial" panose="020B0604020202020204" pitchFamily="34" charset="0"/>
                <a:ea typeface="+mn-ea"/>
                <a:cs typeface="Arial" panose="020B0604020202020204" pitchFamily="34" charset="0"/>
              </a:rPr>
              <a:t>النجدة</a:t>
            </a:r>
          </a:p>
          <a:p>
            <a:pPr>
              <a:defRPr/>
            </a:pPr>
            <a:r>
              <a:rPr lang="ar-JO" sz="4000" b="1" dirty="0">
                <a:solidFill>
                  <a:srgbClr val="FFFF00"/>
                </a:solidFill>
                <a:latin typeface="Arial" panose="020B0604020202020204" pitchFamily="34" charset="0"/>
                <a:ea typeface="+mn-ea"/>
                <a:cs typeface="Arial" panose="020B0604020202020204" pitchFamily="34" charset="0"/>
              </a:rPr>
              <a:t>لا يمكنني ذلك</a:t>
            </a:r>
            <a:endParaRPr lang="en-US" sz="4000" b="1" dirty="0">
              <a:solidFill>
                <a:srgbClr val="FFFF00"/>
              </a:solidFill>
              <a:latin typeface="Arial" panose="020B0604020202020204" pitchFamily="34" charset="0"/>
              <a:ea typeface="+mn-ea"/>
              <a:cs typeface="Arial" panose="020B0604020202020204" pitchFamily="34" charset="0"/>
            </a:endParaRP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21400" imgH="5457960" progId="">
                  <p:embed/>
                </p:oleObj>
              </mc:Choice>
              <mc:Fallback>
                <p:oleObj name="Microsoft ClipArt Gallery" r:id="rId3" imgW="3821400" imgH="5457960" progId="">
                  <p:embed/>
                  <p:pic>
                    <p:nvPicPr>
                      <p:cNvPr id="0" name="Picture 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a:grpSpLocks/>
          </p:cNvGrpSpPr>
          <p:nvPr/>
        </p:nvGrpSpPr>
        <p:grpSpPr bwMode="auto">
          <a:xfrm>
            <a:off x="3733800" y="2743200"/>
            <a:ext cx="5075238" cy="3052763"/>
            <a:chOff x="2352" y="1728"/>
            <a:chExt cx="3197" cy="1923"/>
          </a:xfrm>
        </p:grpSpPr>
        <p:sp>
          <p:nvSpPr>
            <p:cNvPr id="13329" name="Oval 17"/>
            <p:cNvSpPr>
              <a:spLocks noChangeArrowheads="1"/>
            </p:cNvSpPr>
            <p:nvPr/>
          </p:nvSpPr>
          <p:spPr bwMode="auto">
            <a:xfrm>
              <a:off x="2352" y="1728"/>
              <a:ext cx="3197" cy="1923"/>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330" name="Rectangle 18"/>
            <p:cNvSpPr>
              <a:spLocks noChangeArrowheads="1"/>
            </p:cNvSpPr>
            <p:nvPr/>
          </p:nvSpPr>
          <p:spPr bwMode="auto">
            <a:xfrm>
              <a:off x="2485" y="2287"/>
              <a:ext cx="2877" cy="832"/>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square" lIns="90487" tIns="44450" rIns="90487" bIns="44450">
              <a:spAutoFit/>
            </a:bodyPr>
            <a:lstStyle/>
            <a:p>
              <a:pPr>
                <a:defRPr/>
              </a:pPr>
              <a:r>
                <a:rPr lang="ar-JO" sz="4000" b="1" dirty="0">
                  <a:solidFill>
                    <a:srgbClr val="FFFF00"/>
                  </a:solidFill>
                  <a:latin typeface="Arial" panose="020B0604020202020204" pitchFamily="34" charset="0"/>
                  <a:ea typeface="+mn-ea"/>
                  <a:cs typeface="Arial" panose="020B0604020202020204" pitchFamily="34" charset="0"/>
                </a:rPr>
                <a:t>إذا سأطلب من الراعي أن يقوم بذلك</a:t>
              </a:r>
              <a:endParaRPr lang="en-US" sz="4000" b="1" dirty="0">
                <a:solidFill>
                  <a:srgbClr val="FFFF00"/>
                </a:solidFill>
                <a:latin typeface="Arial" panose="020B0604020202020204" pitchFamily="34" charset="0"/>
                <a:ea typeface="+mn-ea"/>
                <a:cs typeface="Arial" panose="020B0604020202020204" pitchFamily="34" charset="0"/>
              </a:endParaRP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21</a:t>
            </a:r>
          </a:p>
        </p:txBody>
      </p:sp>
      <p:sp>
        <p:nvSpPr>
          <p:cNvPr id="177356" name="Rectangle 204"/>
          <p:cNvSpPr>
            <a:spLocks noChangeArrowheads="1"/>
          </p:cNvSpPr>
          <p:nvPr/>
        </p:nvSpPr>
        <p:spPr bwMode="auto">
          <a:xfrm>
            <a:off x="1244600" y="2743877"/>
            <a:ext cx="6929438" cy="156709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ar-JO" sz="9600" b="1" dirty="0">
                <a:solidFill>
                  <a:srgbClr val="E8EC39"/>
                </a:solidFill>
                <a:latin typeface="Arial" panose="020B0604020202020204" pitchFamily="34" charset="0"/>
                <a:ea typeface="+mn-ea"/>
                <a:cs typeface="Arial" panose="020B0604020202020204" pitchFamily="34" charset="0"/>
              </a:rPr>
              <a:t>من يهتم؟</a:t>
            </a:r>
            <a:endParaRPr lang="en-US" sz="9600" b="1" dirty="0">
              <a:solidFill>
                <a:srgbClr val="E8EC39"/>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78181" name="Rectangle 5"/>
          <p:cNvSpPr>
            <a:spLocks noChangeArrowheads="1"/>
          </p:cNvSpPr>
          <p:nvPr/>
        </p:nvSpPr>
        <p:spPr bwMode="auto">
          <a:xfrm>
            <a:off x="1244600" y="2743876"/>
            <a:ext cx="7016750" cy="156709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rtl="1">
              <a:defRPr/>
            </a:pPr>
            <a:r>
              <a:rPr lang="ar-LB" sz="9600" b="1" dirty="0">
                <a:solidFill>
                  <a:srgbClr val="E8EC39"/>
                </a:solidFill>
                <a:latin typeface="Arial" panose="020B0604020202020204" pitchFamily="34" charset="0"/>
                <a:ea typeface="+mn-ea"/>
                <a:cs typeface="Arial" panose="020B0604020202020204" pitchFamily="34" charset="0"/>
              </a:rPr>
              <a:t>إذاً </a:t>
            </a:r>
            <a:r>
              <a:rPr lang="ar-JO" sz="9600" b="1" dirty="0">
                <a:solidFill>
                  <a:srgbClr val="E8EC39"/>
                </a:solidFill>
                <a:latin typeface="Arial" panose="020B0604020202020204" pitchFamily="34" charset="0"/>
                <a:ea typeface="+mn-ea"/>
                <a:cs typeface="Arial" panose="020B0604020202020204" pitchFamily="34" charset="0"/>
              </a:rPr>
              <a:t>ماذا؟</a:t>
            </a:r>
            <a:endParaRPr lang="en-US" sz="9600" b="1" dirty="0">
              <a:solidFill>
                <a:srgbClr val="E8EC39"/>
              </a:solidFill>
              <a:latin typeface="Arial" panose="020B0604020202020204" pitchFamily="34" charset="0"/>
              <a:ea typeface="+mn-ea"/>
              <a:cs typeface="Arial" panose="020B0604020202020204" pitchFamily="34" charset="0"/>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22</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l="66618"/>
          <a:stretch/>
        </p:blipFill>
        <p:spPr>
          <a:xfrm>
            <a:off x="2815880" y="48923"/>
            <a:ext cx="6402667" cy="6806629"/>
          </a:xfrm>
          <a:prstGeom prst="rect">
            <a:avLst/>
          </a:prstGeom>
        </p:spPr>
      </p:pic>
      <p:sp>
        <p:nvSpPr>
          <p:cNvPr id="178181" name="Rectangle 5"/>
          <p:cNvSpPr>
            <a:spLocks noChangeArrowheads="1"/>
          </p:cNvSpPr>
          <p:nvPr/>
        </p:nvSpPr>
        <p:spPr bwMode="auto">
          <a:xfrm>
            <a:off x="118968" y="288925"/>
            <a:ext cx="4486649"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LB"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عادات قراءة الكتاب المقدس عند الأمريكيين</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2022</a:t>
            </a:r>
          </a:p>
        </p:txBody>
      </p:sp>
    </p:spTree>
    <p:extLst>
      <p:ext uri="{BB962C8B-B14F-4D97-AF65-F5344CB8AC3E}">
        <p14:creationId xmlns:p14="http://schemas.microsoft.com/office/powerpoint/2010/main" val="2924157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u="none" strike="noStrike" kern="1200" cap="none" spc="0" normalizeH="0" baseline="0" noProof="0" dirty="0">
                <a:ln>
                  <a:noFill/>
                </a:ln>
                <a:solidFill>
                  <a:srgbClr val="E8EC39"/>
                </a:solidFill>
                <a:effectLst/>
                <a:uLnTx/>
                <a:uFillTx/>
                <a:latin typeface="Arial" panose="020B0604020202020204" pitchFamily="34" charset="0"/>
                <a:ea typeface="ＭＳ Ｐゴシック" charset="0"/>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r="33676"/>
          <a:stretch/>
        </p:blipFill>
        <p:spPr>
          <a:xfrm>
            <a:off x="443751" y="-530950"/>
            <a:ext cx="8223250" cy="7749182"/>
          </a:xfrm>
          <a:prstGeom prst="rect">
            <a:avLst/>
          </a:prstGeom>
        </p:spPr>
      </p:pic>
      <p:sp>
        <p:nvSpPr>
          <p:cNvPr id="2" name="TextBox 1"/>
          <p:cNvSpPr txBox="1"/>
          <p:nvPr/>
        </p:nvSpPr>
        <p:spPr>
          <a:xfrm>
            <a:off x="2484121" y="68186"/>
            <a:ext cx="4142509"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مشاركة الكتاب المقدس في أميركا</a:t>
            </a:r>
            <a:endParaRPr lang="en-US" sz="2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186985" y="6334529"/>
            <a:ext cx="1746436"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وسط متحرك</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491102" y="6339811"/>
            <a:ext cx="1770248" cy="467679"/>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غير مُشارك</a:t>
            </a:r>
            <a:endParaRPr lang="en-US" sz="2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770233" y="6359680"/>
            <a:ext cx="1594036"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غير مُشارك</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86B924-75A8-0166-B34E-9F5F575746D9}"/>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u="none" strike="noStrike" kern="1200" cap="none" spc="0" normalizeH="0" baseline="0" noProof="0" dirty="0">
                <a:ln>
                  <a:noFill/>
                </a:ln>
                <a:solidFill>
                  <a:srgbClr val="E8EC39"/>
                </a:solidFill>
                <a:effectLst/>
                <a:uLnTx/>
                <a:uFillTx/>
                <a:latin typeface="Arial" panose="020B0604020202020204" pitchFamily="34" charset="0"/>
                <a:ea typeface="ＭＳ Ｐゴシック" charset="0"/>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5BB8EAD1-476B-24E7-1183-D8291BAE9B6E}"/>
              </a:ext>
            </a:extLst>
          </p:cNvPr>
          <p:cNvPicPr>
            <a:picLocks noChangeAspect="1"/>
          </p:cNvPicPr>
          <p:nvPr/>
        </p:nvPicPr>
        <p:blipFill rotWithShape="1">
          <a:blip r:embed="rId3"/>
          <a:srcRect r="33105"/>
          <a:stretch/>
        </p:blipFill>
        <p:spPr>
          <a:xfrm>
            <a:off x="441324" y="-524435"/>
            <a:ext cx="8261351" cy="7718612"/>
          </a:xfrm>
          <a:prstGeom prst="rect">
            <a:avLst/>
          </a:prstGeom>
        </p:spPr>
      </p:pic>
      <p:sp>
        <p:nvSpPr>
          <p:cNvPr id="10" name="TextBox 9"/>
          <p:cNvSpPr txBox="1"/>
          <p:nvPr/>
        </p:nvSpPr>
        <p:spPr>
          <a:xfrm>
            <a:off x="2484121" y="68186"/>
            <a:ext cx="4142509"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مستخدمي الكتاب المقدس من البالغين</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556651" y="6308061"/>
            <a:ext cx="748145" cy="338554"/>
          </a:xfrm>
          <a:prstGeom prst="rect">
            <a:avLst/>
          </a:prstGeom>
          <a:solidFill>
            <a:schemeClr val="tx1"/>
          </a:solidFill>
        </p:spPr>
        <p:txBody>
          <a:bodyPr wrap="square" rtlCol="0">
            <a:spAutoFit/>
          </a:bodyPr>
          <a:lstStyle/>
          <a:p>
            <a:r>
              <a:rPr lang="ar-LB" sz="1600" b="1" dirty="0">
                <a:solidFill>
                  <a:schemeClr val="bg1"/>
                </a:solidFill>
                <a:latin typeface="Arial" panose="020B0604020202020204" pitchFamily="34" charset="0"/>
                <a:cs typeface="Arial" panose="020B0604020202020204" pitchFamily="34" charset="0"/>
              </a:rPr>
              <a:t>بالمليون</a:t>
            </a:r>
            <a:endParaRPr lang="en-US" sz="16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12328" y="6308061"/>
            <a:ext cx="1068784" cy="338554"/>
          </a:xfrm>
          <a:prstGeom prst="rect">
            <a:avLst/>
          </a:prstGeom>
          <a:solidFill>
            <a:schemeClr val="tx1"/>
          </a:solidFill>
        </p:spPr>
        <p:txBody>
          <a:bodyPr wrap="square" rtlCol="0">
            <a:spAutoFit/>
          </a:bodyPr>
          <a:lstStyle/>
          <a:p>
            <a:r>
              <a:rPr lang="ar-LB" sz="1600" b="1" dirty="0">
                <a:solidFill>
                  <a:schemeClr val="bg1"/>
                </a:solidFill>
                <a:latin typeface="Arial" panose="020B0604020202020204" pitchFamily="34" charset="0"/>
                <a:cs typeface="Arial" panose="020B0604020202020204" pitchFamily="34" charset="0"/>
              </a:rPr>
              <a:t>نسبة مئوية</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86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927100"/>
            <a:ext cx="7559675" cy="427552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r" rtl="1">
              <a:defRPr/>
            </a:pPr>
            <a:r>
              <a:rPr lang="en-US" sz="5400" b="1" dirty="0">
                <a:solidFill>
                  <a:srgbClr val="FFFF00"/>
                </a:solidFill>
                <a:latin typeface="Arial" panose="020B0604020202020204" pitchFamily="34" charset="0"/>
                <a:cs typeface="Arial" panose="020B0604020202020204" pitchFamily="34" charset="0"/>
              </a:rPr>
              <a:t>       </a:t>
            </a:r>
            <a:endParaRPr lang="en-US" altLang="ja-JP" sz="5400" b="1" dirty="0">
              <a:solidFill>
                <a:srgbClr val="FFFF00"/>
              </a:solidFill>
              <a:latin typeface="Arial" panose="020B0604020202020204" pitchFamily="34" charset="0"/>
              <a:cs typeface="Arial" panose="020B0604020202020204" pitchFamily="34" charset="0"/>
            </a:endParaRPr>
          </a:p>
          <a:p>
            <a:pPr algn="r" rtl="1">
              <a:defRPr/>
            </a:pPr>
            <a:r>
              <a:rPr lang="ar-JO" altLang="ja-JP" sz="5400" b="1" dirty="0">
                <a:solidFill>
                  <a:srgbClr val="FFFF00"/>
                </a:solidFill>
                <a:latin typeface="Arial" panose="020B0604020202020204" pitchFamily="34" charset="0"/>
                <a:cs typeface="Arial" panose="020B0604020202020204" pitchFamily="34" charset="0"/>
              </a:rPr>
              <a:t>إذا لم يؤسس إيماننا على </a:t>
            </a:r>
            <a:r>
              <a:rPr lang="ar-JO" altLang="ja-JP" sz="5400" b="1" dirty="0">
                <a:solidFill>
                  <a:schemeClr val="tx1"/>
                </a:solidFill>
                <a:latin typeface="Arial" panose="020B0604020202020204" pitchFamily="34" charset="0"/>
                <a:cs typeface="Arial" panose="020B0604020202020204" pitchFamily="34" charset="0"/>
              </a:rPr>
              <a:t>الحقائق</a:t>
            </a:r>
            <a:r>
              <a:rPr lang="ar-JO" altLang="ja-JP" sz="5400" b="1" dirty="0">
                <a:solidFill>
                  <a:srgbClr val="FFFF00"/>
                </a:solidFill>
                <a:latin typeface="Arial" panose="020B0604020202020204" pitchFamily="34" charset="0"/>
                <a:cs typeface="Arial" panose="020B0604020202020204" pitchFamily="34" charset="0"/>
              </a:rPr>
              <a:t> فهو ليس </a:t>
            </a:r>
            <a:r>
              <a:rPr lang="ar-LB" altLang="ja-JP" sz="5400" b="1" dirty="0">
                <a:solidFill>
                  <a:srgbClr val="FFFF00"/>
                </a:solidFill>
                <a:latin typeface="Arial" panose="020B0604020202020204" pitchFamily="34" charset="0"/>
                <a:cs typeface="Arial" panose="020B0604020202020204" pitchFamily="34" charset="0"/>
              </a:rPr>
              <a:t>سوى </a:t>
            </a:r>
            <a:r>
              <a:rPr lang="ar-JO" altLang="ja-JP" sz="5400" b="1" dirty="0">
                <a:solidFill>
                  <a:schemeClr val="tx1"/>
                </a:solidFill>
                <a:latin typeface="Arial" panose="020B0604020202020204" pitchFamily="34" charset="0"/>
                <a:cs typeface="Arial" panose="020B0604020202020204" pitchFamily="34" charset="0"/>
              </a:rPr>
              <a:t>تخم</a:t>
            </a:r>
            <a:r>
              <a:rPr lang="ar-LB" altLang="ja-JP" sz="5400" b="1" dirty="0">
                <a:solidFill>
                  <a:schemeClr val="tx1"/>
                </a:solidFill>
                <a:latin typeface="Arial" panose="020B0604020202020204" pitchFamily="34" charset="0"/>
                <a:cs typeface="Arial" panose="020B0604020202020204" pitchFamily="34" charset="0"/>
              </a:rPr>
              <a:t>ين</a:t>
            </a:r>
            <a:r>
              <a:rPr lang="ar-LB" altLang="ja-JP" sz="5400" b="1" dirty="0">
                <a:solidFill>
                  <a:srgbClr val="FFFF00"/>
                </a:solidFill>
                <a:latin typeface="Arial" panose="020B0604020202020204" pitchFamily="34" charset="0"/>
                <a:cs typeface="Arial" panose="020B0604020202020204" pitchFamily="34" charset="0"/>
              </a:rPr>
              <a:t>،</a:t>
            </a:r>
            <a:r>
              <a:rPr lang="ar-JO" altLang="ja-JP" sz="5400" b="1" dirty="0">
                <a:solidFill>
                  <a:srgbClr val="FFFF00"/>
                </a:solidFill>
                <a:latin typeface="Arial" panose="020B0604020202020204" pitchFamily="34" charset="0"/>
                <a:cs typeface="Arial" panose="020B0604020202020204" pitchFamily="34" charset="0"/>
              </a:rPr>
              <a:t> </a:t>
            </a:r>
            <a:r>
              <a:rPr lang="ar-JO" altLang="ja-JP" sz="5400" b="1" dirty="0">
                <a:solidFill>
                  <a:schemeClr val="tx1"/>
                </a:solidFill>
                <a:latin typeface="Arial" panose="020B0604020202020204" pitchFamily="34" charset="0"/>
                <a:cs typeface="Arial" panose="020B0604020202020204" pitchFamily="34" charset="0"/>
              </a:rPr>
              <a:t>خراف</a:t>
            </a:r>
            <a:r>
              <a:rPr lang="ar-LB" altLang="ja-JP" sz="5400" b="1" dirty="0">
                <a:solidFill>
                  <a:schemeClr val="tx1"/>
                </a:solidFill>
                <a:latin typeface="Arial" panose="020B0604020202020204" pitchFamily="34" charset="0"/>
                <a:cs typeface="Arial" panose="020B0604020202020204" pitchFamily="34" charset="0"/>
              </a:rPr>
              <a:t>ة</a:t>
            </a:r>
            <a:r>
              <a:rPr lang="ar-JO" altLang="ja-JP" sz="5400" b="1" dirty="0">
                <a:solidFill>
                  <a:srgbClr val="FFFF00"/>
                </a:solidFill>
                <a:latin typeface="Arial" panose="020B0604020202020204" pitchFamily="34" charset="0"/>
                <a:cs typeface="Arial" panose="020B0604020202020204" pitchFamily="34" charset="0"/>
              </a:rPr>
              <a:t> و</a:t>
            </a:r>
            <a:r>
              <a:rPr lang="ar-JO" altLang="ja-JP" sz="5400" b="1" dirty="0">
                <a:solidFill>
                  <a:schemeClr val="tx1"/>
                </a:solidFill>
                <a:latin typeface="Arial" panose="020B0604020202020204" pitchFamily="34" charset="0"/>
                <a:cs typeface="Arial" panose="020B0604020202020204" pitchFamily="34" charset="0"/>
              </a:rPr>
              <a:t>افتراض</a:t>
            </a:r>
            <a:r>
              <a:rPr lang="ar-JO" altLang="ja-JP" sz="5400" b="1" dirty="0">
                <a:solidFill>
                  <a:srgbClr val="FFFF00"/>
                </a:solidFill>
                <a:latin typeface="Arial" panose="020B0604020202020204" pitchFamily="34" charset="0"/>
                <a:cs typeface="Arial" panose="020B0604020202020204" pitchFamily="34" charset="0"/>
              </a:rPr>
              <a:t>.</a:t>
            </a:r>
            <a:endParaRPr lang="en-US" altLang="ja-JP" sz="5400" b="1" dirty="0">
              <a:solidFill>
                <a:srgbClr val="FFFF00"/>
              </a:solidFill>
              <a:latin typeface="Arial" panose="020B0604020202020204" pitchFamily="34" charset="0"/>
              <a:cs typeface="Arial" panose="020B0604020202020204" pitchFamily="34" charset="0"/>
            </a:endParaRPr>
          </a:p>
          <a:p>
            <a:pPr algn="l" rtl="1">
              <a:defRPr/>
            </a:pPr>
            <a:r>
              <a:rPr lang="ar-JO" sz="2800" b="1" dirty="0">
                <a:solidFill>
                  <a:srgbClr val="FFFF00"/>
                </a:solidFill>
                <a:latin typeface="Arial" panose="020B0604020202020204" pitchFamily="34" charset="0"/>
                <a:cs typeface="Arial" panose="020B0604020202020204" pitchFamily="34" charset="0"/>
              </a:rPr>
              <a:t>مايلز ستانفورد</a:t>
            </a:r>
          </a:p>
          <a:p>
            <a:pPr algn="l" rtl="1">
              <a:defRPr/>
            </a:pPr>
            <a:r>
              <a:rPr lang="ar-JO" sz="2800" b="1" dirty="0">
                <a:solidFill>
                  <a:srgbClr val="FFFF00"/>
                </a:solidFill>
                <a:latin typeface="Arial" panose="020B0604020202020204" pitchFamily="34" charset="0"/>
                <a:cs typeface="Arial" panose="020B0604020202020204" pitchFamily="34" charset="0"/>
              </a:rPr>
              <a:t>مبادئ النمو الروحي</a:t>
            </a:r>
            <a:endParaRPr lang="en-US" sz="4000" b="1" dirty="0">
              <a:solidFill>
                <a:srgbClr val="FFFF00"/>
              </a:solidFill>
              <a:latin typeface="Arial" panose="020B0604020202020204" pitchFamily="34" charset="0"/>
              <a:cs typeface="Arial" panose="020B0604020202020204" pitchFamily="34" charset="0"/>
            </a:endParaRPr>
          </a:p>
        </p:txBody>
      </p:sp>
      <p:sp>
        <p:nvSpPr>
          <p:cNvPr id="50182"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23</a:t>
            </a:r>
          </a:p>
        </p:txBody>
      </p:sp>
      <p:sp>
        <p:nvSpPr>
          <p:cNvPr id="5018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4</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43766"/>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r">
              <a:defRPr/>
            </a:pPr>
            <a:r>
              <a:rPr lang="ar-JO" sz="3600" b="1" dirty="0">
                <a:solidFill>
                  <a:srgbClr val="FFFF00"/>
                </a:solidFill>
                <a:latin typeface="Arial" panose="020B0604020202020204" pitchFamily="34" charset="0"/>
                <a:cs typeface="Arial" panose="020B0604020202020204" pitchFamily="34" charset="0"/>
              </a:rPr>
              <a:t>نقطة </a:t>
            </a:r>
            <a:r>
              <a:rPr lang="ar-LB" sz="3600" b="1" dirty="0">
                <a:solidFill>
                  <a:srgbClr val="FFFF00"/>
                </a:solidFill>
                <a:latin typeface="Arial" panose="020B0604020202020204" pitchFamily="34" charset="0"/>
                <a:cs typeface="Arial" panose="020B0604020202020204" pitchFamily="34" charset="0"/>
              </a:rPr>
              <a:t>أساسية</a:t>
            </a:r>
            <a:r>
              <a:rPr lang="ar-JO" sz="3600" b="1" dirty="0">
                <a:solidFill>
                  <a:srgbClr val="FFFF00"/>
                </a:solidFill>
                <a:latin typeface="Arial" panose="020B0604020202020204" pitchFamily="34" charset="0"/>
                <a:cs typeface="Arial" panose="020B0604020202020204" pitchFamily="34" charset="0"/>
              </a:rPr>
              <a:t> بالدراسة ...</a:t>
            </a:r>
            <a:endParaRPr lang="en-US" sz="2400" b="1" dirty="0">
              <a:solidFill>
                <a:srgbClr val="FFFF00"/>
              </a:solidFill>
              <a:latin typeface="Arial" panose="020B0604020202020204" pitchFamily="34" charset="0"/>
              <a:cs typeface="Arial" panose="020B0604020202020204" pitchFamily="34" charset="0"/>
            </a:endParaRP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24</a:t>
            </a:r>
          </a:p>
        </p:txBody>
      </p:sp>
      <p:sp>
        <p:nvSpPr>
          <p:cNvPr id="331789" name="Rectangle 13"/>
          <p:cNvSpPr>
            <a:spLocks noChangeArrowheads="1"/>
          </p:cNvSpPr>
          <p:nvPr/>
        </p:nvSpPr>
        <p:spPr bwMode="auto">
          <a:xfrm>
            <a:off x="4406900" y="5268913"/>
            <a:ext cx="3721100" cy="1013098"/>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ar-JO" sz="2000" b="1" dirty="0">
                <a:solidFill>
                  <a:schemeClr val="tx1"/>
                </a:solidFill>
                <a:latin typeface="Arial" panose="020B0604020202020204" pitchFamily="34" charset="0"/>
                <a:cs typeface="Arial" panose="020B0604020202020204" pitchFamily="34" charset="0"/>
              </a:rPr>
              <a:t>ألبرت مولر, </a:t>
            </a:r>
            <a:endParaRPr lang="ar-LB" sz="2000" b="1" dirty="0">
              <a:solidFill>
                <a:schemeClr val="tx1"/>
              </a:solidFill>
              <a:latin typeface="Arial" panose="020B0604020202020204" pitchFamily="34" charset="0"/>
              <a:cs typeface="Arial" panose="020B0604020202020204" pitchFamily="34" charset="0"/>
            </a:endParaRPr>
          </a:p>
          <a:p>
            <a:pPr algn="r">
              <a:defRPr/>
            </a:pPr>
            <a:r>
              <a:rPr lang="ar-JO" sz="2000" b="1" dirty="0">
                <a:solidFill>
                  <a:schemeClr val="tx1"/>
                </a:solidFill>
                <a:latin typeface="Arial" panose="020B0604020202020204" pitchFamily="34" charset="0"/>
                <a:cs typeface="Arial" panose="020B0604020202020204" pitchFamily="34" charset="0"/>
              </a:rPr>
              <a:t>رئيس</a:t>
            </a:r>
            <a:r>
              <a:rPr lang="ar-LB" sz="2000" b="1" dirty="0">
                <a:solidFill>
                  <a:schemeClr val="tx1"/>
                </a:solidFill>
                <a:latin typeface="Arial" panose="020B0604020202020204" pitchFamily="34" charset="0"/>
                <a:cs typeface="Arial" panose="020B0604020202020204" pitchFamily="34" charset="0"/>
              </a:rPr>
              <a:t> </a:t>
            </a:r>
            <a:r>
              <a:rPr lang="ar-JO" sz="2000" b="1" dirty="0">
                <a:solidFill>
                  <a:schemeClr val="tx1"/>
                </a:solidFill>
                <a:latin typeface="Arial" panose="020B0604020202020204" pitchFamily="34" charset="0"/>
                <a:cs typeface="Arial" panose="020B0604020202020204" pitchFamily="34" charset="0"/>
              </a:rPr>
              <a:t>الكلية المعمدانية الجنوبية</a:t>
            </a:r>
            <a:r>
              <a:rPr lang="ar-LB" sz="2000" b="1" dirty="0">
                <a:solidFill>
                  <a:schemeClr val="tx1"/>
                </a:solidFill>
                <a:latin typeface="Arial" panose="020B0604020202020204" pitchFamily="34" charset="0"/>
                <a:cs typeface="Arial" panose="020B0604020202020204" pitchFamily="34" charset="0"/>
              </a:rPr>
              <a:t>،</a:t>
            </a:r>
            <a:endParaRPr lang="ar-JO" sz="2000" b="1" dirty="0">
              <a:solidFill>
                <a:schemeClr val="tx1"/>
              </a:solidFill>
              <a:latin typeface="Arial" panose="020B0604020202020204" pitchFamily="34" charset="0"/>
              <a:cs typeface="Arial" panose="020B0604020202020204" pitchFamily="34" charset="0"/>
            </a:endParaRPr>
          </a:p>
          <a:p>
            <a:pPr algn="r">
              <a:defRPr/>
            </a:pPr>
            <a:r>
              <a:rPr lang="ar-JO" sz="2000" b="1" dirty="0">
                <a:solidFill>
                  <a:schemeClr val="tx1"/>
                </a:solidFill>
                <a:latin typeface="Arial" panose="020B0604020202020204" pitchFamily="34" charset="0"/>
                <a:cs typeface="Arial" panose="020B0604020202020204" pitchFamily="34" charset="0"/>
              </a:rPr>
              <a:t>لوسفيل</a:t>
            </a:r>
            <a:endParaRPr lang="en-US" sz="1400" b="1" dirty="0">
              <a:solidFill>
                <a:schemeClr val="tx1"/>
              </a:solidFill>
              <a:latin typeface="Arial" panose="020B0604020202020204" pitchFamily="34" charset="0"/>
              <a:cs typeface="Arial" panose="020B0604020202020204" pitchFamily="34" charset="0"/>
            </a:endParaRPr>
          </a:p>
        </p:txBody>
      </p:sp>
      <p:sp>
        <p:nvSpPr>
          <p:cNvPr id="331790" name="Text Box 14"/>
          <p:cNvSpPr txBox="1">
            <a:spLocks noChangeArrowheads="1"/>
          </p:cNvSpPr>
          <p:nvPr/>
        </p:nvSpPr>
        <p:spPr bwMode="auto">
          <a:xfrm>
            <a:off x="423862" y="2348839"/>
            <a:ext cx="8628063" cy="92333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لن نؤمن بأكثر م</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ما</a:t>
            </a: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ar-LB"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ن</a:t>
            </a:r>
            <a:r>
              <a:rPr lang="ar-JO"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عرف</a:t>
            </a: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t>
            </a:r>
            <a:endPar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3</a:t>
            </a:r>
            <a:endParaRPr lang="en-US" sz="2000" dirty="0">
              <a:solidFill>
                <a:srgbClr val="FFFFFF"/>
              </a:solidFill>
              <a:latin typeface="Arial" panose="020B0604020202020204" pitchFamily="34" charset="0"/>
              <a:cs typeface="Arial" panose="020B0604020202020204" pitchFamily="34" charset="0"/>
            </a:endParaRPr>
          </a:p>
        </p:txBody>
      </p:sp>
      <p:sp>
        <p:nvSpPr>
          <p:cNvPr id="2" name="Text Box 14">
            <a:extLst>
              <a:ext uri="{FF2B5EF4-FFF2-40B4-BE49-F238E27FC236}">
                <a16:creationId xmlns:a16="http://schemas.microsoft.com/office/drawing/2014/main" id="{D92302AC-B51B-5918-0F5B-DC4407CF7008}"/>
              </a:ext>
            </a:extLst>
          </p:cNvPr>
          <p:cNvSpPr txBox="1">
            <a:spLocks noChangeArrowheads="1"/>
          </p:cNvSpPr>
          <p:nvPr/>
        </p:nvSpPr>
        <p:spPr bwMode="auto">
          <a:xfrm>
            <a:off x="215315" y="3584081"/>
            <a:ext cx="8628063" cy="92333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و لن نعيش أعلى </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مما </a:t>
            </a:r>
            <a:r>
              <a:rPr lang="ar-LB"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نؤمن</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t>
            </a:r>
            <a:endParaRPr lang="en-US"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90"/>
                                        </p:tgtEl>
                                        <p:attrNameLst>
                                          <p:attrName>style.visibility</p:attrName>
                                        </p:attrNameLst>
                                      </p:cBhvr>
                                      <p:to>
                                        <p:strVal val="visible"/>
                                      </p:to>
                                    </p:set>
                                    <p:animEffect transition="in" filter="fade">
                                      <p:cBhvr>
                                        <p:cTn id="17" dur="500"/>
                                        <p:tgtEl>
                                          <p:spTgt spid="3317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9" grpId="0" autoUpdateAnimBg="0"/>
      <p:bldP spid="331790" grpId="0" autoUpdateAnimBg="0"/>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469900" y="2144779"/>
            <a:ext cx="8283575" cy="3293209"/>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ar-JO" sz="8800" dirty="0">
                <a:solidFill>
                  <a:srgbClr val="FFFF00"/>
                </a:solidFill>
                <a:latin typeface="Arial" panose="020B0604020202020204" pitchFamily="34" charset="0"/>
                <a:cs typeface="Arial" panose="020B0604020202020204" pitchFamily="34" charset="0"/>
              </a:rPr>
              <a:t>إذاً ... لننطلق</a:t>
            </a:r>
            <a:endParaRPr lang="en-US" sz="8800" dirty="0">
              <a:solidFill>
                <a:srgbClr val="FFFF00"/>
              </a:solidFill>
              <a:latin typeface="Arial" panose="020B0604020202020204" pitchFamily="34" charset="0"/>
              <a:cs typeface="Arial" panose="020B0604020202020204" pitchFamily="34" charset="0"/>
            </a:endParaRPr>
          </a:p>
          <a:p>
            <a:pPr>
              <a:defRPr/>
            </a:pPr>
            <a:r>
              <a:rPr lang="ar-JO" sz="6000" dirty="0">
                <a:solidFill>
                  <a:schemeClr val="tx1"/>
                </a:solidFill>
                <a:latin typeface="Arial" panose="020B0604020202020204" pitchFamily="34" charset="0"/>
                <a:cs typeface="Arial" panose="020B0604020202020204" pitchFamily="34" charset="0"/>
              </a:rPr>
              <a:t>( لا تف</a:t>
            </a:r>
            <a:r>
              <a:rPr lang="ar-LB" sz="6000" dirty="0">
                <a:solidFill>
                  <a:schemeClr val="tx1"/>
                </a:solidFill>
                <a:latin typeface="Arial" panose="020B0604020202020204" pitchFamily="34" charset="0"/>
                <a:cs typeface="Arial" panose="020B0604020202020204" pitchFamily="34" charset="0"/>
              </a:rPr>
              <a:t>وتوا</a:t>
            </a:r>
            <a:r>
              <a:rPr lang="ar-JO" sz="6000" dirty="0">
                <a:solidFill>
                  <a:schemeClr val="tx1"/>
                </a:solidFill>
                <a:latin typeface="Arial" panose="020B0604020202020204" pitchFamily="34" charset="0"/>
                <a:cs typeface="Arial" panose="020B0604020202020204" pitchFamily="34" charset="0"/>
              </a:rPr>
              <a:t> أي</a:t>
            </a:r>
            <a:r>
              <a:rPr lang="ar-LB" sz="6000" dirty="0">
                <a:solidFill>
                  <a:schemeClr val="tx1"/>
                </a:solidFill>
                <a:latin typeface="Arial" panose="020B0604020202020204" pitchFamily="34" charset="0"/>
                <a:cs typeface="Arial" panose="020B0604020202020204" pitchFamily="34" charset="0"/>
              </a:rPr>
              <a:t>ة</a:t>
            </a:r>
            <a:r>
              <a:rPr lang="ar-JO" sz="6000" dirty="0">
                <a:solidFill>
                  <a:schemeClr val="tx1"/>
                </a:solidFill>
                <a:latin typeface="Arial" panose="020B0604020202020204" pitchFamily="34" charset="0"/>
                <a:cs typeface="Arial" panose="020B0604020202020204" pitchFamily="34" charset="0"/>
              </a:rPr>
              <a:t> محاضرة</a:t>
            </a:r>
            <a:r>
              <a:rPr lang="ar-LB" sz="6000" dirty="0">
                <a:solidFill>
                  <a:schemeClr val="tx1"/>
                </a:solidFill>
                <a:latin typeface="Arial" panose="020B0604020202020204" pitchFamily="34" charset="0"/>
                <a:cs typeface="Arial" panose="020B0604020202020204" pitchFamily="34" charset="0"/>
              </a:rPr>
              <a:t>.</a:t>
            </a:r>
            <a:r>
              <a:rPr lang="ar-JO" sz="6000" dirty="0">
                <a:solidFill>
                  <a:schemeClr val="tx1"/>
                </a:solidFill>
                <a:latin typeface="Arial" panose="020B0604020202020204" pitchFamily="34" charset="0"/>
                <a:cs typeface="Arial" panose="020B0604020202020204" pitchFamily="34" charset="0"/>
              </a:rPr>
              <a:t> كل </a:t>
            </a:r>
            <a:r>
              <a:rPr lang="ar-LB" sz="6000" dirty="0">
                <a:solidFill>
                  <a:schemeClr val="tx1"/>
                </a:solidFill>
                <a:latin typeface="Arial" panose="020B0604020202020204" pitchFamily="34" charset="0"/>
                <a:cs typeface="Arial" panose="020B0604020202020204" pitchFamily="34" charset="0"/>
              </a:rPr>
              <a:t>واحدة </a:t>
            </a:r>
            <a:r>
              <a:rPr lang="ar-JO" sz="6000" dirty="0">
                <a:solidFill>
                  <a:schemeClr val="tx1"/>
                </a:solidFill>
                <a:latin typeface="Arial" panose="020B0604020202020204" pitchFamily="34" charset="0"/>
                <a:cs typeface="Arial" panose="020B0604020202020204" pitchFamily="34" charset="0"/>
              </a:rPr>
              <a:t>منها تقود نحو الأخرى )</a:t>
            </a:r>
            <a:endParaRPr lang="en-US" sz="8800" dirty="0">
              <a:solidFill>
                <a:schemeClr val="tx1"/>
              </a:solidFill>
              <a:latin typeface="Arial" panose="020B0604020202020204" pitchFamily="34" charset="0"/>
              <a:cs typeface="Arial" panose="020B0604020202020204" pitchFamily="34"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80247" name="Text Box 23"/>
          <p:cNvSpPr txBox="1">
            <a:spLocks noChangeArrowheads="1"/>
          </p:cNvSpPr>
          <p:nvPr/>
        </p:nvSpPr>
        <p:spPr bwMode="auto">
          <a:xfrm>
            <a:off x="2798617" y="2490104"/>
            <a:ext cx="5687868"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800" b="1" dirty="0">
                <a:solidFill>
                  <a:srgbClr val="FFEA18"/>
                </a:solidFill>
                <a:latin typeface="Arial" panose="020B0604020202020204" pitchFamily="34" charset="0"/>
                <a:cs typeface="Arial" panose="020B0604020202020204" pitchFamily="34" charset="0"/>
              </a:rPr>
              <a:t>يرجى الإنتباه ... يرجى تثبيت وضعية الصامت على كل الأجهزة الخلوية, الصافرات و أجهزة التواصل الأخرى خلال تعليم المحاضرات</a:t>
            </a:r>
            <a:r>
              <a:rPr lang="ar-LB" sz="2800" b="1" dirty="0">
                <a:solidFill>
                  <a:srgbClr val="FFEA18"/>
                </a:solidFill>
                <a:latin typeface="Arial" panose="020B0604020202020204" pitchFamily="34" charset="0"/>
                <a:cs typeface="Arial" panose="020B0604020202020204" pitchFamily="34" charset="0"/>
              </a:rPr>
              <a:t>.</a:t>
            </a:r>
            <a:r>
              <a:rPr lang="ar-JO" sz="2800" b="1" dirty="0">
                <a:solidFill>
                  <a:srgbClr val="FFEA18"/>
                </a:solidFill>
                <a:latin typeface="Arial" panose="020B0604020202020204" pitchFamily="34" charset="0"/>
                <a:cs typeface="Arial" panose="020B0604020202020204" pitchFamily="34" charset="0"/>
              </a:rPr>
              <a:t> زملائك في الصف سيشكرونك على ذلك</a:t>
            </a:r>
            <a:r>
              <a:rPr lang="ar-LB" sz="2800" b="1" dirty="0">
                <a:solidFill>
                  <a:srgbClr val="FFEA18"/>
                </a:solidFill>
                <a:latin typeface="Arial" panose="020B0604020202020204" pitchFamily="34" charset="0"/>
                <a:cs typeface="Arial" panose="020B0604020202020204" pitchFamily="34" charset="0"/>
              </a:rPr>
              <a:t>.</a:t>
            </a:r>
            <a:endParaRPr lang="en-US" sz="2800" b="1" dirty="0">
              <a:solidFill>
                <a:srgbClr val="FFEA18"/>
              </a:solidFill>
              <a:latin typeface="Arial" panose="020B0604020202020204" pitchFamily="34" charset="0"/>
              <a:cs typeface="Arial" panose="020B0604020202020204" pitchFamily="34" charset="0"/>
            </a:endParaRP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0254"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80255"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2213" name="Rectangle 5"/>
          <p:cNvSpPr>
            <a:spLocks noChangeArrowheads="1"/>
          </p:cNvSpPr>
          <p:nvPr/>
        </p:nvSpPr>
        <p:spPr bwMode="auto">
          <a:xfrm>
            <a:off x="1062831" y="1546929"/>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sp>
        <p:nvSpPr>
          <p:cNvPr id="222214" name="Text Box 6"/>
          <p:cNvSpPr txBox="1">
            <a:spLocks noChangeArrowheads="1"/>
          </p:cNvSpPr>
          <p:nvPr/>
        </p:nvSpPr>
        <p:spPr bwMode="auto">
          <a:xfrm>
            <a:off x="635001" y="2798142"/>
            <a:ext cx="7875588" cy="2308324"/>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ar-LB" sz="6000" b="1" dirty="0">
                <a:solidFill>
                  <a:schemeClr val="tx1"/>
                </a:solidFill>
                <a:latin typeface="Arial" panose="020B0604020202020204" pitchFamily="34" charset="0"/>
                <a:cs typeface="Arial" panose="020B0604020202020204" pitchFamily="34" charset="0"/>
              </a:rPr>
              <a:t>هو</a:t>
            </a:r>
            <a:r>
              <a:rPr lang="ar-LB" sz="7200" b="1" dirty="0">
                <a:solidFill>
                  <a:schemeClr val="tx1"/>
                </a:solidFill>
                <a:latin typeface="Arial" panose="020B0604020202020204" pitchFamily="34" charset="0"/>
                <a:cs typeface="Arial" panose="020B0604020202020204" pitchFamily="34" charset="0"/>
              </a:rPr>
              <a:t> </a:t>
            </a:r>
            <a:r>
              <a:rPr lang="ar-JO" sz="7200" b="1" dirty="0">
                <a:solidFill>
                  <a:schemeClr val="tx1"/>
                </a:solidFill>
                <a:latin typeface="Arial" panose="020B0604020202020204" pitchFamily="34" charset="0"/>
                <a:cs typeface="Arial" panose="020B0604020202020204" pitchFamily="34" charset="0"/>
              </a:rPr>
              <a:t>طريقة</a:t>
            </a:r>
          </a:p>
          <a:p>
            <a:pPr>
              <a:defRPr/>
            </a:pPr>
            <a:r>
              <a:rPr lang="ar-JO" sz="7200" b="1" dirty="0">
                <a:solidFill>
                  <a:schemeClr val="tx1"/>
                </a:solidFill>
                <a:latin typeface="Arial" panose="020B0604020202020204" pitchFamily="34" charset="0"/>
                <a:cs typeface="Arial" panose="020B0604020202020204" pitchFamily="34" charset="0"/>
              </a:rPr>
              <a:t>تفكير</a:t>
            </a:r>
            <a:endParaRPr lang="en-US" sz="7200" dirty="0">
              <a:solidFill>
                <a:srgbClr val="FAFD00"/>
              </a:solidFill>
              <a:latin typeface="Arial" panose="020B0604020202020204" pitchFamily="34" charset="0"/>
              <a:cs typeface="Arial" panose="020B0604020202020204" pitchFamily="34"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26</a:t>
            </a:r>
          </a:p>
        </p:txBody>
      </p:sp>
      <p:sp>
        <p:nvSpPr>
          <p:cNvPr id="14" name="Rectangle 32"/>
          <p:cNvSpPr>
            <a:spLocks noChangeArrowheads="1"/>
          </p:cNvSpPr>
          <p:nvPr/>
        </p:nvSpPr>
        <p:spPr bwMode="auto">
          <a:xfrm>
            <a:off x="723900" y="164580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rtl="1">
              <a:lnSpc>
                <a:spcPct val="90000"/>
              </a:lnSpc>
              <a:buFont typeface="Monotype Sorts" charset="0"/>
              <a:buNone/>
              <a:defRPr/>
            </a:pPr>
            <a:r>
              <a:rPr lang="ar-JO"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سوف </a:t>
            </a:r>
            <a:r>
              <a:rPr lang="ar-LB"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ن</a:t>
            </a:r>
            <a:r>
              <a:rPr lang="ar-JO"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تعلم </a:t>
            </a:r>
            <a:r>
              <a:rPr lang="ar-LB"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الكتاب المقدس ذهنياً.</a:t>
            </a:r>
            <a:endParaRPr lang="en-US" sz="5400" b="1" dirty="0">
              <a:solidFill>
                <a:srgbClr val="F6FE0A"/>
              </a:solidFill>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27</a:t>
            </a:r>
          </a:p>
        </p:txBody>
      </p:sp>
      <p:grpSp>
        <p:nvGrpSpPr>
          <p:cNvPr id="5837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9249" name="Rectangle 33"/>
            <p:cNvSpPr>
              <a:spLocks noChangeArrowheads="1"/>
            </p:cNvSpPr>
            <p:nvPr/>
          </p:nvSpPr>
          <p:spPr bwMode="auto">
            <a:xfrm>
              <a:off x="764" y="1220"/>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20712" y="841376"/>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002507"/>
            <a:ext cx="7900987" cy="915196"/>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ar-JO"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هنا شيء يمكنك</a:t>
            </a:r>
            <a:r>
              <a:rPr lang="ar-LB"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م</a:t>
            </a:r>
            <a:r>
              <a:rPr lang="ar-JO"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 تعليمه لآخرين</a:t>
            </a:r>
            <a:endParaRPr lang="en-US"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Arial" panose="020B0604020202020204" pitchFamily="34" charset="0"/>
              <a:ea typeface="+mn-ea"/>
              <a:cs typeface="Arial" panose="020B0604020202020204" pitchFamily="34" charset="0"/>
            </a:endParaRPr>
          </a:p>
        </p:txBody>
      </p:sp>
      <p:grpSp>
        <p:nvGrpSpPr>
          <p:cNvPr id="2" name="Group 13"/>
          <p:cNvGrpSpPr>
            <a:grpSpLocks/>
          </p:cNvGrpSpPr>
          <p:nvPr/>
        </p:nvGrpSpPr>
        <p:grpSpPr bwMode="auto">
          <a:xfrm>
            <a:off x="517525" y="4326340"/>
            <a:ext cx="2851150" cy="2193523"/>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43920" imgH="3492360" progId="">
                    <p:embed/>
                  </p:oleObj>
                </mc:Choice>
                <mc:Fallback>
                  <p:oleObj r:id="rId4" imgW="4543920" imgH="349236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effectLst>
                          <a:outerShdw dist="127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31" name="Text Box 11"/>
            <p:cNvSpPr txBox="1">
              <a:spLocks noChangeArrowheads="1"/>
            </p:cNvSpPr>
            <p:nvPr/>
          </p:nvSpPr>
          <p:spPr bwMode="auto">
            <a:xfrm>
              <a:off x="441" y="2892"/>
              <a:ext cx="1069" cy="36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LB" sz="3200" dirty="0">
                  <a:solidFill>
                    <a:srgbClr val="ED181E"/>
                  </a:solidFill>
                  <a:latin typeface="Arial" panose="020B0604020202020204" pitchFamily="34" charset="0"/>
                  <a:cs typeface="Arial" panose="020B0604020202020204" pitchFamily="34" charset="0"/>
                </a:rPr>
                <a:t>خ 7 ص ي</a:t>
              </a:r>
              <a:endParaRPr lang="en-US" sz="3200" dirty="0">
                <a:solidFill>
                  <a:schemeClr val="tx1"/>
                </a:solidFill>
                <a:latin typeface="Arial" panose="020B0604020202020204" pitchFamily="34" charset="0"/>
                <a:cs typeface="Arial" panose="020B0604020202020204" pitchFamily="34"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235529" name="Rectangle 9"/>
          <p:cNvSpPr>
            <a:spLocks noChangeArrowheads="1"/>
          </p:cNvSpPr>
          <p:nvPr/>
        </p:nvSpPr>
        <p:spPr bwMode="auto">
          <a:xfrm>
            <a:off x="727075" y="5341288"/>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ar-JO" sz="4000" b="1" dirty="0">
                <a:solidFill>
                  <a:srgbClr val="FFEA18"/>
                </a:solidFill>
                <a:effectLst>
                  <a:outerShdw blurRad="38100" dist="38100" dir="2700000" algn="tl">
                    <a:srgbClr val="000000"/>
                  </a:outerShdw>
                </a:effectLst>
                <a:latin typeface="Arial" panose="020B0604020202020204" pitchFamily="34" charset="0"/>
                <a:cs typeface="Arial" panose="020B0604020202020204" pitchFamily="34" charset="0"/>
              </a:rPr>
              <a:t>يا لها من انطلاقة للشهادة</a:t>
            </a:r>
            <a:endParaRPr lang="en-US" sz="4000" b="1" dirty="0">
              <a:solidFill>
                <a:srgbClr val="FFEA18"/>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anose="020B0604020202020204" pitchFamily="34" charset="0"/>
              <a:ea typeface="+mn-ea"/>
              <a:cs typeface="Arial" panose="020B0604020202020204" pitchFamily="34" charset="0"/>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anose="020B0604020202020204" pitchFamily="34" charset="0"/>
                <a:ea typeface="+mn-ea"/>
                <a:cs typeface="Arial" panose="020B0604020202020204" pitchFamily="34" charset="0"/>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anose="020B0604020202020204" pitchFamily="34" charset="0"/>
                <a:ea typeface="+mn-ea"/>
                <a:cs typeface="Arial" panose="020B0604020202020204" pitchFamily="34" charset="0"/>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ar-JO" sz="2000" dirty="0">
                <a:solidFill>
                  <a:srgbClr val="FFFFFF"/>
                </a:solidFill>
                <a:latin typeface="Arial" panose="020B0604020202020204" pitchFamily="34" charset="0"/>
                <a:ea typeface="+mn-ea"/>
                <a:cs typeface="Arial" panose="020B0604020202020204" pitchFamily="34" charset="0"/>
              </a:rPr>
              <a:t>1</a:t>
            </a:r>
            <a:endParaRPr lang="en-US" sz="2000" dirty="0">
              <a:solidFill>
                <a:srgbClr val="FFFFFF"/>
              </a:solidFill>
              <a:latin typeface="Arial" panose="020B0604020202020204" pitchFamily="34" charset="0"/>
              <a:ea typeface="+mn-ea"/>
              <a:cs typeface="Arial" panose="020B0604020202020204" pitchFamily="34" charset="0"/>
            </a:endParaRPr>
          </a:p>
        </p:txBody>
      </p:sp>
      <p:sp>
        <p:nvSpPr>
          <p:cNvPr id="18" name="Rectangle 32"/>
          <p:cNvSpPr>
            <a:spLocks noChangeArrowheads="1"/>
          </p:cNvSpPr>
          <p:nvPr/>
        </p:nvSpPr>
        <p:spPr bwMode="auto">
          <a:xfrm>
            <a:off x="686594" y="1769091"/>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19" name="Rectangle 33"/>
          <p:cNvSpPr>
            <a:spLocks noChangeArrowheads="1"/>
          </p:cNvSpPr>
          <p:nvPr/>
        </p:nvSpPr>
        <p:spPr bwMode="auto">
          <a:xfrm>
            <a:off x="1212850" y="1936750"/>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7671" y="566511"/>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Arial" panose="020B0604020202020204" pitchFamily="34" charset="0"/>
              <a:ea typeface="+mn-ea"/>
              <a:cs typeface="Arial" panose="020B0604020202020204" pitchFamily="34" charset="0"/>
            </a:endParaRPr>
          </a:p>
        </p:txBody>
      </p:sp>
      <p:sp>
        <p:nvSpPr>
          <p:cNvPr id="21513" name="Rectangle 9"/>
          <p:cNvSpPr>
            <a:spLocks noChangeArrowheads="1"/>
          </p:cNvSpPr>
          <p:nvPr/>
        </p:nvSpPr>
        <p:spPr bwMode="auto">
          <a:xfrm>
            <a:off x="0" y="3148644"/>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افتح</a:t>
            </a:r>
          </a:p>
          <a:p>
            <a:pPr>
              <a:defRPr/>
            </a:pP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6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endParaRPr lang="en-US" sz="4400">
              <a:solidFill>
                <a:srgbClr val="F6FE0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endParaRPr lang="en-US" sz="6000" i="1">
              <a:solidFill>
                <a:srgbClr val="F6FE0A"/>
              </a:solidFill>
              <a:latin typeface="Arial" panose="020B0604020202020204" pitchFamily="34" charset="0"/>
              <a:cs typeface="Arial" panose="020B0604020202020204" pitchFamily="34"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29</a:t>
            </a:r>
          </a:p>
        </p:txBody>
      </p:sp>
      <p:grpSp>
        <p:nvGrpSpPr>
          <p:cNvPr id="13" name="Group 31"/>
          <p:cNvGrpSpPr>
            <a:grpSpLocks/>
          </p:cNvGrpSpPr>
          <p:nvPr/>
        </p:nvGrpSpPr>
        <p:grpSpPr bwMode="auto">
          <a:xfrm>
            <a:off x="619126" y="1904205"/>
            <a:ext cx="7772400" cy="1168410"/>
            <a:chOff x="294" y="-2226"/>
            <a:chExt cx="4896" cy="2466"/>
          </a:xfrm>
        </p:grpSpPr>
        <p:sp>
          <p:nvSpPr>
            <p:cNvPr id="14" name="Rectangle 32"/>
            <p:cNvSpPr>
              <a:spLocks noChangeArrowheads="1"/>
            </p:cNvSpPr>
            <p:nvPr/>
          </p:nvSpPr>
          <p:spPr bwMode="auto">
            <a:xfrm>
              <a:off x="294" y="-2226"/>
              <a:ext cx="4896" cy="246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15" name="Rectangle 33"/>
            <p:cNvSpPr>
              <a:spLocks noChangeArrowheads="1"/>
            </p:cNvSpPr>
            <p:nvPr/>
          </p:nvSpPr>
          <p:spPr bwMode="auto">
            <a:xfrm>
              <a:off x="563" y="-2012"/>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30</a:t>
            </a:r>
          </a:p>
        </p:txBody>
      </p:sp>
      <p:sp>
        <p:nvSpPr>
          <p:cNvPr id="64519" name="Rectangle 8"/>
          <p:cNvSpPr>
            <a:spLocks noChangeArrowheads="1"/>
          </p:cNvSpPr>
          <p:nvPr/>
        </p:nvSpPr>
        <p:spPr bwMode="auto">
          <a:xfrm>
            <a:off x="4235372" y="2252663"/>
            <a:ext cx="821534" cy="1176337"/>
          </a:xfrm>
          <a:prstGeom prst="rect">
            <a:avLst/>
          </a:prstGeom>
          <a:solidFill>
            <a:schemeClr val="bg1">
              <a:lumMod val="40000"/>
              <a:lumOff val="60000"/>
            </a:schemeClr>
          </a:solidFill>
          <a:ln w="38100">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r>
              <a:rPr lang="ar-JO" altLang="zh-CN" sz="1600" b="1" dirty="0">
                <a:solidFill>
                  <a:schemeClr val="bg2"/>
                </a:solidFill>
                <a:latin typeface="Arial" panose="020B0604020202020204" pitchFamily="34" charset="0"/>
                <a:cs typeface="Arial" panose="020B0604020202020204" pitchFamily="34" charset="0"/>
              </a:rPr>
              <a:t>ملف </a:t>
            </a:r>
          </a:p>
          <a:p>
            <a:r>
              <a:rPr lang="ar-JO" altLang="zh-CN" sz="1600" b="1" dirty="0">
                <a:solidFill>
                  <a:schemeClr val="bg2"/>
                </a:solidFill>
                <a:latin typeface="Arial" panose="020B0604020202020204" pitchFamily="34" charset="0"/>
                <a:cs typeface="Arial" panose="020B0604020202020204" pitchFamily="34" charset="0"/>
              </a:rPr>
              <a:t>الكتاب </a:t>
            </a:r>
          </a:p>
          <a:p>
            <a:r>
              <a:rPr lang="ar-JO" altLang="zh-CN" sz="1600" b="1" dirty="0">
                <a:solidFill>
                  <a:schemeClr val="bg2"/>
                </a:solidFill>
                <a:latin typeface="Arial" panose="020B0604020202020204" pitchFamily="34" charset="0"/>
                <a:cs typeface="Arial" panose="020B0604020202020204" pitchFamily="34" charset="0"/>
              </a:rPr>
              <a:t>المقدس</a:t>
            </a:r>
            <a:endParaRPr lang="zh-CN" altLang="en-US" sz="16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31</a:t>
            </a:r>
          </a:p>
        </p:txBody>
      </p:sp>
      <p:sp>
        <p:nvSpPr>
          <p:cNvPr id="66567" name="Rectangle 8"/>
          <p:cNvSpPr>
            <a:spLocks noChangeArrowheads="1"/>
          </p:cNvSpPr>
          <p:nvPr/>
        </p:nvSpPr>
        <p:spPr bwMode="auto">
          <a:xfrm>
            <a:off x="4433454" y="1440212"/>
            <a:ext cx="568037" cy="1029411"/>
          </a:xfrm>
          <a:prstGeom prst="rect">
            <a:avLst/>
          </a:prstGeom>
          <a:solidFill>
            <a:schemeClr val="bg1">
              <a:lumMod val="40000"/>
              <a:lumOff val="60000"/>
            </a:schemeClr>
          </a:solidFill>
          <a:ln w="38100">
            <a:noFill/>
            <a:miter lim="800000"/>
            <a:headEnd/>
            <a:tailEnd/>
          </a:ln>
          <a:effectLst>
            <a:glow rad="63500">
              <a:schemeClr val="accent3">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r>
              <a:rPr lang="ar-JO" altLang="zh-CN" sz="1200" b="1" dirty="0">
                <a:solidFill>
                  <a:schemeClr val="bg2"/>
                </a:solidFill>
                <a:latin typeface="Arial" panose="020B0604020202020204" pitchFamily="34" charset="0"/>
                <a:cs typeface="Arial" panose="020B0604020202020204" pitchFamily="34" charset="0"/>
              </a:rPr>
              <a:t>ملف</a:t>
            </a:r>
          </a:p>
          <a:p>
            <a:r>
              <a:rPr lang="ar-JO" altLang="zh-CN" sz="1200" b="1" dirty="0">
                <a:solidFill>
                  <a:schemeClr val="bg2"/>
                </a:solidFill>
                <a:latin typeface="Arial" panose="020B0604020202020204" pitchFamily="34" charset="0"/>
                <a:cs typeface="Arial" panose="020B0604020202020204" pitchFamily="34" charset="0"/>
              </a:rPr>
              <a:t>الكتاب</a:t>
            </a:r>
          </a:p>
          <a:p>
            <a:r>
              <a:rPr lang="ar-JO" altLang="zh-CN" sz="1200" b="1" dirty="0">
                <a:solidFill>
                  <a:schemeClr val="bg2"/>
                </a:solidFill>
                <a:latin typeface="Arial" panose="020B0604020202020204" pitchFamily="34" charset="0"/>
                <a:cs typeface="Arial" panose="020B0604020202020204" pitchFamily="34" charset="0"/>
              </a:rPr>
              <a:t>المقدس</a:t>
            </a:r>
            <a:endParaRPr lang="zh-CN" altLang="en-US" sz="12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latin typeface="Arial" panose="020B0604020202020204" pitchFamily="34" charset="0"/>
                <a:cs typeface="Arial" panose="020B0604020202020204" pitchFamily="34" charset="0"/>
              </a:rPr>
              <a:t>BIBLE</a:t>
            </a:r>
            <a:br>
              <a:rPr lang="en-US" altLang="zh-CN" sz="2800" b="1">
                <a:solidFill>
                  <a:schemeClr val="bg2"/>
                </a:solidFill>
                <a:latin typeface="Arial" panose="020B0604020202020204" pitchFamily="34" charset="0"/>
                <a:cs typeface="Arial" panose="020B0604020202020204" pitchFamily="34" charset="0"/>
              </a:rPr>
            </a:br>
            <a:r>
              <a:rPr lang="en-US" altLang="zh-CN" sz="2800" b="1">
                <a:solidFill>
                  <a:schemeClr val="bg2"/>
                </a:solidFill>
                <a:latin typeface="Arial" panose="020B0604020202020204" pitchFamily="34" charset="0"/>
                <a:cs typeface="Arial" panose="020B0604020202020204" pitchFamily="34" charset="0"/>
              </a:rPr>
              <a:t>FILE</a:t>
            </a:r>
            <a:endParaRPr lang="zh-CN" altLang="en-US" sz="2800" b="1">
              <a:solidFill>
                <a:schemeClr val="bg2"/>
              </a:solidFill>
              <a:latin typeface="Arial" panose="020B0604020202020204" pitchFamily="34" charset="0"/>
              <a:cs typeface="Arial" panose="020B0604020202020204" pitchFamily="34" charset="0"/>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31</a:t>
            </a:r>
          </a:p>
        </p:txBody>
      </p:sp>
      <p:sp>
        <p:nvSpPr>
          <p:cNvPr id="68618" name="Text Box 8"/>
          <p:cNvSpPr txBox="1">
            <a:spLocks noChangeArrowheads="1"/>
          </p:cNvSpPr>
          <p:nvPr/>
        </p:nvSpPr>
        <p:spPr bwMode="auto">
          <a:xfrm>
            <a:off x="4637088" y="1899995"/>
            <a:ext cx="1190625" cy="914400"/>
          </a:xfrm>
          <a:prstGeom prst="rect">
            <a:avLst/>
          </a:prstGeom>
          <a:solidFill>
            <a:srgbClr val="FFFFFF"/>
          </a:solidFill>
          <a:ln w="571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b="1" dirty="0">
                <a:solidFill>
                  <a:srgbClr val="000000"/>
                </a:solidFill>
                <a:latin typeface="Arial" panose="020B0604020202020204" pitchFamily="34" charset="0"/>
                <a:cs typeface="Arial" panose="020B0604020202020204" pitchFamily="34" charset="0"/>
              </a:rPr>
              <a:t>ملف الكتاب</a:t>
            </a:r>
          </a:p>
          <a:p>
            <a:pPr>
              <a:spcBef>
                <a:spcPct val="50000"/>
              </a:spcBef>
            </a:pPr>
            <a:r>
              <a:rPr lang="ar-JO" sz="2000" b="1" dirty="0">
                <a:solidFill>
                  <a:srgbClr val="000000"/>
                </a:solidFill>
                <a:latin typeface="Arial" panose="020B0604020202020204" pitchFamily="34" charset="0"/>
                <a:cs typeface="Arial" panose="020B0604020202020204" pitchFamily="34" charset="0"/>
              </a:rPr>
              <a:t>المقدس</a:t>
            </a:r>
            <a:endParaRPr lang="en-US" sz="32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33</a:t>
            </a:r>
          </a:p>
        </p:txBody>
      </p:sp>
      <p:sp>
        <p:nvSpPr>
          <p:cNvPr id="8" name="Rectangle 8"/>
          <p:cNvSpPr>
            <a:spLocks noChangeArrowheads="1"/>
          </p:cNvSpPr>
          <p:nvPr/>
        </p:nvSpPr>
        <p:spPr bwMode="auto">
          <a:xfrm>
            <a:off x="5506233" y="1353883"/>
            <a:ext cx="868415" cy="1151408"/>
          </a:xfrm>
          <a:prstGeom prst="rect">
            <a:avLst/>
          </a:prstGeom>
          <a:solidFill>
            <a:schemeClr val="tx1"/>
          </a:solid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normAutofit/>
          </a:bodyPr>
          <a:lstStyle/>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ملف </a:t>
            </a:r>
          </a:p>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الكتاب </a:t>
            </a:r>
          </a:p>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المقدس</a:t>
            </a:r>
            <a:endParaRPr lang="zh-CN" altLang="en-US" sz="2000" b="1" kern="1800" spc="-100" dirty="0">
              <a:solidFill>
                <a:schemeClr val="bg2"/>
              </a:solidFill>
              <a:latin typeface="Arial" panose="020B0604020202020204" pitchFamily="34" charset="0"/>
              <a:ea typeface="宋体" charset="0"/>
              <a:cs typeface="Arial" panose="020B0604020202020204" pitchFamily="34" charset="0"/>
            </a:endParaRPr>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5</a:t>
            </a:r>
            <a:endParaRPr lang="en-US" sz="2000" dirty="0">
              <a:solidFill>
                <a:srgbClr val="FFFFFF"/>
              </a:solidFill>
              <a:latin typeface="Arial" panose="020B0604020202020204" pitchFamily="34" charset="0"/>
              <a:cs typeface="Arial" panose="020B0604020202020204" pitchFamily="34" charset="0"/>
            </a:endParaRP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18" name="Text Box 10"/>
            <p:cNvSpPr txBox="1">
              <a:spLocks noChangeArrowheads="1"/>
            </p:cNvSpPr>
            <p:nvPr/>
          </p:nvSpPr>
          <p:spPr bwMode="auto">
            <a:xfrm rot="20836941">
              <a:off x="1230" y="1573"/>
              <a:ext cx="3647" cy="75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3600" b="1" dirty="0">
                  <a:solidFill>
                    <a:srgbClr val="EEFF4B"/>
                  </a:solidFill>
                  <a:latin typeface="Arial" panose="020B0604020202020204" pitchFamily="34" charset="0"/>
                  <a:ea typeface="+mn-ea"/>
                  <a:cs typeface="Arial" panose="020B0604020202020204" pitchFamily="34" charset="0"/>
                </a:rPr>
                <a:t>إذاً ... أين ستبدأ بتصنيف كل هذه المعلومات و المعلومات </a:t>
              </a:r>
              <a:r>
                <a:rPr lang="ar-JO" sz="3600" b="1" dirty="0">
                  <a:solidFill>
                    <a:schemeClr val="tx1"/>
                  </a:solidFill>
                  <a:latin typeface="Arial" panose="020B0604020202020204" pitchFamily="34" charset="0"/>
                  <a:ea typeface="+mn-ea"/>
                  <a:cs typeface="Arial" panose="020B0604020202020204" pitchFamily="34" charset="0"/>
                </a:rPr>
                <a:t>الخاطئة</a:t>
              </a:r>
              <a:r>
                <a:rPr lang="ar-JO" sz="3600" b="1" dirty="0">
                  <a:solidFill>
                    <a:srgbClr val="EEFF4B"/>
                  </a:solidFill>
                  <a:latin typeface="Arial" panose="020B0604020202020204" pitchFamily="34" charset="0"/>
                  <a:ea typeface="+mn-ea"/>
                  <a:cs typeface="Arial" panose="020B0604020202020204" pitchFamily="34" charset="0"/>
                </a:rPr>
                <a:t> ؟</a:t>
              </a:r>
              <a:endParaRPr lang="en-US" sz="3600" b="1" dirty="0">
                <a:solidFill>
                  <a:srgbClr val="EEFF4B"/>
                </a:solidFill>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Arial" panose="020B0604020202020204" pitchFamily="34" charset="0"/>
                <a:cs typeface="Arial" panose="020B0604020202020204" pitchFamily="34" charset="0"/>
              </a:rPr>
              <a:t>©</a:t>
            </a:r>
          </a:p>
        </p:txBody>
      </p:sp>
      <p:sp>
        <p:nvSpPr>
          <p:cNvPr id="9218"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Arial" panose="020B0604020202020204" pitchFamily="34" charset="0"/>
              <a:cs typeface="Arial" panose="020B0604020202020204" pitchFamily="34" charset="0"/>
            </a:endParaRPr>
          </a:p>
        </p:txBody>
      </p:sp>
      <p:sp>
        <p:nvSpPr>
          <p:cNvPr id="9219"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Arial" panose="020B0604020202020204" pitchFamily="34" charset="0"/>
                <a:cs typeface="Arial" panose="020B0604020202020204" pitchFamily="34" charset="0"/>
              </a:rPr>
              <a:t> </a:t>
            </a:r>
          </a:p>
        </p:txBody>
      </p:sp>
      <p:sp>
        <p:nvSpPr>
          <p:cNvPr id="9220"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Arial" panose="020B0604020202020204" pitchFamily="34" charset="0"/>
              <a:cs typeface="Arial" panose="020B0604020202020204" pitchFamily="34" charset="0"/>
            </a:endParaRPr>
          </a:p>
        </p:txBody>
      </p:sp>
      <p:sp>
        <p:nvSpPr>
          <p:cNvPr id="9221" name="Text Box 6"/>
          <p:cNvSpPr txBox="1">
            <a:spLocks noChangeArrowheads="1"/>
          </p:cNvSpPr>
          <p:nvPr/>
        </p:nvSpPr>
        <p:spPr bwMode="auto">
          <a:xfrm>
            <a:off x="931864" y="59028"/>
            <a:ext cx="714533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3200" b="1" dirty="0">
                <a:solidFill>
                  <a:srgbClr val="FFFFFF"/>
                </a:solidFill>
                <a:latin typeface="Arial" panose="020B0604020202020204" pitchFamily="34" charset="0"/>
                <a:cs typeface="Arial" panose="020B0604020202020204" pitchFamily="34" charset="0"/>
              </a:rPr>
              <a:t>خدمات</a:t>
            </a:r>
            <a:r>
              <a:rPr lang="ar-LB" sz="3200" b="1" dirty="0">
                <a:solidFill>
                  <a:srgbClr val="FFFFFF"/>
                </a:solidFill>
                <a:latin typeface="Arial" panose="020B0604020202020204" pitchFamily="34" charset="0"/>
                <a:cs typeface="Arial" panose="020B0604020202020204" pitchFamily="34" charset="0"/>
              </a:rPr>
              <a:t> </a:t>
            </a:r>
            <a:r>
              <a:rPr lang="ar-JO" sz="4000" b="1" dirty="0">
                <a:solidFill>
                  <a:srgbClr val="FFFFFF"/>
                </a:solidFill>
                <a:latin typeface="Arial" panose="020B0604020202020204" pitchFamily="34" charset="0"/>
                <a:cs typeface="Arial" panose="020B0604020202020204" pitchFamily="34" charset="0"/>
              </a:rPr>
              <a:t>الكتاب المقدس</a:t>
            </a:r>
            <a:r>
              <a:rPr lang="ar-LB" sz="4000" b="1" dirty="0">
                <a:solidFill>
                  <a:srgbClr val="FFFFFF"/>
                </a:solidFill>
                <a:latin typeface="Arial" panose="020B0604020202020204" pitchFamily="34" charset="0"/>
                <a:cs typeface="Arial" panose="020B0604020202020204" pitchFamily="34" charset="0"/>
              </a:rPr>
              <a:t>...</a:t>
            </a:r>
            <a:r>
              <a:rPr lang="ar-JO" sz="4000" b="1" dirty="0">
                <a:solidFill>
                  <a:srgbClr val="FFFFFF"/>
                </a:solidFill>
                <a:latin typeface="Arial" panose="020B0604020202020204" pitchFamily="34" charset="0"/>
                <a:cs typeface="Arial" panose="020B0604020202020204" pitchFamily="34" charset="0"/>
              </a:rPr>
              <a:t> ب</a:t>
            </a:r>
            <a:r>
              <a:rPr lang="ar-LB" sz="4000" b="1" dirty="0">
                <a:solidFill>
                  <a:srgbClr val="FFFFFF"/>
                </a:solidFill>
                <a:latin typeface="Arial" panose="020B0604020202020204" pitchFamily="34" charset="0"/>
                <a:cs typeface="Arial" panose="020B0604020202020204" pitchFamily="34" charset="0"/>
              </a:rPr>
              <a:t>ال</a:t>
            </a:r>
            <a:r>
              <a:rPr lang="ar-JO" sz="4000" b="1" dirty="0">
                <a:solidFill>
                  <a:srgbClr val="FFFFFF"/>
                </a:solidFill>
                <a:latin typeface="Arial" panose="020B0604020202020204" pitchFamily="34" charset="0"/>
                <a:cs typeface="Arial" panose="020B0604020202020204" pitchFamily="34" charset="0"/>
              </a:rPr>
              <a:t>أساس</a:t>
            </a:r>
            <a:r>
              <a:rPr lang="ar-LB" sz="40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الدولية</a:t>
            </a:r>
            <a:endParaRPr lang="en-US" sz="1800" b="1" dirty="0">
              <a:solidFill>
                <a:srgbClr val="FFFFFF"/>
              </a:solidFill>
              <a:latin typeface="Arial" panose="020B0604020202020204" pitchFamily="34" charset="0"/>
              <a:cs typeface="Arial" panose="020B0604020202020204" pitchFamily="34" charset="0"/>
            </a:endParaRPr>
          </a:p>
        </p:txBody>
      </p:sp>
      <p:sp>
        <p:nvSpPr>
          <p:cNvPr id="9222" name="Text Box 7"/>
          <p:cNvSpPr txBox="1">
            <a:spLocks noChangeArrowheads="1"/>
          </p:cNvSpPr>
          <p:nvPr/>
        </p:nvSpPr>
        <p:spPr bwMode="auto">
          <a:xfrm>
            <a:off x="3603625" y="854075"/>
            <a:ext cx="5540375" cy="113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800" b="1" i="1">
              <a:solidFill>
                <a:srgbClr val="FFFB0C"/>
              </a:solidFill>
              <a:latin typeface="Arial" panose="020B0604020202020204" pitchFamily="34" charset="0"/>
              <a:cs typeface="Arial" panose="020B0604020202020204" pitchFamily="34" charset="0"/>
            </a:endParaRPr>
          </a:p>
        </p:txBody>
      </p:sp>
      <p:sp>
        <p:nvSpPr>
          <p:cNvPr id="9223" name="Text Box 8"/>
          <p:cNvSpPr txBox="1">
            <a:spLocks noChangeArrowheads="1"/>
          </p:cNvSpPr>
          <p:nvPr/>
        </p:nvSpPr>
        <p:spPr bwMode="auto">
          <a:xfrm>
            <a:off x="530225" y="890588"/>
            <a:ext cx="3986213" cy="1631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5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p:txBody>
      </p:sp>
      <p:sp>
        <p:nvSpPr>
          <p:cNvPr id="9224" name="Text Box 9"/>
          <p:cNvSpPr txBox="1">
            <a:spLocks noChangeArrowheads="1"/>
          </p:cNvSpPr>
          <p:nvPr/>
        </p:nvSpPr>
        <p:spPr bwMode="auto">
          <a:xfrm>
            <a:off x="296863" y="904300"/>
            <a:ext cx="4002087" cy="1263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جون حنا</a:t>
            </a: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مميز في اللاهوت التاريخي</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باحث في اللاهوت التاريخي</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كلية دالاس اللاهوتية</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دالاس, تكساس</a:t>
            </a:r>
            <a:endParaRPr lang="en-US" sz="1200" b="1" dirty="0">
              <a:solidFill>
                <a:srgbClr val="FFFB0C"/>
              </a:solidFill>
              <a:latin typeface="Arial" panose="020B0604020202020204" pitchFamily="34" charset="0"/>
              <a:cs typeface="Arial" panose="020B0604020202020204" pitchFamily="34" charset="0"/>
            </a:endParaRPr>
          </a:p>
        </p:txBody>
      </p:sp>
      <p:sp>
        <p:nvSpPr>
          <p:cNvPr id="9225" name="Text Box 11"/>
          <p:cNvSpPr txBox="1">
            <a:spLocks noChangeArrowheads="1"/>
          </p:cNvSpPr>
          <p:nvPr/>
        </p:nvSpPr>
        <p:spPr bwMode="auto">
          <a:xfrm>
            <a:off x="407988" y="3231433"/>
            <a:ext cx="3887787" cy="1003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وليم ر. برايت</a:t>
            </a:r>
            <a:endParaRPr lang="en-US" sz="16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المؤسس الراحل</a:t>
            </a:r>
            <a:r>
              <a:rPr lang="ar-LB" sz="1400" b="1" dirty="0">
                <a:solidFill>
                  <a:srgbClr val="FFFB0C"/>
                </a:solidFill>
                <a:latin typeface="Arial" panose="020B0604020202020204" pitchFamily="34" charset="0"/>
                <a:cs typeface="Arial" panose="020B0604020202020204" pitchFamily="34" charset="0"/>
              </a:rPr>
              <a:t> ل</a:t>
            </a:r>
            <a:r>
              <a:rPr lang="ar-JO" sz="1400" b="1" dirty="0">
                <a:solidFill>
                  <a:srgbClr val="FFFB0C"/>
                </a:solidFill>
                <a:latin typeface="Arial" panose="020B0604020202020204" pitchFamily="34" charset="0"/>
                <a:cs typeface="Arial" panose="020B0604020202020204" pitchFamily="34" charset="0"/>
              </a:rPr>
              <a:t>خدمة </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الجامعيين للمسيح</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أورلاندو, فلوريدا</a:t>
            </a:r>
            <a:endParaRPr lang="en-US" sz="1600" b="1" dirty="0">
              <a:solidFill>
                <a:srgbClr val="FFFB0C"/>
              </a:solidFill>
              <a:latin typeface="Arial" panose="020B0604020202020204" pitchFamily="34" charset="0"/>
              <a:cs typeface="Arial" panose="020B0604020202020204" pitchFamily="34" charset="0"/>
            </a:endParaRPr>
          </a:p>
        </p:txBody>
      </p:sp>
      <p:sp>
        <p:nvSpPr>
          <p:cNvPr id="9226" name="Text Box 12"/>
          <p:cNvSpPr txBox="1">
            <a:spLocks noChangeArrowheads="1"/>
          </p:cNvSpPr>
          <p:nvPr/>
        </p:nvSpPr>
        <p:spPr bwMode="auto">
          <a:xfrm>
            <a:off x="516588" y="2268738"/>
            <a:ext cx="3665537" cy="1048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مارك بيلي</a:t>
            </a:r>
            <a:endParaRPr lang="en-US" sz="1600" b="1" i="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en-US" sz="1400" b="1" dirty="0">
                <a:solidFill>
                  <a:srgbClr val="FFFB0C"/>
                </a:solidFill>
                <a:latin typeface="Arial" panose="020B0604020202020204" pitchFamily="34" charset="0"/>
                <a:cs typeface="Arial" panose="020B0604020202020204" pitchFamily="34" charset="0"/>
              </a:rPr>
              <a:t> </a:t>
            </a:r>
            <a:r>
              <a:rPr lang="ar-LB" sz="1400" b="1" dirty="0">
                <a:solidFill>
                  <a:srgbClr val="FFFB0C"/>
                </a:solidFill>
                <a:latin typeface="Arial" panose="020B0604020202020204" pitchFamily="34" charset="0"/>
                <a:cs typeface="Arial" panose="020B0604020202020204" pitchFamily="34" charset="0"/>
              </a:rPr>
              <a:t>رئيس </a:t>
            </a:r>
            <a:r>
              <a:rPr lang="ar-JO" sz="1400" b="1" dirty="0">
                <a:solidFill>
                  <a:srgbClr val="FFFB0C"/>
                </a:solidFill>
                <a:latin typeface="Arial" panose="020B0604020202020204" pitchFamily="34" charset="0"/>
                <a:cs typeface="Arial" panose="020B0604020202020204" pitchFamily="34" charset="0"/>
              </a:rPr>
              <a:t>كلية دالاس اللاهوتية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دالاس, تكساس</a:t>
            </a:r>
            <a:endParaRPr lang="en-US" sz="1200" b="1" dirty="0">
              <a:solidFill>
                <a:srgbClr val="FFFB0C"/>
              </a:solidFill>
              <a:latin typeface="Arial" panose="020B0604020202020204" pitchFamily="34" charset="0"/>
              <a:cs typeface="Arial" panose="020B0604020202020204" pitchFamily="34" charset="0"/>
            </a:endParaRPr>
          </a:p>
        </p:txBody>
      </p:sp>
      <p:sp>
        <p:nvSpPr>
          <p:cNvPr id="9227" name="Text Box 13"/>
          <p:cNvSpPr txBox="1">
            <a:spLocks noChangeArrowheads="1"/>
          </p:cNvSpPr>
          <p:nvPr/>
        </p:nvSpPr>
        <p:spPr bwMode="auto">
          <a:xfrm>
            <a:off x="4716101" y="5267473"/>
            <a:ext cx="3578225" cy="103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كينيث هورتون</a:t>
            </a:r>
            <a:endParaRPr lang="en-US" sz="20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مؤسس مساعد</a:t>
            </a:r>
            <a:r>
              <a:rPr lang="ar-LB" sz="1400" b="1" dirty="0">
                <a:solidFill>
                  <a:srgbClr val="FFFB0C"/>
                </a:solidFill>
                <a:latin typeface="Arial" panose="020B0604020202020204" pitchFamily="34" charset="0"/>
                <a:cs typeface="Arial" panose="020B0604020202020204" pitchFamily="34" charset="0"/>
              </a:rPr>
              <a:t> ل "</a:t>
            </a:r>
            <a:r>
              <a:rPr lang="ar-JO" sz="1400" b="1" dirty="0">
                <a:solidFill>
                  <a:srgbClr val="FFFB0C"/>
                </a:solidFill>
                <a:latin typeface="Arial" panose="020B0604020202020204" pitchFamily="34" charset="0"/>
                <a:cs typeface="Arial" panose="020B0604020202020204" pitchFamily="34" charset="0"/>
              </a:rPr>
              <a:t>خدمات </a:t>
            </a:r>
            <a:r>
              <a:rPr lang="ar-JO" sz="1400" b="1" dirty="0" err="1">
                <a:solidFill>
                  <a:srgbClr val="FFFB0C"/>
                </a:solidFill>
                <a:latin typeface="Arial" panose="020B0604020202020204" pitchFamily="34" charset="0"/>
                <a:cs typeface="Arial" panose="020B0604020202020204" pitchFamily="34" charset="0"/>
              </a:rPr>
              <a:t>كاتاليست</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en-US"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28" name="Text Box 15"/>
          <p:cNvSpPr txBox="1">
            <a:spLocks noChangeArrowheads="1"/>
          </p:cNvSpPr>
          <p:nvPr/>
        </p:nvSpPr>
        <p:spPr bwMode="auto">
          <a:xfrm>
            <a:off x="4614863" y="2185413"/>
            <a:ext cx="3810000" cy="1003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 جون مايسل</a:t>
            </a:r>
            <a:r>
              <a:rPr lang="en-US" sz="2000" b="1" dirty="0">
                <a:solidFill>
                  <a:srgbClr val="00CCFF"/>
                </a:solidFill>
                <a:latin typeface="Arial" panose="020B0604020202020204" pitchFamily="34" charset="0"/>
                <a:cs typeface="Arial" panose="020B0604020202020204" pitchFamily="34" charset="0"/>
              </a:rPr>
              <a:t>•  </a:t>
            </a:r>
            <a:r>
              <a:rPr lang="ar-JO" sz="2000" b="1" dirty="0">
                <a:solidFill>
                  <a:srgbClr val="00CCFF"/>
                </a:solidFill>
                <a:latin typeface="Arial" panose="020B0604020202020204" pitchFamily="34" charset="0"/>
                <a:cs typeface="Arial" panose="020B0604020202020204" pitchFamily="34" charset="0"/>
              </a:rPr>
              <a:t>كيرت نيلسون</a:t>
            </a:r>
            <a:endParaRPr lang="en-US" sz="20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en-US" sz="1400" b="1" i="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الرئيس</a:t>
            </a:r>
            <a:r>
              <a:rPr lang="en-US" sz="1400" b="1" i="1" dirty="0">
                <a:solidFill>
                  <a:srgbClr val="FFFB0C"/>
                </a:solidFill>
                <a:latin typeface="Arial" panose="020B0604020202020204" pitchFamily="34" charset="0"/>
                <a:cs typeface="Arial" panose="020B0604020202020204" pitchFamily="34" charset="0"/>
              </a:rPr>
              <a:t>   •   </a:t>
            </a:r>
            <a:r>
              <a:rPr lang="ar-JO" sz="1400" b="1" dirty="0">
                <a:solidFill>
                  <a:srgbClr val="FFFB0C"/>
                </a:solidFill>
                <a:latin typeface="Arial" panose="020B0604020202020204" pitchFamily="34" charset="0"/>
                <a:cs typeface="Arial" panose="020B0604020202020204" pitchFamily="34" charset="0"/>
              </a:rPr>
              <a:t>نائب الرئيس التنفيذي</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ارساليات</a:t>
            </a:r>
            <a:r>
              <a:rPr lang="ar-JO" sz="1400" b="1" dirty="0">
                <a:solidFill>
                  <a:srgbClr val="FFFB0C"/>
                </a:solidFill>
                <a:latin typeface="Arial" panose="020B0604020202020204" pitchFamily="34" charset="0"/>
                <a:cs typeface="Arial" panose="020B0604020202020204" pitchFamily="34" charset="0"/>
              </a:rPr>
              <a:t> الشرق</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الغرب</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دالاس,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29" name="Text Box 16"/>
          <p:cNvSpPr txBox="1">
            <a:spLocks noChangeArrowheads="1"/>
          </p:cNvSpPr>
          <p:nvPr/>
        </p:nvSpPr>
        <p:spPr bwMode="auto">
          <a:xfrm>
            <a:off x="169863" y="4301327"/>
            <a:ext cx="4445000" cy="1003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ق. دوغلاس فالنزويلا</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راعي </a:t>
            </a:r>
            <a:r>
              <a:rPr lang="ar-LB" sz="1400" b="1" dirty="0">
                <a:solidFill>
                  <a:srgbClr val="FFFB0C"/>
                </a:solidFill>
                <a:latin typeface="Arial" panose="020B0604020202020204" pitchFamily="34" charset="0"/>
                <a:cs typeface="Arial" panose="020B0604020202020204" pitchFamily="34" charset="0"/>
              </a:rPr>
              <a:t>متقدم</a:t>
            </a:r>
            <a:r>
              <a:rPr lang="ar-JO" sz="1400" b="1" dirty="0">
                <a:solidFill>
                  <a:srgbClr val="FFFB0C"/>
                </a:solidFill>
                <a:latin typeface="Arial" panose="020B0604020202020204" pitchFamily="34" charset="0"/>
                <a:cs typeface="Arial" panose="020B0604020202020204" pitchFamily="34" charset="0"/>
              </a:rPr>
              <a:t>, </a:t>
            </a:r>
            <a:r>
              <a:rPr lang="ar-LB" sz="1400" b="1" dirty="0">
                <a:solidFill>
                  <a:srgbClr val="FFFB0C"/>
                </a:solidFill>
                <a:latin typeface="Arial" panose="020B0604020202020204" pitchFamily="34" charset="0"/>
                <a:cs typeface="Arial" panose="020B0604020202020204" pitchFamily="34" charset="0"/>
              </a:rPr>
              <a:t>ارساليات </a:t>
            </a:r>
            <a:r>
              <a:rPr lang="ar-JO" sz="1400" b="1" dirty="0">
                <a:solidFill>
                  <a:srgbClr val="FFFB0C"/>
                </a:solidFill>
                <a:latin typeface="Arial" panose="020B0604020202020204" pitchFamily="34" charset="0"/>
                <a:cs typeface="Arial" panose="020B0604020202020204" pitchFamily="34" charset="0"/>
              </a:rPr>
              <a:t>معمداني</a:t>
            </a:r>
            <a:r>
              <a:rPr lang="ar-LB" sz="1400" b="1" dirty="0">
                <a:solidFill>
                  <a:srgbClr val="FFFB0C"/>
                </a:solidFill>
                <a:latin typeface="Arial" panose="020B0604020202020204" pitchFamily="34" charset="0"/>
                <a:cs typeface="Arial" panose="020B0604020202020204" pitchFamily="34" charset="0"/>
              </a:rPr>
              <a:t>ة</a:t>
            </a:r>
            <a:r>
              <a:rPr lang="ar-JO" sz="1400" b="1" dirty="0">
                <a:solidFill>
                  <a:srgbClr val="FFFB0C"/>
                </a:solidFill>
                <a:latin typeface="Arial" panose="020B0604020202020204" pitchFamily="34" charset="0"/>
                <a:cs typeface="Arial" panose="020B0604020202020204" pitchFamily="34" charset="0"/>
              </a:rPr>
              <a:t> محافظ</a:t>
            </a:r>
            <a:r>
              <a:rPr lang="ar-LB" sz="1400" b="1" dirty="0">
                <a:solidFill>
                  <a:srgbClr val="FFFB0C"/>
                </a:solidFill>
                <a:latin typeface="Arial" panose="020B0604020202020204" pitchFamily="34" charset="0"/>
                <a:cs typeface="Arial" panose="020B0604020202020204" pitchFamily="34" charset="0"/>
              </a:rPr>
              <a:t>ة</a:t>
            </a:r>
          </a:p>
          <a:p>
            <a:pPr rtl="1">
              <a:lnSpc>
                <a:spcPct val="55000"/>
              </a:lnSpc>
              <a:spcBef>
                <a:spcPct val="50000"/>
              </a:spcBef>
            </a:pPr>
            <a:r>
              <a:rPr lang="ar-JO" sz="1400" b="1" dirty="0" err="1">
                <a:solidFill>
                  <a:srgbClr val="FFFB0C"/>
                </a:solidFill>
                <a:latin typeface="Arial" panose="020B0604020202020204" pitchFamily="34" charset="0"/>
                <a:cs typeface="Arial" panose="020B0604020202020204" pitchFamily="34" charset="0"/>
              </a:rPr>
              <a:t>نابلز</a:t>
            </a:r>
            <a:r>
              <a:rPr lang="ar-JO" sz="1400" b="1" dirty="0">
                <a:solidFill>
                  <a:srgbClr val="FFFB0C"/>
                </a:solidFill>
                <a:latin typeface="Arial" panose="020B0604020202020204" pitchFamily="34" charset="0"/>
                <a:cs typeface="Arial" panose="020B0604020202020204" pitchFamily="34" charset="0"/>
              </a:rPr>
              <a:t>, إيطاليا</a:t>
            </a:r>
            <a:endParaRPr lang="en-US" sz="1800" dirty="0">
              <a:solidFill>
                <a:srgbClr val="FFFB0C"/>
              </a:solidFill>
              <a:latin typeface="Arial" panose="020B0604020202020204" pitchFamily="34" charset="0"/>
              <a:cs typeface="Arial" panose="020B0604020202020204" pitchFamily="34" charset="0"/>
            </a:endParaRPr>
          </a:p>
        </p:txBody>
      </p:sp>
      <p:sp>
        <p:nvSpPr>
          <p:cNvPr id="9230" name="Text Box 17"/>
          <p:cNvSpPr txBox="1">
            <a:spLocks noChangeArrowheads="1"/>
          </p:cNvSpPr>
          <p:nvPr/>
        </p:nvSpPr>
        <p:spPr bwMode="auto">
          <a:xfrm>
            <a:off x="109538" y="5170488"/>
            <a:ext cx="4516437" cy="132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كارين غرانغر</a:t>
            </a:r>
            <a:endParaRPr lang="en-US" sz="16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مشرف الدراسات الكتابية</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مدارس الجنوب</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a:t>
            </a:r>
            <a:r>
              <a:rPr lang="ar-LB" sz="1400" b="1" dirty="0">
                <a:solidFill>
                  <a:srgbClr val="FFFB0C"/>
                </a:solidFill>
                <a:latin typeface="Arial" panose="020B0604020202020204" pitchFamily="34" charset="0"/>
                <a:cs typeface="Arial" panose="020B0604020202020204" pitchFamily="34" charset="0"/>
              </a:rPr>
              <a:t>غ</a:t>
            </a:r>
            <a:r>
              <a:rPr lang="ar-JO" sz="1400" b="1" dirty="0">
                <a:solidFill>
                  <a:srgbClr val="FFFB0C"/>
                </a:solidFill>
                <a:latin typeface="Arial" panose="020B0604020202020204" pitchFamily="34" charset="0"/>
                <a:cs typeface="Arial" panose="020B0604020202020204" pitchFamily="34" charset="0"/>
              </a:rPr>
              <a:t>ربي المسيحية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31" name="Text Box 18"/>
          <p:cNvSpPr txBox="1">
            <a:spLocks noChangeArrowheads="1"/>
          </p:cNvSpPr>
          <p:nvPr/>
        </p:nvSpPr>
        <p:spPr bwMode="auto">
          <a:xfrm>
            <a:off x="4964113" y="3122470"/>
            <a:ext cx="3116262" cy="1048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lnSpc>
                <a:spcPct val="55000"/>
              </a:lnSpc>
              <a:spcBef>
                <a:spcPct val="50000"/>
              </a:spcBef>
            </a:pPr>
            <a:endParaRPr lang="en-US" sz="2000" b="1" dirty="0">
              <a:solidFill>
                <a:srgbClr val="62D6AC"/>
              </a:solidFill>
              <a:latin typeface="Arial" panose="020B0604020202020204" pitchFamily="34" charset="0"/>
              <a:cs typeface="Arial" panose="020B0604020202020204" pitchFamily="34" charset="0"/>
            </a:endParaRPr>
          </a:p>
          <a:p>
            <a:pPr rtl="1">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فاسيلي ديميتريفسكي</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a:t>
            </a:r>
            <a:r>
              <a:rPr lang="ar-LB" sz="1400" b="1" dirty="0">
                <a:solidFill>
                  <a:srgbClr val="FFFB0C"/>
                </a:solidFill>
                <a:latin typeface="Arial" panose="020B0604020202020204" pitchFamily="34" charset="0"/>
                <a:cs typeface="Arial" panose="020B0604020202020204" pitchFamily="34" charset="0"/>
              </a:rPr>
              <a:t>دير مجموعة " الارساليات العالمية", </a:t>
            </a:r>
            <a:r>
              <a:rPr lang="ar-JO" sz="1400" b="1" dirty="0">
                <a:solidFill>
                  <a:srgbClr val="FFFB0C"/>
                </a:solidFill>
                <a:latin typeface="Arial" panose="020B0604020202020204" pitchFamily="34" charset="0"/>
                <a:cs typeface="Arial" panose="020B0604020202020204" pitchFamily="34" charset="0"/>
              </a:rPr>
              <a:t> روسيا</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بينزا, روسيا</a:t>
            </a:r>
            <a:endParaRPr lang="en-US" sz="1400" dirty="0">
              <a:solidFill>
                <a:srgbClr val="FFFB0C"/>
              </a:solidFill>
              <a:latin typeface="Arial" panose="020B0604020202020204" pitchFamily="34" charset="0"/>
              <a:cs typeface="Arial" panose="020B0604020202020204" pitchFamily="34" charset="0"/>
            </a:endParaRPr>
          </a:p>
        </p:txBody>
      </p:sp>
      <p:sp>
        <p:nvSpPr>
          <p:cNvPr id="9232" name="Text Box 19"/>
          <p:cNvSpPr txBox="1">
            <a:spLocks noChangeArrowheads="1"/>
          </p:cNvSpPr>
          <p:nvPr/>
        </p:nvSpPr>
        <p:spPr bwMode="auto">
          <a:xfrm>
            <a:off x="2473327" y="656075"/>
            <a:ext cx="383539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LB" sz="2000" b="1" dirty="0">
                <a:solidFill>
                  <a:srgbClr val="FFFFFF"/>
                </a:solidFill>
                <a:latin typeface="Arial" panose="020B0604020202020204" pitchFamily="34" charset="0"/>
                <a:cs typeface="Arial" panose="020B0604020202020204" pitchFamily="34" charset="0"/>
              </a:rPr>
              <a:t>هيئة المستشارين</a:t>
            </a:r>
            <a:endParaRPr lang="en-US" sz="2000" b="1" dirty="0">
              <a:solidFill>
                <a:srgbClr val="FFFFFF"/>
              </a:solidFill>
              <a:latin typeface="Arial" panose="020B0604020202020204" pitchFamily="34" charset="0"/>
              <a:cs typeface="Arial" panose="020B0604020202020204" pitchFamily="34" charset="0"/>
            </a:endParaRPr>
          </a:p>
        </p:txBody>
      </p:sp>
      <p:sp>
        <p:nvSpPr>
          <p:cNvPr id="9233" name="Text Box 27"/>
          <p:cNvSpPr txBox="1">
            <a:spLocks noChangeArrowheads="1"/>
          </p:cNvSpPr>
          <p:nvPr/>
        </p:nvSpPr>
        <p:spPr bwMode="auto">
          <a:xfrm>
            <a:off x="475593" y="6547322"/>
            <a:ext cx="923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237596" name="Rectangle 28"/>
          <p:cNvSpPr>
            <a:spLocks noChangeArrowheads="1"/>
          </p:cNvSpPr>
          <p:nvPr/>
        </p:nvSpPr>
        <p:spPr bwMode="auto">
          <a:xfrm>
            <a:off x="7630225" y="65380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237597" name="Text Box 29"/>
          <p:cNvSpPr txBox="1">
            <a:spLocks noChangeArrowheads="1"/>
          </p:cNvSpPr>
          <p:nvPr/>
        </p:nvSpPr>
        <p:spPr bwMode="auto">
          <a:xfrm>
            <a:off x="8138172" y="6538039"/>
            <a:ext cx="325730" cy="246221"/>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03</a:t>
            </a:r>
          </a:p>
        </p:txBody>
      </p:sp>
      <p:sp>
        <p:nvSpPr>
          <p:cNvPr id="9236" name="Text Box 30"/>
          <p:cNvSpPr txBox="1">
            <a:spLocks noChangeArrowheads="1"/>
          </p:cNvSpPr>
          <p:nvPr/>
        </p:nvSpPr>
        <p:spPr bwMode="auto">
          <a:xfrm>
            <a:off x="4852988" y="4203848"/>
            <a:ext cx="3578225" cy="103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تيد كيتشنز</a:t>
            </a:r>
            <a:endParaRPr lang="en-US" sz="20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راعي </a:t>
            </a:r>
            <a:r>
              <a:rPr lang="ar-LB" sz="1400" b="1" dirty="0">
                <a:solidFill>
                  <a:srgbClr val="FFFB0C"/>
                </a:solidFill>
                <a:latin typeface="Arial" panose="020B0604020202020204" pitchFamily="34" charset="0"/>
                <a:cs typeface="Arial" panose="020B0604020202020204" pitchFamily="34" charset="0"/>
              </a:rPr>
              <a:t>متقدم</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كنيسة المسيح الكتابية</a:t>
            </a:r>
            <a:r>
              <a:rPr lang="ar-LB" sz="1400" b="1" dirty="0">
                <a:solidFill>
                  <a:srgbClr val="FFFB0C"/>
                </a:solidFill>
                <a:latin typeface="Arial" panose="020B0604020202020204" pitchFamily="34" charset="0"/>
                <a:cs typeface="Arial" panose="020B0604020202020204" pitchFamily="34" charset="0"/>
              </a:rPr>
              <a:t>", </a:t>
            </a:r>
            <a:r>
              <a:rPr lang="en-US"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37" name="Text Box 32"/>
          <p:cNvSpPr txBox="1">
            <a:spLocks noChangeArrowheads="1"/>
          </p:cNvSpPr>
          <p:nvPr/>
        </p:nvSpPr>
        <p:spPr bwMode="auto">
          <a:xfrm>
            <a:off x="4960938" y="952648"/>
            <a:ext cx="3116262" cy="1263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ريك جريفيث</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مدير "دكتوراه </a:t>
            </a:r>
            <a:r>
              <a:rPr lang="ar-JO" sz="1400" b="1" dirty="0">
                <a:solidFill>
                  <a:srgbClr val="FFFB0C"/>
                </a:solidFill>
                <a:latin typeface="Arial" panose="020B0604020202020204" pitchFamily="34" charset="0"/>
                <a:cs typeface="Arial" panose="020B0604020202020204" pitchFamily="34" charset="0"/>
              </a:rPr>
              <a:t>الخدمة</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مساعد في الدراسات الكتابية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كلية سنغافورة للكتاب المقدس</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 سنغافورة</a:t>
            </a:r>
            <a:endParaRPr lang="en-US" sz="1200" b="1" dirty="0">
              <a:solidFill>
                <a:srgbClr val="FFFB0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0"/>
            <a:ext cx="5499100" cy="6089650"/>
            <a:chOff x="2200" y="0"/>
            <a:chExt cx="3464" cy="3836"/>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30120" imgH="5796360" progId="">
                    <p:embed/>
                  </p:oleObj>
                </mc:Choice>
                <mc:Fallback>
                  <p:oleObj name="Microsoft ClipArt Gallery" r:id="rId3" imgW="2130120" imgH="5796360" progId="">
                    <p:embed/>
                    <p:pic>
                      <p:nvPicPr>
                        <p:cNvPr id="0" name="Picture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3" name="Oval 7"/>
            <p:cNvSpPr>
              <a:spLocks noChangeArrowheads="1"/>
            </p:cNvSpPr>
            <p:nvPr/>
          </p:nvSpPr>
          <p:spPr bwMode="auto">
            <a:xfrm>
              <a:off x="3123" y="0"/>
              <a:ext cx="2541" cy="1744"/>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9464" name="Rectangle 8"/>
          <p:cNvSpPr>
            <a:spLocks noChangeArrowheads="1"/>
          </p:cNvSpPr>
          <p:nvPr/>
        </p:nvSpPr>
        <p:spPr bwMode="auto">
          <a:xfrm>
            <a:off x="5149850" y="736979"/>
            <a:ext cx="3843338" cy="766877"/>
          </a:xfrm>
          <a:prstGeom prst="rect">
            <a:avLst/>
          </a:prstGeom>
          <a:noFill/>
          <a:ln w="12700">
            <a:noFill/>
            <a:miter lim="800000"/>
            <a:headEnd/>
            <a:tailEnd/>
          </a:ln>
          <a:effectLst>
            <a:outerShdw blurRad="63500" dist="63500" dir="3187806" algn="ctr" rotWithShape="0">
              <a:schemeClr val="bg2">
                <a:alpha val="74998"/>
              </a:schemeClr>
            </a:outerShdw>
          </a:effectLst>
        </p:spPr>
        <p:txBody>
          <a:bodyPr wrap="square" lIns="90487" tIns="44450" rIns="90487" bIns="44450">
            <a:spAutoFit/>
          </a:bodyPr>
          <a:lstStyle/>
          <a:p>
            <a:pPr>
              <a:defRPr/>
            </a:pPr>
            <a:r>
              <a:rPr lang="ar-JO" sz="4400" b="1" dirty="0">
                <a:solidFill>
                  <a:srgbClr val="FFFF00"/>
                </a:solidFill>
                <a:latin typeface="Arial" panose="020B0604020202020204" pitchFamily="34" charset="0"/>
                <a:ea typeface="+mn-ea"/>
                <a:cs typeface="Arial" panose="020B0604020202020204" pitchFamily="34" charset="0"/>
              </a:rPr>
              <a:t>ليس لدي أدنى فكرة</a:t>
            </a:r>
            <a:endParaRPr lang="en-US" sz="4400" b="1" dirty="0">
              <a:solidFill>
                <a:srgbClr val="FFFF00"/>
              </a:solidFill>
              <a:latin typeface="Arial" panose="020B0604020202020204" pitchFamily="34" charset="0"/>
              <a:ea typeface="+mn-ea"/>
              <a:cs typeface="Arial" panose="020B0604020202020204" pitchFamily="34" charset="0"/>
            </a:endParaRPr>
          </a:p>
        </p:txBody>
      </p:sp>
      <p:grpSp>
        <p:nvGrpSpPr>
          <p:cNvPr id="3" name="Group 21"/>
          <p:cNvGrpSpPr>
            <a:grpSpLocks/>
          </p:cNvGrpSpPr>
          <p:nvPr/>
        </p:nvGrpSpPr>
        <p:grpSpPr bwMode="auto">
          <a:xfrm>
            <a:off x="4664075" y="2697163"/>
            <a:ext cx="4278313" cy="2955925"/>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1" name="Rectangle 5"/>
            <p:cNvSpPr>
              <a:spLocks noChangeArrowheads="1"/>
            </p:cNvSpPr>
            <p:nvPr/>
          </p:nvSpPr>
          <p:spPr bwMode="auto">
            <a:xfrm>
              <a:off x="3430" y="2148"/>
              <a:ext cx="1752" cy="409"/>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square" lIns="90487" tIns="44450" rIns="90487" bIns="44450">
              <a:spAutoFit/>
            </a:bodyPr>
            <a:lstStyle/>
            <a:p>
              <a:pPr>
                <a:defRPr/>
              </a:pPr>
              <a:r>
                <a:rPr lang="ar-JO" sz="4400" b="1" dirty="0">
                  <a:solidFill>
                    <a:srgbClr val="FFFF00"/>
                  </a:solidFill>
                  <a:latin typeface="Arial" panose="020B0604020202020204" pitchFamily="34" charset="0"/>
                  <a:ea typeface="+mn-ea"/>
                  <a:cs typeface="Arial" panose="020B0604020202020204" pitchFamily="34" charset="0"/>
                </a:rPr>
                <a:t>أين سأبدأ</a:t>
              </a:r>
              <a:r>
                <a:rPr lang="ar-LB" sz="4400" b="1" dirty="0">
                  <a:solidFill>
                    <a:srgbClr val="FFFF00"/>
                  </a:solidFill>
                  <a:latin typeface="Arial" panose="020B0604020202020204" pitchFamily="34" charset="0"/>
                  <a:ea typeface="+mn-ea"/>
                  <a:cs typeface="Arial" panose="020B0604020202020204" pitchFamily="34" charset="0"/>
                </a:rPr>
                <a:t>؟</a:t>
              </a:r>
              <a:endParaRPr lang="en-US" sz="4400" b="1" dirty="0">
                <a:solidFill>
                  <a:srgbClr val="FFFF00"/>
                </a:solidFill>
                <a:latin typeface="Arial" panose="020B0604020202020204" pitchFamily="34" charset="0"/>
                <a:ea typeface="+mn-ea"/>
                <a:cs typeface="Arial" panose="020B0604020202020204" pitchFamily="34" charset="0"/>
              </a:endParaRP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30120" imgH="5796360" progId="">
                  <p:embed/>
                </p:oleObj>
              </mc:Choice>
              <mc:Fallback>
                <p:oleObj name="Microsoft ClipArt Gallery" r:id="rId3" imgW="2130120" imgH="5796360" progId="">
                  <p:embed/>
                  <p:pic>
                    <p:nvPicPr>
                      <p:cNvPr id="0" name="Picture 29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dirty="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37</a:t>
            </a:r>
          </a:p>
        </p:txBody>
      </p:sp>
      <p:sp>
        <p:nvSpPr>
          <p:cNvPr id="7886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69638" name="Rectangle 6" descr="Large checker board"/>
          <p:cNvSpPr>
            <a:spLocks noChangeArrowheads="1"/>
          </p:cNvSpPr>
          <p:nvPr/>
        </p:nvSpPr>
        <p:spPr bwMode="auto">
          <a:xfrm>
            <a:off x="427197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51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38</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
        <p:nvSpPr>
          <p:cNvPr id="15"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39</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2195513" y="2904659"/>
            <a:ext cx="5724525" cy="920765"/>
          </a:xfrm>
          <a:prstGeom prst="rect">
            <a:avLst/>
          </a:prstGeom>
          <a:ln w="12700">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a:r>
              <a:rPr lang="ar-JO" sz="5400" b="1" kern="1200" dirty="0">
                <a:solidFill>
                  <a:srgbClr val="E8EC39"/>
                </a:solidFill>
                <a:latin typeface="Arial" panose="020B0604020202020204" pitchFamily="34" charset="0"/>
                <a:cs typeface="Arial" panose="020B0604020202020204" pitchFamily="34" charset="0"/>
              </a:rPr>
              <a:t>ملف كتابك المقدس</a:t>
            </a:r>
            <a:endParaRPr lang="en-US" sz="5400" b="1" kern="1200" dirty="0">
              <a:solidFill>
                <a:srgbClr val="E8EC39"/>
              </a:solidFill>
              <a:latin typeface="Arial" panose="020B0604020202020204" pitchFamily="34" charset="0"/>
              <a:cs typeface="Arial" panose="020B0604020202020204" pitchFamily="34" charset="0"/>
            </a:endParaRPr>
          </a:p>
        </p:txBody>
      </p:sp>
      <p:sp>
        <p:nvSpPr>
          <p:cNvPr id="1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40</a:t>
            </a: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1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2" name="Rectangle 8">
            <a:extLst>
              <a:ext uri="{FF2B5EF4-FFF2-40B4-BE49-F238E27FC236}">
                <a16:creationId xmlns:a16="http://schemas.microsoft.com/office/drawing/2014/main" id="{37060581-D37D-9B2B-3EC6-66DF8FBD1AFA}"/>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3" name="Rectangle 8">
            <a:extLst>
              <a:ext uri="{FF2B5EF4-FFF2-40B4-BE49-F238E27FC236}">
                <a16:creationId xmlns:a16="http://schemas.microsoft.com/office/drawing/2014/main" id="{6814D9EF-B74B-BC31-67CC-CB4F40C102DA}"/>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58E9C27E-D5C4-BD1E-DB4E-2993E87C4C4F}"/>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4A374F4-5DBA-A94E-2178-3CCA9418FE37}"/>
              </a:ext>
            </a:extLst>
          </p:cNvPr>
          <p:cNvSpPr txBox="1">
            <a:spLocks/>
          </p:cNvSpPr>
          <p:nvPr/>
        </p:nvSpPr>
        <p:spPr>
          <a:xfrm>
            <a:off x="2195513" y="2907869"/>
            <a:ext cx="5724526" cy="920765"/>
          </a:xfrm>
          <a:prstGeom prst="rect">
            <a:avLst/>
          </a:prstGeom>
          <a:ln w="12700">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r>
              <a:rPr lang="ar-JO" sz="5400" b="1" kern="1200" dirty="0">
                <a:solidFill>
                  <a:srgbClr val="E8EC39"/>
                </a:solidFill>
                <a:latin typeface="Arial" panose="020B0604020202020204" pitchFamily="34" charset="0"/>
                <a:cs typeface="Arial" panose="020B0604020202020204" pitchFamily="34" charset="0"/>
              </a:rPr>
              <a:t>ملف كتابك المقدس</a:t>
            </a:r>
            <a:endParaRPr lang="en-US" sz="5400" b="1" kern="1200" dirty="0">
              <a:solidFill>
                <a:srgbClr val="E8EC39"/>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3" name="Title 2"/>
          <p:cNvSpPr>
            <a:spLocks noGrp="1"/>
          </p:cNvSpPr>
          <p:nvPr>
            <p:ph type="title" idx="4294967295"/>
          </p:nvPr>
        </p:nvSpPr>
        <p:spPr>
          <a:xfrm>
            <a:off x="2071688" y="-8655"/>
            <a:ext cx="5343525" cy="949325"/>
          </a:xfrm>
          <a:prstGeom prst="rect">
            <a:avLst/>
          </a:prstGeom>
        </p:spPr>
        <p:txBody>
          <a:bodyPr/>
          <a:lstStyle/>
          <a:p>
            <a:pPr>
              <a:defRPr/>
            </a:pPr>
            <a:r>
              <a:rPr lang="ar-JO" sz="5400" b="1" dirty="0">
                <a:latin typeface="Arial"/>
                <a:cs typeface="Arial"/>
              </a:rPr>
              <a:t>ملف من 10 </a:t>
            </a:r>
            <a:r>
              <a:rPr lang="ar-LB" sz="5400" b="1" dirty="0">
                <a:latin typeface="Arial"/>
                <a:cs typeface="Arial"/>
              </a:rPr>
              <a:t>مجلدات</a:t>
            </a:r>
            <a:endParaRPr lang="en-US" sz="5400" b="1" dirty="0">
              <a:latin typeface="Arial"/>
              <a:cs typeface="Arial"/>
            </a:endParaRPr>
          </a:p>
        </p:txBody>
      </p:sp>
      <p:sp>
        <p:nvSpPr>
          <p:cNvPr id="8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81F4101C-BB6B-F5AB-3ECC-68240B1403D2}"/>
              </a:ext>
            </a:extLst>
          </p:cNvPr>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0C561698-4F57-5796-8C9E-7FCDFBE39513}"/>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3110551-8BFC-FBCA-3567-9A3C9C4FC08F}"/>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1" name="Rectangle 8">
            <a:extLst>
              <a:ext uri="{FF2B5EF4-FFF2-40B4-BE49-F238E27FC236}">
                <a16:creationId xmlns:a16="http://schemas.microsoft.com/office/drawing/2014/main" id="{45C5CD84-5163-D650-1710-1DA1DDC662F8}"/>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grpSp>
        <p:nvGrpSpPr>
          <p:cNvPr id="2" name="Group 482"/>
          <p:cNvGrpSpPr>
            <a:grpSpLocks/>
          </p:cNvGrpSpPr>
          <p:nvPr/>
        </p:nvGrpSpPr>
        <p:grpSpPr bwMode="auto">
          <a:xfrm>
            <a:off x="2325688" y="961308"/>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483"/>
          <p:cNvGrpSpPr>
            <a:grpSpLocks/>
          </p:cNvGrpSpPr>
          <p:nvPr/>
        </p:nvGrpSpPr>
        <p:grpSpPr bwMode="auto">
          <a:xfrm>
            <a:off x="2605088" y="1342308"/>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484"/>
          <p:cNvGrpSpPr>
            <a:grpSpLocks/>
          </p:cNvGrpSpPr>
          <p:nvPr/>
        </p:nvGrpSpPr>
        <p:grpSpPr bwMode="auto">
          <a:xfrm>
            <a:off x="2941638" y="1748708"/>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485"/>
          <p:cNvGrpSpPr>
            <a:grpSpLocks/>
          </p:cNvGrpSpPr>
          <p:nvPr/>
        </p:nvGrpSpPr>
        <p:grpSpPr bwMode="auto">
          <a:xfrm>
            <a:off x="3195638" y="2129708"/>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486"/>
          <p:cNvGrpSpPr>
            <a:grpSpLocks/>
          </p:cNvGrpSpPr>
          <p:nvPr/>
        </p:nvGrpSpPr>
        <p:grpSpPr bwMode="auto">
          <a:xfrm>
            <a:off x="3481388" y="2510708"/>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487"/>
          <p:cNvGrpSpPr>
            <a:grpSpLocks/>
          </p:cNvGrpSpPr>
          <p:nvPr/>
        </p:nvGrpSpPr>
        <p:grpSpPr bwMode="auto">
          <a:xfrm>
            <a:off x="3786188" y="2879008"/>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489"/>
          <p:cNvGrpSpPr>
            <a:grpSpLocks/>
          </p:cNvGrpSpPr>
          <p:nvPr/>
        </p:nvGrpSpPr>
        <p:grpSpPr bwMode="auto">
          <a:xfrm>
            <a:off x="4052888" y="3272708"/>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6" name="Group 490"/>
          <p:cNvGrpSpPr>
            <a:grpSpLocks/>
          </p:cNvGrpSpPr>
          <p:nvPr/>
        </p:nvGrpSpPr>
        <p:grpSpPr bwMode="auto">
          <a:xfrm>
            <a:off x="4306888" y="3653708"/>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491"/>
          <p:cNvGrpSpPr>
            <a:grpSpLocks/>
          </p:cNvGrpSpPr>
          <p:nvPr/>
        </p:nvGrpSpPr>
        <p:grpSpPr bwMode="auto">
          <a:xfrm>
            <a:off x="4624388" y="4022008"/>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492"/>
          <p:cNvGrpSpPr>
            <a:grpSpLocks/>
          </p:cNvGrpSpPr>
          <p:nvPr/>
        </p:nvGrpSpPr>
        <p:grpSpPr bwMode="auto">
          <a:xfrm>
            <a:off x="4916488" y="4415708"/>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050" y="1439863"/>
            <a:ext cx="9163050" cy="1470025"/>
          </a:xfrm>
          <a:ln w="12700">
            <a:miter lim="800000"/>
            <a:headEnd/>
            <a:tailEnd/>
          </a:ln>
          <a:effectLst>
            <a:outerShdw blurRad="63500" dist="107763" dir="2700000" algn="ctr" rotWithShape="0">
              <a:schemeClr val="bg2"/>
            </a:outerShdw>
          </a:effectLst>
        </p:spPr>
        <p:txBody>
          <a:bodyPr lIns="90487" tIns="44450" rIns="90487" bIns="44450" anchor="ctr"/>
          <a:lstStyle/>
          <a:p>
            <a:pPr algn="ctr">
              <a:defRPr/>
            </a:pPr>
            <a:r>
              <a:rPr lang="ar-JO" sz="5400" kern="1200" dirty="0">
                <a:solidFill>
                  <a:srgbClr val="FAFD00"/>
                </a:solidFill>
                <a:latin typeface="Arial" panose="020B0604020202020204" pitchFamily="34" charset="0"/>
                <a:ea typeface="ＭＳ Ｐゴシック" charset="0"/>
                <a:cs typeface="Arial" panose="020B0604020202020204" pitchFamily="34" charset="0"/>
              </a:rPr>
              <a:t>افتح </a:t>
            </a:r>
            <a:br>
              <a:rPr lang="ar-JO" sz="5400" kern="1200" dirty="0">
                <a:solidFill>
                  <a:srgbClr val="FAFD00"/>
                </a:solidFill>
                <a:latin typeface="Arial" panose="020B0604020202020204" pitchFamily="34" charset="0"/>
                <a:ea typeface="ＭＳ Ｐゴシック" charset="0"/>
                <a:cs typeface="Arial" panose="020B0604020202020204" pitchFamily="34" charset="0"/>
              </a:rPr>
            </a:br>
            <a:r>
              <a:rPr lang="ar-JO" sz="5400" kern="1200" dirty="0">
                <a:solidFill>
                  <a:srgbClr val="FAFD00"/>
                </a:solidFill>
                <a:latin typeface="Arial" panose="020B0604020202020204" pitchFamily="34" charset="0"/>
                <a:ea typeface="ＭＳ Ｐゴシック" charset="0"/>
                <a:cs typeface="Arial" panose="020B0604020202020204" pitchFamily="34" charset="0"/>
              </a:rPr>
              <a:t>ملف كتابك المقدس</a:t>
            </a:r>
            <a:endParaRPr lang="en-US" sz="5400" kern="12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4304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anose="020B0604020202020204" pitchFamily="34" charset="0"/>
              <a:cs typeface="Arial" panose="020B0604020202020204" pitchFamily="34"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4</a:t>
            </a:r>
          </a:p>
        </p:txBody>
      </p:sp>
      <p:sp>
        <p:nvSpPr>
          <p:cNvPr id="51" name="Rectangle 50"/>
          <p:cNvSpPr/>
          <p:nvPr/>
        </p:nvSpPr>
        <p:spPr>
          <a:xfrm>
            <a:off x="1107956" y="3142972"/>
            <a:ext cx="6758901"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chemeClr val="tx1"/>
                </a:solidFill>
                <a:effectLst>
                  <a:outerShdw blurRad="38100" dist="25400" dir="5400000" algn="ctr" rotWithShape="0">
                    <a:srgbClr val="6E747A">
                      <a:alpha val="43000"/>
                    </a:srgbClr>
                  </a:outerShdw>
                </a:effectLst>
              </a:rPr>
              <a:t>7</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10" name="Line 22"/>
          <p:cNvSpPr>
            <a:spLocks noChangeShapeType="1"/>
          </p:cNvSpPr>
          <p:nvPr/>
        </p:nvSpPr>
        <p:spPr bwMode="auto">
          <a:xfrm>
            <a:off x="5482934" y="4187824"/>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28676" name="Rectangle 4"/>
          <p:cNvSpPr>
            <a:spLocks noGrp="1" noChangeArrowheads="1"/>
          </p:cNvSpPr>
          <p:nvPr>
            <p:ph type="ctrTitle"/>
          </p:nvPr>
        </p:nvSpPr>
        <p:spPr bwMode="auto">
          <a:xfrm>
            <a:off x="0" y="1581150"/>
            <a:ext cx="9109075"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5400" dirty="0">
                <a:solidFill>
                  <a:srgbClr val="FAFD00"/>
                </a:solidFill>
                <a:latin typeface="Arial" panose="020B0604020202020204" pitchFamily="34" charset="0"/>
                <a:ea typeface="ＭＳ Ｐゴシック" charset="0"/>
                <a:cs typeface="Arial" panose="020B0604020202020204" pitchFamily="34" charset="0"/>
              </a:rPr>
              <a:t>افتح</a:t>
            </a:r>
            <a:br>
              <a:rPr lang="ar-JO" sz="5400" dirty="0">
                <a:solidFill>
                  <a:srgbClr val="FAFD00"/>
                </a:solidFill>
                <a:latin typeface="Arial" panose="020B0604020202020204" pitchFamily="34" charset="0"/>
                <a:ea typeface="ＭＳ Ｐゴシック" charset="0"/>
                <a:cs typeface="Arial" panose="020B0604020202020204" pitchFamily="34" charset="0"/>
              </a:rPr>
            </a:br>
            <a:r>
              <a:rPr lang="ar-JO" sz="5400" dirty="0">
                <a:solidFill>
                  <a:srgbClr val="FAFD00"/>
                </a:solidFill>
                <a:latin typeface="Arial" panose="020B0604020202020204" pitchFamily="34" charset="0"/>
                <a:ea typeface="ＭＳ Ｐゴシック" charset="0"/>
                <a:cs typeface="Arial" panose="020B0604020202020204" pitchFamily="34" charset="0"/>
              </a:rPr>
              <a:t>ملف كتابك المقدس</a:t>
            </a:r>
            <a:endParaRPr lang="en-US" sz="5400" i="1"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43</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85042" y="3410853"/>
            <a:ext cx="4826202" cy="2477601"/>
          </a:xfrm>
          <a:prstGeom prst="rect">
            <a:avLst/>
          </a:prstGeom>
          <a:noFill/>
        </p:spPr>
        <p:txBody>
          <a:bodyPr wrap="square" lIns="91440" tIns="45720" rIns="91440" bIns="45720">
            <a:spAutoFit/>
          </a:bodyPr>
          <a:lstStyle/>
          <a:p>
            <a:pPr algn="ctr"/>
            <a:r>
              <a:rPr lang="ar-LB" sz="15500" b="1" cap="none" spc="0" dirty="0">
                <a:ln w="22225">
                  <a:solidFill>
                    <a:schemeClr val="accent2"/>
                  </a:solidFill>
                  <a:prstDash val="solid"/>
                </a:ln>
                <a:solidFill>
                  <a:srgbClr val="FF0000"/>
                </a:solidFill>
                <a:effectLst/>
              </a:rPr>
              <a:t>4</a:t>
            </a:r>
            <a:r>
              <a:rPr lang="ar-LB" sz="15500" b="1" cap="none" spc="0" dirty="0">
                <a:ln w="22225">
                  <a:solidFill>
                    <a:schemeClr val="accent2"/>
                  </a:solidFill>
                  <a:prstDash val="solid"/>
                </a:ln>
                <a:solidFill>
                  <a:schemeClr val="accent2">
                    <a:lumMod val="40000"/>
                    <a:lumOff val="60000"/>
                  </a:schemeClr>
                </a:solidFill>
                <a:effectLst/>
              </a:rPr>
              <a:t> </a:t>
            </a:r>
            <a:r>
              <a:rPr lang="ar-LB" sz="15500" b="1" cap="none" spc="0" dirty="0">
                <a:ln w="22225">
                  <a:solidFill>
                    <a:schemeClr val="accent2"/>
                  </a:solidFill>
                  <a:prstDash val="solid"/>
                </a:ln>
                <a:solidFill>
                  <a:srgbClr val="FFFF00"/>
                </a:solidFill>
                <a:effectLst/>
              </a:rPr>
              <a:t>+ </a:t>
            </a:r>
            <a:r>
              <a:rPr lang="ar-LB" sz="15500" b="1" cap="none" spc="0" dirty="0">
                <a:ln w="22225">
                  <a:solidFill>
                    <a:schemeClr val="accent2"/>
                  </a:solidFill>
                  <a:prstDash val="solid"/>
                </a:ln>
                <a:solidFill>
                  <a:srgbClr val="00B050"/>
                </a:solidFill>
                <a:effectLst/>
              </a:rPr>
              <a:t>3</a:t>
            </a:r>
            <a:endParaRPr lang="en-US" sz="15500" b="1" cap="none" spc="0" dirty="0">
              <a:ln w="22225">
                <a:solidFill>
                  <a:schemeClr val="accent2"/>
                </a:solidFill>
                <a:prstDash val="solid"/>
              </a:ln>
              <a:solidFill>
                <a:srgbClr val="00B050"/>
              </a:solidFill>
              <a:effectLst/>
            </a:endParaRPr>
          </a:p>
        </p:txBody>
      </p:sp>
      <p:sp>
        <p:nvSpPr>
          <p:cNvPr id="16" name="Rectangle 15"/>
          <p:cNvSpPr/>
          <p:nvPr/>
        </p:nvSpPr>
        <p:spPr>
          <a:xfrm>
            <a:off x="5110619" y="3410505"/>
            <a:ext cx="3461881" cy="2477601"/>
          </a:xfrm>
          <a:prstGeom prst="rect">
            <a:avLst/>
          </a:prstGeom>
          <a:noFill/>
        </p:spPr>
        <p:txBody>
          <a:bodyPr wrap="square" lIns="91440" tIns="45720" rIns="91440" bIns="45720">
            <a:spAutoFit/>
          </a:bodyPr>
          <a:lstStyle/>
          <a:p>
            <a:pPr algn="ctr"/>
            <a:r>
              <a:rPr lang="ar-LB" sz="15500" b="1" cap="none" spc="0" dirty="0">
                <a:ln w="22225">
                  <a:solidFill>
                    <a:schemeClr val="accent2"/>
                  </a:solidFill>
                  <a:prstDash val="solid"/>
                </a:ln>
                <a:solidFill>
                  <a:srgbClr val="FFFF00"/>
                </a:solidFill>
                <a:effectLst/>
              </a:rPr>
              <a:t>7</a:t>
            </a:r>
            <a:r>
              <a:rPr lang="ar-LB" sz="15500" b="1" cap="none" spc="0" dirty="0">
                <a:ln w="22225">
                  <a:solidFill>
                    <a:schemeClr val="accent2"/>
                  </a:solidFill>
                  <a:prstDash val="solid"/>
                </a:ln>
                <a:solidFill>
                  <a:schemeClr val="accent2">
                    <a:lumMod val="40000"/>
                    <a:lumOff val="60000"/>
                  </a:schemeClr>
                </a:solidFill>
                <a:effectLst/>
              </a:rPr>
              <a:t> </a:t>
            </a:r>
            <a:r>
              <a:rPr lang="ar-LB" sz="15500" b="1" cap="none" spc="0" dirty="0">
                <a:ln w="22225">
                  <a:solidFill>
                    <a:schemeClr val="accent2"/>
                  </a:solidFill>
                  <a:prstDash val="solid"/>
                </a:ln>
                <a:solidFill>
                  <a:srgbClr val="FFFF00"/>
                </a:solidFill>
                <a:effectLst/>
              </a:rPr>
              <a:t>=</a:t>
            </a:r>
            <a:endParaRPr lang="en-US" sz="15500" b="1" cap="none" spc="0" dirty="0">
              <a:ln w="22225">
                <a:solidFill>
                  <a:schemeClr val="accent2"/>
                </a:solidFill>
                <a:prstDash val="solid"/>
              </a:ln>
              <a:solidFill>
                <a:srgbClr val="00B050"/>
              </a:solidFill>
              <a:effectLst/>
            </a:endParaRPr>
          </a:p>
        </p:txBody>
      </p:sp>
      <p:sp>
        <p:nvSpPr>
          <p:cNvPr id="28694" name="Line 22"/>
          <p:cNvSpPr>
            <a:spLocks noChangeShapeType="1"/>
          </p:cNvSpPr>
          <p:nvPr/>
        </p:nvSpPr>
        <p:spPr bwMode="auto">
          <a:xfrm>
            <a:off x="7467600" y="464930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fltVal val="0"/>
                                          </p:val>
                                        </p:tav>
                                        <p:tav tm="100000">
                                          <p:val>
                                            <p:strVal val="#ppt_w"/>
                                          </p:val>
                                        </p:tav>
                                      </p:tavLst>
                                    </p:anim>
                                    <p:anim calcmode="lin" valueType="num">
                                      <p:cBhvr>
                                        <p:cTn id="8" dur="1000" fill="hold"/>
                                        <p:tgtEl>
                                          <p:spTgt spid="28694"/>
                                        </p:tgtEl>
                                        <p:attrNameLst>
                                          <p:attrName>ppt_h</p:attrName>
                                        </p:attrNameLst>
                                      </p:cBhvr>
                                      <p:tavLst>
                                        <p:tav tm="0">
                                          <p:val>
                                            <p:fltVal val="0"/>
                                          </p:val>
                                        </p:tav>
                                        <p:tav tm="100000">
                                          <p:val>
                                            <p:strVal val="#ppt_h"/>
                                          </p:val>
                                        </p:tav>
                                      </p:tavLst>
                                    </p:anim>
                                    <p:anim calcmode="lin" valueType="num">
                                      <p:cBhvr>
                                        <p:cTn id="9"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641350" y="160432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rPr>
              <a:t>افتح</a:t>
            </a:r>
          </a:p>
          <a:p>
            <a:pPr>
              <a:defRPr/>
            </a:pPr>
            <a:r>
              <a:rPr lang="ar-JO"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endParaRPr lang="en-US"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318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1600" b="1">
              <a:latin typeface="Arial" panose="020B0604020202020204" pitchFamily="34" charset="0"/>
              <a:cs typeface="Arial" panose="020B0604020202020204" pitchFamily="34" charset="0"/>
            </a:endParaRPr>
          </a:p>
        </p:txBody>
      </p:sp>
      <p:sp>
        <p:nvSpPr>
          <p:cNvPr id="9319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319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319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3194"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44</a:t>
            </a:r>
          </a:p>
        </p:txBody>
      </p:sp>
      <p:sp>
        <p:nvSpPr>
          <p:cNvPr id="9319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
        <p:nvSpPr>
          <p:cNvPr id="2" name="Title 1"/>
          <p:cNvSpPr>
            <a:spLocks noGrp="1"/>
          </p:cNvSpPr>
          <p:nvPr>
            <p:ph type="title" idx="4294967295"/>
          </p:nvPr>
        </p:nvSpPr>
        <p:spPr>
          <a:xfrm>
            <a:off x="0" y="-2217738"/>
            <a:ext cx="9140825" cy="2343151"/>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sz="15600" b="1" kern="1200" dirty="0">
                <a:solidFill>
                  <a:srgbClr val="E8EC39"/>
                </a:solidFill>
                <a:latin typeface="Arial" panose="020B0604020202020204" pitchFamily="34" charset="0"/>
                <a:ea typeface="ＭＳ Ｐゴシック" charset="0"/>
                <a:cs typeface="Arial" panose="020B0604020202020204" pitchFamily="34" charset="0"/>
              </a:rPr>
              <a:t>C 4 3 S J </a:t>
            </a:r>
          </a:p>
        </p:txBody>
      </p:sp>
      <p:sp>
        <p:nvSpPr>
          <p:cNvPr id="15" name="Rectangle 14"/>
          <p:cNvSpPr/>
          <p:nvPr/>
        </p:nvSpPr>
        <p:spPr>
          <a:xfrm>
            <a:off x="585043" y="3133446"/>
            <a:ext cx="7987458"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rgbClr val="FF0000"/>
                </a:solidFill>
                <a:effectLst>
                  <a:outerShdw blurRad="38100" dist="25400" dir="5400000" algn="ctr" rotWithShape="0">
                    <a:srgbClr val="6E747A">
                      <a:alpha val="43000"/>
                    </a:srgbClr>
                  </a:outerShdw>
                </a:effectLst>
              </a:rPr>
              <a:t>4</a:t>
            </a:r>
            <a:r>
              <a:rPr lang="ar-LB" sz="13000" dirty="0">
                <a:ln w="0"/>
                <a:solidFill>
                  <a:schemeClr val="tx1"/>
                </a:solidFill>
                <a:effectLst>
                  <a:outerShdw blurRad="38100" dist="25400" dir="5400000" algn="ctr" rotWithShape="0">
                    <a:srgbClr val="6E747A">
                      <a:alpha val="43000"/>
                    </a:srgbClr>
                  </a:outerShdw>
                </a:effectLst>
              </a:rPr>
              <a:t> </a:t>
            </a:r>
            <a:r>
              <a:rPr lang="ar-LB" sz="13000" dirty="0">
                <a:ln w="0"/>
                <a:solidFill>
                  <a:srgbClr val="1FCC16"/>
                </a:solidFill>
                <a:effectLst>
                  <a:outerShdw blurRad="38100" dist="25400" dir="5400000" algn="ctr" rotWithShape="0">
                    <a:srgbClr val="6E747A">
                      <a:alpha val="43000"/>
                    </a:srgbClr>
                  </a:outerShdw>
                </a:effectLst>
              </a:rPr>
              <a:t>3</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1267"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2862322"/>
          </a:xfrm>
          <a:prstGeom prst="rect">
            <a:avLst/>
          </a:prstGeom>
          <a:noFill/>
          <a:ln w="9525">
            <a:noFill/>
            <a:miter lim="800000"/>
            <a:headEnd/>
            <a:tailEnd/>
          </a:ln>
          <a:effectLst/>
        </p:spPr>
        <p:txBody>
          <a:bodyPr>
            <a:spAutoFit/>
          </a:bodyPr>
          <a:lstStyle/>
          <a:p>
            <a:pPr rtl="1" eaLnBrk="1" hangingPunct="1">
              <a:spcBef>
                <a:spcPct val="50000"/>
              </a:spcBef>
              <a:defRPr/>
            </a:pPr>
            <a:r>
              <a:rPr lang="ar-JO" sz="2400" dirty="0">
                <a:solidFill>
                  <a:srgbClr val="FFFF00"/>
                </a:solidFill>
                <a:latin typeface="Arial" panose="020B0604020202020204" pitchFamily="34" charset="0"/>
                <a:cs typeface="Arial" panose="020B0604020202020204" pitchFamily="34" charset="0"/>
              </a:rPr>
              <a:t>إن خدمتنا م</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دينة ب</a:t>
            </a:r>
            <a:r>
              <a:rPr lang="ar-LB" sz="2400" dirty="0">
                <a:solidFill>
                  <a:srgbClr val="FFFF00"/>
                </a:solidFill>
                <a:latin typeface="Arial" panose="020B0604020202020204" pitchFamily="34" charset="0"/>
                <a:cs typeface="Arial" panose="020B0604020202020204" pitchFamily="34" charset="0"/>
              </a:rPr>
              <a:t>شدة</a:t>
            </a:r>
            <a:r>
              <a:rPr lang="ar-JO" sz="2400" dirty="0">
                <a:solidFill>
                  <a:srgbClr val="FFFF00"/>
                </a:solidFill>
                <a:latin typeface="Arial" panose="020B0604020202020204" pitchFamily="34" charset="0"/>
                <a:cs typeface="Arial" panose="020B0604020202020204" pitchFamily="34" charset="0"/>
              </a:rPr>
              <a:t> لتود بولن، مؤسس </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المكتبة المصورة لأراضي الكتاب المقدس</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a:t>
            </a:r>
            <a:r>
              <a:rPr lang="ar-LB" sz="2400" dirty="0">
                <a:solidFill>
                  <a:srgbClr val="FFFF00"/>
                </a:solidFill>
                <a:latin typeface="Arial" panose="020B0604020202020204" pitchFamily="34" charset="0"/>
                <a:cs typeface="Arial" panose="020B0604020202020204" pitchFamily="34" charset="0"/>
              </a:rPr>
              <a:t>لمنحنا </a:t>
            </a:r>
            <a:r>
              <a:rPr lang="ar-JO" sz="2400" dirty="0">
                <a:solidFill>
                  <a:srgbClr val="FFFF00"/>
                </a:solidFill>
                <a:latin typeface="Arial" panose="020B0604020202020204" pitchFamily="34" charset="0"/>
                <a:cs typeface="Arial" panose="020B0604020202020204" pitchFamily="34" charset="0"/>
              </a:rPr>
              <a:t>إذن</a:t>
            </a:r>
            <a:r>
              <a:rPr lang="ar-LB" sz="2400" dirty="0">
                <a:solidFill>
                  <a:srgbClr val="FFFF00"/>
                </a:solidFill>
                <a:latin typeface="Arial" panose="020B0604020202020204" pitchFamily="34" charset="0"/>
                <a:cs typeface="Arial" panose="020B0604020202020204" pitchFamily="34" charset="0"/>
              </a:rPr>
              <a:t>ه</a:t>
            </a:r>
            <a:r>
              <a:rPr lang="ar-JO" sz="2400" dirty="0">
                <a:solidFill>
                  <a:srgbClr val="FFFF00"/>
                </a:solidFill>
                <a:latin typeface="Arial" panose="020B0604020202020204" pitchFamily="34" charset="0"/>
                <a:cs typeface="Arial" panose="020B0604020202020204" pitchFamily="34" charset="0"/>
              </a:rPr>
              <a:t> </a:t>
            </a:r>
            <a:r>
              <a:rPr lang="ar-LB" sz="2400" dirty="0">
                <a:solidFill>
                  <a:srgbClr val="FFFF00"/>
                </a:solidFill>
                <a:latin typeface="Arial" panose="020B0604020202020204" pitchFamily="34" charset="0"/>
                <a:cs typeface="Arial" panose="020B0604020202020204" pitchFamily="34" charset="0"/>
              </a:rPr>
              <a:t>الكريم </a:t>
            </a:r>
            <a:r>
              <a:rPr lang="ar-LB" sz="2400" dirty="0" err="1">
                <a:solidFill>
                  <a:srgbClr val="FFFF00"/>
                </a:solidFill>
                <a:latin typeface="Arial" panose="020B0604020202020204" pitchFamily="34" charset="0"/>
                <a:cs typeface="Arial" panose="020B0604020202020204" pitchFamily="34" charset="0"/>
              </a:rPr>
              <a:t>با</a:t>
            </a:r>
            <a:r>
              <a:rPr lang="ar-JO" sz="2400" dirty="0" err="1">
                <a:solidFill>
                  <a:srgbClr val="FFFF00"/>
                </a:solidFill>
                <a:latin typeface="Arial" panose="020B0604020202020204" pitchFamily="34" charset="0"/>
                <a:cs typeface="Arial" panose="020B0604020202020204" pitchFamily="34" charset="0"/>
              </a:rPr>
              <a:t>ستخدام</a:t>
            </a:r>
            <a:r>
              <a:rPr lang="ar-JO" sz="2400" dirty="0">
                <a:solidFill>
                  <a:srgbClr val="FFFF00"/>
                </a:solidFill>
                <a:latin typeface="Arial" panose="020B0604020202020204" pitchFamily="34" charset="0"/>
                <a:cs typeface="Arial" panose="020B0604020202020204" pitchFamily="34" charset="0"/>
              </a:rPr>
              <a:t> صور</a:t>
            </a:r>
            <a:r>
              <a:rPr lang="ar-LB" sz="2400" dirty="0">
                <a:solidFill>
                  <a:srgbClr val="FFFF00"/>
                </a:solidFill>
                <a:latin typeface="Arial" panose="020B0604020202020204" pitchFamily="34" charset="0"/>
                <a:cs typeface="Arial" panose="020B0604020202020204" pitchFamily="34" charset="0"/>
              </a:rPr>
              <a:t> المكتبة</a:t>
            </a:r>
            <a:r>
              <a:rPr lang="ar-JO" sz="2400" dirty="0">
                <a:solidFill>
                  <a:srgbClr val="FFFF00"/>
                </a:solidFill>
                <a:latin typeface="Arial" panose="020B0604020202020204" pitchFamily="34" charset="0"/>
                <a:cs typeface="Arial" panose="020B0604020202020204" pitchFamily="34" charset="0"/>
              </a:rPr>
              <a:t> في </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الكتاب المقدس ...</a:t>
            </a:r>
            <a:r>
              <a:rPr lang="ar-LB" sz="2400" dirty="0">
                <a:solidFill>
                  <a:srgbClr val="FFFF00"/>
                </a:solidFill>
                <a:latin typeface="Arial" panose="020B0604020202020204" pitchFamily="34" charset="0"/>
                <a:cs typeface="Arial" panose="020B0604020202020204" pitchFamily="34" charset="0"/>
              </a:rPr>
              <a:t>بالأساس".</a:t>
            </a:r>
          </a:p>
          <a:p>
            <a:pPr rtl="1" eaLnBrk="1" hangingPunct="1">
              <a:spcBef>
                <a:spcPct val="50000"/>
              </a:spcBef>
              <a:defRPr/>
            </a:pPr>
            <a:r>
              <a:rPr lang="ar-JO" sz="2400" dirty="0">
                <a:solidFill>
                  <a:srgbClr val="FFFF00"/>
                </a:solidFill>
                <a:latin typeface="Arial" panose="020B0604020202020204" pitchFamily="34" charset="0"/>
                <a:cs typeface="Arial" panose="020B0604020202020204" pitchFamily="34" charset="0"/>
              </a:rPr>
              <a:t> نحث مستخدمي</a:t>
            </a:r>
            <a:r>
              <a:rPr lang="ar-LB" sz="2400" dirty="0">
                <a:solidFill>
                  <a:srgbClr val="FFFF00"/>
                </a:solidFill>
                <a:latin typeface="Arial" panose="020B0604020202020204" pitchFamily="34" charset="0"/>
                <a:cs typeface="Arial" panose="020B0604020202020204" pitchFamily="34" charset="0"/>
              </a:rPr>
              <a:t> "</a:t>
            </a:r>
            <a:r>
              <a:rPr lang="ar-JO" sz="2400" dirty="0">
                <a:solidFill>
                  <a:srgbClr val="FFFF00"/>
                </a:solidFill>
                <a:latin typeface="Arial" panose="020B0604020202020204" pitchFamily="34" charset="0"/>
                <a:cs typeface="Arial" panose="020B0604020202020204" pitchFamily="34" charset="0"/>
              </a:rPr>
              <a:t>الكتاب المقدس ...</a:t>
            </a:r>
            <a:r>
              <a:rPr lang="ar-LB" sz="2400" dirty="0">
                <a:solidFill>
                  <a:srgbClr val="FFFF00"/>
                </a:solidFill>
                <a:latin typeface="Arial" panose="020B0604020202020204" pitchFamily="34" charset="0"/>
                <a:cs typeface="Arial" panose="020B0604020202020204" pitchFamily="34" charset="0"/>
              </a:rPr>
              <a:t>بالأساس" </a:t>
            </a:r>
            <a:r>
              <a:rPr lang="ar-JO" sz="2400" dirty="0">
                <a:solidFill>
                  <a:srgbClr val="FFFF00"/>
                </a:solidFill>
                <a:latin typeface="Arial" panose="020B0604020202020204" pitchFamily="34" charset="0"/>
                <a:cs typeface="Arial" panose="020B0604020202020204" pitchFamily="34" charset="0"/>
              </a:rPr>
              <a:t>على استكشاف آلاف الصور</a:t>
            </a:r>
            <a:r>
              <a:rPr lang="ar-LB" sz="2400" dirty="0">
                <a:solidFill>
                  <a:srgbClr val="FFFF00"/>
                </a:solidFill>
                <a:latin typeface="Arial" panose="020B0604020202020204" pitchFamily="34" charset="0"/>
                <a:cs typeface="Arial" panose="020B0604020202020204" pitchFamily="34" charset="0"/>
              </a:rPr>
              <a:t> </a:t>
            </a:r>
            <a:r>
              <a:rPr lang="ar-JO" sz="2400" dirty="0">
                <a:solidFill>
                  <a:srgbClr val="FFFF00"/>
                </a:solidFill>
                <a:latin typeface="Arial" panose="020B0604020202020204" pitchFamily="34" charset="0"/>
                <a:cs typeface="Arial" panose="020B0604020202020204" pitchFamily="34" charset="0"/>
              </a:rPr>
              <a:t>المتاحة: من الأرض المقدسة، </a:t>
            </a:r>
            <a:r>
              <a:rPr lang="ar-LB" sz="2400" dirty="0">
                <a:solidFill>
                  <a:srgbClr val="FFFF00"/>
                </a:solidFill>
                <a:latin typeface="Arial" panose="020B0604020202020204" pitchFamily="34" charset="0"/>
                <a:cs typeface="Arial" panose="020B0604020202020204" pitchFamily="34" charset="0"/>
              </a:rPr>
              <a:t>و</a:t>
            </a:r>
            <a:r>
              <a:rPr lang="ar-JO" sz="2400" dirty="0">
                <a:solidFill>
                  <a:srgbClr val="FFFF00"/>
                </a:solidFill>
                <a:latin typeface="Arial" panose="020B0604020202020204" pitchFamily="34" charset="0"/>
                <a:cs typeface="Arial" panose="020B0604020202020204" pitchFamily="34" charset="0"/>
              </a:rPr>
              <a:t>بحر إيجة</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وحوض البحر الأبيض المتوسط</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​​إلى جنوب أوروبا حيث ترسخ الإيمان المسيحي. يقدم موقع BiblePlaces.com للمعلمين والمنتجين ال</a:t>
            </a:r>
            <a:r>
              <a:rPr lang="ar-LB" sz="2400" dirty="0">
                <a:solidFill>
                  <a:srgbClr val="FFFF00"/>
                </a:solidFill>
                <a:latin typeface="Arial" panose="020B0604020202020204" pitchFamily="34" charset="0"/>
                <a:cs typeface="Arial" panose="020B0604020202020204" pitchFamily="34" charset="0"/>
              </a:rPr>
              <a:t>بصريين</a:t>
            </a:r>
            <a:r>
              <a:rPr lang="ar-JO" sz="2400" dirty="0">
                <a:solidFill>
                  <a:srgbClr val="FFFF00"/>
                </a:solidFill>
                <a:latin typeface="Arial" panose="020B0604020202020204" pitchFamily="34" charset="0"/>
                <a:cs typeface="Arial" panose="020B0604020202020204" pitchFamily="34" charset="0"/>
              </a:rPr>
              <a:t> مجموعة لا تضاهى من </a:t>
            </a:r>
            <a:r>
              <a:rPr lang="ar-LB" sz="2400" dirty="0">
                <a:solidFill>
                  <a:srgbClr val="FFFF00"/>
                </a:solidFill>
                <a:latin typeface="Arial" panose="020B0604020202020204" pitchFamily="34" charset="0"/>
                <a:cs typeface="Arial" panose="020B0604020202020204" pitchFamily="34" charset="0"/>
              </a:rPr>
              <a:t>الصور </a:t>
            </a:r>
            <a:r>
              <a:rPr lang="ar-JO" sz="2400" dirty="0">
                <a:solidFill>
                  <a:srgbClr val="FFFF00"/>
                </a:solidFill>
                <a:latin typeface="Arial" panose="020B0604020202020204" pitchFamily="34" charset="0"/>
                <a:cs typeface="Arial" panose="020B0604020202020204" pitchFamily="34" charset="0"/>
              </a:rPr>
              <a:t>الرقمي</a:t>
            </a:r>
            <a:r>
              <a:rPr lang="ar-LB" sz="2400" dirty="0">
                <a:solidFill>
                  <a:srgbClr val="FFFF00"/>
                </a:solidFill>
                <a:latin typeface="Arial" panose="020B0604020202020204" pitchFamily="34" charset="0"/>
                <a:cs typeface="Arial" panose="020B0604020202020204" pitchFamily="34" charset="0"/>
              </a:rPr>
              <a:t>ة</a:t>
            </a:r>
            <a:r>
              <a:rPr lang="ar-JO" sz="2400" dirty="0">
                <a:solidFill>
                  <a:srgbClr val="FFFF00"/>
                </a:solidFill>
                <a:latin typeface="Arial" panose="020B0604020202020204" pitchFamily="34" charset="0"/>
                <a:cs typeface="Arial" panose="020B0604020202020204" pitchFamily="34" charset="0"/>
              </a:rPr>
              <a:t> عالية الدقة. يرجى زيارة</a:t>
            </a:r>
            <a:r>
              <a:rPr lang="ar-LB" sz="2400" dirty="0">
                <a:solidFill>
                  <a:srgbClr val="FFFF00"/>
                </a:solidFill>
                <a:latin typeface="Arial" panose="020B0604020202020204" pitchFamily="34" charset="0"/>
                <a:cs typeface="Arial" panose="020B0604020202020204" pitchFamily="34" charset="0"/>
              </a:rPr>
              <a:t> الموقع</a:t>
            </a:r>
            <a:r>
              <a:rPr lang="ar-JO" sz="2400" dirty="0">
                <a:solidFill>
                  <a:srgbClr val="FFFF00"/>
                </a:solidFill>
                <a:latin typeface="Arial" panose="020B0604020202020204" pitchFamily="34" charset="0"/>
                <a:cs typeface="Arial" panose="020B0604020202020204" pitchFamily="34" charset="0"/>
              </a:rPr>
              <a:t>! شكرا</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تود!</a:t>
            </a:r>
            <a:endParaRPr lang="en-US" sz="2300" b="1" dirty="0">
              <a:solidFill>
                <a:srgbClr val="FFFF00"/>
              </a:solidFill>
              <a:effectLst>
                <a:glow rad="165100">
                  <a:schemeClr val="bg2">
                    <a:alpha val="99000"/>
                  </a:schemeClr>
                </a:glow>
              </a:effectLst>
              <a:latin typeface="Arial" panose="020B0604020202020204" pitchFamily="34" charset="0"/>
              <a:ea typeface="+mn-ea"/>
              <a:cs typeface="Arial" panose="020B0604020202020204" pitchFamily="34" charset="0"/>
            </a:endParaRP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9194" name="Text Box 10"/>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rtl="1" eaLnBrk="1" hangingPunct="1">
              <a:spcBef>
                <a:spcPct val="50000"/>
              </a:spcBef>
              <a:defRPr/>
            </a:pPr>
            <a:r>
              <a:rPr lang="ar-JO" sz="4000" b="1" dirty="0">
                <a:solidFill>
                  <a:srgbClr val="00CC00"/>
                </a:solidFill>
                <a:latin typeface="Arial" panose="020B0604020202020204" pitchFamily="34" charset="0"/>
                <a:ea typeface="+mn-ea"/>
                <a:cs typeface="Arial" panose="020B0604020202020204" pitchFamily="34" charset="0"/>
              </a:rPr>
              <a:t>المكتبة المصورة لأراضي الكتاب المقدس</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2"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3"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04</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743200" y="1428388"/>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22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846168" y="2260423"/>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857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3477490" y="1920727"/>
            <a:ext cx="2244438" cy="4114800"/>
          </a:xfrm>
          <a:prstGeom prst="rect">
            <a:avLst/>
          </a:prstGeom>
          <a:ln w="12700">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إبراهيم</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يوسف</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موسى</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يشوع</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الشخصيات الأربعة هم :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3796"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left)">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wipe(left)">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wipe(left)">
                                      <p:cBhvr>
                                        <p:cTn id="28" dur="500"/>
                                        <p:tgtEl>
                                          <p:spTgt spid="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wipe(left)">
                                      <p:cBhvr>
                                        <p:cTn id="3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788758" y="408866"/>
            <a:ext cx="3574696" cy="5999078"/>
          </a:xfrm>
          <a:prstGeom prst="rect">
            <a:avLst/>
          </a:prstGeom>
          <a:noFill/>
          <a:ln w="12700">
            <a:noFill/>
            <a:miter lim="800000"/>
            <a:headEnd/>
            <a:tailEnd/>
          </a:ln>
          <a:effectLst/>
        </p:spPr>
        <p:txBody>
          <a:bodyPr wrap="none" lIns="90487" tIns="44450" rIns="90487" bIns="44450">
            <a:spAutoFit/>
          </a:bodyPr>
          <a:lstStyle/>
          <a:p>
            <a:pPr>
              <a:defRPr/>
            </a:pP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عـلى </a:t>
            </a: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ال</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ق</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اضي</a:t>
            </a: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أ</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 </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ن</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 </a:t>
            </a:r>
            <a:endPar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endParaRP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ي</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حكم</a:t>
            </a:r>
            <a:endParaRPr lang="en-US" sz="9600" b="1" dirty="0">
              <a:solidFill>
                <a:srgbClr val="FAFD00"/>
              </a:solidFill>
              <a:effectLst>
                <a:glow rad="101600">
                  <a:schemeClr val="bg2">
                    <a:alpha val="75000"/>
                  </a:schemeClr>
                </a:glow>
              </a:effectLst>
              <a:latin typeface="Arial" panose="020B0604020202020204" pitchFamily="34" charset="0"/>
              <a:ea typeface="+mn-ea"/>
              <a:cs typeface="Arial" panose="020B0604020202020204" pitchFamily="34" charset="0"/>
            </a:endParaRPr>
          </a:p>
        </p:txBody>
      </p:sp>
      <p:sp>
        <p:nvSpPr>
          <p:cNvPr id="35843"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49</a:t>
            </a:r>
          </a:p>
        </p:txBody>
      </p:sp>
      <p:sp>
        <p:nvSpPr>
          <p:cNvPr id="35859" name="AutoShape 19"/>
          <p:cNvSpPr>
            <a:spLocks noChangeArrowheads="1"/>
          </p:cNvSpPr>
          <p:nvPr/>
        </p:nvSpPr>
        <p:spPr bwMode="auto">
          <a:xfrm>
            <a:off x="4951966" y="570493"/>
            <a:ext cx="772285" cy="5697537"/>
          </a:xfrm>
          <a:prstGeom prst="roundRect">
            <a:avLst>
              <a:gd name="adj" fmla="val 16667"/>
            </a:avLst>
          </a:prstGeom>
          <a:noFill/>
          <a:ln w="50800">
            <a:solidFill>
              <a:schemeClr val="accent2">
                <a:lumMod val="60000"/>
                <a:lumOff val="40000"/>
              </a:schemeClr>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n>
                <a:solidFill>
                  <a:schemeClr val="bg2">
                    <a:lumMod val="50000"/>
                    <a:lumOff val="50000"/>
                  </a:schemeClr>
                </a:solidFill>
              </a:ln>
              <a:latin typeface="Arial" panose="020B0604020202020204" pitchFamily="34" charset="0"/>
              <a:ea typeface="+mn-ea"/>
              <a:cs typeface="Arial" panose="020B0604020202020204" pitchFamily="34" charset="0"/>
            </a:endParaRPr>
          </a:p>
        </p:txBody>
      </p:sp>
      <p:sp>
        <p:nvSpPr>
          <p:cNvPr id="10"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890588" y="4629150"/>
            <a:ext cx="7557376" cy="949325"/>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يشوع</a:t>
            </a:r>
            <a:endParaRPr lang="en-US" sz="5400"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09" name="Rectangle 13"/>
          <p:cNvSpPr>
            <a:spLocks noChangeArrowheads="1"/>
          </p:cNvSpPr>
          <p:nvPr/>
        </p:nvSpPr>
        <p:spPr bwMode="auto">
          <a:xfrm>
            <a:off x="890589" y="3804709"/>
            <a:ext cx="7584672" cy="831850"/>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موسى</a:t>
            </a:r>
            <a:endParaRPr lang="en-US" sz="5400" b="1"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10" name="Rectangle 14"/>
          <p:cNvSpPr>
            <a:spLocks noChangeArrowheads="1"/>
          </p:cNvSpPr>
          <p:nvPr/>
        </p:nvSpPr>
        <p:spPr bwMode="auto">
          <a:xfrm>
            <a:off x="890589" y="2794530"/>
            <a:ext cx="7598318" cy="1017587"/>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يوسف</a:t>
            </a:r>
            <a:endParaRPr lang="en-US" sz="5400" b="1"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11" name="Rectangle 15"/>
          <p:cNvSpPr>
            <a:spLocks noChangeArrowheads="1"/>
          </p:cNvSpPr>
          <p:nvPr/>
        </p:nvSpPr>
        <p:spPr bwMode="auto">
          <a:xfrm>
            <a:off x="904875" y="1925638"/>
            <a:ext cx="7611328" cy="876300"/>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إبراهيم</a:t>
            </a:r>
            <a:endParaRPr lang="en-US" sz="5400" b="1" dirty="0">
              <a:solidFill>
                <a:schemeClr val="tx1"/>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الشخصيات الأربعة هم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1065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6518" name="Text Box 22"/>
          <p:cNvSpPr txBox="1">
            <a:spLocks noChangeArrowheads="1"/>
          </p:cNvSpPr>
          <p:nvPr/>
        </p:nvSpPr>
        <p:spPr bwMode="auto">
          <a:xfrm rot="19656597">
            <a:off x="1660144" y="5085948"/>
            <a:ext cx="963726"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يحكم</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19" name="Text Box 23"/>
          <p:cNvSpPr txBox="1">
            <a:spLocks noChangeArrowheads="1"/>
          </p:cNvSpPr>
          <p:nvPr/>
        </p:nvSpPr>
        <p:spPr bwMode="auto">
          <a:xfrm rot="19656597">
            <a:off x="1839216" y="4370700"/>
            <a:ext cx="575799"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00CC00"/>
                </a:solidFill>
                <a:latin typeface="Arial" panose="020B0604020202020204" pitchFamily="34" charset="0"/>
                <a:ea typeface="+mn-ea"/>
                <a:cs typeface="Arial" panose="020B0604020202020204" pitchFamily="34" charset="0"/>
              </a:rPr>
              <a:t>أن</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20" name="Text Box 24"/>
          <p:cNvSpPr txBox="1">
            <a:spLocks noChangeArrowheads="1"/>
          </p:cNvSpPr>
          <p:nvPr/>
        </p:nvSpPr>
        <p:spPr bwMode="auto">
          <a:xfrm rot="19656597">
            <a:off x="1662887" y="3378687"/>
            <a:ext cx="928460"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يجب</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21" name="Text Box 25"/>
          <p:cNvSpPr txBox="1">
            <a:spLocks noChangeArrowheads="1"/>
          </p:cNvSpPr>
          <p:nvPr/>
        </p:nvSpPr>
        <p:spPr bwMode="auto">
          <a:xfrm rot="19656597">
            <a:off x="1414923" y="2479671"/>
            <a:ext cx="1398140"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القاضي</a:t>
            </a:r>
            <a:endParaRPr lang="en-US" sz="4000" b="1" dirty="0">
              <a:solidFill>
                <a:srgbClr val="FFFF00"/>
              </a:solidFill>
              <a:latin typeface="Arial" panose="020B0604020202020204" pitchFamily="34" charset="0"/>
              <a:ea typeface="+mn-ea"/>
              <a:cs typeface="Arial" panose="020B0604020202020204" pitchFamily="34" charset="0"/>
            </a:endParaRP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latin typeface="Arial" panose="020B0604020202020204" pitchFamily="34" charset="0"/>
              <a:cs typeface="Arial" panose="020B0604020202020204" pitchFamily="34" charset="0"/>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latin typeface="Arial" panose="020B0604020202020204" pitchFamily="34" charset="0"/>
                <a:cs typeface="Arial" panose="020B0604020202020204" pitchFamily="34" charset="0"/>
              </a:rPr>
              <a:t>8</a:t>
            </a:r>
          </a:p>
        </p:txBody>
      </p:sp>
      <p:sp>
        <p:nvSpPr>
          <p:cNvPr id="18"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106520"/>
                                        </p:tgtEl>
                                        <p:attrNameLst>
                                          <p:attrName>style.visibility</p:attrName>
                                        </p:attrNameLst>
                                      </p:cBhvr>
                                      <p:to>
                                        <p:strVal val="visible"/>
                                      </p:to>
                                    </p:set>
                                    <p:anim calcmode="lin" valueType="num">
                                      <p:cBhvr>
                                        <p:cTn id="41" dur="500" fill="hold"/>
                                        <p:tgtEl>
                                          <p:spTgt spid="106520"/>
                                        </p:tgtEl>
                                        <p:attrNameLst>
                                          <p:attrName>ppt_w</p:attrName>
                                        </p:attrNameLst>
                                      </p:cBhvr>
                                      <p:tavLst>
                                        <p:tav tm="0">
                                          <p:val>
                                            <p:fltVal val="0"/>
                                          </p:val>
                                        </p:tav>
                                        <p:tav tm="100000">
                                          <p:val>
                                            <p:strVal val="#ppt_w"/>
                                          </p:val>
                                        </p:tav>
                                      </p:tavLst>
                                    </p:anim>
                                    <p:anim calcmode="lin" valueType="num">
                                      <p:cBhvr>
                                        <p:cTn id="42" dur="500" fill="hold"/>
                                        <p:tgtEl>
                                          <p:spTgt spid="106520"/>
                                        </p:tgtEl>
                                        <p:attrNameLst>
                                          <p:attrName>ppt_h</p:attrName>
                                        </p:attrNameLst>
                                      </p:cBhvr>
                                      <p:tavLst>
                                        <p:tav tm="0">
                                          <p:val>
                                            <p:fltVal val="0"/>
                                          </p:val>
                                        </p:tav>
                                        <p:tav tm="100000">
                                          <p:val>
                                            <p:strVal val="#ppt_h"/>
                                          </p:val>
                                        </p:tav>
                                      </p:tavLst>
                                    </p:anim>
                                    <p:anim calcmode="lin" valueType="num">
                                      <p:cBhvr>
                                        <p:cTn id="43" dur="500" fill="hold"/>
                                        <p:tgtEl>
                                          <p:spTgt spid="106520"/>
                                        </p:tgtEl>
                                        <p:attrNameLst>
                                          <p:attrName>ppt_x</p:attrName>
                                        </p:attrNameLst>
                                      </p:cBhvr>
                                      <p:tavLst>
                                        <p:tav tm="0">
                                          <p:val>
                                            <p:fltVal val="0.5"/>
                                          </p:val>
                                        </p:tav>
                                        <p:tav tm="100000">
                                          <p:val>
                                            <p:strVal val="#ppt_x"/>
                                          </p:val>
                                        </p:tav>
                                      </p:tavLst>
                                    </p:anim>
                                    <p:anim calcmode="lin" valueType="num">
                                      <p:cBhvr>
                                        <p:cTn id="44" dur="500" fill="hold"/>
                                        <p:tgtEl>
                                          <p:spTgt spid="106520"/>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06519"/>
                                        </p:tgtEl>
                                        <p:attrNameLst>
                                          <p:attrName>style.visibility</p:attrName>
                                        </p:attrNameLst>
                                      </p:cBhvr>
                                      <p:to>
                                        <p:strVal val="visible"/>
                                      </p:to>
                                    </p:set>
                                    <p:anim calcmode="lin" valueType="num">
                                      <p:cBhvr>
                                        <p:cTn id="49" dur="500" fill="hold"/>
                                        <p:tgtEl>
                                          <p:spTgt spid="106519"/>
                                        </p:tgtEl>
                                        <p:attrNameLst>
                                          <p:attrName>ppt_w</p:attrName>
                                        </p:attrNameLst>
                                      </p:cBhvr>
                                      <p:tavLst>
                                        <p:tav tm="0">
                                          <p:val>
                                            <p:fltVal val="0"/>
                                          </p:val>
                                        </p:tav>
                                        <p:tav tm="100000">
                                          <p:val>
                                            <p:strVal val="#ppt_w"/>
                                          </p:val>
                                        </p:tav>
                                      </p:tavLst>
                                    </p:anim>
                                    <p:anim calcmode="lin" valueType="num">
                                      <p:cBhvr>
                                        <p:cTn id="50" dur="500" fill="hold"/>
                                        <p:tgtEl>
                                          <p:spTgt spid="106519"/>
                                        </p:tgtEl>
                                        <p:attrNameLst>
                                          <p:attrName>ppt_h</p:attrName>
                                        </p:attrNameLst>
                                      </p:cBhvr>
                                      <p:tavLst>
                                        <p:tav tm="0">
                                          <p:val>
                                            <p:fltVal val="0"/>
                                          </p:val>
                                        </p:tav>
                                        <p:tav tm="100000">
                                          <p:val>
                                            <p:strVal val="#ppt_h"/>
                                          </p:val>
                                        </p:tav>
                                      </p:tavLst>
                                    </p:anim>
                                    <p:anim calcmode="lin" valueType="num">
                                      <p:cBhvr>
                                        <p:cTn id="51" dur="500" fill="hold"/>
                                        <p:tgtEl>
                                          <p:spTgt spid="106519"/>
                                        </p:tgtEl>
                                        <p:attrNameLst>
                                          <p:attrName>ppt_x</p:attrName>
                                        </p:attrNameLst>
                                      </p:cBhvr>
                                      <p:tavLst>
                                        <p:tav tm="0">
                                          <p:val>
                                            <p:fltVal val="0.5"/>
                                          </p:val>
                                        </p:tav>
                                        <p:tav tm="100000">
                                          <p:val>
                                            <p:strVal val="#ppt_x"/>
                                          </p:val>
                                        </p:tav>
                                      </p:tavLst>
                                    </p:anim>
                                    <p:anim calcmode="lin" valueType="num">
                                      <p:cBhvr>
                                        <p:cTn id="52" dur="500" fill="hold"/>
                                        <p:tgtEl>
                                          <p:spTgt spid="106519"/>
                                        </p:tgtEl>
                                        <p:attrNameLst>
                                          <p:attrName>ppt_y</p:attrName>
                                        </p:attrNameLst>
                                      </p:cBhvr>
                                      <p:tavLst>
                                        <p:tav tm="0">
                                          <p:val>
                                            <p:fltVal val="0.5"/>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06518"/>
                                        </p:tgtEl>
                                        <p:attrNameLst>
                                          <p:attrName>style.visibility</p:attrName>
                                        </p:attrNameLst>
                                      </p:cBhvr>
                                      <p:to>
                                        <p:strVal val="visible"/>
                                      </p:to>
                                    </p:set>
                                    <p:anim calcmode="lin" valueType="num">
                                      <p:cBhvr>
                                        <p:cTn id="57" dur="500" fill="hold"/>
                                        <p:tgtEl>
                                          <p:spTgt spid="106518"/>
                                        </p:tgtEl>
                                        <p:attrNameLst>
                                          <p:attrName>ppt_w</p:attrName>
                                        </p:attrNameLst>
                                      </p:cBhvr>
                                      <p:tavLst>
                                        <p:tav tm="0">
                                          <p:val>
                                            <p:fltVal val="0"/>
                                          </p:val>
                                        </p:tav>
                                        <p:tav tm="100000">
                                          <p:val>
                                            <p:strVal val="#ppt_w"/>
                                          </p:val>
                                        </p:tav>
                                      </p:tavLst>
                                    </p:anim>
                                    <p:anim calcmode="lin" valueType="num">
                                      <p:cBhvr>
                                        <p:cTn id="58" dur="500" fill="hold"/>
                                        <p:tgtEl>
                                          <p:spTgt spid="106518"/>
                                        </p:tgtEl>
                                        <p:attrNameLst>
                                          <p:attrName>ppt_h</p:attrName>
                                        </p:attrNameLst>
                                      </p:cBhvr>
                                      <p:tavLst>
                                        <p:tav tm="0">
                                          <p:val>
                                            <p:fltVal val="0"/>
                                          </p:val>
                                        </p:tav>
                                        <p:tav tm="100000">
                                          <p:val>
                                            <p:strVal val="#ppt_h"/>
                                          </p:val>
                                        </p:tav>
                                      </p:tavLst>
                                    </p:anim>
                                    <p:anim calcmode="lin" valueType="num">
                                      <p:cBhvr>
                                        <p:cTn id="59" dur="500" fill="hold"/>
                                        <p:tgtEl>
                                          <p:spTgt spid="106518"/>
                                        </p:tgtEl>
                                        <p:attrNameLst>
                                          <p:attrName>ppt_x</p:attrName>
                                        </p:attrNameLst>
                                      </p:cBhvr>
                                      <p:tavLst>
                                        <p:tav tm="0">
                                          <p:val>
                                            <p:fltVal val="0.5"/>
                                          </p:val>
                                        </p:tav>
                                        <p:tav tm="100000">
                                          <p:val>
                                            <p:strVal val="#ppt_x"/>
                                          </p:val>
                                        </p:tav>
                                      </p:tavLst>
                                    </p:anim>
                                    <p:anim calcmode="lin" valueType="num">
                                      <p:cBhvr>
                                        <p:cTn id="60" dur="500" fill="hold"/>
                                        <p:tgtEl>
                                          <p:spTgt spid="1065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18" grpId="0" autoUpdateAnimBg="0"/>
      <p:bldP spid="106519" grpId="0" autoUpdateAnimBg="0"/>
      <p:bldP spid="106520" grpId="0" autoUpdateAnimBg="0"/>
      <p:bldP spid="10652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7892" name="Rectangle 4"/>
          <p:cNvSpPr>
            <a:spLocks noChangeArrowheads="1"/>
          </p:cNvSpPr>
          <p:nvPr/>
        </p:nvSpPr>
        <p:spPr bwMode="auto">
          <a:xfrm>
            <a:off x="2266950" y="958850"/>
            <a:ext cx="3792656" cy="5168081"/>
          </a:xfrm>
          <a:prstGeom prst="rect">
            <a:avLst/>
          </a:prstGeom>
          <a:noFill/>
          <a:ln w="12700">
            <a:noFill/>
            <a:miter lim="800000"/>
            <a:headEnd/>
            <a:tailEnd/>
          </a:ln>
          <a:effectLst/>
        </p:spPr>
        <p:txBody>
          <a:bodyPr wrap="square" lIns="90487" tIns="44450" rIns="90487" bIns="44450">
            <a:spAutoFit/>
          </a:bodyPr>
          <a:lstStyle/>
          <a:p>
            <a:pPr rtl="1">
              <a:defRPr/>
            </a:pPr>
            <a:r>
              <a:rPr lang="ar-JO" sz="6600" b="1" dirty="0">
                <a:solidFill>
                  <a:srgbClr val="F6FE0A"/>
                </a:solidFill>
                <a:effectLst>
                  <a:outerShdw dist="63500" dir="2700000" algn="tl" rotWithShape="0">
                    <a:srgbClr val="000000"/>
                  </a:outerShdw>
                </a:effectLst>
                <a:latin typeface="Arial" panose="020B0604020202020204" pitchFamily="34" charset="0"/>
                <a:cs typeface="Arial" panose="020B0604020202020204" pitchFamily="34" charset="0"/>
              </a:rPr>
              <a:t>الخليقة</a:t>
            </a:r>
            <a:endParaRPr lang="en-US" sz="6600" b="1" dirty="0">
              <a:solidFill>
                <a:schemeClr val="tx1"/>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إبراهيم</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يوسف</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موسى</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يشوع</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846168" y="3119277"/>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3626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40969" name="Rectangle 9"/>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Arial" panose="020B0604020202020204" pitchFamily="34" charset="0"/>
              <a:ea typeface="+mn-ea"/>
              <a:cs typeface="Arial" panose="020B0604020202020204" pitchFamily="34" charset="0"/>
            </a:endParaRPr>
          </a:p>
        </p:txBody>
      </p:sp>
      <p:sp>
        <p:nvSpPr>
          <p:cNvPr id="2" name="Title 1"/>
          <p:cNvSpPr>
            <a:spLocks noGrp="1"/>
          </p:cNvSpPr>
          <p:nvPr>
            <p:ph type="ctrTitle"/>
          </p:nvPr>
        </p:nvSpPr>
        <p:spPr>
          <a:xfrm>
            <a:off x="3068638" y="1300163"/>
            <a:ext cx="5434012" cy="2489200"/>
          </a:xfrm>
          <a:ln w="12700">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5600" kern="1200" dirty="0">
                <a:solidFill>
                  <a:srgbClr val="51DC00"/>
                </a:solidFill>
                <a:latin typeface="Arial" panose="020B0604020202020204" pitchFamily="34" charset="0"/>
                <a:ea typeface="+mn-ea"/>
                <a:cs typeface="Arial" panose="020B0604020202020204" pitchFamily="34" charset="0"/>
              </a:rPr>
              <a:t>A R C</a:t>
            </a:r>
          </a:p>
        </p:txBody>
      </p:sp>
      <p:sp>
        <p:nvSpPr>
          <p:cNvPr id="23"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 name="Rectangle 3"/>
          <p:cNvSpPr txBox="1">
            <a:spLocks noChangeArrowheads="1"/>
          </p:cNvSpPr>
          <p:nvPr/>
        </p:nvSpPr>
        <p:spPr bwMode="auto">
          <a:xfrm>
            <a:off x="2528816" y="1930401"/>
            <a:ext cx="4800239" cy="4114800"/>
          </a:xfrm>
          <a:prstGeom prst="rect">
            <a:avLst/>
          </a:prstGeom>
          <a:ln w="12700">
            <a:miter lim="800000"/>
            <a:headEnd/>
            <a:tailEnd/>
          </a:ln>
        </p:spPr>
        <p:txBody>
          <a:bodyPr lIns="90487" tIns="44450" rIns="90487" bIns="44450"/>
          <a:lstStyle>
            <a:lvl1pPr marL="0" indent="0" algn="ctr" rtl="0" eaLnBrk="0" fontAlgn="base" hangingPunct="0">
              <a:spcBef>
                <a:spcPct val="20000"/>
              </a:spcBef>
              <a:spcAft>
                <a:spcPct val="0"/>
              </a:spcAft>
              <a:buClr>
                <a:schemeClr val="accent2"/>
              </a:buClr>
              <a:buSzPct val="75000"/>
              <a:buFont typeface="Monotype Sorts" charset="0"/>
              <a:buNone/>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457200" indent="0" algn="ctr" rtl="0" eaLnBrk="0" fontAlgn="base" hangingPunct="0">
              <a:spcBef>
                <a:spcPct val="20000"/>
              </a:spcBef>
              <a:spcAft>
                <a:spcPct val="0"/>
              </a:spcAft>
              <a:buClr>
                <a:schemeClr val="tx2"/>
              </a:buClr>
              <a:buSzPct val="100000"/>
              <a:buNone/>
              <a:defRPr sz="2800">
                <a:solidFill>
                  <a:schemeClr val="tx1"/>
                </a:solidFill>
                <a:effectLst>
                  <a:outerShdw blurRad="38100" dist="38100" dir="2700000" algn="tl">
                    <a:srgbClr val="000000"/>
                  </a:outerShdw>
                </a:effectLst>
                <a:latin typeface="+mn-lt"/>
                <a:ea typeface="ＭＳ Ｐゴシック" pitchFamily="-107" charset="-128"/>
              </a:defRPr>
            </a:lvl2pPr>
            <a:lvl3pPr marL="914400" indent="0" algn="ctr" rtl="0" eaLnBrk="0" fontAlgn="base" hangingPunct="0">
              <a:spcBef>
                <a:spcPct val="20000"/>
              </a:spcBef>
              <a:spcAft>
                <a:spcPct val="0"/>
              </a:spcAft>
              <a:buClr>
                <a:schemeClr val="tx2"/>
              </a:buClr>
              <a:buSzPct val="100000"/>
              <a:buNone/>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371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Geneva" charset="-128"/>
                <a:cs typeface="Geneva" charset="0"/>
              </a:defRPr>
            </a:lvl4pPr>
            <a:lvl5pPr marL="18288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2860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6pPr>
            <a:lvl7pPr marL="27432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7pPr>
            <a:lvl8pPr marL="32004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8pPr>
            <a:lvl9pPr marL="3657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2179638" indent="-866775" algn="r" defTabSz="1033463" rtl="1">
              <a:defRPr/>
            </a:pPr>
            <a:r>
              <a:rPr lang="ar-LB"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a:t>
            </a: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لفوضى</a:t>
            </a:r>
            <a:endParaRPr lang="ar-LB"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endParaRPr>
          </a:p>
          <a:p>
            <a:pPr marL="2179638" indent="-866775" algn="r" defTabSz="1033463" rtl="1">
              <a:defRPr/>
            </a:pP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الملكية</a:t>
            </a:r>
          </a:p>
          <a:p>
            <a:pPr marL="2179638" indent="-866775" algn="r" defTabSz="1033463" rtl="1">
              <a:defRPr/>
            </a:pP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السبي</a:t>
            </a:r>
            <a:endParaRPr lang="en-US" sz="6600" b="1" dirty="0">
              <a:solidFill>
                <a:srgbClr val="00FF00"/>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endParaRPr>
          </a:p>
        </p:txBody>
      </p:sp>
      <p:sp>
        <p:nvSpPr>
          <p:cNvPr id="38914" name="Rectangle 2"/>
          <p:cNvSpPr>
            <a:spLocks noGrp="1" noChangeArrowheads="1"/>
          </p:cNvSpPr>
          <p:nvPr>
            <p:ph type="ctrTitle"/>
          </p:nvPr>
        </p:nvSpPr>
        <p:spPr bwMode="auto">
          <a:xfrm>
            <a:off x="679450" y="685796"/>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الم</a:t>
            </a:r>
            <a:r>
              <a:rPr lang="ar-LB" sz="4800" dirty="0" err="1">
                <a:solidFill>
                  <a:srgbClr val="FAFD00"/>
                </a:solidFill>
                <a:latin typeface="Arial" panose="020B0604020202020204" pitchFamily="34" charset="0"/>
                <a:ea typeface="ＭＳ Ｐゴシック" charset="0"/>
                <a:cs typeface="Arial" panose="020B0604020202020204" pitchFamily="34" charset="0"/>
              </a:rPr>
              <a:t>جتمعات</a:t>
            </a:r>
            <a:r>
              <a:rPr lang="ar-JO" sz="4800" dirty="0">
                <a:solidFill>
                  <a:srgbClr val="FAFD00"/>
                </a:solidFill>
                <a:latin typeface="Arial" panose="020B0604020202020204" pitchFamily="34" charset="0"/>
                <a:ea typeface="ＭＳ Ｐゴシック" charset="0"/>
                <a:cs typeface="Arial" panose="020B0604020202020204" pitchFamily="34" charset="0"/>
              </a:rPr>
              <a:t> الثلاثة هي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8919" name="Rectangle 7"/>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6</a:t>
            </a: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55</a:t>
            </a:r>
          </a:p>
        </p:txBody>
      </p:sp>
      <p:sp>
        <p:nvSpPr>
          <p:cNvPr id="9" name="Rectangle 2"/>
          <p:cNvSpPr txBox="1">
            <a:spLocks noChangeArrowheads="1"/>
          </p:cNvSpPr>
          <p:nvPr/>
        </p:nvSpPr>
        <p:spPr bwMode="auto">
          <a:xfrm>
            <a:off x="673122" y="250825"/>
            <a:ext cx="7772400" cy="6219825"/>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lnSpc>
                <a:spcPct val="45000"/>
              </a:lnSpc>
              <a:defRPr/>
            </a:pPr>
            <a:br>
              <a:rPr lang="en-US" b="1" dirty="0">
                <a:latin typeface="Arial" panose="020B0604020202020204" pitchFamily="34" charset="0"/>
                <a:ea typeface="ＭＳ Ｐゴシック" charset="0"/>
                <a:cs typeface="Arial" panose="020B0604020202020204" pitchFamily="34" charset="0"/>
              </a:rPr>
            </a:br>
            <a:r>
              <a:rPr lang="ar-JO" b="1" dirty="0">
                <a:solidFill>
                  <a:srgbClr val="FFFF00"/>
                </a:solidFill>
                <a:latin typeface="Arial" panose="020B0604020202020204" pitchFamily="34" charset="0"/>
                <a:ea typeface="ＭＳ Ｐゴシック" charset="0"/>
                <a:cs typeface="Arial" panose="020B0604020202020204" pitchFamily="34" charset="0"/>
              </a:rPr>
              <a:t>الخليقة</a:t>
            </a:r>
            <a:br>
              <a:rPr lang="en-US" sz="4800" b="1" dirty="0">
                <a:solidFill>
                  <a:srgbClr val="FAFD00"/>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إبراهيم</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يوسف</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موسى</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يشوع</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الفوضى</a:t>
            </a:r>
            <a:br>
              <a:rPr lang="en-US" sz="4800" b="1" dirty="0">
                <a:solidFill>
                  <a:srgbClr val="1FCC16"/>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الملكية</a:t>
            </a:r>
            <a:br>
              <a:rPr lang="en-US" sz="4800" b="1" dirty="0">
                <a:solidFill>
                  <a:srgbClr val="1FCC16"/>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السبي</a:t>
            </a:r>
            <a:r>
              <a:rPr lang="en-US" sz="4800" b="1" dirty="0">
                <a:solidFill>
                  <a:srgbClr val="1FCC16"/>
                </a:solidFill>
                <a:latin typeface="Arial" panose="020B0604020202020204" pitchFamily="34" charset="0"/>
                <a:ea typeface="ＭＳ Ｐゴシック" charset="0"/>
                <a:cs typeface="Arial" panose="020B0604020202020204" pitchFamily="34" charset="0"/>
              </a:rPr>
              <a:t> </a:t>
            </a: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CKGR~1">
            <a:extLst>
              <a:ext uri="{FF2B5EF4-FFF2-40B4-BE49-F238E27FC236}">
                <a16:creationId xmlns:a16="http://schemas.microsoft.com/office/drawing/2014/main" id="{6A0C8579-836F-834D-A13B-CEF476C3BC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93" y="-101833"/>
            <a:ext cx="9234885" cy="6959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11">
            <a:extLst>
              <a:ext uri="{FF2B5EF4-FFF2-40B4-BE49-F238E27FC236}">
                <a16:creationId xmlns:a16="http://schemas.microsoft.com/office/drawing/2014/main" id="{7F047AE5-9922-9D4A-8E7D-37CCD4CCC1AD}"/>
              </a:ext>
            </a:extLst>
          </p:cNvPr>
          <p:cNvSpPr txBox="1">
            <a:spLocks noChangeArrowheads="1"/>
          </p:cNvSpPr>
          <p:nvPr/>
        </p:nvSpPr>
        <p:spPr bwMode="auto">
          <a:xfrm rot="20623284">
            <a:off x="-95076" y="1916318"/>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الكتاب المقدس </a:t>
            </a:r>
            <a:r>
              <a:rPr lang="ar-LB" sz="9600" b="1" dirty="0">
                <a:solidFill>
                  <a:srgbClr val="F6FE0A"/>
                </a:solidFill>
                <a:latin typeface="Arial" panose="020B0604020202020204" pitchFamily="34" charset="0"/>
                <a:cs typeface="Arial" panose="020B0604020202020204" pitchFamily="34" charset="0"/>
              </a:rPr>
              <a:t>...</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 </a:t>
            </a:r>
            <a:r>
              <a:rPr kumimoji="0" lang="ar-LB" sz="9600" b="1" u="none" strike="noStrike" kern="1200" cap="none" spc="0" normalizeH="0" baseline="0" noProof="0" dirty="0" err="1">
                <a:ln>
                  <a:noFill/>
                </a:ln>
                <a:solidFill>
                  <a:srgbClr val="F6FE0A"/>
                </a:solidFill>
                <a:effectLst/>
                <a:uLnTx/>
                <a:uFillTx/>
                <a:latin typeface="Arial" panose="020B0604020202020204" pitchFamily="34" charset="0"/>
                <a:cs typeface="Arial" panose="020B0604020202020204" pitchFamily="34" charset="0"/>
              </a:rPr>
              <a:t>بالأ</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ساس</a:t>
            </a:r>
            <a:endParaRPr kumimoji="0" lang="en-US" sz="9600" b="0"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endParaRPr>
          </a:p>
        </p:txBody>
      </p:sp>
      <p:grpSp>
        <p:nvGrpSpPr>
          <p:cNvPr id="5122" name="Group 3"/>
          <p:cNvGrpSpPr>
            <a:grpSpLocks/>
          </p:cNvGrpSpPr>
          <p:nvPr/>
        </p:nvGrpSpPr>
        <p:grpSpPr bwMode="auto">
          <a:xfrm>
            <a:off x="214750" y="5394043"/>
            <a:ext cx="8763001" cy="1346202"/>
            <a:chOff x="48" y="3424"/>
            <a:chExt cx="5757"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38949" name="Text Box 5"/>
            <p:cNvSpPr txBox="1">
              <a:spLocks noChangeArrowheads="1"/>
            </p:cNvSpPr>
            <p:nvPr/>
          </p:nvSpPr>
          <p:spPr bwMode="auto">
            <a:xfrm>
              <a:off x="48" y="3424"/>
              <a:ext cx="5757" cy="834"/>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عرض تقديمي ل</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خدمات </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الكتاب المقدس</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ب</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ال</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أساس</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الدولية</a:t>
              </a:r>
              <a:endParaRPr lang="ar-LB" sz="3200" b="1" dirty="0">
                <a:solidFill>
                  <a:srgbClr val="FAFD00"/>
                </a:solidFill>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فورت وورث</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تكساس</a:t>
              </a:r>
              <a:endParaRPr kumimoji="0" lang="en-US" sz="28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grpSp>
      <p:sp>
        <p:nvSpPr>
          <p:cNvPr id="5123" name="Text Box 8"/>
          <p:cNvSpPr txBox="1">
            <a:spLocks noChangeArrowheads="1"/>
          </p:cNvSpPr>
          <p:nvPr/>
        </p:nvSpPr>
        <p:spPr bwMode="auto">
          <a:xfrm>
            <a:off x="477181" y="6544147"/>
            <a:ext cx="923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r>
              <a:rPr kumimoji="0" lang="ar-LB"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023</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VERSION 9.65</a:t>
            </a:r>
          </a:p>
        </p:txBody>
      </p:sp>
      <p:sp>
        <p:nvSpPr>
          <p:cNvPr id="11"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9.65.01.</a:t>
            </a:r>
          </a:p>
        </p:txBody>
      </p:sp>
      <p:sp>
        <p:nvSpPr>
          <p:cNvPr id="12"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175074566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63" name="Rectangle 7"/>
          <p:cNvSpPr>
            <a:spLocks noChangeArrowheads="1"/>
          </p:cNvSpPr>
          <p:nvPr/>
        </p:nvSpPr>
        <p:spPr bwMode="auto">
          <a:xfrm>
            <a:off x="3363913" y="508000"/>
            <a:ext cx="2737084"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مــراجــعــة</a:t>
            </a:r>
            <a:endPar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 name="Group 24"/>
          <p:cNvGrpSpPr>
            <a:grpSpLocks/>
          </p:cNvGrpSpPr>
          <p:nvPr/>
        </p:nvGrpSpPr>
        <p:grpSpPr bwMode="auto">
          <a:xfrm>
            <a:off x="5104644" y="3162482"/>
            <a:ext cx="1126266" cy="962025"/>
            <a:chOff x="2173" y="1989"/>
            <a:chExt cx="710" cy="606"/>
          </a:xfrm>
        </p:grpSpPr>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3</a:t>
            </a:r>
          </a:p>
        </p:txBody>
      </p:sp>
      <p:grpSp>
        <p:nvGrpSpPr>
          <p:cNvPr id="4" name="Group 34"/>
          <p:cNvGrpSpPr>
            <a:grpSpLocks/>
          </p:cNvGrpSpPr>
          <p:nvPr/>
        </p:nvGrpSpPr>
        <p:grpSpPr bwMode="auto">
          <a:xfrm>
            <a:off x="2616593" y="271189"/>
            <a:ext cx="3491622" cy="6248482"/>
            <a:chOff x="-1204" y="-508"/>
            <a:chExt cx="2918" cy="4904"/>
          </a:xfrm>
        </p:grpSpPr>
        <p:sp>
          <p:nvSpPr>
            <p:cNvPr id="45091" name="Text Box 35"/>
            <p:cNvSpPr txBox="1">
              <a:spLocks noChangeArrowheads="1"/>
            </p:cNvSpPr>
            <p:nvPr/>
          </p:nvSpPr>
          <p:spPr bwMode="auto">
            <a:xfrm>
              <a:off x="-1204" y="-508"/>
              <a:ext cx="2918" cy="4904"/>
            </a:xfrm>
            <a:prstGeom prst="rect">
              <a:avLst/>
            </a:prstGeom>
            <a:noFill/>
            <a:ln w="12700">
              <a:noFill/>
              <a:miter lim="800000"/>
              <a:headEnd/>
              <a:tailEnd/>
            </a:ln>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00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45092" name="Rectangle 36"/>
            <p:cNvSpPr>
              <a:spLocks noChangeArrowheads="1"/>
            </p:cNvSpPr>
            <p:nvPr/>
          </p:nvSpPr>
          <p:spPr bwMode="auto">
            <a:xfrm>
              <a:off x="-126" y="1771"/>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sz="40000">
                <a:latin typeface="Arial" panose="020B0604020202020204" pitchFamily="34" charset="0"/>
                <a:ea typeface="+mn-ea"/>
                <a:cs typeface="Arial" panose="020B0604020202020204" pitchFamily="34" charset="0"/>
              </a:endParaRPr>
            </a:p>
          </p:txBody>
        </p:sp>
      </p:grpSp>
      <p:sp>
        <p:nvSpPr>
          <p:cNvPr id="23" name="Rectangle 22"/>
          <p:cNvSpPr/>
          <p:nvPr/>
        </p:nvSpPr>
        <p:spPr>
          <a:xfrm>
            <a:off x="1189919" y="1509187"/>
            <a:ext cx="6758901" cy="1785104"/>
          </a:xfrm>
          <a:prstGeom prst="rect">
            <a:avLst/>
          </a:prstGeom>
          <a:noFill/>
        </p:spPr>
        <p:txBody>
          <a:bodyPr wrap="square" lIns="91440" tIns="45720" rIns="91440" bIns="45720">
            <a:spAutoFit/>
          </a:bodyPr>
          <a:lstStyle/>
          <a:p>
            <a:pPr algn="ctr"/>
            <a:r>
              <a:rPr lang="ar-LB" sz="11000" b="1" cap="none" spc="0" dirty="0">
                <a:ln w="22225">
                  <a:solidFill>
                    <a:schemeClr val="accent2"/>
                  </a:solidFill>
                  <a:prstDash val="solid"/>
                </a:ln>
                <a:solidFill>
                  <a:srgbClr val="FFFF00"/>
                </a:solidFill>
                <a:effectLst/>
              </a:rPr>
              <a:t>خ</a:t>
            </a:r>
            <a:r>
              <a:rPr lang="ar-LB" sz="11000" b="1" cap="none" spc="0" dirty="0">
                <a:ln w="22225">
                  <a:solidFill>
                    <a:schemeClr val="accent2"/>
                  </a:solidFill>
                  <a:prstDash val="solid"/>
                </a:ln>
                <a:solidFill>
                  <a:schemeClr val="accent2">
                    <a:lumMod val="40000"/>
                    <a:lumOff val="60000"/>
                  </a:schemeClr>
                </a:solidFill>
                <a:effectLst/>
              </a:rPr>
              <a:t> </a:t>
            </a:r>
            <a:r>
              <a:rPr lang="ar-LB" sz="11000" dirty="0">
                <a:ln w="0"/>
                <a:solidFill>
                  <a:schemeClr val="tx1"/>
                </a:solidFill>
                <a:effectLst>
                  <a:outerShdw blurRad="38100" dist="25400" dir="5400000" algn="ctr" rotWithShape="0">
                    <a:srgbClr val="6E747A">
                      <a:alpha val="43000"/>
                    </a:srgbClr>
                  </a:outerShdw>
                </a:effectLst>
              </a:rPr>
              <a:t>7</a:t>
            </a:r>
            <a:r>
              <a:rPr lang="ar-LB" sz="11000" b="1" cap="none" spc="0" dirty="0">
                <a:ln w="22225">
                  <a:solidFill>
                    <a:schemeClr val="accent2"/>
                  </a:solidFill>
                  <a:prstDash val="solid"/>
                </a:ln>
                <a:solidFill>
                  <a:schemeClr val="tx1"/>
                </a:solidFill>
                <a:effectLst/>
              </a:rPr>
              <a:t> </a:t>
            </a:r>
            <a:r>
              <a:rPr lang="ar-LB" sz="11000" b="1" cap="none" spc="0" dirty="0">
                <a:ln w="22225">
                  <a:solidFill>
                    <a:schemeClr val="accent2"/>
                  </a:solidFill>
                  <a:prstDash val="solid"/>
                </a:ln>
                <a:solidFill>
                  <a:srgbClr val="FFFF00"/>
                </a:solidFill>
                <a:effectLst/>
              </a:rPr>
              <a:t>ص</a:t>
            </a:r>
            <a:r>
              <a:rPr lang="ar-LB" sz="11000" b="1" cap="none" spc="0" dirty="0">
                <a:ln w="22225">
                  <a:solidFill>
                    <a:schemeClr val="accent2"/>
                  </a:solidFill>
                  <a:prstDash val="solid"/>
                </a:ln>
                <a:solidFill>
                  <a:schemeClr val="accent2">
                    <a:lumMod val="40000"/>
                    <a:lumOff val="60000"/>
                  </a:schemeClr>
                </a:solidFill>
                <a:effectLst/>
              </a:rPr>
              <a:t> </a:t>
            </a:r>
            <a:r>
              <a:rPr lang="ar-LB" sz="11000" b="1" cap="none" spc="0" dirty="0">
                <a:ln w="22225">
                  <a:solidFill>
                    <a:schemeClr val="accent2"/>
                  </a:solidFill>
                  <a:prstDash val="solid"/>
                </a:ln>
                <a:solidFill>
                  <a:srgbClr val="FFFF00"/>
                </a:solidFill>
                <a:effectLst/>
              </a:rPr>
              <a:t>ي</a:t>
            </a:r>
            <a:endParaRPr lang="en-US" sz="11000" b="1" cap="none" spc="0" dirty="0">
              <a:ln w="22225">
                <a:solidFill>
                  <a:schemeClr val="accent2"/>
                </a:solidFill>
                <a:prstDash val="solid"/>
              </a:ln>
              <a:solidFill>
                <a:srgbClr val="FFFF00"/>
              </a:solidFill>
              <a:effectLst/>
            </a:endParaRPr>
          </a:p>
        </p:txBody>
      </p:sp>
      <p:sp>
        <p:nvSpPr>
          <p:cNvPr id="24" name="Rectangle 23"/>
          <p:cNvSpPr/>
          <p:nvPr/>
        </p:nvSpPr>
        <p:spPr>
          <a:xfrm>
            <a:off x="661023" y="3809291"/>
            <a:ext cx="7987458" cy="1785104"/>
          </a:xfrm>
          <a:prstGeom prst="rect">
            <a:avLst/>
          </a:prstGeom>
          <a:noFill/>
        </p:spPr>
        <p:txBody>
          <a:bodyPr wrap="square" lIns="91440" tIns="45720" rIns="91440" bIns="45720">
            <a:spAutoFit/>
          </a:bodyPr>
          <a:lstStyle/>
          <a:p>
            <a:pPr algn="ctr"/>
            <a:r>
              <a:rPr lang="ar-LB" sz="11000" b="1" cap="none" spc="0" dirty="0">
                <a:ln w="22225">
                  <a:solidFill>
                    <a:schemeClr val="accent2"/>
                  </a:solidFill>
                  <a:prstDash val="solid"/>
                </a:ln>
                <a:solidFill>
                  <a:srgbClr val="FFFF00"/>
                </a:solidFill>
                <a:effectLst/>
              </a:rPr>
              <a:t>خ</a:t>
            </a:r>
            <a:r>
              <a:rPr lang="ar-LB" sz="11000" b="1" cap="none" spc="0" dirty="0">
                <a:ln w="22225">
                  <a:solidFill>
                    <a:schemeClr val="accent2"/>
                  </a:solidFill>
                  <a:prstDash val="solid"/>
                </a:ln>
                <a:solidFill>
                  <a:schemeClr val="accent2">
                    <a:lumMod val="40000"/>
                    <a:lumOff val="60000"/>
                  </a:schemeClr>
                </a:solidFill>
                <a:effectLst/>
              </a:rPr>
              <a:t> </a:t>
            </a:r>
            <a:r>
              <a:rPr lang="ar-LB" sz="11000" dirty="0">
                <a:ln w="0"/>
                <a:solidFill>
                  <a:srgbClr val="F27645"/>
                </a:solidFill>
                <a:effectLst>
                  <a:outerShdw blurRad="38100" dist="25400" dir="5400000" algn="ctr" rotWithShape="0">
                    <a:srgbClr val="6E747A">
                      <a:alpha val="43000"/>
                    </a:srgbClr>
                  </a:outerShdw>
                </a:effectLst>
              </a:rPr>
              <a:t>4</a:t>
            </a:r>
            <a:r>
              <a:rPr lang="ar-LB" sz="11000" dirty="0">
                <a:ln w="0"/>
                <a:solidFill>
                  <a:schemeClr val="tx1"/>
                </a:solidFill>
                <a:effectLst>
                  <a:outerShdw blurRad="38100" dist="25400" dir="5400000" algn="ctr" rotWithShape="0">
                    <a:srgbClr val="6E747A">
                      <a:alpha val="43000"/>
                    </a:srgbClr>
                  </a:outerShdw>
                </a:effectLst>
              </a:rPr>
              <a:t> </a:t>
            </a:r>
            <a:r>
              <a:rPr lang="ar-LB" sz="11000" dirty="0">
                <a:ln w="0"/>
                <a:solidFill>
                  <a:srgbClr val="1FCC16"/>
                </a:solidFill>
                <a:effectLst>
                  <a:outerShdw blurRad="38100" dist="25400" dir="5400000" algn="ctr" rotWithShape="0">
                    <a:srgbClr val="6E747A">
                      <a:alpha val="43000"/>
                    </a:srgbClr>
                  </a:outerShdw>
                </a:effectLst>
              </a:rPr>
              <a:t>3</a:t>
            </a:r>
            <a:r>
              <a:rPr lang="ar-LB" sz="11000" b="1" cap="none" spc="0" dirty="0">
                <a:ln w="22225">
                  <a:solidFill>
                    <a:schemeClr val="accent2"/>
                  </a:solidFill>
                  <a:prstDash val="solid"/>
                </a:ln>
                <a:solidFill>
                  <a:schemeClr val="tx1"/>
                </a:solidFill>
                <a:effectLst/>
              </a:rPr>
              <a:t> </a:t>
            </a:r>
            <a:r>
              <a:rPr lang="ar-LB" sz="11000" b="1" cap="none" spc="0" dirty="0">
                <a:ln w="22225">
                  <a:solidFill>
                    <a:schemeClr val="accent2"/>
                  </a:solidFill>
                  <a:prstDash val="solid"/>
                </a:ln>
                <a:solidFill>
                  <a:srgbClr val="FFFF00"/>
                </a:solidFill>
                <a:effectLst/>
              </a:rPr>
              <a:t>ص</a:t>
            </a:r>
            <a:r>
              <a:rPr lang="ar-LB" sz="11000" b="1" cap="none" spc="0" dirty="0">
                <a:ln w="22225">
                  <a:solidFill>
                    <a:schemeClr val="accent2"/>
                  </a:solidFill>
                  <a:prstDash val="solid"/>
                </a:ln>
                <a:solidFill>
                  <a:schemeClr val="accent2">
                    <a:lumMod val="40000"/>
                    <a:lumOff val="60000"/>
                  </a:schemeClr>
                </a:solidFill>
                <a:effectLst/>
              </a:rPr>
              <a:t> </a:t>
            </a:r>
            <a:r>
              <a:rPr lang="ar-LB" sz="11000" b="1" cap="none" spc="0" dirty="0">
                <a:ln w="22225">
                  <a:solidFill>
                    <a:schemeClr val="accent2"/>
                  </a:solidFill>
                  <a:prstDash val="solid"/>
                </a:ln>
                <a:solidFill>
                  <a:srgbClr val="FFFF00"/>
                </a:solidFill>
                <a:effectLst/>
              </a:rPr>
              <a:t>ي</a:t>
            </a:r>
            <a:endParaRPr lang="en-US" sz="11000" b="1" cap="none" spc="0" dirty="0">
              <a:ln w="22225">
                <a:solidFill>
                  <a:schemeClr val="accent2"/>
                </a:solidFill>
                <a:prstDash val="solid"/>
              </a:ln>
              <a:solidFill>
                <a:srgbClr val="FFFF00"/>
              </a:solidFill>
              <a:effectLst/>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par>
                                <p:cTn id="24" presetID="55"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ppt_w</p:attrName>
                                        </p:attrNameLst>
                                      </p:cBhvr>
                                      <p:tavLst>
                                        <p:tav tm="0">
                                          <p:val>
                                            <p:strVal val="#ppt_w*0.70"/>
                                          </p:val>
                                        </p:tav>
                                        <p:tav tm="100000">
                                          <p:val>
                                            <p:strVal val="#ppt_w"/>
                                          </p:val>
                                        </p:tav>
                                      </p:tavLst>
                                    </p:anim>
                                    <p:anim calcmode="lin" valueType="num">
                                      <p:cBhvr>
                                        <p:cTn id="27" dur="1000" fill="hold"/>
                                        <p:tgtEl>
                                          <p:spTgt spid="24"/>
                                        </p:tgtEl>
                                        <p:attrNameLst>
                                          <p:attrName>ppt_h</p:attrName>
                                        </p:attrNameLst>
                                      </p:cBhvr>
                                      <p:tavLst>
                                        <p:tav tm="0">
                                          <p:val>
                                            <p:strVal val="#ppt_h"/>
                                          </p:val>
                                        </p:tav>
                                        <p:tav tm="100000">
                                          <p:val>
                                            <p:strVal val="#ppt_h"/>
                                          </p:val>
                                        </p:tav>
                                      </p:tavLst>
                                    </p:anim>
                                    <p:animEffect transition="in" filter="fade">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57</a:t>
            </a:r>
          </a:p>
        </p:txBody>
      </p:sp>
      <p:sp>
        <p:nvSpPr>
          <p:cNvPr id="9" name="Rectangle 2"/>
          <p:cNvSpPr txBox="1">
            <a:spLocks noChangeArrowheads="1"/>
          </p:cNvSpPr>
          <p:nvPr/>
        </p:nvSpPr>
        <p:spPr bwMode="auto">
          <a:xfrm>
            <a:off x="1598613" y="234950"/>
            <a:ext cx="7196137" cy="6288088"/>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rtl="1">
              <a:defRPr/>
            </a:pPr>
            <a:r>
              <a:rPr lang="ar-JO" sz="6000" b="1" dirty="0">
                <a:solidFill>
                  <a:srgbClr val="FAFD00"/>
                </a:solidFill>
                <a:latin typeface="Arial" panose="020B0604020202020204" pitchFamily="34" charset="0"/>
                <a:ea typeface="ＭＳ Ｐゴシック" charset="0"/>
                <a:cs typeface="Arial" panose="020B0604020202020204" pitchFamily="34" charset="0"/>
              </a:rPr>
              <a:t>الخليقة</a:t>
            </a:r>
            <a:br>
              <a:rPr lang="en-US" sz="6000" b="1" dirty="0">
                <a:solidFill>
                  <a:srgbClr val="FAFD00"/>
                </a:solidFill>
                <a:latin typeface="Arial" panose="020B0604020202020204" pitchFamily="34" charset="0"/>
                <a:ea typeface="ＭＳ Ｐゴシック" charset="0"/>
                <a:cs typeface="Arial" panose="020B0604020202020204" pitchFamily="34" charset="0"/>
              </a:rPr>
            </a:br>
            <a:r>
              <a:rPr lang="ar-JO" sz="6000" b="1" dirty="0">
                <a:solidFill>
                  <a:schemeClr val="tx2">
                    <a:lumMod val="20000"/>
                    <a:lumOff val="80000"/>
                  </a:schemeClr>
                </a:solidFill>
                <a:latin typeface="Arial" panose="020B0604020202020204" pitchFamily="34" charset="0"/>
                <a:ea typeface="ＭＳ Ｐゴシック" charset="0"/>
                <a:cs typeface="Arial" panose="020B0604020202020204" pitchFamily="34" charset="0"/>
              </a:rPr>
              <a:t>4 شخصيات</a:t>
            </a:r>
            <a:br>
              <a:rPr lang="en-US" sz="6000" b="1" dirty="0">
                <a:solidFill>
                  <a:schemeClr val="tx2">
                    <a:lumMod val="20000"/>
                    <a:lumOff val="80000"/>
                  </a:schemeClr>
                </a:solidFill>
                <a:latin typeface="Arial" panose="020B0604020202020204" pitchFamily="34" charset="0"/>
                <a:ea typeface="ＭＳ Ｐゴシック" charset="0"/>
                <a:cs typeface="Arial" panose="020B0604020202020204" pitchFamily="34" charset="0"/>
              </a:rPr>
            </a:br>
            <a:r>
              <a:rPr lang="ar-JO" sz="6000" b="1" dirty="0">
                <a:solidFill>
                  <a:srgbClr val="00FF00"/>
                </a:solidFill>
                <a:latin typeface="Arial" panose="020B0604020202020204" pitchFamily="34" charset="0"/>
                <a:ea typeface="ＭＳ Ｐゴシック" charset="0"/>
                <a:cs typeface="Arial" panose="020B0604020202020204" pitchFamily="34" charset="0"/>
              </a:rPr>
              <a:t>3 مجتمعات</a:t>
            </a:r>
            <a:br>
              <a:rPr lang="en-US" sz="6000" b="1" dirty="0">
                <a:latin typeface="Arial" panose="020B0604020202020204" pitchFamily="34" charset="0"/>
                <a:ea typeface="ＭＳ Ｐゴシック" charset="0"/>
                <a:cs typeface="Arial" panose="020B0604020202020204" pitchFamily="34" charset="0"/>
              </a:rPr>
            </a:br>
            <a:r>
              <a:rPr lang="ar-JO" sz="6000" b="1" dirty="0">
                <a:solidFill>
                  <a:srgbClr val="E8EC39"/>
                </a:solidFill>
                <a:latin typeface="Arial" panose="020B0604020202020204" pitchFamily="34" charset="0"/>
                <a:ea typeface="ＭＳ Ｐゴシック" charset="0"/>
                <a:cs typeface="Arial" panose="020B0604020202020204" pitchFamily="34" charset="0"/>
              </a:rPr>
              <a:t>الصمت</a:t>
            </a:r>
            <a:br>
              <a:rPr lang="en-US" sz="6000" b="1" dirty="0">
                <a:solidFill>
                  <a:schemeClr val="accent1"/>
                </a:solidFill>
                <a:latin typeface="Arial" panose="020B0604020202020204" pitchFamily="34" charset="0"/>
                <a:ea typeface="ＭＳ Ｐゴシック" charset="0"/>
                <a:cs typeface="Arial" panose="020B0604020202020204" pitchFamily="34" charset="0"/>
              </a:rPr>
            </a:br>
            <a:r>
              <a:rPr lang="ar-LB" sz="6000" b="1" dirty="0">
                <a:solidFill>
                  <a:schemeClr val="accent1"/>
                </a:solidFill>
                <a:latin typeface="Arial" panose="020B0604020202020204" pitchFamily="34" charset="0"/>
                <a:ea typeface="ＭＳ Ｐゴシック" charset="0"/>
                <a:cs typeface="Arial" panose="020B0604020202020204" pitchFamily="34" charset="0"/>
              </a:rPr>
              <a:t> </a:t>
            </a:r>
            <a:r>
              <a:rPr lang="ar-JO" sz="8000" b="1" dirty="0">
                <a:solidFill>
                  <a:schemeClr val="hlink"/>
                </a:solidFill>
                <a:latin typeface="Arial" panose="020B0604020202020204" pitchFamily="34" charset="0"/>
                <a:ea typeface="ＭＳ Ｐゴシック" charset="0"/>
                <a:cs typeface="Arial" panose="020B0604020202020204" pitchFamily="34" charset="0"/>
              </a:rPr>
              <a:t>يسوع</a:t>
            </a:r>
            <a:endParaRPr lang="en-US" sz="8000"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2208213" y="550863"/>
            <a:ext cx="40878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F6FE0A"/>
                </a:solidFill>
                <a:latin typeface="Arial" panose="020B0604020202020204" pitchFamily="34" charset="0"/>
                <a:ea typeface="+mn-ea"/>
                <a:cs typeface="Arial" panose="020B0604020202020204" pitchFamily="34" charset="0"/>
              </a:rPr>
              <a:t>الخليقة</a:t>
            </a:r>
            <a:endParaRPr lang="en-US" sz="3600" b="1" dirty="0">
              <a:solidFill>
                <a:srgbClr val="F6FE0A"/>
              </a:solidFill>
              <a:latin typeface="Arial" panose="020B0604020202020204" pitchFamily="34" charset="0"/>
              <a:ea typeface="+mn-ea"/>
              <a:cs typeface="Arial" panose="020B0604020202020204" pitchFamily="34" charset="0"/>
            </a:endParaRPr>
          </a:p>
        </p:txBody>
      </p:sp>
      <p:sp>
        <p:nvSpPr>
          <p:cNvPr id="49156" name="Rectangle 4"/>
          <p:cNvSpPr>
            <a:spLocks noChangeArrowheads="1"/>
          </p:cNvSpPr>
          <p:nvPr/>
        </p:nvSpPr>
        <p:spPr bwMode="auto">
          <a:xfrm>
            <a:off x="2411413" y="1087438"/>
            <a:ext cx="4102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FFF6DB"/>
                </a:solidFill>
                <a:latin typeface="Arial" panose="020B0604020202020204" pitchFamily="34" charset="0"/>
                <a:ea typeface="+mn-ea"/>
                <a:cs typeface="Arial" panose="020B0604020202020204" pitchFamily="34" charset="0"/>
              </a:rPr>
              <a:t>إبراهيم</a:t>
            </a:r>
            <a:endParaRPr lang="en-US" sz="3600" b="1" dirty="0">
              <a:solidFill>
                <a:srgbClr val="FFF6DB"/>
              </a:solidFill>
              <a:latin typeface="Arial" panose="020B0604020202020204" pitchFamily="34" charset="0"/>
              <a:ea typeface="+mn-ea"/>
              <a:cs typeface="Arial" panose="020B0604020202020204" pitchFamily="34" charset="0"/>
            </a:endParaRPr>
          </a:p>
        </p:txBody>
      </p:sp>
      <p:sp>
        <p:nvSpPr>
          <p:cNvPr id="49157" name="Rectangle 5"/>
          <p:cNvSpPr>
            <a:spLocks noChangeArrowheads="1"/>
          </p:cNvSpPr>
          <p:nvPr/>
        </p:nvSpPr>
        <p:spPr bwMode="auto">
          <a:xfrm>
            <a:off x="2606675" y="1641475"/>
            <a:ext cx="33147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FFF6DB"/>
                </a:solidFill>
                <a:latin typeface="Arial" panose="020B0604020202020204" pitchFamily="34" charset="0"/>
                <a:ea typeface="+mn-ea"/>
                <a:cs typeface="Arial" panose="020B0604020202020204" pitchFamily="34" charset="0"/>
              </a:rPr>
              <a:t>يوسف</a:t>
            </a:r>
            <a:endParaRPr lang="en-US" sz="3600" b="1" dirty="0">
              <a:solidFill>
                <a:srgbClr val="FFF6DB"/>
              </a:solidFill>
              <a:latin typeface="Arial" panose="020B0604020202020204" pitchFamily="34" charset="0"/>
              <a:ea typeface="+mn-ea"/>
              <a:cs typeface="Arial" panose="020B0604020202020204" pitchFamily="34" charset="0"/>
            </a:endParaRPr>
          </a:p>
        </p:txBody>
      </p:sp>
      <p:sp>
        <p:nvSpPr>
          <p:cNvPr id="49158" name="Rectangle 6"/>
          <p:cNvSpPr>
            <a:spLocks noChangeArrowheads="1"/>
          </p:cNvSpPr>
          <p:nvPr/>
        </p:nvSpPr>
        <p:spPr bwMode="auto">
          <a:xfrm>
            <a:off x="2957513" y="2197100"/>
            <a:ext cx="32258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FFF6DB"/>
                </a:solidFill>
                <a:latin typeface="Arial" panose="020B0604020202020204" pitchFamily="34" charset="0"/>
                <a:ea typeface="+mn-ea"/>
                <a:cs typeface="Arial" panose="020B0604020202020204" pitchFamily="34" charset="0"/>
              </a:rPr>
              <a:t>موسى</a:t>
            </a:r>
            <a:endParaRPr lang="en-US" sz="3600" b="1" dirty="0">
              <a:solidFill>
                <a:srgbClr val="FFF6DB"/>
              </a:solidFill>
              <a:latin typeface="Arial" panose="020B0604020202020204" pitchFamily="34" charset="0"/>
              <a:ea typeface="+mn-ea"/>
              <a:cs typeface="Arial" panose="020B0604020202020204" pitchFamily="34" charset="0"/>
            </a:endParaRPr>
          </a:p>
        </p:txBody>
      </p:sp>
      <p:sp>
        <p:nvSpPr>
          <p:cNvPr id="49159" name="Rectangle 7"/>
          <p:cNvSpPr>
            <a:spLocks noChangeArrowheads="1"/>
          </p:cNvSpPr>
          <p:nvPr/>
        </p:nvSpPr>
        <p:spPr bwMode="auto">
          <a:xfrm>
            <a:off x="3108325" y="2744788"/>
            <a:ext cx="33686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FFF6DB"/>
                </a:solidFill>
                <a:latin typeface="Arial" panose="020B0604020202020204" pitchFamily="34" charset="0"/>
                <a:ea typeface="+mn-ea"/>
                <a:cs typeface="Arial" panose="020B0604020202020204" pitchFamily="34" charset="0"/>
              </a:rPr>
              <a:t>يشوع</a:t>
            </a:r>
            <a:endParaRPr lang="en-US" sz="3600" b="1" dirty="0">
              <a:solidFill>
                <a:srgbClr val="FFF6DB"/>
              </a:solidFill>
              <a:latin typeface="Arial" panose="020B0604020202020204" pitchFamily="34" charset="0"/>
              <a:ea typeface="+mn-ea"/>
              <a:cs typeface="Arial" panose="020B0604020202020204" pitchFamily="34" charset="0"/>
            </a:endParaRPr>
          </a:p>
        </p:txBody>
      </p:sp>
      <p:sp>
        <p:nvSpPr>
          <p:cNvPr id="49160" name="Rectangle 8"/>
          <p:cNvSpPr>
            <a:spLocks noChangeArrowheads="1"/>
          </p:cNvSpPr>
          <p:nvPr/>
        </p:nvSpPr>
        <p:spPr bwMode="auto">
          <a:xfrm>
            <a:off x="3373438" y="3298825"/>
            <a:ext cx="39703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00FF00"/>
                </a:solidFill>
                <a:latin typeface="Arial" panose="020B0604020202020204" pitchFamily="34" charset="0"/>
                <a:ea typeface="+mn-ea"/>
                <a:cs typeface="Arial" panose="020B0604020202020204" pitchFamily="34" charset="0"/>
              </a:rPr>
              <a:t>الفوضى</a:t>
            </a:r>
            <a:endParaRPr lang="en-US" sz="3600" b="1" dirty="0">
              <a:solidFill>
                <a:srgbClr val="00FF00"/>
              </a:solidFill>
              <a:latin typeface="Arial" panose="020B0604020202020204" pitchFamily="34" charset="0"/>
              <a:ea typeface="+mn-ea"/>
              <a:cs typeface="Arial" panose="020B0604020202020204" pitchFamily="34" charset="0"/>
            </a:endParaRPr>
          </a:p>
        </p:txBody>
      </p:sp>
      <p:sp>
        <p:nvSpPr>
          <p:cNvPr id="49161" name="Rectangle 9"/>
          <p:cNvSpPr>
            <a:spLocks noChangeArrowheads="1"/>
          </p:cNvSpPr>
          <p:nvPr/>
        </p:nvSpPr>
        <p:spPr bwMode="auto">
          <a:xfrm>
            <a:off x="3579813" y="3852863"/>
            <a:ext cx="37084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00FF00"/>
                </a:solidFill>
                <a:latin typeface="Arial" panose="020B0604020202020204" pitchFamily="34" charset="0"/>
                <a:ea typeface="+mn-ea"/>
                <a:cs typeface="Arial" panose="020B0604020202020204" pitchFamily="34" charset="0"/>
              </a:rPr>
              <a:t>الملكية</a:t>
            </a:r>
            <a:endParaRPr lang="en-US" sz="3600" b="1" dirty="0">
              <a:solidFill>
                <a:srgbClr val="00FF00"/>
              </a:solidFill>
              <a:latin typeface="Arial" panose="020B0604020202020204" pitchFamily="34" charset="0"/>
              <a:ea typeface="+mn-ea"/>
              <a:cs typeface="Arial" panose="020B0604020202020204" pitchFamily="34" charset="0"/>
            </a:endParaRPr>
          </a:p>
        </p:txBody>
      </p:sp>
      <p:sp>
        <p:nvSpPr>
          <p:cNvPr id="49162" name="Rectangle 10"/>
          <p:cNvSpPr>
            <a:spLocks noChangeArrowheads="1"/>
          </p:cNvSpPr>
          <p:nvPr/>
        </p:nvSpPr>
        <p:spPr bwMode="auto">
          <a:xfrm>
            <a:off x="3783013" y="4406900"/>
            <a:ext cx="41275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dirty="0">
                <a:solidFill>
                  <a:srgbClr val="00FF00"/>
                </a:solidFill>
                <a:latin typeface="Arial" panose="020B0604020202020204" pitchFamily="34" charset="0"/>
                <a:ea typeface="+mn-ea"/>
                <a:cs typeface="Arial" panose="020B0604020202020204" pitchFamily="34" charset="0"/>
              </a:rPr>
              <a:t>السبي</a:t>
            </a:r>
            <a:endParaRPr lang="en-US" sz="3600" b="1" dirty="0">
              <a:solidFill>
                <a:srgbClr val="00FF00"/>
              </a:solidFill>
              <a:latin typeface="Arial" panose="020B0604020202020204" pitchFamily="34" charset="0"/>
              <a:ea typeface="+mn-ea"/>
              <a:cs typeface="Arial" panose="020B0604020202020204" pitchFamily="34" charset="0"/>
            </a:endParaRPr>
          </a:p>
        </p:txBody>
      </p:sp>
      <p:sp>
        <p:nvSpPr>
          <p:cNvPr id="49163" name="Rectangle 11"/>
          <p:cNvSpPr>
            <a:spLocks noChangeArrowheads="1"/>
          </p:cNvSpPr>
          <p:nvPr/>
        </p:nvSpPr>
        <p:spPr bwMode="auto">
          <a:xfrm>
            <a:off x="4040188" y="4960938"/>
            <a:ext cx="35131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r>
              <a:rPr lang="ar-JO" sz="3600" b="1" dirty="0">
                <a:solidFill>
                  <a:srgbClr val="F6FE0A"/>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rPr>
              <a:t>الصمت</a:t>
            </a:r>
            <a:endParaRPr lang="en-US" sz="3600" b="1" dirty="0">
              <a:solidFill>
                <a:srgbClr val="F6FE0A"/>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49164" name="Rectangle 12"/>
          <p:cNvSpPr>
            <a:spLocks noChangeArrowheads="1"/>
          </p:cNvSpPr>
          <p:nvPr/>
        </p:nvSpPr>
        <p:spPr bwMode="auto">
          <a:xfrm>
            <a:off x="4348163" y="5514975"/>
            <a:ext cx="3321050" cy="643766"/>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r>
              <a:rPr lang="ar-JO" sz="3600" b="1" dirty="0">
                <a:solidFill>
                  <a:srgbClr val="FFF6DB"/>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rPr>
              <a:t>يسوع</a:t>
            </a:r>
            <a:endParaRPr lang="en-US" sz="3600" b="1" dirty="0">
              <a:solidFill>
                <a:srgbClr val="FFF6DB"/>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49165" name="Rectangle 1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2186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2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69" y="1428750"/>
            <a:ext cx="2195482" cy="1709738"/>
            <a:chOff x="1512" y="1397"/>
            <a:chExt cx="2748"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5" name="Rectangle 11"/>
            <p:cNvSpPr>
              <a:spLocks noChangeArrowheads="1"/>
            </p:cNvSpPr>
            <p:nvPr/>
          </p:nvSpPr>
          <p:spPr bwMode="auto">
            <a:xfrm>
              <a:off x="1731" y="1399"/>
              <a:ext cx="28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الخليقة</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23" name="Rectangle 19"/>
            <p:cNvSpPr>
              <a:spLocks noChangeArrowheads="1"/>
            </p:cNvSpPr>
            <p:nvPr/>
          </p:nvSpPr>
          <p:spPr bwMode="auto">
            <a:xfrm>
              <a:off x="1867" y="1563"/>
              <a:ext cx="28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إبراهيم</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31" name="Rectangle 27"/>
            <p:cNvSpPr>
              <a:spLocks noChangeArrowheads="1"/>
            </p:cNvSpPr>
            <p:nvPr/>
          </p:nvSpPr>
          <p:spPr bwMode="auto">
            <a:xfrm>
              <a:off x="2010" y="1736"/>
              <a:ext cx="26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يوسف</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37" name="Rectangle 33"/>
            <p:cNvSpPr>
              <a:spLocks noChangeArrowheads="1"/>
            </p:cNvSpPr>
            <p:nvPr/>
          </p:nvSpPr>
          <p:spPr bwMode="auto">
            <a:xfrm>
              <a:off x="2203" y="1894"/>
              <a:ext cx="261"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موسى</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43" name="Rectangle 39"/>
            <p:cNvSpPr>
              <a:spLocks noChangeArrowheads="1"/>
            </p:cNvSpPr>
            <p:nvPr/>
          </p:nvSpPr>
          <p:spPr bwMode="auto">
            <a:xfrm>
              <a:off x="2340" y="2071"/>
              <a:ext cx="241"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يشوع</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48" name="Rectangle 44"/>
            <p:cNvSpPr>
              <a:spLocks noChangeArrowheads="1"/>
            </p:cNvSpPr>
            <p:nvPr/>
          </p:nvSpPr>
          <p:spPr bwMode="auto">
            <a:xfrm>
              <a:off x="2431" y="2235"/>
              <a:ext cx="32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الفوضى</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53" name="Rectangle 49"/>
            <p:cNvSpPr>
              <a:spLocks noChangeArrowheads="1"/>
            </p:cNvSpPr>
            <p:nvPr/>
          </p:nvSpPr>
          <p:spPr bwMode="auto">
            <a:xfrm>
              <a:off x="2616" y="2416"/>
              <a:ext cx="27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الملكية</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58" name="Rectangle 54"/>
            <p:cNvSpPr>
              <a:spLocks noChangeArrowheads="1"/>
            </p:cNvSpPr>
            <p:nvPr/>
          </p:nvSpPr>
          <p:spPr bwMode="auto">
            <a:xfrm>
              <a:off x="2757" y="2590"/>
              <a:ext cx="24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السبي</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64" name="Rectangle 60"/>
            <p:cNvSpPr>
              <a:spLocks noChangeArrowheads="1"/>
            </p:cNvSpPr>
            <p:nvPr/>
          </p:nvSpPr>
          <p:spPr bwMode="auto">
            <a:xfrm>
              <a:off x="2908" y="2778"/>
              <a:ext cx="29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الصمت</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24037" name="Group 66"/>
            <p:cNvGrpSpPr>
              <a:grpSpLocks/>
            </p:cNvGrpSpPr>
            <p:nvPr/>
          </p:nvGrpSpPr>
          <p:grpSpPr bwMode="auto">
            <a:xfrm>
              <a:off x="3014" y="2963"/>
              <a:ext cx="399" cy="176"/>
              <a:chOff x="3102" y="3099"/>
              <a:chExt cx="399" cy="176"/>
            </a:xfrm>
          </p:grpSpPr>
          <p:sp>
            <p:nvSpPr>
              <p:cNvPr id="226371" name="Rectangle 67"/>
              <p:cNvSpPr>
                <a:spLocks noChangeArrowheads="1"/>
              </p:cNvSpPr>
              <p:nvPr/>
            </p:nvSpPr>
            <p:spPr bwMode="auto">
              <a:xfrm>
                <a:off x="3102" y="3112"/>
                <a:ext cx="108" cy="163"/>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Arial" panose="020B0604020202020204" pitchFamily="34" charset="0"/>
                    <a:cs typeface="Arial" panose="020B0604020202020204" pitchFamily="34" charset="0"/>
                  </a:rPr>
                  <a:t>   </a:t>
                </a:r>
                <a:endParaRPr lang="en-US" sz="800" b="1">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26372" name="Rectangle 68"/>
              <p:cNvSpPr>
                <a:spLocks noChangeArrowheads="1"/>
              </p:cNvSpPr>
              <p:nvPr/>
            </p:nvSpPr>
            <p:spPr bwMode="auto">
              <a:xfrm>
                <a:off x="3260" y="3099"/>
                <a:ext cx="241" cy="163"/>
              </a:xfrm>
              <a:prstGeom prst="rect">
                <a:avLst/>
              </a:prstGeom>
              <a:noFill/>
              <a:ln w="9525">
                <a:noFill/>
                <a:miter lim="800000"/>
                <a:headEnd/>
                <a:tailEnd/>
              </a:ln>
            </p:spPr>
            <p:txBody>
              <a:bodyPr wrap="none" lIns="0" tIns="0" rIns="0" bIns="0">
                <a:spAutoFit/>
              </a:bodyPr>
              <a:lstStyle/>
              <a:p>
                <a:pPr>
                  <a:defRPr/>
                </a:pPr>
                <a:r>
                  <a:rPr lang="ar-JO" sz="800" b="1" dirty="0">
                    <a:solidFill>
                      <a:schemeClr val="accent1">
                        <a:lumMod val="75000"/>
                      </a:schemeClr>
                    </a:solidFill>
                    <a:latin typeface="Arial" panose="020B0604020202020204" pitchFamily="34" charset="0"/>
                    <a:cs typeface="Arial" panose="020B0604020202020204" pitchFamily="34" charset="0"/>
                  </a:rPr>
                  <a:t>يسوع</a:t>
                </a:r>
                <a:endParaRPr lang="en-US" sz="10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4"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80" name="Rectangle 76"/>
            <p:cNvSpPr>
              <a:spLocks noChangeArrowheads="1"/>
            </p:cNvSpPr>
            <p:nvPr/>
          </p:nvSpPr>
          <p:spPr bwMode="auto">
            <a:xfrm>
              <a:off x="2704" y="2078"/>
              <a:ext cx="32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5"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86" name="Rectangle 82"/>
            <p:cNvSpPr>
              <a:spLocks noChangeArrowheads="1"/>
            </p:cNvSpPr>
            <p:nvPr/>
          </p:nvSpPr>
          <p:spPr bwMode="auto">
            <a:xfrm>
              <a:off x="2702" y="2078"/>
              <a:ext cx="327"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إبراهيم</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6"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92" name="Rectangle 88"/>
            <p:cNvSpPr>
              <a:spLocks noChangeArrowheads="1"/>
            </p:cNvSpPr>
            <p:nvPr/>
          </p:nvSpPr>
          <p:spPr bwMode="auto">
            <a:xfrm>
              <a:off x="2714" y="2078"/>
              <a:ext cx="30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يوسف</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7"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98" name="Rectangle 94"/>
            <p:cNvSpPr>
              <a:spLocks noChangeArrowheads="1"/>
            </p:cNvSpPr>
            <p:nvPr/>
          </p:nvSpPr>
          <p:spPr bwMode="auto">
            <a:xfrm>
              <a:off x="2718" y="2078"/>
              <a:ext cx="296"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موسى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8"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04" name="Rectangle 100"/>
            <p:cNvSpPr>
              <a:spLocks noChangeArrowheads="1"/>
            </p:cNvSpPr>
            <p:nvPr/>
          </p:nvSpPr>
          <p:spPr bwMode="auto">
            <a:xfrm>
              <a:off x="2730" y="2078"/>
              <a:ext cx="27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يشوع</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9" name="Group 102"/>
          <p:cNvGrpSpPr>
            <a:grpSpLocks/>
          </p:cNvGrpSpPr>
          <p:nvPr/>
        </p:nvGrpSpPr>
        <p:grpSpPr bwMode="auto">
          <a:xfrm>
            <a:off x="3435350" y="2851150"/>
            <a:ext cx="2763838" cy="1343025"/>
            <a:chOff x="2412" y="2052"/>
            <a:chExt cx="174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10" name="Rectangle 106"/>
            <p:cNvSpPr>
              <a:spLocks noChangeArrowheads="1"/>
            </p:cNvSpPr>
            <p:nvPr/>
          </p:nvSpPr>
          <p:spPr bwMode="auto">
            <a:xfrm>
              <a:off x="2680" y="2078"/>
              <a:ext cx="37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الفوضى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0" name="Group 108"/>
          <p:cNvGrpSpPr>
            <a:grpSpLocks/>
          </p:cNvGrpSpPr>
          <p:nvPr/>
        </p:nvGrpSpPr>
        <p:grpSpPr bwMode="auto">
          <a:xfrm>
            <a:off x="3727450" y="3168650"/>
            <a:ext cx="2763838" cy="1343025"/>
            <a:chOff x="2412" y="2052"/>
            <a:chExt cx="1741"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16" name="Rectangle 112"/>
            <p:cNvSpPr>
              <a:spLocks noChangeArrowheads="1"/>
            </p:cNvSpPr>
            <p:nvPr/>
          </p:nvSpPr>
          <p:spPr bwMode="auto">
            <a:xfrm>
              <a:off x="2709" y="2078"/>
              <a:ext cx="31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الملكية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1" name="Group 114"/>
          <p:cNvGrpSpPr>
            <a:grpSpLocks/>
          </p:cNvGrpSpPr>
          <p:nvPr/>
        </p:nvGrpSpPr>
        <p:grpSpPr bwMode="auto">
          <a:xfrm>
            <a:off x="3968750" y="3524250"/>
            <a:ext cx="2763838" cy="1343025"/>
            <a:chOff x="2412" y="2052"/>
            <a:chExt cx="1741"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22" name="Rectangle 118"/>
            <p:cNvSpPr>
              <a:spLocks noChangeArrowheads="1"/>
            </p:cNvSpPr>
            <p:nvPr/>
          </p:nvSpPr>
          <p:spPr bwMode="auto">
            <a:xfrm>
              <a:off x="2727" y="2078"/>
              <a:ext cx="279"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السبي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2" name="Group 120"/>
          <p:cNvGrpSpPr>
            <a:grpSpLocks/>
          </p:cNvGrpSpPr>
          <p:nvPr/>
        </p:nvGrpSpPr>
        <p:grpSpPr bwMode="auto">
          <a:xfrm>
            <a:off x="4273550" y="3859213"/>
            <a:ext cx="2760663" cy="1333500"/>
            <a:chOff x="2652" y="2271"/>
            <a:chExt cx="1739" cy="840"/>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34"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28" name="Rectangle 124"/>
            <p:cNvSpPr>
              <a:spLocks noChangeArrowheads="1"/>
            </p:cNvSpPr>
            <p:nvPr/>
          </p:nvSpPr>
          <p:spPr bwMode="auto">
            <a:xfrm>
              <a:off x="2968" y="2298"/>
              <a:ext cx="33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الصمت</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23928" name="Group 129"/>
            <p:cNvGrpSpPr>
              <a:grpSpLocks/>
            </p:cNvGrpSpPr>
            <p:nvPr/>
          </p:nvGrpSpPr>
          <p:grpSpPr bwMode="auto">
            <a:xfrm>
              <a:off x="4059" y="130"/>
              <a:ext cx="596" cy="284"/>
              <a:chOff x="3084" y="3101"/>
              <a:chExt cx="467"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Arial" panose="020B0604020202020204" pitchFamily="34" charset="0"/>
                    <a:cs typeface="Arial" panose="020B0604020202020204" pitchFamily="34" charset="0"/>
                  </a:rPr>
                  <a:t>   </a:t>
                </a:r>
                <a:endParaRPr lang="en-US" sz="4000" b="1">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26435" name="Rectangle 131"/>
              <p:cNvSpPr>
                <a:spLocks noChangeArrowheads="1"/>
              </p:cNvSpPr>
              <p:nvPr/>
            </p:nvSpPr>
            <p:spPr bwMode="auto">
              <a:xfrm>
                <a:off x="3207" y="3101"/>
                <a:ext cx="344" cy="233"/>
              </a:xfrm>
              <a:prstGeom prst="rect">
                <a:avLst/>
              </a:prstGeom>
              <a:solidFill>
                <a:schemeClr val="tx2"/>
              </a:solidFill>
              <a:ln w="9525">
                <a:noFill/>
                <a:miter lim="800000"/>
                <a:headEnd/>
                <a:tailEnd/>
              </a:ln>
            </p:spPr>
            <p:txBody>
              <a:bodyPr wrap="none" lIns="0" tIns="0" rIns="0" bIns="0">
                <a:spAutoFit/>
              </a:bodyPr>
              <a:lstStyle/>
              <a:p>
                <a:pPr>
                  <a:defRPr/>
                </a:pPr>
                <a:r>
                  <a:rPr lang="ar-JO" sz="2900" b="1" dirty="0">
                    <a:solidFill>
                      <a:srgbClr val="790015"/>
                    </a:solidFill>
                    <a:latin typeface="Arial" panose="020B0604020202020204" pitchFamily="34" charset="0"/>
                    <a:cs typeface="Arial" panose="020B0604020202020204" pitchFamily="34" charset="0"/>
                  </a:rPr>
                  <a:t>يسوع</a:t>
                </a:r>
                <a:endParaRPr lang="en-US" sz="4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11</a:t>
            </a:r>
          </a:p>
        </p:txBody>
      </p:sp>
      <p:sp>
        <p:nvSpPr>
          <p:cNvPr id="3" name="Title 2"/>
          <p:cNvSpPr>
            <a:spLocks noGrp="1"/>
          </p:cNvSpPr>
          <p:nvPr>
            <p:ph type="title" idx="4294967295"/>
          </p:nvPr>
        </p:nvSpPr>
        <p:spPr>
          <a:xfrm>
            <a:off x="1679816" y="295344"/>
            <a:ext cx="5663731" cy="707886"/>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ar-JO" sz="4000" b="1" kern="1200" dirty="0">
                <a:solidFill>
                  <a:srgbClr val="DCF210"/>
                </a:solidFill>
                <a:latin typeface="Arial" panose="020B0604020202020204" pitchFamily="34" charset="0"/>
                <a:ea typeface="ＭＳ Ｐゴシック" charset="0"/>
                <a:cs typeface="Arial" panose="020B0604020202020204" pitchFamily="34" charset="0"/>
              </a:rPr>
              <a:t>ملف كتابك المقدس </a:t>
            </a:r>
            <a:r>
              <a:rPr lang="ar-LB" sz="4000" b="1" kern="1200" dirty="0">
                <a:solidFill>
                  <a:srgbClr val="DCF210"/>
                </a:solidFill>
                <a:latin typeface="Arial" panose="020B0604020202020204" pitchFamily="34" charset="0"/>
                <a:ea typeface="ＭＳ Ｐゴシック" charset="0"/>
                <a:cs typeface="Arial" panose="020B0604020202020204" pitchFamily="34" charset="0"/>
              </a:rPr>
              <a:t>الذهني</a:t>
            </a:r>
            <a:r>
              <a:rPr lang="ar-JO" sz="4000" b="1" kern="1200" dirty="0">
                <a:solidFill>
                  <a:srgbClr val="DCF210"/>
                </a:solidFill>
                <a:latin typeface="Arial" panose="020B0604020202020204" pitchFamily="34" charset="0"/>
                <a:ea typeface="ＭＳ Ｐゴシック" charset="0"/>
                <a:cs typeface="Arial" panose="020B0604020202020204" pitchFamily="34" charset="0"/>
              </a:rPr>
              <a:t> الجديد</a:t>
            </a:r>
            <a:endParaRPr lang="en-US" sz="4000" b="1" kern="1200" dirty="0">
              <a:solidFill>
                <a:srgbClr val="DCF210"/>
              </a:solidFill>
              <a:latin typeface="Arial" panose="020B0604020202020204" pitchFamily="34" charset="0"/>
              <a:ea typeface="ＭＳ Ｐゴシック" charset="0"/>
              <a:cs typeface="Arial" panose="020B0604020202020204" pitchFamily="34" charset="0"/>
            </a:endParaRPr>
          </a:p>
        </p:txBody>
      </p:sp>
      <p:sp>
        <p:nvSpPr>
          <p:cNvPr id="139"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11300"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Arial" panose="020B0604020202020204" pitchFamily="34" charset="0"/>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1446" name="Text Box 6"/>
          <p:cNvSpPr txBox="1">
            <a:spLocks noChangeArrowheads="1"/>
          </p:cNvSpPr>
          <p:nvPr/>
        </p:nvSpPr>
        <p:spPr bwMode="auto">
          <a:xfrm>
            <a:off x="8725889" y="89664"/>
            <a:ext cx="255198" cy="400110"/>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Arial" panose="020B0604020202020204" pitchFamily="34" charset="0"/>
                <a:cs typeface="Arial" panose="020B0604020202020204" pitchFamily="34" charset="0"/>
              </a:rPr>
              <a:t> </a:t>
            </a:r>
          </a:p>
        </p:txBody>
      </p:sp>
      <p:sp>
        <p:nvSpPr>
          <p:cNvPr id="61447"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latin typeface="Arial" panose="020B0604020202020204" pitchFamily="34" charset="0"/>
              <a:cs typeface="Arial" panose="020B0604020202020204" pitchFamily="34" charset="0"/>
            </a:endParaRPr>
          </a:p>
        </p:txBody>
      </p:sp>
      <p:sp>
        <p:nvSpPr>
          <p:cNvPr id="61448" name="Text Box 8"/>
          <p:cNvSpPr txBox="1">
            <a:spLocks noChangeArrowheads="1"/>
          </p:cNvSpPr>
          <p:nvPr/>
        </p:nvSpPr>
        <p:spPr bwMode="auto">
          <a:xfrm>
            <a:off x="80851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latin typeface="Arial" panose="020B0604020202020204" pitchFamily="34" charset="0"/>
                <a:cs typeface="Arial" panose="020B0604020202020204" pitchFamily="34" charset="0"/>
              </a:rPr>
              <a:t>60</a:t>
            </a:r>
          </a:p>
        </p:txBody>
      </p:sp>
      <p:sp>
        <p:nvSpPr>
          <p:cNvPr id="61450" name="Rectangle 10"/>
          <p:cNvSpPr>
            <a:spLocks noChangeArrowheads="1"/>
          </p:cNvSpPr>
          <p:nvPr/>
        </p:nvSpPr>
        <p:spPr bwMode="auto">
          <a:xfrm>
            <a:off x="655638" y="1641475"/>
            <a:ext cx="7759700" cy="4618038"/>
          </a:xfrm>
          <a:prstGeom prst="rect">
            <a:avLst/>
          </a:prstGeom>
          <a:solidFill>
            <a:srgbClr val="251C3B"/>
          </a:solidFill>
          <a:ln>
            <a:noFill/>
          </a:ln>
        </p:spPr>
        <p:txBody>
          <a:bodyPr wrap="none" anchor="ctr"/>
          <a:lstStyle/>
          <a:p>
            <a:pPr>
              <a:defRPr/>
            </a:pPr>
            <a:endParaRPr lang="fr-FR">
              <a:latin typeface="Arial" panose="020B0604020202020204" pitchFamily="34" charset="0"/>
              <a:cs typeface="Arial" panose="020B0604020202020204" pitchFamily="34" charset="0"/>
            </a:endParaRPr>
          </a:p>
        </p:txBody>
      </p:sp>
      <p:sp>
        <p:nvSpPr>
          <p:cNvPr id="125962" name="TextBox 10"/>
          <p:cNvSpPr txBox="1">
            <a:spLocks noChangeArrowheads="1"/>
          </p:cNvSpPr>
          <p:nvPr/>
        </p:nvSpPr>
        <p:spPr bwMode="auto">
          <a:xfrm>
            <a:off x="3848669" y="933450"/>
            <a:ext cx="1378423" cy="523220"/>
          </a:xfrm>
          <a:prstGeom prst="rect">
            <a:avLst/>
          </a:prstGeom>
          <a:solidFill>
            <a:srgbClr val="F3774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800" b="1" dirty="0">
                <a:solidFill>
                  <a:schemeClr val="bg2"/>
                </a:solidFill>
                <a:latin typeface="Arial" panose="020B0604020202020204" pitchFamily="34" charset="0"/>
                <a:cs typeface="Arial" panose="020B0604020202020204" pitchFamily="34" charset="0"/>
              </a:rPr>
              <a:t>الخليقة</a:t>
            </a:r>
            <a:endParaRPr lang="en-US" sz="2800" b="1" dirty="0">
              <a:solidFill>
                <a:schemeClr val="bg2"/>
              </a:solidFill>
              <a:latin typeface="Arial" panose="020B0604020202020204" pitchFamily="34" charset="0"/>
              <a:cs typeface="Arial" panose="020B0604020202020204" pitchFamily="34" charset="0"/>
            </a:endParaRP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2470"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2471"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2472"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61</a:t>
            </a:r>
          </a:p>
        </p:txBody>
      </p:sp>
      <p:sp>
        <p:nvSpPr>
          <p:cNvPr id="62474" name="Rectangle 10"/>
          <p:cNvSpPr>
            <a:spLocks noChangeArrowheads="1"/>
          </p:cNvSpPr>
          <p:nvPr/>
        </p:nvSpPr>
        <p:spPr bwMode="auto">
          <a:xfrm>
            <a:off x="641350" y="2808288"/>
            <a:ext cx="7839075" cy="3463925"/>
          </a:xfrm>
          <a:prstGeom prst="rect">
            <a:avLst/>
          </a:prstGeom>
          <a:solidFill>
            <a:srgbClr val="251C3B"/>
          </a:solidFill>
          <a:ln>
            <a:noFill/>
          </a:ln>
        </p:spPr>
        <p:txBody>
          <a:bodyPr wrap="none" anchor="ctr"/>
          <a:lstStyle/>
          <a:p>
            <a:pPr>
              <a:defRPr/>
            </a:pPr>
            <a:endParaRPr lang="fr-FR">
              <a:cs typeface="+mn-cs"/>
            </a:endParaRPr>
          </a:p>
        </p:txBody>
      </p:sp>
      <p:sp>
        <p:nvSpPr>
          <p:cNvPr id="126986" name="TextBox 10"/>
          <p:cNvSpPr txBox="1">
            <a:spLocks noChangeArrowheads="1"/>
          </p:cNvSpPr>
          <p:nvPr/>
        </p:nvSpPr>
        <p:spPr bwMode="auto">
          <a:xfrm>
            <a:off x="3875965" y="933450"/>
            <a:ext cx="1296536" cy="461665"/>
          </a:xfrm>
          <a:prstGeom prst="rect">
            <a:avLst/>
          </a:prstGeom>
          <a:solidFill>
            <a:srgbClr val="F2764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a:solidFill>
                  <a:schemeClr val="bg2"/>
                </a:solidFill>
                <a:latin typeface="Arial" panose="020B0604020202020204" pitchFamily="34" charset="0"/>
                <a:cs typeface="Arial" panose="020B0604020202020204" pitchFamily="34" charset="0"/>
              </a:rPr>
              <a:t>الخليقة</a:t>
            </a:r>
            <a:endParaRPr lang="en-US" sz="2400" b="1" dirty="0">
              <a:solidFill>
                <a:schemeClr val="bg2"/>
              </a:solidFill>
              <a:latin typeface="Arial" panose="020B0604020202020204" pitchFamily="34" charset="0"/>
              <a:cs typeface="Arial" panose="020B0604020202020204" pitchFamily="34" charset="0"/>
            </a:endParaRPr>
          </a:p>
        </p:txBody>
      </p:sp>
      <p:sp>
        <p:nvSpPr>
          <p:cNvPr id="126987" name="TextBox 11"/>
          <p:cNvSpPr txBox="1">
            <a:spLocks noChangeArrowheads="1"/>
          </p:cNvSpPr>
          <p:nvPr/>
        </p:nvSpPr>
        <p:spPr bwMode="auto">
          <a:xfrm>
            <a:off x="3875965" y="1872091"/>
            <a:ext cx="1296536" cy="830997"/>
          </a:xfrm>
          <a:prstGeom prst="rect">
            <a:avLst/>
          </a:prstGeom>
          <a:solidFill>
            <a:srgbClr val="FFB470"/>
          </a:solidFill>
          <a:ln w="63500">
            <a:solidFill>
              <a:schemeClr val="bg2"/>
            </a:solid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dirty="0">
                <a:ln cmpd="sng">
                  <a:solidFill>
                    <a:schemeClr val="bg2"/>
                  </a:solidFill>
                </a:ln>
                <a:solidFill>
                  <a:schemeClr val="bg2"/>
                </a:solidFill>
              </a:rPr>
              <a:t>4</a:t>
            </a:r>
            <a:br>
              <a:rPr lang="en-US" sz="2400" dirty="0">
                <a:ln cmpd="sng">
                  <a:solidFill>
                    <a:schemeClr val="bg2"/>
                  </a:solidFill>
                </a:ln>
                <a:solidFill>
                  <a:schemeClr val="bg2"/>
                </a:solidFill>
              </a:rPr>
            </a:br>
            <a:r>
              <a:rPr lang="ar-JO" sz="2400" dirty="0">
                <a:ln cmpd="sng">
                  <a:solidFill>
                    <a:schemeClr val="bg2"/>
                  </a:solidFill>
                </a:ln>
                <a:solidFill>
                  <a:schemeClr val="bg2"/>
                </a:solidFill>
              </a:rPr>
              <a:t> شخصيات</a:t>
            </a:r>
            <a:endParaRPr lang="en-US" sz="2400" dirty="0">
              <a:ln cmpd="sng">
                <a:solidFill>
                  <a:schemeClr val="bg2"/>
                </a:solidFill>
              </a:ln>
              <a:solidFill>
                <a:schemeClr val="bg2"/>
              </a:solidFill>
            </a:endParaRPr>
          </a:p>
        </p:txBody>
      </p:sp>
      <p:sp>
        <p:nvSpPr>
          <p:cNvPr id="13"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3494" name="Text Box 1030"/>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3495" name="Text Box 1031"/>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3496" name="Text Box 1032"/>
          <p:cNvSpPr txBox="1">
            <a:spLocks noChangeArrowheads="1"/>
          </p:cNvSpPr>
          <p:nvPr/>
        </p:nvSpPr>
        <p:spPr bwMode="auto">
          <a:xfrm>
            <a:off x="8097838" y="6523038"/>
            <a:ext cx="327025" cy="247650"/>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62</a:t>
            </a:r>
          </a:p>
        </p:txBody>
      </p:sp>
      <p:sp>
        <p:nvSpPr>
          <p:cNvPr id="63498" name="Rectangle 1034"/>
          <p:cNvSpPr>
            <a:spLocks noChangeArrowheads="1"/>
          </p:cNvSpPr>
          <p:nvPr/>
        </p:nvSpPr>
        <p:spPr bwMode="auto">
          <a:xfrm>
            <a:off x="654050" y="4219575"/>
            <a:ext cx="7812088" cy="2079625"/>
          </a:xfrm>
          <a:prstGeom prst="rect">
            <a:avLst/>
          </a:prstGeom>
          <a:solidFill>
            <a:srgbClr val="251C3B"/>
          </a:solidFill>
          <a:ln>
            <a:noFill/>
          </a:ln>
        </p:spPr>
        <p:txBody>
          <a:bodyPr wrap="none" anchor="ctr"/>
          <a:lstStyle/>
          <a:p>
            <a:pPr>
              <a:defRPr/>
            </a:pPr>
            <a:endParaRPr lang="fr-FR">
              <a:cs typeface="+mn-cs"/>
            </a:endParaRPr>
          </a:p>
        </p:txBody>
      </p:sp>
      <p:sp>
        <p:nvSpPr>
          <p:cNvPr id="128010" name="TextBox 10"/>
          <p:cNvSpPr txBox="1">
            <a:spLocks noChangeArrowheads="1"/>
          </p:cNvSpPr>
          <p:nvPr/>
        </p:nvSpPr>
        <p:spPr bwMode="auto">
          <a:xfrm>
            <a:off x="3925889" y="933450"/>
            <a:ext cx="1284286" cy="646331"/>
          </a:xfrm>
          <a:prstGeom prst="rect">
            <a:avLst/>
          </a:prstGeom>
          <a:solidFill>
            <a:srgbClr val="F2764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solidFill>
                  <a:schemeClr val="bg2"/>
                </a:solidFill>
              </a:rPr>
              <a:t>الخليقة</a:t>
            </a:r>
            <a:endParaRPr lang="en-US" sz="1800" dirty="0">
              <a:solidFill>
                <a:schemeClr val="bg2"/>
              </a:solidFill>
            </a:endParaRPr>
          </a:p>
          <a:p>
            <a:endParaRPr lang="en-US" sz="1800" dirty="0">
              <a:solidFill>
                <a:schemeClr val="bg2"/>
              </a:solidFill>
            </a:endParaRPr>
          </a:p>
        </p:txBody>
      </p:sp>
      <p:sp>
        <p:nvSpPr>
          <p:cNvPr id="128012" name="TextBox 12"/>
          <p:cNvSpPr txBox="1">
            <a:spLocks noChangeArrowheads="1"/>
          </p:cNvSpPr>
          <p:nvPr/>
        </p:nvSpPr>
        <p:spPr bwMode="auto">
          <a:xfrm>
            <a:off x="3699164" y="3153056"/>
            <a:ext cx="1511010" cy="707886"/>
          </a:xfrm>
          <a:prstGeom prst="rect">
            <a:avLst/>
          </a:prstGeom>
          <a:solidFill>
            <a:schemeClr val="bg1">
              <a:lumMod val="40000"/>
              <a:lumOff val="60000"/>
            </a:schemeClr>
          </a:solidFill>
          <a:ln w="34925">
            <a:noFill/>
          </a:ln>
          <a:effectLst>
            <a:outerShdw blurRad="127000" dist="38100" dir="2700000" algn="ctr">
              <a:srgbClr val="000000">
                <a:alpha val="4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LB" sz="2000" b="1" dirty="0">
                <a:solidFill>
                  <a:schemeClr val="bg2"/>
                </a:solidFill>
                <a:latin typeface="Arial" panose="020B0604020202020204" pitchFamily="34" charset="0"/>
                <a:cs typeface="Arial" panose="020B0604020202020204" pitchFamily="34" charset="0"/>
              </a:rPr>
              <a:t>3</a:t>
            </a:r>
          </a:p>
          <a:p>
            <a:pPr rtl="1"/>
            <a:r>
              <a:rPr lang="ar-LB" sz="2000" b="1" dirty="0">
                <a:solidFill>
                  <a:schemeClr val="bg2"/>
                </a:solidFill>
                <a:latin typeface="Arial" panose="020B0604020202020204" pitchFamily="34" charset="0"/>
                <a:cs typeface="Arial" panose="020B0604020202020204" pitchFamily="34" charset="0"/>
              </a:rPr>
              <a:t>مجتمعات</a:t>
            </a:r>
            <a:endParaRPr lang="en-US" sz="2000" b="1" dirty="0">
              <a:solidFill>
                <a:schemeClr val="bg2"/>
              </a:solidFill>
              <a:latin typeface="Arial" panose="020B0604020202020204" pitchFamily="34" charset="0"/>
              <a:cs typeface="Arial" panose="020B0604020202020204" pitchFamily="34" charset="0"/>
            </a:endParaRPr>
          </a:p>
        </p:txBody>
      </p:sp>
      <p:sp>
        <p:nvSpPr>
          <p:cNvPr id="14" name="TextBox 11">
            <a:extLst>
              <a:ext uri="{FF2B5EF4-FFF2-40B4-BE49-F238E27FC236}">
                <a16:creationId xmlns:a16="http://schemas.microsoft.com/office/drawing/2014/main" id="{1B0D60A4-2573-CE43-84B3-69B3A460AE24}"/>
              </a:ext>
            </a:extLst>
          </p:cNvPr>
          <p:cNvSpPr txBox="1">
            <a:spLocks noChangeArrowheads="1"/>
          </p:cNvSpPr>
          <p:nvPr/>
        </p:nvSpPr>
        <p:spPr bwMode="auto">
          <a:xfrm>
            <a:off x="3875965" y="1969076"/>
            <a:ext cx="1296536" cy="646331"/>
          </a:xfrm>
          <a:prstGeom prst="rect">
            <a:avLst/>
          </a:prstGeom>
          <a:solidFill>
            <a:srgbClr val="FFB470"/>
          </a:solidFill>
          <a:ln w="63500">
            <a:solidFill>
              <a:schemeClr val="bg2"/>
            </a:solid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ln cmpd="sng">
                  <a:solidFill>
                    <a:schemeClr val="bg2"/>
                  </a:solidFill>
                </a:ln>
                <a:solidFill>
                  <a:schemeClr val="bg2"/>
                </a:solidFill>
              </a:rPr>
              <a:t>4</a:t>
            </a:r>
            <a:br>
              <a:rPr lang="en-US" sz="1800" dirty="0">
                <a:ln cmpd="sng">
                  <a:solidFill>
                    <a:schemeClr val="bg2"/>
                  </a:solidFill>
                </a:ln>
                <a:solidFill>
                  <a:schemeClr val="bg2"/>
                </a:solidFill>
              </a:rPr>
            </a:br>
            <a:r>
              <a:rPr lang="ar-JO" sz="1800" dirty="0">
                <a:ln cmpd="sng">
                  <a:solidFill>
                    <a:schemeClr val="bg2"/>
                  </a:solidFill>
                </a:ln>
                <a:solidFill>
                  <a:schemeClr val="bg2"/>
                </a:solidFill>
              </a:rPr>
              <a:t> شخصيات</a:t>
            </a:r>
            <a:endParaRPr lang="en-US" sz="1800" dirty="0">
              <a:ln cmpd="sng">
                <a:solidFill>
                  <a:schemeClr val="bg2"/>
                </a:solidFill>
              </a:ln>
              <a:solidFill>
                <a:schemeClr val="bg2"/>
              </a:solidFill>
            </a:endParaRPr>
          </a:p>
        </p:txBody>
      </p:sp>
      <p:sp>
        <p:nvSpPr>
          <p:cNvPr id="15"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9763" y="546100"/>
            <a:ext cx="7858125" cy="5740400"/>
            <a:chOff x="639763" y="546100"/>
            <a:chExt cx="7858125" cy="5740400"/>
          </a:xfrm>
        </p:grpSpPr>
        <p:pic>
          <p:nvPicPr>
            <p:cNvPr id="129025"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15" name="Picture 2"/>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93178" y="898044"/>
              <a:ext cx="1474449" cy="462761"/>
            </a:xfrm>
            <a:prstGeom prst="rect">
              <a:avLst/>
            </a:prstGeom>
            <a:noFill/>
            <a:ln w="50800">
              <a:noFill/>
              <a:miter lim="800000"/>
              <a:headEnd/>
              <a:tailEnd/>
            </a:ln>
            <a:extLst>
              <a:ext uri="{909E8E84-426E-40dd-AFC4-6F175D3DCCD1}">
                <a14:hiddenFill xmlns="" xmlns:a14="http://schemas.microsoft.com/office/drawing/2010/main">
                  <a:solidFill>
                    <a:srgbClr val="FFFFFF"/>
                  </a:solidFill>
                </a14:hiddenFill>
              </a:ext>
            </a:extLst>
          </p:spPr>
        </p:pic>
      </p:grpSp>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4518"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4519"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4520"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63</a:t>
            </a:r>
          </a:p>
        </p:txBody>
      </p:sp>
      <p:sp>
        <p:nvSpPr>
          <p:cNvPr id="129035" name="TextBox 11"/>
          <p:cNvSpPr txBox="1">
            <a:spLocks noChangeArrowheads="1"/>
          </p:cNvSpPr>
          <p:nvPr/>
        </p:nvSpPr>
        <p:spPr bwMode="auto">
          <a:xfrm>
            <a:off x="3616036" y="3129970"/>
            <a:ext cx="1637736" cy="830997"/>
          </a:xfrm>
          <a:prstGeom prst="rect">
            <a:avLst/>
          </a:prstGeom>
          <a:solidFill>
            <a:srgbClr val="FFB47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chemeClr val="bg2"/>
                </a:solidFill>
              </a:rPr>
              <a:t>3 </a:t>
            </a:r>
          </a:p>
          <a:p>
            <a:r>
              <a:rPr lang="ar-JO" sz="2400" b="1" dirty="0">
                <a:solidFill>
                  <a:schemeClr val="bg2"/>
                </a:solidFill>
                <a:latin typeface="Arial" panose="020B0604020202020204" pitchFamily="34" charset="0"/>
                <a:cs typeface="Arial" panose="020B0604020202020204" pitchFamily="34" charset="0"/>
              </a:rPr>
              <a:t>مجتمعات</a:t>
            </a:r>
            <a:endParaRPr lang="en-US" sz="2400" b="1" dirty="0">
              <a:solidFill>
                <a:schemeClr val="bg2"/>
              </a:solidFill>
              <a:latin typeface="Arial" panose="020B0604020202020204" pitchFamily="34" charset="0"/>
              <a:cs typeface="Arial" panose="020B0604020202020204" pitchFamily="34" charset="0"/>
            </a:endParaRPr>
          </a:p>
        </p:txBody>
      </p:sp>
      <p:sp>
        <p:nvSpPr>
          <p:cNvPr id="129036" name="TextBox 12"/>
          <p:cNvSpPr txBox="1">
            <a:spLocks noChangeArrowheads="1"/>
          </p:cNvSpPr>
          <p:nvPr/>
        </p:nvSpPr>
        <p:spPr bwMode="auto">
          <a:xfrm>
            <a:off x="4712422" y="4559700"/>
            <a:ext cx="1487487" cy="461665"/>
          </a:xfrm>
          <a:prstGeom prst="rect">
            <a:avLst/>
          </a:prstGeom>
          <a:solidFill>
            <a:srgbClr val="FFB47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LB" sz="2400" b="1" dirty="0">
                <a:solidFill>
                  <a:schemeClr val="bg2"/>
                </a:solidFill>
                <a:latin typeface="Arial" panose="020B0604020202020204" pitchFamily="34" charset="0"/>
                <a:cs typeface="Arial" panose="020B0604020202020204" pitchFamily="34" charset="0"/>
              </a:rPr>
              <a:t>الصمت</a:t>
            </a:r>
            <a:endParaRPr lang="en-US" sz="2400" b="1" dirty="0">
              <a:solidFill>
                <a:schemeClr val="bg2"/>
              </a:solidFill>
              <a:latin typeface="Arial" panose="020B0604020202020204" pitchFamily="34" charset="0"/>
              <a:cs typeface="Arial" panose="020B0604020202020204" pitchFamily="34" charset="0"/>
            </a:endParaRPr>
          </a:p>
        </p:txBody>
      </p:sp>
      <p:sp>
        <p:nvSpPr>
          <p:cNvPr id="129037" name="TextBox 13"/>
          <p:cNvSpPr txBox="1">
            <a:spLocks noChangeArrowheads="1"/>
          </p:cNvSpPr>
          <p:nvPr/>
        </p:nvSpPr>
        <p:spPr bwMode="auto">
          <a:xfrm>
            <a:off x="2471665" y="4559699"/>
            <a:ext cx="1487488" cy="461665"/>
          </a:xfrm>
          <a:prstGeom prst="rect">
            <a:avLst/>
          </a:prstGeom>
          <a:solidFill>
            <a:srgbClr val="FFB47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chemeClr val="bg2"/>
                </a:solidFill>
                <a:latin typeface="Arial" panose="020B0604020202020204" pitchFamily="34" charset="0"/>
                <a:cs typeface="Arial" panose="020B0604020202020204" pitchFamily="34" charset="0"/>
              </a:rPr>
              <a:t>يسوع</a:t>
            </a:r>
            <a:endParaRPr lang="en-US" sz="2400" b="1" dirty="0">
              <a:solidFill>
                <a:schemeClr val="bg2"/>
              </a:solidFill>
              <a:latin typeface="Arial" panose="020B0604020202020204" pitchFamily="34" charset="0"/>
              <a:cs typeface="Arial" panose="020B0604020202020204" pitchFamily="34" charset="0"/>
            </a:endParaRPr>
          </a:p>
        </p:txBody>
      </p:sp>
      <p:sp>
        <p:nvSpPr>
          <p:cNvPr id="129033" name="TextBox 9"/>
          <p:cNvSpPr txBox="1">
            <a:spLocks noChangeArrowheads="1"/>
          </p:cNvSpPr>
          <p:nvPr/>
        </p:nvSpPr>
        <p:spPr bwMode="auto">
          <a:xfrm>
            <a:off x="3851275" y="916738"/>
            <a:ext cx="1360488" cy="461665"/>
          </a:xfrm>
          <a:prstGeom prst="rect">
            <a:avLst/>
          </a:prstGeom>
          <a:solidFill>
            <a:srgbClr val="FFB470"/>
          </a:solidFill>
          <a:ln>
            <a:noFill/>
          </a:ln>
        </p:spPr>
        <p:txBody>
          <a:bodyPr>
            <a:spAutoFit/>
          </a:bodyPr>
          <a:lstStyle>
            <a:defPPr>
              <a:defRPr lang="en-US"/>
            </a:defPPr>
            <a:lvl1pPr>
              <a:defRPr sz="1800">
                <a:solidFill>
                  <a:schemeClr val="bg2"/>
                </a:solidFill>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ar-JO" sz="2400" b="1" dirty="0">
                <a:latin typeface="Arial" panose="020B0604020202020204" pitchFamily="34" charset="0"/>
                <a:cs typeface="Arial" panose="020B0604020202020204" pitchFamily="34" charset="0"/>
              </a:rPr>
              <a:t>الخليقة</a:t>
            </a:r>
            <a:endParaRPr lang="en-US" sz="2400" b="1" dirty="0">
              <a:latin typeface="Arial" panose="020B0604020202020204" pitchFamily="34" charset="0"/>
              <a:cs typeface="Arial" panose="020B0604020202020204" pitchFamily="34" charset="0"/>
            </a:endParaRPr>
          </a:p>
        </p:txBody>
      </p:sp>
      <p:sp>
        <p:nvSpPr>
          <p:cNvPr id="17" name="TextBox 11">
            <a:extLst>
              <a:ext uri="{FF2B5EF4-FFF2-40B4-BE49-F238E27FC236}">
                <a16:creationId xmlns:a16="http://schemas.microsoft.com/office/drawing/2014/main" id="{5DFA1D87-3E6E-0D4D-852E-5EAF541B0A3D}"/>
              </a:ext>
            </a:extLst>
          </p:cNvPr>
          <p:cNvSpPr txBox="1">
            <a:spLocks noChangeArrowheads="1"/>
          </p:cNvSpPr>
          <p:nvPr/>
        </p:nvSpPr>
        <p:spPr bwMode="auto">
          <a:xfrm>
            <a:off x="3875965" y="1969076"/>
            <a:ext cx="1296536" cy="646331"/>
          </a:xfrm>
          <a:prstGeom prst="rect">
            <a:avLst/>
          </a:prstGeom>
          <a:solidFill>
            <a:srgbClr val="FFB470"/>
          </a:solidFill>
          <a:ln w="63500">
            <a:solidFill>
              <a:schemeClr val="bg2"/>
            </a:solid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ln cmpd="sng">
                  <a:solidFill>
                    <a:schemeClr val="bg2"/>
                  </a:solidFill>
                </a:ln>
                <a:solidFill>
                  <a:schemeClr val="bg2"/>
                </a:solidFill>
              </a:rPr>
              <a:t>4</a:t>
            </a:r>
            <a:br>
              <a:rPr lang="en-US" sz="1800" dirty="0">
                <a:ln cmpd="sng">
                  <a:solidFill>
                    <a:schemeClr val="bg2"/>
                  </a:solidFill>
                </a:ln>
                <a:solidFill>
                  <a:schemeClr val="bg2"/>
                </a:solidFill>
              </a:rPr>
            </a:br>
            <a:r>
              <a:rPr lang="ar-JO" sz="1800" dirty="0">
                <a:ln cmpd="sng">
                  <a:solidFill>
                    <a:schemeClr val="bg2"/>
                  </a:solidFill>
                </a:ln>
                <a:solidFill>
                  <a:schemeClr val="bg2"/>
                </a:solidFill>
              </a:rPr>
              <a:t> شخصيات</a:t>
            </a:r>
            <a:endParaRPr lang="en-US" sz="1800" dirty="0">
              <a:ln cmpd="sng">
                <a:solidFill>
                  <a:schemeClr val="bg2"/>
                </a:solidFill>
              </a:ln>
              <a:solidFill>
                <a:schemeClr val="bg2"/>
              </a:solidFill>
            </a:endParaRPr>
          </a:p>
        </p:txBody>
      </p:sp>
      <p:sp>
        <p:nvSpPr>
          <p:cNvPr id="18"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ar-JO"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العالم قد تغير</a:t>
            </a:r>
            <a:endPar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841196" y="2403061"/>
            <a:ext cx="3851489" cy="3513137"/>
            <a:chOff x="290" y="1788"/>
            <a:chExt cx="2427" cy="2213"/>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489" y="1790"/>
              <a:ext cx="360" cy="174"/>
            </a:xfrm>
            <a:prstGeom prst="rect">
              <a:avLst/>
            </a:prstGeom>
            <a:noFill/>
            <a:ln w="9525">
              <a:noFill/>
              <a:miter lim="800000"/>
              <a:headEnd/>
              <a:tailEnd/>
            </a:ln>
          </p:spPr>
          <p:txBody>
            <a:bodyPr wrap="squar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624" y="1957"/>
              <a:ext cx="327"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إبراهيم</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772" y="2126"/>
              <a:ext cx="30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يوسف</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98" y="2260"/>
              <a:ext cx="403" cy="174"/>
            </a:xfrm>
            <a:prstGeom prst="rect">
              <a:avLst/>
            </a:prstGeom>
            <a:noFill/>
            <a:ln w="9525">
              <a:noFill/>
              <a:miter lim="800000"/>
              <a:headEnd/>
              <a:tailEnd/>
            </a:ln>
          </p:spPr>
          <p:txBody>
            <a:bodyPr wrap="square" lIns="0" tIns="0" rIns="0" bIns="0">
              <a:spAutoFit/>
            </a:bodyPr>
            <a:lstStyle/>
            <a:p>
              <a:pPr>
                <a:defRPr/>
              </a:pPr>
              <a:r>
                <a:rPr lang="ar-LB" sz="1800" b="1" dirty="0">
                  <a:solidFill>
                    <a:srgbClr val="790015"/>
                  </a:solidFill>
                  <a:latin typeface="Arial" panose="020B0604020202020204" pitchFamily="34" charset="0"/>
                  <a:cs typeface="Arial" panose="020B0604020202020204" pitchFamily="34" charset="0"/>
                </a:rPr>
                <a:t>موسى</a:t>
              </a:r>
              <a:endParaRPr lang="en-US" sz="2800" b="1" dirty="0">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1040" y="2462"/>
              <a:ext cx="39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يشوع</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113" y="2624"/>
              <a:ext cx="49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الفوضى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298" y="2807"/>
              <a:ext cx="434" cy="174"/>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75000"/>
                      <a:lumOff val="25000"/>
                    </a:schemeClr>
                  </a:solidFill>
                  <a:latin typeface="Helvetica" charset="0"/>
                </a:rPr>
                <a:t>   </a:t>
              </a:r>
              <a:r>
                <a:rPr lang="ar-LB" sz="1800" b="1" dirty="0">
                  <a:solidFill>
                    <a:schemeClr val="bg2">
                      <a:lumMod val="75000"/>
                      <a:lumOff val="25000"/>
                    </a:schemeClr>
                  </a:solidFill>
                  <a:latin typeface="Arial" panose="020B0604020202020204" pitchFamily="34" charset="0"/>
                  <a:cs typeface="Arial" panose="020B0604020202020204" pitchFamily="34" charset="0"/>
                </a:rPr>
                <a:t>الملكية</a:t>
              </a:r>
              <a:endParaRPr lang="en-US" sz="2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443" y="2982"/>
              <a:ext cx="39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السبي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648" y="3168"/>
              <a:ext cx="333" cy="174"/>
            </a:xfrm>
            <a:prstGeom prst="rect">
              <a:avLst/>
            </a:prstGeom>
            <a:noFill/>
            <a:ln w="9525">
              <a:noFill/>
              <a:miter lim="800000"/>
              <a:headEnd/>
              <a:tailEnd/>
            </a:ln>
          </p:spPr>
          <p:txBody>
            <a:bodyPr wrap="none" lIns="0" tIns="0" rIns="0" bIns="0">
              <a:spAutoFit/>
            </a:bodyPr>
            <a:lstStyle/>
            <a:p>
              <a:pPr>
                <a:defRPr/>
              </a:pPr>
              <a:r>
                <a:rPr lang="ar-LB" sz="1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الصمت</a:t>
              </a:r>
              <a:endParaRPr lang="en-US" sz="1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68" name="AutoShape 496"/>
            <p:cNvSpPr>
              <a:spLocks noChangeArrowheads="1"/>
            </p:cNvSpPr>
            <p:nvPr/>
          </p:nvSpPr>
          <p:spPr bwMode="auto">
            <a:xfrm>
              <a:off x="1634" y="336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823" y="3476"/>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753" y="3356"/>
              <a:ext cx="534" cy="281"/>
              <a:chOff x="3063" y="3101"/>
              <a:chExt cx="534" cy="281"/>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158" y="3101"/>
                <a:ext cx="439" cy="281"/>
              </a:xfrm>
              <a:prstGeom prst="rect">
                <a:avLst/>
              </a:prstGeom>
              <a:noFill/>
              <a:ln w="9525">
                <a:noFill/>
                <a:miter lim="800000"/>
                <a:headEnd/>
                <a:tailEnd/>
              </a:ln>
            </p:spPr>
            <p:txBody>
              <a:bodyPr wrap="none" lIns="0" tIns="0" rIns="0" bIns="0">
                <a:spAutoFit/>
              </a:bodyPr>
              <a:lstStyle/>
              <a:p>
                <a:pPr>
                  <a:defRPr/>
                </a:pPr>
                <a:r>
                  <a:rPr lang="ar-JO" sz="2900" b="1" dirty="0">
                    <a:solidFill>
                      <a:schemeClr val="bg2">
                        <a:lumMod val="75000"/>
                        <a:lumOff val="25000"/>
                      </a:schemeClr>
                    </a:solidFill>
                    <a:latin typeface="Arial" panose="020B0604020202020204" pitchFamily="34" charset="0"/>
                    <a:cs typeface="Arial" panose="020B0604020202020204" pitchFamily="34" charset="0"/>
                  </a:rPr>
                  <a:t>يسوع</a:t>
                </a:r>
                <a:endParaRPr lang="en-US" sz="40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56486" name="Picture 16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8761" y="4336637"/>
            <a:ext cx="2377787"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844" y="656432"/>
            <a:ext cx="2857500" cy="2857500"/>
          </a:xfrm>
          <a:prstGeom prst="rect">
            <a:avLst/>
          </a:prstGeom>
          <a:gradFill>
            <a:gsLst>
              <a:gs pos="74000">
                <a:schemeClr val="accent3">
                  <a:lumMod val="60000"/>
                  <a:lumOff val="40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6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5723" name="Text Box 11"/>
          <p:cNvSpPr txBox="1">
            <a:spLocks noChangeArrowheads="1"/>
          </p:cNvSpPr>
          <p:nvPr/>
        </p:nvSpPr>
        <p:spPr bwMode="auto">
          <a:xfrm>
            <a:off x="347663" y="986197"/>
            <a:ext cx="8451850" cy="474591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مشروع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ب</a:t>
            </a:r>
            <a:r>
              <a:rPr lang="ar-LB" sz="1600" b="1" dirty="0">
                <a:solidFill>
                  <a:schemeClr val="tx1"/>
                </a:solidFill>
                <a:latin typeface="Arial" panose="020B0604020202020204" pitchFamily="34" charset="0"/>
                <a:ea typeface="+mn-ea"/>
                <a:cs typeface="Arial" panose="020B0604020202020204" pitchFamily="34" charset="0"/>
              </a:rPr>
              <a:t>ال</a:t>
            </a:r>
            <a:r>
              <a:rPr lang="ar-JO" sz="1600" b="1" dirty="0">
                <a:solidFill>
                  <a:schemeClr val="tx1"/>
                </a:solidFill>
                <a:latin typeface="Arial" panose="020B0604020202020204" pitchFamily="34" charset="0"/>
                <a:ea typeface="+mn-ea"/>
                <a:cs typeface="Arial" panose="020B0604020202020204" pitchFamily="34" charset="0"/>
              </a:rPr>
              <a:t>أساس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أ</a:t>
            </a:r>
            <a:r>
              <a:rPr lang="ar-LB" sz="1600" b="1" dirty="0">
                <a:solidFill>
                  <a:schemeClr val="tx1"/>
                </a:solidFill>
                <a:latin typeface="Arial" panose="020B0604020202020204" pitchFamily="34" charset="0"/>
                <a:ea typeface="+mn-ea"/>
                <a:cs typeface="Arial" panose="020B0604020202020204" pitchFamily="34" charset="0"/>
              </a:rPr>
              <a:t>ُن</a:t>
            </a:r>
            <a:r>
              <a:rPr lang="ar-JO" sz="1600" b="1" dirty="0" err="1">
                <a:solidFill>
                  <a:schemeClr val="tx1"/>
                </a:solidFill>
                <a:latin typeface="Arial" panose="020B0604020202020204" pitchFamily="34" charset="0"/>
                <a:ea typeface="+mn-ea"/>
                <a:cs typeface="Arial" panose="020B0604020202020204" pitchFamily="34" charset="0"/>
              </a:rPr>
              <a:t>شأ</a:t>
            </a:r>
            <a:r>
              <a:rPr lang="ar-JO" sz="1600" b="1" dirty="0">
                <a:solidFill>
                  <a:schemeClr val="tx1"/>
                </a:solidFill>
                <a:latin typeface="Arial" panose="020B0604020202020204" pitchFamily="34" charset="0"/>
                <a:ea typeface="+mn-ea"/>
                <a:cs typeface="Arial" panose="020B0604020202020204" pitchFamily="34" charset="0"/>
              </a:rPr>
              <a:t> و طور</a:t>
            </a: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وأنتج من قبل د. جون فرايمان</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حقوق الطبع سنة 2006</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خدمات الكتاب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ب</a:t>
            </a:r>
            <a:r>
              <a:rPr lang="ar-LB" sz="1600" b="1" dirty="0">
                <a:solidFill>
                  <a:schemeClr val="tx1"/>
                </a:solidFill>
                <a:latin typeface="Arial" panose="020B0604020202020204" pitchFamily="34" charset="0"/>
                <a:ea typeface="+mn-ea"/>
                <a:cs typeface="Arial" panose="020B0604020202020204" pitchFamily="34" charset="0"/>
              </a:rPr>
              <a:t>ال</a:t>
            </a:r>
            <a:r>
              <a:rPr lang="ar-JO" sz="1600" b="1" dirty="0">
                <a:solidFill>
                  <a:schemeClr val="tx1"/>
                </a:solidFill>
                <a:latin typeface="Arial" panose="020B0604020202020204" pitchFamily="34" charset="0"/>
                <a:ea typeface="+mn-ea"/>
                <a:cs typeface="Arial" panose="020B0604020202020204" pitchFamily="34" charset="0"/>
              </a:rPr>
              <a:t>أساس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الدولية</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فورت وورث</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تكساس</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الحقوق محفوظة. هذا العمل محمي بقوانين حقوق الطبع في الولايات المتحدة الأمريكية</a:t>
            </a:r>
            <a:r>
              <a:rPr lang="ar-LB" sz="1600" b="1" dirty="0">
                <a:solidFill>
                  <a:schemeClr val="tx1"/>
                </a:solidFill>
                <a:latin typeface="Arial" panose="020B0604020202020204" pitchFamily="34" charset="0"/>
                <a:ea typeface="+mn-ea"/>
                <a:cs typeface="Arial" panose="020B0604020202020204" pitchFamily="34" charset="0"/>
              </a:rPr>
              <a:t>.</a:t>
            </a:r>
            <a:endParaRPr lang="ar-JO"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لا يحق إعادة إنتاج قسم أو </a:t>
            </a:r>
            <a:r>
              <a:rPr lang="ar-LB" sz="1600" b="1" dirty="0">
                <a:solidFill>
                  <a:schemeClr val="tx1"/>
                </a:solidFill>
                <a:latin typeface="Arial" panose="020B0604020202020204" pitchFamily="34" charset="0"/>
                <a:ea typeface="+mn-ea"/>
                <a:cs typeface="Arial" panose="020B0604020202020204" pitchFamily="34" charset="0"/>
              </a:rPr>
              <a:t>فصل</a:t>
            </a:r>
            <a:r>
              <a:rPr lang="ar-JO" sz="1600" b="1" dirty="0">
                <a:solidFill>
                  <a:schemeClr val="tx1"/>
                </a:solidFill>
                <a:latin typeface="Arial" panose="020B0604020202020204" pitchFamily="34" charset="0"/>
                <a:ea typeface="+mn-ea"/>
                <a:cs typeface="Arial" panose="020B0604020202020204" pitchFamily="34" charset="0"/>
              </a:rPr>
              <a:t> منه ب</a:t>
            </a:r>
            <a:r>
              <a:rPr lang="ar-LB" sz="1600" b="1" dirty="0">
                <a:solidFill>
                  <a:schemeClr val="tx1"/>
                </a:solidFill>
                <a:latin typeface="Arial" panose="020B0604020202020204" pitchFamily="34" charset="0"/>
                <a:ea typeface="+mn-ea"/>
                <a:cs typeface="Arial" panose="020B0604020202020204" pitchFamily="34" charset="0"/>
              </a:rPr>
              <a:t>أ</a:t>
            </a:r>
            <a:r>
              <a:rPr lang="ar-JO" sz="1600" b="1" dirty="0">
                <a:solidFill>
                  <a:schemeClr val="tx1"/>
                </a:solidFill>
                <a:latin typeface="Arial" panose="020B0604020202020204" pitchFamily="34" charset="0"/>
                <a:ea typeface="+mn-ea"/>
                <a:cs typeface="Arial" panose="020B0604020202020204" pitchFamily="34" charset="0"/>
              </a:rPr>
              <a:t>ي شكل </a:t>
            </a:r>
            <a:r>
              <a:rPr lang="ar-LB" sz="1600" b="1" dirty="0">
                <a:solidFill>
                  <a:schemeClr val="tx1"/>
                </a:solidFill>
                <a:latin typeface="Arial" panose="020B0604020202020204" pitchFamily="34" charset="0"/>
                <a:ea typeface="+mn-ea"/>
                <a:cs typeface="Arial" panose="020B0604020202020204" pitchFamily="34" charset="0"/>
              </a:rPr>
              <a:t>من الاشكال </a:t>
            </a:r>
            <a:r>
              <a:rPr lang="ar-JO" sz="1600" b="1" dirty="0">
                <a:solidFill>
                  <a:schemeClr val="tx1"/>
                </a:solidFill>
                <a:latin typeface="Arial" panose="020B0604020202020204" pitchFamily="34" charset="0"/>
                <a:ea typeface="+mn-ea"/>
                <a:cs typeface="Arial" panose="020B0604020202020204" pitchFamily="34" charset="0"/>
              </a:rPr>
              <a:t>دون الحصول على إذن مكتوب من المؤلف أو مالك حقوق الطبع</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إلا في حالة اقتباسات مختصرة في مقالات مهمة أو شروحات .</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هذه الأجزاء </a:t>
            </a:r>
            <a:r>
              <a:rPr lang="ar-LB" sz="1600" b="1" dirty="0">
                <a:solidFill>
                  <a:schemeClr val="tx1"/>
                </a:solidFill>
                <a:latin typeface="Arial" panose="020B0604020202020204" pitchFamily="34" charset="0"/>
                <a:ea typeface="+mn-ea"/>
                <a:cs typeface="Arial" panose="020B0604020202020204" pitchFamily="34" charset="0"/>
              </a:rPr>
              <a:t>مُعطى أذن</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باستخدامها</a:t>
            </a:r>
            <a:r>
              <a:rPr lang="ar-JO" sz="1600" b="1" dirty="0">
                <a:solidFill>
                  <a:schemeClr val="tx1"/>
                </a:solidFill>
                <a:latin typeface="Arial" panose="020B0604020202020204" pitchFamily="34" charset="0"/>
                <a:ea typeface="+mn-ea"/>
                <a:cs typeface="Arial" panose="020B0604020202020204" pitchFamily="34" charset="0"/>
              </a:rPr>
              <a:t> داخل النص الذي يعاد إنتاجه بحسب ما يحتاجه الطالب</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هذه الخدمة مديونة للدكتور تود بولن</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كلية </a:t>
            </a:r>
            <a:r>
              <a:rPr lang="ar-LB" sz="1600" b="1" dirty="0">
                <a:solidFill>
                  <a:schemeClr val="tx1"/>
                </a:solidFill>
                <a:latin typeface="Arial" panose="020B0604020202020204" pitchFamily="34" charset="0"/>
                <a:ea typeface="+mn-ea"/>
                <a:cs typeface="Arial" panose="020B0604020202020204" pitchFamily="34" charset="0"/>
              </a:rPr>
              <a:t>المعلم"، </a:t>
            </a:r>
            <a:r>
              <a:rPr lang="ar-JO" sz="1600" b="1" dirty="0">
                <a:solidFill>
                  <a:schemeClr val="tx1"/>
                </a:solidFill>
                <a:latin typeface="Arial" panose="020B0604020202020204" pitchFamily="34" charset="0"/>
                <a:ea typeface="+mn-ea"/>
                <a:cs typeface="Arial" panose="020B0604020202020204" pitchFamily="34" charset="0"/>
              </a:rPr>
              <a:t>أورشليم</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إسرائيل و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المكتبة المصورة لأراضي الكتاب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للسماح </a:t>
            </a:r>
            <a:r>
              <a:rPr lang="ar-LB" sz="1600" b="1" dirty="0">
                <a:solidFill>
                  <a:schemeClr val="tx1"/>
                </a:solidFill>
                <a:latin typeface="Arial" panose="020B0604020202020204" pitchFamily="34" charset="0"/>
                <a:ea typeface="+mn-ea"/>
                <a:cs typeface="Arial" panose="020B0604020202020204" pitchFamily="34" charset="0"/>
              </a:rPr>
              <a:t>لها </a:t>
            </a:r>
            <a:r>
              <a:rPr lang="ar-JO" sz="1600" b="1" dirty="0">
                <a:solidFill>
                  <a:schemeClr val="tx1"/>
                </a:solidFill>
                <a:latin typeface="Arial" panose="020B0604020202020204" pitchFamily="34" charset="0"/>
                <a:ea typeface="+mn-ea"/>
                <a:cs typeface="Arial" panose="020B0604020202020204" pitchFamily="34" charset="0"/>
              </a:rPr>
              <a:t>باستخدام صور</a:t>
            </a:r>
            <a:r>
              <a:rPr lang="ar-LB" sz="1600" b="1" dirty="0">
                <a:solidFill>
                  <a:schemeClr val="tx1"/>
                </a:solidFill>
                <a:latin typeface="Arial" panose="020B0604020202020204" pitchFamily="34" charset="0"/>
                <a:ea typeface="+mn-ea"/>
                <a:cs typeface="Arial" panose="020B0604020202020204" pitchFamily="34" charset="0"/>
              </a:rPr>
              <a:t> كثيرة</a:t>
            </a:r>
            <a:r>
              <a:rPr lang="ar-JO" sz="1600" b="1" dirty="0">
                <a:solidFill>
                  <a:schemeClr val="tx1"/>
                </a:solidFill>
                <a:latin typeface="Arial" panose="020B0604020202020204" pitchFamily="34" charset="0"/>
                <a:ea typeface="+mn-ea"/>
                <a:cs typeface="Arial" panose="020B0604020202020204" pitchFamily="34" charset="0"/>
              </a:rPr>
              <a:t> خلال هذا العمل الإنتاجي</a:t>
            </a:r>
            <a:r>
              <a:rPr lang="ar-LB" sz="1600" b="1" dirty="0">
                <a:solidFill>
                  <a:schemeClr val="tx1"/>
                </a:solidFill>
                <a:latin typeface="Arial" panose="020B0604020202020204" pitchFamily="34" charset="0"/>
                <a:ea typeface="+mn-ea"/>
                <a:cs typeface="Arial" panose="020B0604020202020204" pitchFamily="34" charset="0"/>
              </a:rPr>
              <a:t>. كما إن صور </a:t>
            </a:r>
            <a:r>
              <a:rPr lang="ar-JO" sz="1600" b="1" dirty="0">
                <a:solidFill>
                  <a:schemeClr val="tx1"/>
                </a:solidFill>
                <a:latin typeface="Arial" panose="020B0604020202020204" pitchFamily="34" charset="0"/>
                <a:ea typeface="+mn-ea"/>
                <a:cs typeface="Arial" panose="020B0604020202020204" pitchFamily="34" charset="0"/>
              </a:rPr>
              <a:t> قادش </a:t>
            </a:r>
            <a:r>
              <a:rPr lang="ar-JO" sz="1600" b="1" dirty="0" err="1">
                <a:solidFill>
                  <a:schemeClr val="tx1"/>
                </a:solidFill>
                <a:latin typeface="Arial" panose="020B0604020202020204" pitchFamily="34" charset="0"/>
                <a:ea typeface="+mn-ea"/>
                <a:cs typeface="Arial" panose="020B0604020202020204" pitchFamily="34" charset="0"/>
              </a:rPr>
              <a:t>برنيع</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استُخدمت </a:t>
            </a:r>
            <a:r>
              <a:rPr lang="ar-JO" sz="1600" b="1" dirty="0">
                <a:solidFill>
                  <a:schemeClr val="tx1"/>
                </a:solidFill>
                <a:latin typeface="Arial" panose="020B0604020202020204" pitchFamily="34" charset="0"/>
                <a:ea typeface="+mn-ea"/>
                <a:cs typeface="Arial" panose="020B0604020202020204" pitchFamily="34" charset="0"/>
              </a:rPr>
              <a:t>بسماح من د. لين </a:t>
            </a:r>
            <a:r>
              <a:rPr lang="ar-JO" sz="1600" b="1" dirty="0" err="1">
                <a:solidFill>
                  <a:schemeClr val="tx1"/>
                </a:solidFill>
                <a:latin typeface="Arial" panose="020B0604020202020204" pitchFamily="34" charset="0"/>
                <a:ea typeface="+mn-ea"/>
                <a:cs typeface="Arial" panose="020B0604020202020204" pitchFamily="34" charset="0"/>
              </a:rPr>
              <a:t>ريتمير</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a:t>
            </a:r>
            <a:r>
              <a:rPr lang="ar-JO" sz="1600" b="1" dirty="0" err="1">
                <a:solidFill>
                  <a:schemeClr val="tx1"/>
                </a:solidFill>
                <a:latin typeface="Arial" panose="020B0604020202020204" pitchFamily="34" charset="0"/>
                <a:ea typeface="+mn-ea"/>
                <a:cs typeface="Arial" panose="020B0604020202020204" pitchFamily="34" charset="0"/>
              </a:rPr>
              <a:t>هاوثورنيج</a:t>
            </a:r>
            <a:r>
              <a:rPr lang="ar-JO" sz="1600" b="1" dirty="0">
                <a:solidFill>
                  <a:schemeClr val="tx1"/>
                </a:solidFill>
                <a:latin typeface="Arial" panose="020B0604020202020204" pitchFamily="34" charset="0"/>
                <a:ea typeface="+mn-ea"/>
                <a:cs typeface="Arial" panose="020B0604020202020204" pitchFamily="34" charset="0"/>
              </a:rPr>
              <a:t>,</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أستراليا. أن </a:t>
            </a:r>
            <a:r>
              <a:rPr lang="ar-LB" sz="1600" b="1" dirty="0">
                <a:solidFill>
                  <a:schemeClr val="tx1"/>
                </a:solidFill>
                <a:latin typeface="Arial" panose="020B0604020202020204" pitchFamily="34" charset="0"/>
                <a:ea typeface="+mn-ea"/>
                <a:cs typeface="Arial" panose="020B0604020202020204" pitchFamily="34" charset="0"/>
              </a:rPr>
              <a:t>كنا قد استعملنا</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أية </a:t>
            </a:r>
            <a:r>
              <a:rPr lang="ar-JO" sz="1600" b="1" dirty="0">
                <a:solidFill>
                  <a:schemeClr val="tx1"/>
                </a:solidFill>
                <a:latin typeface="Arial" panose="020B0604020202020204" pitchFamily="34" charset="0"/>
                <a:ea typeface="+mn-ea"/>
                <a:cs typeface="Arial" panose="020B0604020202020204" pitchFamily="34" charset="0"/>
              </a:rPr>
              <a:t>مواد </a:t>
            </a:r>
            <a:r>
              <a:rPr lang="ar-LB" sz="1600" b="1" dirty="0">
                <a:solidFill>
                  <a:schemeClr val="tx1"/>
                </a:solidFill>
                <a:latin typeface="Arial" panose="020B0604020202020204" pitchFamily="34" charset="0"/>
                <a:ea typeface="+mn-ea"/>
                <a:cs typeface="Arial" panose="020B0604020202020204" pitchFamily="34" charset="0"/>
              </a:rPr>
              <a:t>محمية تخص </a:t>
            </a:r>
            <a:r>
              <a:rPr lang="ar-JO" sz="1600" b="1" dirty="0">
                <a:solidFill>
                  <a:schemeClr val="tx1"/>
                </a:solidFill>
                <a:latin typeface="Arial" panose="020B0604020202020204" pitchFamily="34" charset="0"/>
                <a:ea typeface="+mn-ea"/>
                <a:cs typeface="Arial" panose="020B0604020202020204" pitchFamily="34" charset="0"/>
              </a:rPr>
              <a:t>الآخرين </a:t>
            </a:r>
            <a:r>
              <a:rPr lang="ar-LB" sz="1600" b="1" dirty="0">
                <a:solidFill>
                  <a:schemeClr val="tx1"/>
                </a:solidFill>
                <a:latin typeface="Arial" panose="020B0604020202020204" pitchFamily="34" charset="0"/>
                <a:ea typeface="+mn-ea"/>
                <a:cs typeface="Arial" panose="020B0604020202020204" pitchFamily="34" charset="0"/>
              </a:rPr>
              <a:t>دون معرفتنا أو دون أن نشير اليهم بطريقة صحيحة، نطلب اعلامنا بذلك فوراً.</a:t>
            </a:r>
            <a:r>
              <a:rPr lang="ar-JO" sz="1600" b="1" dirty="0">
                <a:solidFill>
                  <a:schemeClr val="tx1"/>
                </a:solidFill>
                <a:latin typeface="Arial" panose="020B0604020202020204" pitchFamily="34" charset="0"/>
                <a:ea typeface="+mn-ea"/>
                <a:cs typeface="Arial" panose="020B0604020202020204" pitchFamily="34" charset="0"/>
              </a:rPr>
              <a:t> وهكذا </a:t>
            </a:r>
            <a:r>
              <a:rPr lang="ar-LB" sz="1600" b="1" dirty="0">
                <a:solidFill>
                  <a:schemeClr val="tx1"/>
                </a:solidFill>
                <a:latin typeface="Arial" panose="020B0604020202020204" pitchFamily="34" charset="0"/>
                <a:ea typeface="+mn-ea"/>
                <a:cs typeface="Arial" panose="020B0604020202020204" pitchFamily="34" charset="0"/>
              </a:rPr>
              <a:t>سيتم </a:t>
            </a:r>
            <a:r>
              <a:rPr lang="ar-JO" sz="1600" b="1" dirty="0">
                <a:solidFill>
                  <a:schemeClr val="tx1"/>
                </a:solidFill>
                <a:latin typeface="Arial" panose="020B0604020202020204" pitchFamily="34" charset="0"/>
                <a:ea typeface="+mn-ea"/>
                <a:cs typeface="Arial" panose="020B0604020202020204" pitchFamily="34" charset="0"/>
              </a:rPr>
              <a:t>تعديل</a:t>
            </a:r>
            <a:r>
              <a:rPr lang="ar-LB" sz="1600" b="1" dirty="0">
                <a:solidFill>
                  <a:schemeClr val="tx1"/>
                </a:solidFill>
                <a:latin typeface="Arial" panose="020B0604020202020204" pitchFamily="34" charset="0"/>
                <a:ea typeface="+mn-ea"/>
                <a:cs typeface="Arial" panose="020B0604020202020204" pitchFamily="34" charset="0"/>
              </a:rPr>
              <a:t> المحتوى ليصبح صحيحاً. لقد بذلنا </a:t>
            </a:r>
            <a:r>
              <a:rPr lang="ar-JO" sz="1600" b="1" dirty="0">
                <a:solidFill>
                  <a:schemeClr val="tx1"/>
                </a:solidFill>
                <a:latin typeface="Arial" panose="020B0604020202020204" pitchFamily="34" charset="0"/>
                <a:ea typeface="+mn-ea"/>
                <a:cs typeface="Arial" panose="020B0604020202020204" pitchFamily="34" charset="0"/>
              </a:rPr>
              <a:t>كل جهد لتجنب استخدام غير مسموح به للنصوص </a:t>
            </a:r>
            <a:r>
              <a:rPr lang="ar-LB" sz="1600" b="1" dirty="0">
                <a:solidFill>
                  <a:schemeClr val="tx1"/>
                </a:solidFill>
                <a:latin typeface="Arial" panose="020B0604020202020204" pitchFamily="34" charset="0"/>
                <a:ea typeface="+mn-ea"/>
                <a:cs typeface="Arial" panose="020B0604020202020204" pitchFamily="34" charset="0"/>
              </a:rPr>
              <a:t>أ</a:t>
            </a:r>
            <a:r>
              <a:rPr lang="ar-JO" sz="1600" b="1" dirty="0">
                <a:solidFill>
                  <a:schemeClr val="tx1"/>
                </a:solidFill>
                <a:latin typeface="Arial" panose="020B0604020202020204" pitchFamily="34" charset="0"/>
                <a:ea typeface="+mn-ea"/>
                <a:cs typeface="Arial" panose="020B0604020202020204" pitchFamily="34" charset="0"/>
              </a:rPr>
              <a:t>و الرسومات.</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المعلمون </a:t>
            </a:r>
            <a:r>
              <a:rPr lang="ar-LB" sz="1600" b="1" dirty="0">
                <a:solidFill>
                  <a:schemeClr val="tx1"/>
                </a:solidFill>
                <a:latin typeface="Arial" panose="020B0604020202020204" pitchFamily="34" charset="0"/>
                <a:ea typeface="+mn-ea"/>
                <a:cs typeface="Arial" panose="020B0604020202020204" pitchFamily="34" charset="0"/>
              </a:rPr>
              <a:t>أو مشغلو الميديا </a:t>
            </a:r>
            <a:r>
              <a:rPr lang="ar-JO" sz="1600" b="1" dirty="0">
                <a:solidFill>
                  <a:schemeClr val="tx1"/>
                </a:solidFill>
                <a:latin typeface="Arial" panose="020B0604020202020204" pitchFamily="34" charset="0"/>
                <a:ea typeface="+mn-ea"/>
                <a:cs typeface="Arial" panose="020B0604020202020204" pitchFamily="34" charset="0"/>
              </a:rPr>
              <a:t>و/أو المنسقون الآخرون لا يجب أن يبدلوا اي شريحة أو مؤثرات حركية أو يقوموا بترتيب العروض بأي شكل في أي لغة</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من خلال أي تطبيق حاسوبي </a:t>
            </a:r>
            <a:r>
              <a:rPr lang="ar-LB" sz="1600" b="1" dirty="0">
                <a:solidFill>
                  <a:schemeClr val="tx1"/>
                </a:solidFill>
                <a:latin typeface="Arial" panose="020B0604020202020204" pitchFamily="34" charset="0"/>
                <a:ea typeface="+mn-ea"/>
                <a:cs typeface="Arial" panose="020B0604020202020204" pitchFamily="34" charset="0"/>
              </a:rPr>
              <a:t>ل</a:t>
            </a:r>
            <a:r>
              <a:rPr lang="ar-JO" sz="1600" b="1" dirty="0">
                <a:solidFill>
                  <a:schemeClr val="tx1"/>
                </a:solidFill>
                <a:latin typeface="Arial" panose="020B0604020202020204" pitchFamily="34" charset="0"/>
                <a:ea typeface="+mn-ea"/>
                <a:cs typeface="Arial" panose="020B0604020202020204" pitchFamily="34" charset="0"/>
              </a:rPr>
              <a:t>أي وسيلة تخزين صور أو ن</a:t>
            </a:r>
            <a:r>
              <a:rPr lang="ar-LB" sz="1600" b="1" dirty="0">
                <a:solidFill>
                  <a:schemeClr val="tx1"/>
                </a:solidFill>
                <a:latin typeface="Arial" panose="020B0604020202020204" pitchFamily="34" charset="0"/>
                <a:ea typeface="+mn-ea"/>
                <a:cs typeface="Arial" panose="020B0604020202020204" pitchFamily="34" charset="0"/>
              </a:rPr>
              <a:t>ا</a:t>
            </a:r>
            <a:r>
              <a:rPr lang="ar-JO" sz="1600" b="1" dirty="0">
                <a:solidFill>
                  <a:schemeClr val="tx1"/>
                </a:solidFill>
                <a:latin typeface="Arial" panose="020B0604020202020204" pitchFamily="34" charset="0"/>
                <a:ea typeface="+mn-ea"/>
                <a:cs typeface="Arial" panose="020B0604020202020204" pitchFamily="34" charset="0"/>
              </a:rPr>
              <a:t>قل رقمي أو</a:t>
            </a:r>
            <a:r>
              <a:rPr lang="ar-LB" sz="1600" b="1" dirty="0">
                <a:solidFill>
                  <a:schemeClr val="tx1"/>
                </a:solidFill>
                <a:latin typeface="Arial" panose="020B0604020202020204" pitchFamily="34" charset="0"/>
                <a:ea typeface="+mn-ea"/>
                <a:cs typeface="Arial" panose="020B0604020202020204" pitchFamily="34" charset="0"/>
              </a:rPr>
              <a:t> عبر الانترنت </a:t>
            </a:r>
            <a:r>
              <a:rPr lang="ar-JO" sz="1600" b="1" dirty="0">
                <a:solidFill>
                  <a:schemeClr val="tx1"/>
                </a:solidFill>
                <a:latin typeface="Arial" panose="020B0604020202020204" pitchFamily="34" charset="0"/>
                <a:ea typeface="+mn-ea"/>
                <a:cs typeface="Arial" panose="020B0604020202020204" pitchFamily="34" charset="0"/>
              </a:rPr>
              <a:t>دون إذن المنتجين</a:t>
            </a:r>
            <a:r>
              <a:rPr lang="ar-LB" sz="1600" b="1" dirty="0">
                <a:solidFill>
                  <a:schemeClr val="tx1"/>
                </a:solidFill>
                <a:latin typeface="Arial" panose="020B0604020202020204" pitchFamily="34" charset="0"/>
                <a:ea typeface="+mn-ea"/>
                <a:cs typeface="Arial" panose="020B0604020202020204" pitchFamily="34" charset="0"/>
              </a:rPr>
              <a:t>.</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أنتج في الولايات المتحدة الأمريكية</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الحقوق الدولية محفوظة</a:t>
            </a:r>
            <a:endParaRPr lang="en-US" sz="1600" b="1" dirty="0">
              <a:solidFill>
                <a:schemeClr val="tx1"/>
              </a:solidFill>
              <a:latin typeface="Arial" panose="020B0604020202020204" pitchFamily="34" charset="0"/>
              <a:ea typeface="+mn-ea"/>
              <a:cs typeface="Arial" panose="020B0604020202020204" pitchFamily="34" charset="0"/>
            </a:endParaRP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Arial" panose="020B0604020202020204" pitchFamily="34" charset="0"/>
              <a:cs typeface="Arial" panose="020B0604020202020204" pitchFamily="34"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5367" name="Text Box 19"/>
          <p:cNvSpPr txBox="1">
            <a:spLocks noChangeArrowheads="1"/>
          </p:cNvSpPr>
          <p:nvPr/>
        </p:nvSpPr>
        <p:spPr bwMode="auto">
          <a:xfrm>
            <a:off x="475593" y="6544147"/>
            <a:ext cx="923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115732" name="Rectangle 20"/>
          <p:cNvSpPr>
            <a:spLocks noChangeArrowheads="1"/>
          </p:cNvSpPr>
          <p:nvPr/>
        </p:nvSpPr>
        <p:spPr bwMode="auto">
          <a:xfrm>
            <a:off x="76286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9488" y="789709"/>
            <a:ext cx="7569200" cy="5543550"/>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57349" name="Oval 5"/>
          <p:cNvSpPr>
            <a:spLocks noChangeArrowheads="1"/>
          </p:cNvSpPr>
          <p:nvPr/>
        </p:nvSpPr>
        <p:spPr bwMode="auto">
          <a:xfrm>
            <a:off x="2618508" y="2178050"/>
            <a:ext cx="3726873" cy="215842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66</a:t>
            </a:r>
          </a:p>
        </p:txBody>
      </p:sp>
      <p:sp>
        <p:nvSpPr>
          <p:cNvPr id="134150" name="TextBox 6"/>
          <p:cNvSpPr txBox="1">
            <a:spLocks noChangeArrowheads="1"/>
          </p:cNvSpPr>
          <p:nvPr/>
        </p:nvSpPr>
        <p:spPr bwMode="auto">
          <a:xfrm>
            <a:off x="3409374" y="2919710"/>
            <a:ext cx="2145139" cy="46166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rgbClr val="1A0004"/>
                </a:solidFill>
                <a:latin typeface="Arial" panose="020B0604020202020204" pitchFamily="34" charset="0"/>
                <a:cs typeface="Arial" panose="020B0604020202020204" pitchFamily="34" charset="0"/>
              </a:rPr>
              <a:t>ملف الكتاب المقدس</a:t>
            </a:r>
            <a:endParaRPr lang="en-US" sz="2400" b="1" dirty="0">
              <a:solidFill>
                <a:srgbClr val="1A0004"/>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6450" y="675481"/>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37"/>
            <a:chOff x="2165684" y="2128105"/>
            <a:chExt cx="5221618" cy="1927245"/>
          </a:xfrm>
        </p:grpSpPr>
        <p:sp>
          <p:nvSpPr>
            <p:cNvPr id="13621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يوسف</a:t>
              </a:r>
              <a:endParaRPr lang="en-US" sz="1200" b="1" dirty="0">
                <a:solidFill>
                  <a:srgbClr val="1A0004"/>
                </a:solidFill>
                <a:latin typeface="Arial" panose="020B0604020202020204" pitchFamily="34" charset="0"/>
                <a:cs typeface="Arial" panose="020B0604020202020204" pitchFamily="34" charset="0"/>
              </a:endParaRPr>
            </a:p>
          </p:txBody>
        </p:sp>
        <p:sp>
          <p:nvSpPr>
            <p:cNvPr id="13621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موسى</a:t>
              </a:r>
              <a:endParaRPr lang="en-US" sz="1200" b="1" dirty="0">
                <a:solidFill>
                  <a:srgbClr val="1A0004"/>
                </a:solidFill>
                <a:latin typeface="Arial" panose="020B0604020202020204" pitchFamily="34" charset="0"/>
                <a:cs typeface="Arial" panose="020B0604020202020204" pitchFamily="34" charset="0"/>
              </a:endParaRPr>
            </a:p>
          </p:txBody>
        </p:sp>
        <p:sp>
          <p:nvSpPr>
            <p:cNvPr id="136213" name="TextBox 25"/>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الملكية</a:t>
              </a:r>
              <a:endParaRPr lang="en-US" sz="1200" b="1" dirty="0">
                <a:solidFill>
                  <a:srgbClr val="1A0004"/>
                </a:solidFill>
                <a:latin typeface="Arial" panose="020B0604020202020204" pitchFamily="34" charset="0"/>
                <a:cs typeface="Arial" panose="020B0604020202020204" pitchFamily="34" charset="0"/>
              </a:endParaRPr>
            </a:p>
          </p:txBody>
        </p:sp>
        <p:sp>
          <p:nvSpPr>
            <p:cNvPr id="136214" name="TextBox 26"/>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السبي</a:t>
              </a:r>
              <a:endParaRPr lang="en-US" sz="1200" b="1" dirty="0">
                <a:solidFill>
                  <a:srgbClr val="1A0004"/>
                </a:solidFill>
                <a:latin typeface="Arial" panose="020B0604020202020204" pitchFamily="34" charset="0"/>
                <a:cs typeface="Arial" panose="020B0604020202020204" pitchFamily="34" charset="0"/>
              </a:endParaRPr>
            </a:p>
          </p:txBody>
        </p:sp>
        <p:sp>
          <p:nvSpPr>
            <p:cNvPr id="136215" name="TextBox 27"/>
            <p:cNvSpPr txBox="1">
              <a:spLocks noChangeArrowheads="1"/>
            </p:cNvSpPr>
            <p:nvPr/>
          </p:nvSpPr>
          <p:spPr bwMode="auto">
            <a:xfrm>
              <a:off x="3247384" y="3778149"/>
              <a:ext cx="976875" cy="2772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يشوع</a:t>
              </a:r>
              <a:endParaRPr lang="en-US" sz="1200" b="1" dirty="0">
                <a:solidFill>
                  <a:srgbClr val="1A0004"/>
                </a:solidFill>
                <a:latin typeface="Arial" panose="020B0604020202020204" pitchFamily="34" charset="0"/>
                <a:cs typeface="Arial" panose="020B0604020202020204" pitchFamily="34" charset="0"/>
              </a:endParaRPr>
            </a:p>
          </p:txBody>
        </p:sp>
        <p:sp>
          <p:nvSpPr>
            <p:cNvPr id="136216" name="TextBox 18"/>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الخليقة</a:t>
              </a:r>
              <a:endParaRPr lang="en-US" sz="1200" b="1" dirty="0">
                <a:solidFill>
                  <a:srgbClr val="1A0004"/>
                </a:solidFill>
                <a:latin typeface="Arial" panose="020B0604020202020204" pitchFamily="34" charset="0"/>
                <a:cs typeface="Arial" panose="020B0604020202020204" pitchFamily="34" charset="0"/>
              </a:endParaRPr>
            </a:p>
          </p:txBody>
        </p:sp>
        <p:sp>
          <p:nvSpPr>
            <p:cNvPr id="13621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إبراهيم</a:t>
              </a:r>
              <a:endParaRPr lang="en-US" sz="1200" b="1" dirty="0">
                <a:solidFill>
                  <a:srgbClr val="1A0004"/>
                </a:solidFill>
                <a:latin typeface="Arial" panose="020B0604020202020204" pitchFamily="34" charset="0"/>
                <a:cs typeface="Arial" panose="020B0604020202020204" pitchFamily="34" charset="0"/>
              </a:endParaRPr>
            </a:p>
          </p:txBody>
        </p:sp>
        <p:sp>
          <p:nvSpPr>
            <p:cNvPr id="136218" name="TextBox 20"/>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الفوضى</a:t>
              </a:r>
              <a:endParaRPr lang="en-US" sz="1200" b="1" dirty="0">
                <a:solidFill>
                  <a:srgbClr val="1A0004"/>
                </a:solidFill>
                <a:latin typeface="Arial" panose="020B0604020202020204" pitchFamily="34" charset="0"/>
                <a:cs typeface="Arial" panose="020B0604020202020204" pitchFamily="34" charset="0"/>
              </a:endParaRPr>
            </a:p>
          </p:txBody>
        </p:sp>
        <p:sp>
          <p:nvSpPr>
            <p:cNvPr id="136219"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الصمت</a:t>
              </a:r>
              <a:endParaRPr lang="en-US" sz="1200" b="1" dirty="0">
                <a:solidFill>
                  <a:srgbClr val="1A0004"/>
                </a:solidFill>
                <a:latin typeface="Arial" panose="020B0604020202020204" pitchFamily="34" charset="0"/>
                <a:cs typeface="Arial" panose="020B0604020202020204" pitchFamily="34" charset="0"/>
              </a:endParaRPr>
            </a:p>
          </p:txBody>
        </p:sp>
        <p:sp>
          <p:nvSpPr>
            <p:cNvPr id="13622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يسوع</a:t>
              </a:r>
              <a:endParaRPr lang="en-US" sz="1200" b="1" dirty="0">
                <a:solidFill>
                  <a:srgbClr val="1A0004"/>
                </a:solidFill>
                <a:latin typeface="Arial" panose="020B0604020202020204" pitchFamily="34" charset="0"/>
                <a:cs typeface="Arial" panose="020B0604020202020204" pitchFamily="34" charset="0"/>
              </a:endParaRP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Arial" panose="020B0604020202020204" pitchFamily="34"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1005121" y="558528"/>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8242" name="Group 21"/>
          <p:cNvGrpSpPr>
            <a:grpSpLocks/>
          </p:cNvGrpSpPr>
          <p:nvPr/>
        </p:nvGrpSpPr>
        <p:grpSpPr bwMode="auto">
          <a:xfrm>
            <a:off x="2255290" y="2057295"/>
            <a:ext cx="5297608" cy="1998979"/>
            <a:chOff x="2255630" y="2056508"/>
            <a:chExt cx="5297944" cy="2000438"/>
          </a:xfrm>
        </p:grpSpPr>
        <p:sp>
          <p:nvSpPr>
            <p:cNvPr id="138262" name="TextBox 22"/>
            <p:cNvSpPr txBox="1">
              <a:spLocks noChangeArrowheads="1"/>
            </p:cNvSpPr>
            <p:nvPr/>
          </p:nvSpPr>
          <p:spPr bwMode="auto">
            <a:xfrm>
              <a:off x="3381167" y="2640881"/>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يوسف</a:t>
              </a:r>
              <a:endParaRPr lang="en-US" sz="1600" b="1" dirty="0">
                <a:solidFill>
                  <a:srgbClr val="1A0004"/>
                </a:solidFill>
                <a:latin typeface="Arial" panose="020B0604020202020204" pitchFamily="34" charset="0"/>
                <a:cs typeface="Arial" panose="020B0604020202020204" pitchFamily="34" charset="0"/>
              </a:endParaRPr>
            </a:p>
          </p:txBody>
        </p:sp>
        <p:sp>
          <p:nvSpPr>
            <p:cNvPr id="138263" name="TextBox 23"/>
            <p:cNvSpPr txBox="1">
              <a:spLocks noChangeArrowheads="1"/>
            </p:cNvSpPr>
            <p:nvPr/>
          </p:nvSpPr>
          <p:spPr bwMode="auto">
            <a:xfrm>
              <a:off x="3412284" y="3179513"/>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موسى</a:t>
              </a:r>
              <a:endParaRPr lang="en-US" sz="1600" b="1" dirty="0">
                <a:solidFill>
                  <a:srgbClr val="1A0004"/>
                </a:solidFill>
                <a:latin typeface="Arial" panose="020B0604020202020204" pitchFamily="34" charset="0"/>
                <a:cs typeface="Arial" panose="020B0604020202020204" pitchFamily="34" charset="0"/>
              </a:endParaRPr>
            </a:p>
          </p:txBody>
        </p:sp>
        <p:sp>
          <p:nvSpPr>
            <p:cNvPr id="138264" name="TextBox 24"/>
            <p:cNvSpPr txBox="1">
              <a:spLocks noChangeArrowheads="1"/>
            </p:cNvSpPr>
            <p:nvPr/>
          </p:nvSpPr>
          <p:spPr bwMode="auto">
            <a:xfrm>
              <a:off x="4468474" y="2642017"/>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الملكية</a:t>
              </a:r>
              <a:endParaRPr lang="en-US" sz="1600" b="1" dirty="0">
                <a:solidFill>
                  <a:srgbClr val="1A0004"/>
                </a:solidFill>
                <a:latin typeface="Arial" panose="020B0604020202020204" pitchFamily="34" charset="0"/>
                <a:cs typeface="Arial" panose="020B0604020202020204" pitchFamily="34" charset="0"/>
              </a:endParaRPr>
            </a:p>
          </p:txBody>
        </p:sp>
        <p:sp>
          <p:nvSpPr>
            <p:cNvPr id="138265" name="TextBox 25"/>
            <p:cNvSpPr txBox="1">
              <a:spLocks noChangeArrowheads="1"/>
            </p:cNvSpPr>
            <p:nvPr/>
          </p:nvSpPr>
          <p:spPr bwMode="auto">
            <a:xfrm>
              <a:off x="4470744" y="3194514"/>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السبي</a:t>
              </a:r>
              <a:endParaRPr lang="en-US" sz="1600" b="1" dirty="0">
                <a:solidFill>
                  <a:srgbClr val="1A0004"/>
                </a:solidFill>
                <a:latin typeface="Arial" panose="020B0604020202020204" pitchFamily="34" charset="0"/>
                <a:cs typeface="Arial" panose="020B0604020202020204" pitchFamily="34" charset="0"/>
              </a:endParaRPr>
            </a:p>
          </p:txBody>
        </p:sp>
        <p:sp>
          <p:nvSpPr>
            <p:cNvPr id="138266" name="TextBox 26"/>
            <p:cNvSpPr txBox="1">
              <a:spLocks noChangeArrowheads="1"/>
            </p:cNvSpPr>
            <p:nvPr/>
          </p:nvSpPr>
          <p:spPr bwMode="auto">
            <a:xfrm>
              <a:off x="3412284" y="3718145"/>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يشوع</a:t>
              </a:r>
              <a:endParaRPr lang="en-US" sz="1600" b="1" dirty="0">
                <a:solidFill>
                  <a:srgbClr val="1A0004"/>
                </a:solidFill>
                <a:latin typeface="Arial" panose="020B0604020202020204" pitchFamily="34" charset="0"/>
                <a:cs typeface="Arial" panose="020B0604020202020204" pitchFamily="34" charset="0"/>
              </a:endParaRPr>
            </a:p>
          </p:txBody>
        </p:sp>
        <p:sp>
          <p:nvSpPr>
            <p:cNvPr id="138267" name="TextBox 27"/>
            <p:cNvSpPr txBox="1">
              <a:spLocks noChangeArrowheads="1"/>
            </p:cNvSpPr>
            <p:nvPr/>
          </p:nvSpPr>
          <p:spPr bwMode="auto">
            <a:xfrm>
              <a:off x="2255630" y="2073433"/>
              <a:ext cx="1090682"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الخليقة</a:t>
              </a:r>
              <a:endParaRPr lang="en-US" sz="1600" b="1" dirty="0">
                <a:solidFill>
                  <a:srgbClr val="1A0004"/>
                </a:solidFill>
                <a:latin typeface="Arial" panose="020B0604020202020204" pitchFamily="34" charset="0"/>
                <a:cs typeface="Arial" panose="020B0604020202020204" pitchFamily="34" charset="0"/>
              </a:endParaRPr>
            </a:p>
          </p:txBody>
        </p:sp>
        <p:sp>
          <p:nvSpPr>
            <p:cNvPr id="138268" name="TextBox 28"/>
            <p:cNvSpPr txBox="1">
              <a:spLocks noChangeArrowheads="1"/>
            </p:cNvSpPr>
            <p:nvPr/>
          </p:nvSpPr>
          <p:spPr bwMode="auto">
            <a:xfrm>
              <a:off x="3363908" y="2080875"/>
              <a:ext cx="1046154"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إبراهيم</a:t>
              </a:r>
              <a:endParaRPr lang="en-US" sz="1600" b="1" dirty="0">
                <a:solidFill>
                  <a:srgbClr val="1A0004"/>
                </a:solidFill>
                <a:latin typeface="Arial" panose="020B0604020202020204" pitchFamily="34" charset="0"/>
                <a:cs typeface="Arial" panose="020B0604020202020204" pitchFamily="34" charset="0"/>
              </a:endParaRPr>
            </a:p>
          </p:txBody>
        </p:sp>
        <p:sp>
          <p:nvSpPr>
            <p:cNvPr id="138269" name="TextBox 29"/>
            <p:cNvSpPr txBox="1">
              <a:spLocks noChangeArrowheads="1"/>
            </p:cNvSpPr>
            <p:nvPr/>
          </p:nvSpPr>
          <p:spPr bwMode="auto">
            <a:xfrm>
              <a:off x="4451214" y="2068101"/>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الفوضى</a:t>
              </a:r>
              <a:endParaRPr lang="en-US" sz="1600" b="1" dirty="0">
                <a:solidFill>
                  <a:srgbClr val="1A0004"/>
                </a:solidFill>
                <a:latin typeface="Arial" panose="020B0604020202020204" pitchFamily="34" charset="0"/>
                <a:cs typeface="Arial" panose="020B0604020202020204" pitchFamily="34" charset="0"/>
              </a:endParaRPr>
            </a:p>
          </p:txBody>
        </p:sp>
        <p:sp>
          <p:nvSpPr>
            <p:cNvPr id="138270" name="TextBox 30"/>
            <p:cNvSpPr txBox="1">
              <a:spLocks noChangeArrowheads="1"/>
            </p:cNvSpPr>
            <p:nvPr/>
          </p:nvSpPr>
          <p:spPr bwMode="auto">
            <a:xfrm>
              <a:off x="5533007" y="2068101"/>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الصمت</a:t>
              </a:r>
              <a:endParaRPr lang="en-US" sz="1600" b="1" dirty="0">
                <a:solidFill>
                  <a:srgbClr val="1A0004"/>
                </a:solidFill>
                <a:latin typeface="Arial" panose="020B0604020202020204" pitchFamily="34" charset="0"/>
                <a:cs typeface="Arial" panose="020B0604020202020204" pitchFamily="34" charset="0"/>
              </a:endParaRPr>
            </a:p>
          </p:txBody>
        </p:sp>
        <p:sp>
          <p:nvSpPr>
            <p:cNvPr id="138271" name="TextBox 31"/>
            <p:cNvSpPr txBox="1">
              <a:spLocks noChangeArrowheads="1"/>
            </p:cNvSpPr>
            <p:nvPr/>
          </p:nvSpPr>
          <p:spPr bwMode="auto">
            <a:xfrm>
              <a:off x="6576699" y="2056508"/>
              <a:ext cx="976875" cy="338801"/>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يسوع</a:t>
              </a:r>
              <a:endParaRPr lang="en-US" sz="1600" b="1" dirty="0">
                <a:solidFill>
                  <a:srgbClr val="1A0004"/>
                </a:solidFill>
                <a:latin typeface="Arial" panose="020B0604020202020204" pitchFamily="34" charset="0"/>
                <a:cs typeface="Arial" panose="020B0604020202020204" pitchFamily="34" charset="0"/>
              </a:endParaRP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Arial" panose="020B0604020202020204" pitchFamily="34" charset="0"/>
              </a:rPr>
              <a:t>C   </a:t>
            </a:r>
          </a:p>
        </p:txBody>
      </p:sp>
      <p:sp>
        <p:nvSpPr>
          <p:cNvPr id="157701" name="Line 5"/>
          <p:cNvSpPr>
            <a:spLocks noChangeShapeType="1"/>
          </p:cNvSpPr>
          <p:nvPr/>
        </p:nvSpPr>
        <p:spPr bwMode="auto">
          <a:xfrm>
            <a:off x="2202363" y="240563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8254" name="Rectangle 15"/>
          <p:cNvSpPr>
            <a:spLocks noChangeArrowheads="1"/>
          </p:cNvSpPr>
          <p:nvPr/>
        </p:nvSpPr>
        <p:spPr bwMode="auto">
          <a:xfrm>
            <a:off x="1495874" y="2866209"/>
            <a:ext cx="1685925"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0487" tIns="44450" rIns="90487" bIns="44450">
            <a:spAutoFit/>
          </a:bodyPr>
          <a:lstStyle/>
          <a:p>
            <a:r>
              <a:rPr lang="ar-SA" sz="2400" dirty="0">
                <a:solidFill>
                  <a:schemeClr val="accent2"/>
                </a:solidFill>
                <a:latin typeface="Arial" panose="020B0604020202020204" pitchFamily="34" charset="0"/>
                <a:cs typeface="Arial" panose="020B0604020202020204" pitchFamily="34" charset="0"/>
              </a:rPr>
              <a:t>4</a:t>
            </a:r>
          </a:p>
          <a:p>
            <a:r>
              <a:rPr lang="ar-SA" sz="2400" dirty="0">
                <a:solidFill>
                  <a:schemeClr val="accent2"/>
                </a:solidFill>
                <a:latin typeface="Arial" panose="020B0604020202020204" pitchFamily="34" charset="0"/>
                <a:cs typeface="Arial" panose="020B0604020202020204" pitchFamily="34" charset="0"/>
              </a:rPr>
              <a:t>شخصيات</a:t>
            </a:r>
          </a:p>
        </p:txBody>
      </p:sp>
      <p:sp>
        <p:nvSpPr>
          <p:cNvPr id="138255" name="Rectangle 16"/>
          <p:cNvSpPr>
            <a:spLocks noChangeArrowheads="1"/>
          </p:cNvSpPr>
          <p:nvPr/>
        </p:nvSpPr>
        <p:spPr bwMode="auto">
          <a:xfrm>
            <a:off x="5556069" y="2821497"/>
            <a:ext cx="2127250" cy="82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0487" tIns="44450" rIns="90487" bIns="44450">
            <a:spAutoFit/>
          </a:bodyPr>
          <a:lstStyle/>
          <a:p>
            <a:r>
              <a:rPr lang="ar-SA" sz="2400" dirty="0">
                <a:solidFill>
                  <a:schemeClr val="accent2"/>
                </a:solidFill>
                <a:latin typeface="Arial" panose="020B0604020202020204" pitchFamily="34" charset="0"/>
                <a:cs typeface="Arial" panose="020B0604020202020204" pitchFamily="34" charset="0"/>
              </a:rPr>
              <a:t>3 </a:t>
            </a:r>
          </a:p>
          <a:p>
            <a:r>
              <a:rPr lang="ar-SA" sz="2400" dirty="0">
                <a:solidFill>
                  <a:schemeClr val="accent2"/>
                </a:solidFill>
                <a:latin typeface="Arial" panose="020B0604020202020204" pitchFamily="34" charset="0"/>
                <a:cs typeface="Arial" panose="020B0604020202020204" pitchFamily="34" charset="0"/>
              </a:rPr>
              <a:t>مجتمعات</a:t>
            </a:r>
          </a:p>
        </p:txBody>
      </p:sp>
      <p:sp>
        <p:nvSpPr>
          <p:cNvPr id="157713" name="Text Box 17"/>
          <p:cNvSpPr txBox="1">
            <a:spLocks noChangeArrowheads="1"/>
          </p:cNvSpPr>
          <p:nvPr/>
        </p:nvSpPr>
        <p:spPr bwMode="auto">
          <a:xfrm>
            <a:off x="2726379" y="1596900"/>
            <a:ext cx="822960" cy="2739211"/>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157714" name="Text Box 18"/>
          <p:cNvSpPr txBox="1">
            <a:spLocks noChangeArrowheads="1"/>
          </p:cNvSpPr>
          <p:nvPr/>
        </p:nvSpPr>
        <p:spPr bwMode="auto">
          <a:xfrm>
            <a:off x="5034538" y="1539670"/>
            <a:ext cx="1130300" cy="2713037"/>
          </a:xfrm>
          <a:prstGeom prst="rect">
            <a:avLst/>
          </a:prstGeom>
          <a:noFill/>
          <a:ln w="12700">
            <a:noFill/>
            <a:miter lim="800000"/>
            <a:headEnd/>
            <a:tailEnd/>
          </a:ln>
          <a:effectLst>
            <a:outerShdw blurRad="63500" dist="38099" dir="2700000" algn="ctr" rotWithShape="0">
              <a:srgbClr val="187534">
                <a:alpha val="80000"/>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138258"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4000" dirty="0">
                <a:solidFill>
                  <a:schemeClr val="accent2"/>
                </a:solidFill>
                <a:latin typeface="Arial" panose="020B0604020202020204" pitchFamily="34" charset="0"/>
                <a:cs typeface="Arial" panose="020B0604020202020204" pitchFamily="34" charset="0"/>
              </a:rPr>
              <a:t>C           7          S      J</a:t>
            </a:r>
          </a:p>
        </p:txBody>
      </p:sp>
      <p:sp>
        <p:nvSpPr>
          <p:cNvPr id="138259" name="Line 20"/>
          <p:cNvSpPr>
            <a:spLocks noChangeShapeType="1"/>
          </p:cNvSpPr>
          <p:nvPr/>
        </p:nvSpPr>
        <p:spPr bwMode="auto">
          <a:xfrm flipV="1">
            <a:off x="4357834" y="1577976"/>
            <a:ext cx="207963" cy="26987"/>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38260"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8261"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68</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36" name="Rectangle 8"/>
            <p:cNvSpPr>
              <a:spLocks noChangeArrowheads="1"/>
            </p:cNvSpPr>
            <p:nvPr/>
          </p:nvSpPr>
          <p:spPr bwMode="auto">
            <a:xfrm>
              <a:off x="2665" y="2078"/>
              <a:ext cx="40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Arial" panose="020B0604020202020204" pitchFamily="34" charset="0"/>
                  <a:cs typeface="Arial" panose="020B0604020202020204" pitchFamily="34" charset="0"/>
                </a:rPr>
                <a:t>  </a:t>
              </a:r>
              <a:r>
                <a:rPr lang="ar-LB"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42" name="Rectangle 14"/>
            <p:cNvSpPr>
              <a:spLocks noChangeArrowheads="1"/>
            </p:cNvSpPr>
            <p:nvPr/>
          </p:nvSpPr>
          <p:spPr bwMode="auto">
            <a:xfrm>
              <a:off x="2619" y="2078"/>
              <a:ext cx="495"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latin typeface="Arial" panose="020B0604020202020204" pitchFamily="34" charset="0"/>
                  <a:cs typeface="Arial" panose="020B0604020202020204" pitchFamily="34" charset="0"/>
                </a:rPr>
                <a:t>   </a:t>
              </a:r>
              <a:r>
                <a:rPr lang="ar-LB" sz="2000" b="1" dirty="0">
                  <a:solidFill>
                    <a:srgbClr val="790015"/>
                  </a:solidFill>
                  <a:latin typeface="Arial" panose="020B0604020202020204" pitchFamily="34" charset="0"/>
                  <a:cs typeface="Arial" panose="020B0604020202020204" pitchFamily="34" charset="0"/>
                </a:rPr>
                <a:t>إبراهيم</a:t>
              </a: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4" name="Group 16"/>
          <p:cNvGrpSpPr>
            <a:grpSpLocks/>
          </p:cNvGrpSpPr>
          <p:nvPr/>
        </p:nvGrpSpPr>
        <p:grpSpPr bwMode="auto">
          <a:xfrm>
            <a:off x="2597150" y="1893892"/>
            <a:ext cx="2763838" cy="1373189"/>
            <a:chOff x="2412" y="2033"/>
            <a:chExt cx="1741" cy="865"/>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48" name="Rectangle 20"/>
            <p:cNvSpPr>
              <a:spLocks noChangeArrowheads="1"/>
            </p:cNvSpPr>
            <p:nvPr/>
          </p:nvSpPr>
          <p:spPr bwMode="auto">
            <a:xfrm>
              <a:off x="2580" y="2033"/>
              <a:ext cx="566"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يوسف</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5" name="Group 22"/>
          <p:cNvGrpSpPr>
            <a:grpSpLocks/>
          </p:cNvGrpSpPr>
          <p:nvPr/>
        </p:nvGrpSpPr>
        <p:grpSpPr bwMode="auto">
          <a:xfrm>
            <a:off x="2889250" y="2154248"/>
            <a:ext cx="2763838" cy="1430341"/>
            <a:chOff x="2412" y="1997"/>
            <a:chExt cx="1741" cy="901"/>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54" name="Rectangle 26"/>
            <p:cNvSpPr>
              <a:spLocks noChangeArrowheads="1"/>
            </p:cNvSpPr>
            <p:nvPr/>
          </p:nvSpPr>
          <p:spPr bwMode="auto">
            <a:xfrm>
              <a:off x="2616" y="1997"/>
              <a:ext cx="501"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موسى</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6" name="Group 28"/>
          <p:cNvGrpSpPr>
            <a:grpSpLocks/>
          </p:cNvGrpSpPr>
          <p:nvPr/>
        </p:nvGrpSpPr>
        <p:grpSpPr bwMode="auto">
          <a:xfrm>
            <a:off x="3155950" y="2501906"/>
            <a:ext cx="2763838" cy="1387477"/>
            <a:chOff x="2412" y="2024"/>
            <a:chExt cx="1741" cy="874"/>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60" name="Rectangle 32"/>
            <p:cNvSpPr>
              <a:spLocks noChangeArrowheads="1"/>
            </p:cNvSpPr>
            <p:nvPr/>
          </p:nvSpPr>
          <p:spPr bwMode="auto">
            <a:xfrm>
              <a:off x="2604" y="2024"/>
              <a:ext cx="524"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يشوع</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7" name="Group 34"/>
          <p:cNvGrpSpPr>
            <a:grpSpLocks/>
          </p:cNvGrpSpPr>
          <p:nvPr/>
        </p:nvGrpSpPr>
        <p:grpSpPr bwMode="auto">
          <a:xfrm>
            <a:off x="3435350" y="2806706"/>
            <a:ext cx="2763838" cy="1387477"/>
            <a:chOff x="2412" y="2024"/>
            <a:chExt cx="1741" cy="874"/>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66" name="Rectangle 38"/>
            <p:cNvSpPr>
              <a:spLocks noChangeArrowheads="1"/>
            </p:cNvSpPr>
            <p:nvPr/>
          </p:nvSpPr>
          <p:spPr bwMode="auto">
            <a:xfrm>
              <a:off x="2540" y="2024"/>
              <a:ext cx="655"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الفوضى</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8" name="Group 40"/>
          <p:cNvGrpSpPr>
            <a:grpSpLocks/>
          </p:cNvGrpSpPr>
          <p:nvPr/>
        </p:nvGrpSpPr>
        <p:grpSpPr bwMode="auto">
          <a:xfrm>
            <a:off x="3757612" y="3196441"/>
            <a:ext cx="2763838" cy="1344613"/>
            <a:chOff x="2412" y="2051"/>
            <a:chExt cx="1741" cy="847"/>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72" name="Rectangle 44"/>
            <p:cNvSpPr>
              <a:spLocks noChangeArrowheads="1"/>
            </p:cNvSpPr>
            <p:nvPr/>
          </p:nvSpPr>
          <p:spPr bwMode="auto">
            <a:xfrm>
              <a:off x="2577" y="2051"/>
              <a:ext cx="578"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الملكية</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9" name="Group 46"/>
          <p:cNvGrpSpPr>
            <a:grpSpLocks/>
          </p:cNvGrpSpPr>
          <p:nvPr/>
        </p:nvGrpSpPr>
        <p:grpSpPr bwMode="auto">
          <a:xfrm>
            <a:off x="3968751" y="3479806"/>
            <a:ext cx="2763839" cy="1387477"/>
            <a:chOff x="2412" y="2024"/>
            <a:chExt cx="1741" cy="874"/>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78" name="Rectangle 50"/>
            <p:cNvSpPr>
              <a:spLocks noChangeArrowheads="1"/>
            </p:cNvSpPr>
            <p:nvPr/>
          </p:nvSpPr>
          <p:spPr bwMode="auto">
            <a:xfrm>
              <a:off x="2682" y="2024"/>
              <a:ext cx="371" cy="233"/>
            </a:xfrm>
            <a:prstGeom prst="rect">
              <a:avLst/>
            </a:prstGeom>
            <a:noFill/>
            <a:ln w="9525">
              <a:noFill/>
              <a:miter lim="800000"/>
              <a:headEnd/>
              <a:tailEnd/>
            </a:ln>
          </p:spPr>
          <p:txBody>
            <a:bodyPr wrap="none" lIns="0" tIns="0" rIns="0" bIns="0">
              <a:spAutoFit/>
            </a:bodyPr>
            <a:lstStyle/>
            <a:p>
              <a:pPr>
                <a:defRPr/>
              </a:pPr>
              <a:r>
                <a:rPr lang="ar-LB" sz="2400" b="1" dirty="0">
                  <a:solidFill>
                    <a:srgbClr val="790015"/>
                  </a:solidFill>
                  <a:latin typeface="Arial" panose="020B0604020202020204" pitchFamily="34" charset="0"/>
                  <a:cs typeface="Arial" panose="020B0604020202020204" pitchFamily="34" charset="0"/>
                </a:rPr>
                <a:t>السبي</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0" name="Group 52"/>
          <p:cNvGrpSpPr>
            <a:grpSpLocks/>
          </p:cNvGrpSpPr>
          <p:nvPr/>
        </p:nvGrpSpPr>
        <p:grpSpPr bwMode="auto">
          <a:xfrm>
            <a:off x="4273550" y="3844927"/>
            <a:ext cx="2760663" cy="1347788"/>
            <a:chOff x="2652" y="2262"/>
            <a:chExt cx="1739" cy="849"/>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84" name="Rectangle 56"/>
            <p:cNvSpPr>
              <a:spLocks noChangeArrowheads="1"/>
            </p:cNvSpPr>
            <p:nvPr/>
          </p:nvSpPr>
          <p:spPr bwMode="auto">
            <a:xfrm>
              <a:off x="2832" y="2262"/>
              <a:ext cx="605"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الصمت</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40310" name="Group 61"/>
            <p:cNvGrpSpPr>
              <a:grpSpLocks/>
            </p:cNvGrpSpPr>
            <p:nvPr/>
          </p:nvGrpSpPr>
          <p:grpSpPr bwMode="auto">
            <a:xfrm>
              <a:off x="4061" y="130"/>
              <a:ext cx="558" cy="284"/>
              <a:chOff x="3084" y="3101"/>
              <a:chExt cx="437"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Arial" panose="020B0604020202020204" pitchFamily="34" charset="0"/>
                    <a:cs typeface="Arial" panose="020B0604020202020204" pitchFamily="34" charset="0"/>
                  </a:rPr>
                  <a:t>   </a:t>
                </a:r>
                <a:endParaRPr lang="en-US" sz="4000" b="1">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0591" name="Rectangle 63"/>
              <p:cNvSpPr>
                <a:spLocks noChangeArrowheads="1"/>
              </p:cNvSpPr>
              <p:nvPr/>
            </p:nvSpPr>
            <p:spPr bwMode="auto">
              <a:xfrm>
                <a:off x="3236" y="3101"/>
                <a:ext cx="285" cy="193"/>
              </a:xfrm>
              <a:prstGeom prst="rect">
                <a:avLst/>
              </a:prstGeom>
              <a:noFill/>
              <a:ln w="9525">
                <a:noFill/>
                <a:miter lim="800000"/>
                <a:headEnd/>
                <a:tailEnd/>
              </a:ln>
            </p:spPr>
            <p:txBody>
              <a:bodyPr wrap="none" lIns="0" tIns="0" rIns="0" bIns="0">
                <a:spAutoFit/>
              </a:bodyPr>
              <a:lstStyle/>
              <a:p>
                <a:pPr>
                  <a:defRPr/>
                </a:pPr>
                <a:r>
                  <a:rPr lang="ar-LB" sz="2400" b="1" dirty="0">
                    <a:solidFill>
                      <a:srgbClr val="790015"/>
                    </a:solidFill>
                    <a:latin typeface="Arial" panose="020B0604020202020204" pitchFamily="34" charset="0"/>
                    <a:cs typeface="Arial" panose="020B0604020202020204" pitchFamily="34" charset="0"/>
                  </a:rPr>
                  <a:t>يسوع</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69</a:t>
            </a:r>
          </a:p>
        </p:txBody>
      </p:sp>
      <p:sp>
        <p:nvSpPr>
          <p:cNvPr id="150606" name="Rectangle 78"/>
          <p:cNvSpPr>
            <a:spLocks noChangeArrowheads="1"/>
          </p:cNvSpPr>
          <p:nvPr/>
        </p:nvSpPr>
        <p:spPr bwMode="auto">
          <a:xfrm>
            <a:off x="599607" y="487363"/>
            <a:ext cx="7944785" cy="5778525"/>
          </a:xfrm>
          <a:prstGeom prst="rect">
            <a:avLst/>
          </a:prstGeom>
          <a:solidFill>
            <a:schemeClr val="bg2">
              <a:alpha val="50195"/>
            </a:schemeClr>
          </a:solidFill>
          <a:ln w="76200">
            <a:solidFill>
              <a:srgbClr val="990033"/>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50595" name="Text Box 67"/>
          <p:cNvSpPr txBox="1">
            <a:spLocks noChangeArrowheads="1"/>
          </p:cNvSpPr>
          <p:nvPr/>
        </p:nvSpPr>
        <p:spPr bwMode="auto">
          <a:xfrm>
            <a:off x="60325" y="441325"/>
            <a:ext cx="9078913"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ar-JO" sz="4800" b="1" dirty="0">
                <a:solidFill>
                  <a:schemeClr val="tx2"/>
                </a:solidFill>
                <a:latin typeface="Arial" panose="020B0604020202020204" pitchFamily="34" charset="0"/>
                <a:ea typeface="+mn-ea"/>
                <a:cs typeface="Arial" panose="020B0604020202020204" pitchFamily="34" charset="0"/>
              </a:rPr>
              <a:t>ملف الكتاب المقدس ال</a:t>
            </a:r>
            <a:r>
              <a:rPr lang="ar-LB" sz="4800" b="1" dirty="0">
                <a:solidFill>
                  <a:schemeClr val="tx2"/>
                </a:solidFill>
                <a:latin typeface="Arial" panose="020B0604020202020204" pitchFamily="34" charset="0"/>
                <a:ea typeface="+mn-ea"/>
                <a:cs typeface="Arial" panose="020B0604020202020204" pitchFamily="34" charset="0"/>
              </a:rPr>
              <a:t>ذهني</a:t>
            </a:r>
            <a:endParaRPr lang="en-US" sz="4800" b="1" dirty="0">
              <a:solidFill>
                <a:schemeClr val="tx2"/>
              </a:solidFill>
              <a:latin typeface="Arial" panose="020B0604020202020204" pitchFamily="34" charset="0"/>
              <a:ea typeface="+mn-ea"/>
              <a:cs typeface="Arial" panose="020B0604020202020204" pitchFamily="34" charset="0"/>
            </a:endParaRPr>
          </a:p>
        </p:txBody>
      </p:sp>
      <p:sp>
        <p:nvSpPr>
          <p:cNvPr id="150602" name="Text Box 74"/>
          <p:cNvSpPr txBox="1">
            <a:spLocks noChangeArrowheads="1"/>
          </p:cNvSpPr>
          <p:nvPr/>
        </p:nvSpPr>
        <p:spPr bwMode="auto">
          <a:xfrm>
            <a:off x="607779" y="1887547"/>
            <a:ext cx="7814142"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LB"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قو</a:t>
            </a: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ي</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50603" name="Text Box 75"/>
          <p:cNvSpPr txBox="1">
            <a:spLocks noChangeArrowheads="1"/>
          </p:cNvSpPr>
          <p:nvPr/>
        </p:nvSpPr>
        <p:spPr bwMode="auto">
          <a:xfrm>
            <a:off x="599607" y="3151195"/>
            <a:ext cx="7944785"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شامل</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50607" name="Text Box 79"/>
          <p:cNvSpPr txBox="1">
            <a:spLocks noChangeArrowheads="1"/>
          </p:cNvSpPr>
          <p:nvPr/>
        </p:nvSpPr>
        <p:spPr bwMode="auto">
          <a:xfrm>
            <a:off x="655028" y="4386125"/>
            <a:ext cx="7814142" cy="113877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متماسك</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66750" y="3272850"/>
            <a:ext cx="7816716" cy="2905125"/>
            <a:chOff x="413" y="1982"/>
            <a:chExt cx="4838" cy="1830"/>
          </a:xfrm>
        </p:grpSpPr>
        <p:grpSp>
          <p:nvGrpSpPr>
            <p:cNvPr id="142348" name="Group 19"/>
            <p:cNvGrpSpPr>
              <a:grpSpLocks/>
            </p:cNvGrpSpPr>
            <p:nvPr/>
          </p:nvGrpSpPr>
          <p:grpSpPr bwMode="auto">
            <a:xfrm>
              <a:off x="413" y="1982"/>
              <a:ext cx="4838" cy="1830"/>
              <a:chOff x="525" y="1982"/>
              <a:chExt cx="483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anose="020B0604020202020204" pitchFamily="34" charset="0"/>
                  <a:ea typeface="+mn-ea"/>
                  <a:cs typeface="Arial" panose="020B0604020202020204" pitchFamily="34" charset="0"/>
                </a:endParaRPr>
              </a:p>
            </p:txBody>
          </p:sp>
          <p:sp>
            <p:nvSpPr>
              <p:cNvPr id="227344" name="Text Box 16"/>
              <p:cNvSpPr txBox="1">
                <a:spLocks noChangeArrowheads="1"/>
              </p:cNvSpPr>
              <p:nvPr/>
            </p:nvSpPr>
            <p:spPr bwMode="auto">
              <a:xfrm>
                <a:off x="3469" y="2477"/>
                <a:ext cx="1821" cy="78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ثلاثة أسئلة </a:t>
                </a:r>
              </a:p>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تحتاج لإجابات</a:t>
                </a:r>
                <a:endParaRPr lang="en-US" sz="3000" b="1" dirty="0">
                  <a:solidFill>
                    <a:srgbClr val="FFEA18"/>
                  </a:solidFill>
                  <a:latin typeface="Arial" panose="020B0604020202020204" pitchFamily="34" charset="0"/>
                  <a:ea typeface="+mn-ea"/>
                  <a:cs typeface="Arial" panose="020B0604020202020204" pitchFamily="34" charset="0"/>
                </a:endParaRPr>
              </a:p>
            </p:txBody>
          </p:sp>
        </p:grpSp>
        <p:sp>
          <p:nvSpPr>
            <p:cNvPr id="227351" name="Line 23"/>
            <p:cNvSpPr>
              <a:spLocks noChangeShapeType="1"/>
            </p:cNvSpPr>
            <p:nvPr/>
          </p:nvSpPr>
          <p:spPr bwMode="auto">
            <a:xfrm>
              <a:off x="3960" y="2221"/>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227332" name="Text Box 4"/>
          <p:cNvSpPr txBox="1">
            <a:spLocks noChangeArrowheads="1"/>
          </p:cNvSpPr>
          <p:nvPr/>
        </p:nvSpPr>
        <p:spPr bwMode="auto">
          <a:xfrm>
            <a:off x="2770905" y="483470"/>
            <a:ext cx="5563470" cy="1169551"/>
          </a:xfrm>
          <a:prstGeom prst="rect">
            <a:avLst/>
          </a:prstGeom>
          <a:noFill/>
          <a:ln w="9525">
            <a:noFill/>
            <a:miter lim="800000"/>
            <a:headEnd/>
            <a:tailEnd/>
          </a:ln>
          <a:effectLst>
            <a:outerShdw blurRad="63500" dist="71842" dir="2700000" algn="ctr" rotWithShape="0">
              <a:srgbClr val="040404">
                <a:alpha val="74998"/>
              </a:srgb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ar-JO" sz="2800" b="1" dirty="0">
                <a:solidFill>
                  <a:srgbClr val="FFFFFF"/>
                </a:solidFill>
                <a:latin typeface="Arial" panose="020B0604020202020204" pitchFamily="34" charset="0"/>
                <a:cs typeface="Arial" panose="020B0604020202020204" pitchFamily="34" charset="0"/>
              </a:rPr>
              <a:t>الآن مع</a:t>
            </a:r>
            <a:r>
              <a:rPr lang="ar-LB"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 الكتاب المقدس</a:t>
            </a:r>
            <a:r>
              <a:rPr lang="ar-LB"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 ب</a:t>
            </a:r>
            <a:r>
              <a:rPr lang="ar-LB" sz="2800" b="1" dirty="0">
                <a:solidFill>
                  <a:srgbClr val="FFFFFF"/>
                </a:solidFill>
                <a:latin typeface="Arial" panose="020B0604020202020204" pitchFamily="34" charset="0"/>
                <a:cs typeface="Arial" panose="020B0604020202020204" pitchFamily="34" charset="0"/>
              </a:rPr>
              <a:t>الأساس"</a:t>
            </a:r>
            <a:r>
              <a:rPr lang="ar-JO" sz="2800" b="1" dirty="0">
                <a:solidFill>
                  <a:srgbClr val="FFFFFF"/>
                </a:solidFill>
                <a:latin typeface="Arial" panose="020B0604020202020204" pitchFamily="34" charset="0"/>
                <a:cs typeface="Arial" panose="020B0604020202020204" pitchFamily="34" charset="0"/>
              </a:rPr>
              <a:t> </a:t>
            </a:r>
            <a:endParaRPr lang="ar-LB" sz="2800" b="1" dirty="0">
              <a:solidFill>
                <a:srgbClr val="FFFFFF"/>
              </a:solidFill>
              <a:latin typeface="Arial" panose="020B0604020202020204" pitchFamily="34" charset="0"/>
              <a:cs typeface="Arial" panose="020B0604020202020204" pitchFamily="34" charset="0"/>
            </a:endParaRPr>
          </a:p>
          <a:p>
            <a:pPr algn="r">
              <a:spcBef>
                <a:spcPct val="50000"/>
              </a:spcBef>
              <a:defRPr/>
            </a:pPr>
            <a:r>
              <a:rPr lang="ar-JO" sz="2800" b="1" dirty="0">
                <a:solidFill>
                  <a:srgbClr val="FFFFFF"/>
                </a:solidFill>
                <a:latin typeface="Arial" panose="020B0604020202020204" pitchFamily="34" charset="0"/>
                <a:cs typeface="Arial" panose="020B0604020202020204" pitchFamily="34" charset="0"/>
              </a:rPr>
              <a:t>لديك</a:t>
            </a:r>
            <a:r>
              <a:rPr lang="ar-LB" sz="2800" b="1" dirty="0">
                <a:solidFill>
                  <a:srgbClr val="FFFFFF"/>
                </a:solidFill>
                <a:latin typeface="Arial" panose="020B0604020202020204" pitchFamily="34" charset="0"/>
                <a:cs typeface="Arial" panose="020B0604020202020204" pitchFamily="34" charset="0"/>
              </a:rPr>
              <a:t>م</a:t>
            </a:r>
            <a:r>
              <a:rPr lang="ar-JO" sz="2800" b="1" dirty="0">
                <a:solidFill>
                  <a:srgbClr val="FFFFFF"/>
                </a:solidFill>
                <a:latin typeface="Arial" panose="020B0604020202020204" pitchFamily="34" charset="0"/>
                <a:cs typeface="Arial" panose="020B0604020202020204" pitchFamily="34" charset="0"/>
              </a:rPr>
              <a:t> </a:t>
            </a:r>
            <a:r>
              <a:rPr lang="ar-LB" sz="2800" b="1" dirty="0">
                <a:solidFill>
                  <a:srgbClr val="FFFFFF"/>
                </a:solidFill>
                <a:latin typeface="Arial" panose="020B0604020202020204" pitchFamily="34" charset="0"/>
                <a:cs typeface="Arial" panose="020B0604020202020204" pitchFamily="34" charset="0"/>
              </a:rPr>
              <a:t>في عقولكم...</a:t>
            </a:r>
            <a:endParaRPr lang="en-US" sz="2800" b="1" dirty="0">
              <a:solidFill>
                <a:srgbClr val="FFFFFF"/>
              </a:solidFill>
              <a:latin typeface="Arial" panose="020B0604020202020204" pitchFamily="34" charset="0"/>
              <a:cs typeface="Arial" panose="020B0604020202020204" pitchFamily="34" charset="0"/>
            </a:endParaRPr>
          </a:p>
        </p:txBody>
      </p:sp>
      <p:sp>
        <p:nvSpPr>
          <p:cNvPr id="227333" name="Text Box 5"/>
          <p:cNvSpPr txBox="1">
            <a:spLocks noChangeArrowheads="1"/>
          </p:cNvSpPr>
          <p:nvPr/>
        </p:nvSpPr>
        <p:spPr bwMode="auto">
          <a:xfrm>
            <a:off x="339725" y="1842508"/>
            <a:ext cx="7994650" cy="1015663"/>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a:t>
            </a:r>
            <a:r>
              <a:rPr lang="ar-JO"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فكرة ت</a:t>
            </a:r>
            <a:r>
              <a:rPr lang="ar-LB"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سمى </a:t>
            </a:r>
            <a:r>
              <a:rPr lang="ar-LB"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ملف الكتاب المقدس</a:t>
            </a:r>
            <a:r>
              <a:rPr lang="ar-LB"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endParaRPr lang="en-US" altLang="ja-JP"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endParaRPr>
          </a:p>
          <a:p>
            <a:pPr algn="r" rtl="1">
              <a:spcBef>
                <a:spcPct val="50000"/>
              </a:spcBef>
              <a:defRPr/>
            </a:pP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الفكرة ال</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ذهنية</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لفتح </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ملف الكتاب المقدس</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 خ 7 ص ي</a:t>
            </a:r>
            <a:endParaRPr lang="en-US"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endParaRPr>
          </a:p>
        </p:txBody>
      </p:sp>
      <p:sp>
        <p:nvSpPr>
          <p:cNvPr id="227336" name="AutoShape 8"/>
          <p:cNvSpPr>
            <a:spLocks noChangeArrowheads="1"/>
          </p:cNvSpPr>
          <p:nvPr/>
        </p:nvSpPr>
        <p:spPr bwMode="auto">
          <a:xfrm>
            <a:off x="688844" y="1752895"/>
            <a:ext cx="7794904"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70</a:t>
            </a:r>
          </a:p>
        </p:txBody>
      </p:sp>
      <p:sp>
        <p:nvSpPr>
          <p:cNvPr id="227343" name="Text Box 15"/>
          <p:cNvSpPr txBox="1">
            <a:spLocks noChangeArrowheads="1"/>
          </p:cNvSpPr>
          <p:nvPr/>
        </p:nvSpPr>
        <p:spPr bwMode="auto">
          <a:xfrm>
            <a:off x="914403" y="5029142"/>
            <a:ext cx="5015222"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marL="407988" indent="-407988"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3. التأثيرات على شكل ومحتوى</a:t>
            </a:r>
            <a:r>
              <a:rPr lang="ar-LB" sz="3000" b="1" dirty="0">
                <a:solidFill>
                  <a:srgbClr val="FFEA18"/>
                </a:solidFill>
                <a:latin typeface="Arial" panose="020B0604020202020204" pitchFamily="34" charset="0"/>
                <a:ea typeface="+mn-ea"/>
                <a:cs typeface="Arial" panose="020B0604020202020204" pitchFamily="34" charset="0"/>
              </a:rPr>
              <a:t> </a:t>
            </a:r>
            <a:r>
              <a:rPr lang="ar-JO" sz="3000" b="1" dirty="0">
                <a:solidFill>
                  <a:srgbClr val="FFEA18"/>
                </a:solidFill>
                <a:latin typeface="Arial" panose="020B0604020202020204" pitchFamily="34" charset="0"/>
                <a:ea typeface="+mn-ea"/>
                <a:cs typeface="Arial" panose="020B0604020202020204" pitchFamily="34" charset="0"/>
              </a:rPr>
              <a:t>النص</a:t>
            </a:r>
            <a:r>
              <a:rPr lang="ar-LB" sz="3000" b="1" dirty="0">
                <a:solidFill>
                  <a:srgbClr val="FFEA18"/>
                </a:solidFill>
                <a:latin typeface="Arial" panose="020B0604020202020204" pitchFamily="34" charset="0"/>
                <a:ea typeface="+mn-ea"/>
                <a:cs typeface="Arial" panose="020B0604020202020204" pitchFamily="34" charset="0"/>
              </a:rPr>
              <a:t> الكتابي</a:t>
            </a:r>
            <a:r>
              <a:rPr lang="ar-JO" sz="3000" b="1" dirty="0">
                <a:solidFill>
                  <a:srgbClr val="FFEA18"/>
                </a:solidFill>
                <a:latin typeface="Arial" panose="020B0604020202020204" pitchFamily="34" charset="0"/>
                <a:ea typeface="+mn-ea"/>
                <a:cs typeface="Arial" panose="020B0604020202020204" pitchFamily="34" charset="0"/>
              </a:rPr>
              <a:t>؟</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227348" name="Text Box 20"/>
          <p:cNvSpPr txBox="1">
            <a:spLocks noChangeArrowheads="1"/>
          </p:cNvSpPr>
          <p:nvPr/>
        </p:nvSpPr>
        <p:spPr bwMode="auto">
          <a:xfrm>
            <a:off x="1228210" y="3746545"/>
            <a:ext cx="4711344"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1. ماذا حدث؟</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227349" name="Text Box 21"/>
          <p:cNvSpPr txBox="1">
            <a:spLocks noChangeArrowheads="1"/>
          </p:cNvSpPr>
          <p:nvPr/>
        </p:nvSpPr>
        <p:spPr bwMode="auto">
          <a:xfrm>
            <a:off x="1262329" y="4384037"/>
            <a:ext cx="4643105"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2. لماذا حدث؟</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142345"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4</a:t>
            </a:r>
            <a:endParaRPr lang="en-US" sz="2000" dirty="0">
              <a:solidFill>
                <a:srgbClr val="FFFFFF"/>
              </a:solidFill>
              <a:latin typeface="Arial" panose="020B0604020202020204" pitchFamily="34" charset="0"/>
              <a:cs typeface="Arial" panose="020B0604020202020204" pitchFamily="34" charset="0"/>
            </a:endParaRP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49" grpId="0" autoUpdateAnimBg="0"/>
      <p:bldP spid="22733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A27C"/>
              </a:solidFill>
              <a:effectLst/>
              <a:uLnTx/>
              <a:uFillTx/>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62A2CF44-9693-2E43-AFBD-8DBC1E89ACCE}"/>
              </a:ext>
            </a:extLst>
          </p:cNvPr>
          <p:cNvGrpSpPr/>
          <p:nvPr/>
        </p:nvGrpSpPr>
        <p:grpSpPr>
          <a:xfrm>
            <a:off x="1933575" y="55563"/>
            <a:ext cx="5191125" cy="6858000"/>
            <a:chOff x="1933575" y="55563"/>
            <a:chExt cx="5191125" cy="6858000"/>
          </a:xfrm>
        </p:grpSpPr>
        <p:grpSp>
          <p:nvGrpSpPr>
            <p:cNvPr id="63" name="Group 62">
              <a:extLst>
                <a:ext uri="{FF2B5EF4-FFF2-40B4-BE49-F238E27FC236}">
                  <a16:creationId xmlns:a16="http://schemas.microsoft.com/office/drawing/2014/main" id="{AF9182AA-A398-1244-B03C-4BAC309509EC}"/>
                </a:ext>
              </a:extLst>
            </p:cNvPr>
            <p:cNvGrpSpPr/>
            <p:nvPr/>
          </p:nvGrpSpPr>
          <p:grpSpPr>
            <a:xfrm>
              <a:off x="1933575" y="55563"/>
              <a:ext cx="5191125" cy="6858000"/>
              <a:chOff x="1933575" y="55563"/>
              <a:chExt cx="5191125" cy="6858000"/>
            </a:xfrm>
          </p:grpSpPr>
          <p:pic>
            <p:nvPicPr>
              <p:cNvPr id="79" name="Picture 3">
                <a:extLst>
                  <a:ext uri="{FF2B5EF4-FFF2-40B4-BE49-F238E27FC236}">
                    <a16:creationId xmlns:a16="http://schemas.microsoft.com/office/drawing/2014/main" id="{FC98CAD5-6A28-5C47-909A-6079E36F35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p:spPr>
          </p:pic>
          <p:sp>
            <p:nvSpPr>
              <p:cNvPr id="80" name="Rectangle 79">
                <a:extLst>
                  <a:ext uri="{FF2B5EF4-FFF2-40B4-BE49-F238E27FC236}">
                    <a16:creationId xmlns:a16="http://schemas.microsoft.com/office/drawing/2014/main" id="{C47C5269-62FD-844E-BA2F-0AA674464E67}"/>
                  </a:ext>
                </a:extLst>
              </p:cNvPr>
              <p:cNvSpPr/>
              <p:nvPr/>
            </p:nvSpPr>
            <p:spPr bwMode="auto">
              <a:xfrm>
                <a:off x="27240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30BAD067-B9CA-894E-872D-D0BD5B19FC34}"/>
                  </a:ext>
                </a:extLst>
              </p:cNvPr>
              <p:cNvSpPr/>
              <p:nvPr/>
            </p:nvSpPr>
            <p:spPr bwMode="auto">
              <a:xfrm>
                <a:off x="46417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LB" sz="5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ص</a:t>
                </a:r>
                <a:endParaRPr kumimoji="0" lang="en-US" sz="54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474C1BA1-1EEE-5D41-97FD-16C18399957E}"/>
                  </a:ext>
                </a:extLst>
              </p:cNvPr>
              <p:cNvSpPr/>
              <p:nvPr/>
            </p:nvSpPr>
            <p:spPr bwMode="auto">
              <a:xfrm>
                <a:off x="55815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BF2EDBE-4744-834E-8A25-B50268A4B143}"/>
                  </a:ext>
                </a:extLst>
              </p:cNvPr>
              <p:cNvSpPr/>
              <p:nvPr/>
            </p:nvSpPr>
            <p:spPr bwMode="auto">
              <a:xfrm>
                <a:off x="3550198" y="1295591"/>
                <a:ext cx="1015478" cy="92088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7200" b="0" i="0" u="none" strike="noStrike" cap="none" normalizeH="0" baseline="0" dirty="0">
                  <a:ln>
                    <a:noFill/>
                  </a:ln>
                  <a:solidFill>
                    <a:srgbClr val="FFA27C"/>
                  </a:solidFill>
                  <a:effectLst/>
                  <a:latin typeface="Arial" panose="020B0604020202020204" pitchFamily="34" charset="0"/>
                  <a:cs typeface="Arial" panose="020B0604020202020204" pitchFamily="34" charset="0"/>
                </a:endParaRPr>
              </a:p>
            </p:txBody>
          </p:sp>
        </p:grpSp>
        <p:sp>
          <p:nvSpPr>
            <p:cNvPr id="64" name="Rectangle 63">
              <a:extLst>
                <a:ext uri="{FF2B5EF4-FFF2-40B4-BE49-F238E27FC236}">
                  <a16:creationId xmlns:a16="http://schemas.microsoft.com/office/drawing/2014/main" id="{4DCD5931-E9EF-F64D-B73C-BBAB4706AC6B}"/>
                </a:ext>
              </a:extLst>
            </p:cNvPr>
            <p:cNvSpPr/>
            <p:nvPr/>
          </p:nvSpPr>
          <p:spPr bwMode="auto">
            <a:xfrm>
              <a:off x="2168665" y="202301"/>
              <a:ext cx="4644829" cy="93058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2815D47D-7844-7742-9346-F73ECEE6454C}"/>
                </a:ext>
              </a:extLst>
            </p:cNvPr>
            <p:cNvSpPr/>
            <p:nvPr/>
          </p:nvSpPr>
          <p:spPr bwMode="auto">
            <a:xfrm>
              <a:off x="2035484" y="5696792"/>
              <a:ext cx="4644829" cy="62308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5E2858AA-6D58-B348-BA00-1EA5AA2A2949}"/>
                </a:ext>
              </a:extLst>
            </p:cNvPr>
            <p:cNvSpPr/>
            <p:nvPr/>
          </p:nvSpPr>
          <p:spPr bwMode="auto">
            <a:xfrm>
              <a:off x="2355850" y="296657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55A1BE4D-714B-F342-B513-393DDE5AC164}"/>
                </a:ext>
              </a:extLst>
            </p:cNvPr>
            <p:cNvSpPr/>
            <p:nvPr/>
          </p:nvSpPr>
          <p:spPr bwMode="auto">
            <a:xfrm>
              <a:off x="5765800" y="2418620"/>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A7A407-7F4B-F04F-A48B-EB4C300B1B53}"/>
                </a:ext>
              </a:extLst>
            </p:cNvPr>
            <p:cNvSpPr/>
            <p:nvPr/>
          </p:nvSpPr>
          <p:spPr bwMode="auto">
            <a:xfrm>
              <a:off x="2327275" y="357441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D20220A3-6CFE-CB45-93B1-32B7BB39A504}"/>
                </a:ext>
              </a:extLst>
            </p:cNvPr>
            <p:cNvSpPr/>
            <p:nvPr/>
          </p:nvSpPr>
          <p:spPr bwMode="auto">
            <a:xfrm>
              <a:off x="2359025" y="379412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409FAD4D-8C5A-304A-993F-5D65EC73FF27}"/>
                </a:ext>
              </a:extLst>
            </p:cNvPr>
            <p:cNvSpPr/>
            <p:nvPr/>
          </p:nvSpPr>
          <p:spPr bwMode="auto">
            <a:xfrm>
              <a:off x="2362200" y="40068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E7CF0EC7-6401-B445-BECE-26C7F5EA5710}"/>
                </a:ext>
              </a:extLst>
            </p:cNvPr>
            <p:cNvSpPr/>
            <p:nvPr/>
          </p:nvSpPr>
          <p:spPr bwMode="auto">
            <a:xfrm>
              <a:off x="2632075" y="478790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2D7A1D83-18CB-104A-AD46-F81624002A00}"/>
                </a:ext>
              </a:extLst>
            </p:cNvPr>
            <p:cNvSpPr/>
            <p:nvPr/>
          </p:nvSpPr>
          <p:spPr bwMode="auto">
            <a:xfrm>
              <a:off x="2663825" y="49974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14AE9AF5-166A-5A4E-95F9-4630ADCA546C}"/>
                </a:ext>
              </a:extLst>
            </p:cNvPr>
            <p:cNvSpPr/>
            <p:nvPr/>
          </p:nvSpPr>
          <p:spPr bwMode="auto">
            <a:xfrm>
              <a:off x="2667000" y="52260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C1DA91BB-4609-AC43-AE00-0795C44C0731}"/>
                </a:ext>
              </a:extLst>
            </p:cNvPr>
            <p:cNvSpPr/>
            <p:nvPr/>
          </p:nvSpPr>
          <p:spPr bwMode="auto">
            <a:xfrm>
              <a:off x="2520950" y="426832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FA5393CD-7906-5F43-81CB-D01DA0FF168B}"/>
                </a:ext>
              </a:extLst>
            </p:cNvPr>
            <p:cNvSpPr/>
            <p:nvPr/>
          </p:nvSpPr>
          <p:spPr bwMode="auto">
            <a:xfrm>
              <a:off x="2974975" y="4455735"/>
              <a:ext cx="1108075" cy="426292"/>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9514263F-0CD7-5140-82C2-8F60BB98F94A}"/>
                </a:ext>
              </a:extLst>
            </p:cNvPr>
            <p:cNvSpPr/>
            <p:nvPr/>
          </p:nvSpPr>
          <p:spPr bwMode="auto">
            <a:xfrm>
              <a:off x="2481178" y="2448699"/>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DE3B22A1-FB19-9C40-B194-0FFDD1C5A60E}"/>
                </a:ext>
              </a:extLst>
            </p:cNvPr>
            <p:cNvCxnSpPr/>
            <p:nvPr/>
          </p:nvCxnSpPr>
          <p:spPr bwMode="auto">
            <a:xfrm>
              <a:off x="5765800"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2D3F2C8A-11EE-2746-BA4B-A23EC92A9557}"/>
                </a:ext>
              </a:extLst>
            </p:cNvPr>
            <p:cNvCxnSpPr/>
            <p:nvPr/>
          </p:nvCxnSpPr>
          <p:spPr bwMode="auto">
            <a:xfrm>
              <a:off x="2481179"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sp>
        <p:nvSpPr>
          <p:cNvPr id="212996" name="Text Box 4"/>
          <p:cNvSpPr txBox="1">
            <a:spLocks noChangeArrowheads="1"/>
          </p:cNvSpPr>
          <p:nvPr/>
        </p:nvSpPr>
        <p:spPr bwMode="auto">
          <a:xfrm>
            <a:off x="2669278" y="1084892"/>
            <a:ext cx="704039"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ar-LB" sz="7200" dirty="0">
                <a:solidFill>
                  <a:srgbClr val="ED181E"/>
                </a:solidFill>
                <a:latin typeface="Arial" panose="020B0604020202020204" pitchFamily="34" charset="0"/>
                <a:cs typeface="Arial" panose="020B0604020202020204" pitchFamily="34" charset="0"/>
              </a:rPr>
              <a:t>خ</a:t>
            </a:r>
            <a:endPar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2999" name="Text Box 7"/>
          <p:cNvSpPr txBox="1">
            <a:spLocks noChangeArrowheads="1"/>
          </p:cNvSpPr>
          <p:nvPr/>
        </p:nvSpPr>
        <p:spPr bwMode="auto">
          <a:xfrm>
            <a:off x="5610432" y="1084892"/>
            <a:ext cx="774571"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LB"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a:t>
            </a:r>
            <a:endPar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0" name="Text Box 8"/>
          <p:cNvSpPr txBox="1">
            <a:spLocks noChangeArrowheads="1"/>
          </p:cNvSpPr>
          <p:nvPr/>
        </p:nvSpPr>
        <p:spPr bwMode="auto">
          <a:xfrm>
            <a:off x="2601201" y="2351559"/>
            <a:ext cx="442750"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الخليقة</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1" name="Text Box 9"/>
          <p:cNvSpPr txBox="1">
            <a:spLocks noChangeArrowheads="1"/>
          </p:cNvSpPr>
          <p:nvPr/>
        </p:nvSpPr>
        <p:spPr bwMode="auto">
          <a:xfrm>
            <a:off x="4746668" y="2338859"/>
            <a:ext cx="450764"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الصمت</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9" name="Text Box 17"/>
          <p:cNvSpPr txBox="1">
            <a:spLocks noChangeArrowheads="1"/>
          </p:cNvSpPr>
          <p:nvPr/>
        </p:nvSpPr>
        <p:spPr bwMode="auto">
          <a:xfrm>
            <a:off x="3694305" y="3021977"/>
            <a:ext cx="583814"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إبراهيم</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0" name="Text Box 18"/>
          <p:cNvSpPr txBox="1">
            <a:spLocks noChangeArrowheads="1"/>
          </p:cNvSpPr>
          <p:nvPr/>
        </p:nvSpPr>
        <p:spPr bwMode="auto">
          <a:xfrm>
            <a:off x="4444516" y="3250577"/>
            <a:ext cx="559769"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يوسف</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1" name="Text Box 19"/>
          <p:cNvSpPr txBox="1">
            <a:spLocks noChangeArrowheads="1"/>
          </p:cNvSpPr>
          <p:nvPr/>
        </p:nvSpPr>
        <p:spPr bwMode="auto">
          <a:xfrm>
            <a:off x="5185932" y="3466477"/>
            <a:ext cx="548548"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موسى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2" name="Text Box 20"/>
          <p:cNvSpPr txBox="1">
            <a:spLocks noChangeArrowheads="1"/>
          </p:cNvSpPr>
          <p:nvPr/>
        </p:nvSpPr>
        <p:spPr bwMode="auto">
          <a:xfrm>
            <a:off x="5860752" y="3722787"/>
            <a:ext cx="521297"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يشوع</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3" name="Text Box 21"/>
          <p:cNvSpPr txBox="1">
            <a:spLocks noChangeArrowheads="1"/>
          </p:cNvSpPr>
          <p:nvPr/>
        </p:nvSpPr>
        <p:spPr bwMode="auto">
          <a:xfrm>
            <a:off x="4207894" y="4575221"/>
            <a:ext cx="577401"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الفوضى</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4" name="Text Box 22"/>
          <p:cNvSpPr txBox="1">
            <a:spLocks noChangeArrowheads="1"/>
          </p:cNvSpPr>
          <p:nvPr/>
        </p:nvSpPr>
        <p:spPr bwMode="auto">
          <a:xfrm>
            <a:off x="5020186" y="4803821"/>
            <a:ext cx="518092"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الملكية</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5" name="Text Box 23"/>
          <p:cNvSpPr txBox="1">
            <a:spLocks noChangeArrowheads="1"/>
          </p:cNvSpPr>
          <p:nvPr/>
        </p:nvSpPr>
        <p:spPr bwMode="auto">
          <a:xfrm>
            <a:off x="5883980" y="5018566"/>
            <a:ext cx="478016"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السبي</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6" name="Text Box 24"/>
          <p:cNvSpPr txBox="1">
            <a:spLocks noChangeArrowheads="1"/>
          </p:cNvSpPr>
          <p:nvPr/>
        </p:nvSpPr>
        <p:spPr bwMode="auto">
          <a:xfrm>
            <a:off x="5876924" y="4525255"/>
            <a:ext cx="2995613" cy="338554"/>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STUDY HELP #01</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مساعد الدراسة</a:t>
            </a:r>
            <a:r>
              <a:rPr kumimoji="0" 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©2006 TBBMI</a:t>
            </a:r>
          </a:p>
        </p:txBody>
      </p:sp>
      <p:sp>
        <p:nvSpPr>
          <p:cNvPr id="213025" name="Rectangle 33"/>
          <p:cNvSpPr>
            <a:spLocks noChangeArrowheads="1"/>
          </p:cNvSpPr>
          <p:nvPr/>
        </p:nvSpPr>
        <p:spPr bwMode="auto">
          <a:xfrm>
            <a:off x="7627050" y="6522165"/>
            <a:ext cx="643125"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9.65.01.</a:t>
            </a:r>
          </a:p>
        </p:txBody>
      </p:sp>
      <p:sp>
        <p:nvSpPr>
          <p:cNvPr id="144404" name="Text Box 34"/>
          <p:cNvSpPr txBox="1">
            <a:spLocks noChangeArrowheads="1"/>
          </p:cNvSpPr>
          <p:nvPr/>
        </p:nvSpPr>
        <p:spPr bwMode="auto">
          <a:xfrm>
            <a:off x="8140616" y="6538591"/>
            <a:ext cx="31290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71</a:t>
            </a:r>
          </a:p>
        </p:txBody>
      </p:sp>
      <p:sp>
        <p:nvSpPr>
          <p:cNvPr id="144405" name="Text Box 35"/>
          <p:cNvSpPr txBox="1">
            <a:spLocks noChangeArrowheads="1"/>
          </p:cNvSpPr>
          <p:nvPr/>
        </p:nvSpPr>
        <p:spPr bwMode="auto">
          <a:xfrm>
            <a:off x="8681988" y="6396008"/>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20</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2225675" y="2887663"/>
            <a:ext cx="1247775" cy="430887"/>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1100" b="1" dirty="0">
                <a:solidFill>
                  <a:srgbClr val="1A0004"/>
                </a:solidFill>
                <a:effectLst>
                  <a:outerShdw blurRad="38100" dist="38100" dir="2700000" algn="tl">
                    <a:srgbClr val="DDDDDD"/>
                  </a:outerShdw>
                </a:effectLst>
                <a:latin typeface="Arial" panose="020B0604020202020204" pitchFamily="34" charset="0"/>
                <a:cs typeface="Arial" panose="020B0604020202020204" pitchFamily="34" charset="0"/>
              </a:rPr>
              <a:t>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شخصيات</a:t>
            </a: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anose="020B0604020202020204" pitchFamily="34" charset="0"/>
                <a:cs typeface="Arial" panose="020B0604020202020204" pitchFamily="34" charset="0"/>
              </a:rPr>
              <a:t>{</a:t>
            </a:r>
          </a:p>
        </p:txBody>
      </p:sp>
      <p:sp>
        <p:nvSpPr>
          <p:cNvPr id="35" name="TextBox 34"/>
          <p:cNvSpPr txBox="1"/>
          <p:nvPr/>
        </p:nvSpPr>
        <p:spPr>
          <a:xfrm>
            <a:off x="2724150" y="4395788"/>
            <a:ext cx="1379538" cy="338554"/>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3 مجتمعات</a:t>
            </a: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anose="020B0604020202020204" pitchFamily="34" charset="0"/>
                <a:cs typeface="Arial" panose="020B0604020202020204" pitchFamily="34" charset="0"/>
              </a:rPr>
              <a:t>{</a:t>
            </a:r>
          </a:p>
        </p:txBody>
      </p:sp>
      <p:sp>
        <p:nvSpPr>
          <p:cNvPr id="37" name="TextBox 36"/>
          <p:cNvSpPr txBox="1"/>
          <p:nvPr/>
        </p:nvSpPr>
        <p:spPr>
          <a:xfrm>
            <a:off x="4712797" y="762656"/>
            <a:ext cx="1628775" cy="40011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LB" sz="20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كله ابتدأ هنا</a:t>
            </a:r>
            <a:endParaRPr kumimoji="0" lang="en-US" sz="20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2041525" y="243605"/>
            <a:ext cx="4902200" cy="58420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الكتاب المقدس</a:t>
            </a:r>
            <a:r>
              <a:rPr kumimoji="0" lang="ar-LB" sz="3200" b="1" i="0" u="none" strike="noStrike" kern="1200" cap="none" spc="0" normalizeH="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 ... بالأساس</a:t>
            </a:r>
            <a:endParaRPr kumimoji="0" lang="en-US" sz="4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39" name="TextBox 38"/>
          <p:cNvSpPr txBox="1"/>
          <p:nvPr/>
        </p:nvSpPr>
        <p:spPr>
          <a:xfrm>
            <a:off x="2181225" y="5762625"/>
            <a:ext cx="4722813" cy="461963"/>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ملف كتابك المقدس </a:t>
            </a:r>
            <a:r>
              <a:rPr kumimoji="0" lang="ar-LB" sz="2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الذهني</a:t>
            </a:r>
            <a:endParaRPr kumimoji="0" lang="en-US" sz="3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2411413" y="331152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A</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2392363" y="352425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J</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2387600" y="3740150"/>
            <a:ext cx="293688" cy="276999"/>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M</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2392363" y="39624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J</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2" name="Text Box 10"/>
          <p:cNvSpPr txBox="1">
            <a:spLocks noChangeArrowheads="1"/>
          </p:cNvSpPr>
          <p:nvPr/>
        </p:nvSpPr>
        <p:spPr bwMode="auto">
          <a:xfrm>
            <a:off x="2575215" y="3296543"/>
            <a:ext cx="583814"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إبراهيم</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3" name="Text Box 11"/>
          <p:cNvSpPr txBox="1">
            <a:spLocks noChangeArrowheads="1"/>
          </p:cNvSpPr>
          <p:nvPr/>
        </p:nvSpPr>
        <p:spPr bwMode="auto">
          <a:xfrm>
            <a:off x="2561360" y="3512443"/>
            <a:ext cx="559769"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يوسف</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4" name="Text Box 12"/>
          <p:cNvSpPr txBox="1">
            <a:spLocks noChangeArrowheads="1"/>
          </p:cNvSpPr>
          <p:nvPr/>
        </p:nvSpPr>
        <p:spPr bwMode="auto">
          <a:xfrm>
            <a:off x="2561360" y="3673914"/>
            <a:ext cx="683833"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squar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موسى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5" name="Text Box 13"/>
          <p:cNvSpPr txBox="1">
            <a:spLocks noChangeArrowheads="1"/>
          </p:cNvSpPr>
          <p:nvPr/>
        </p:nvSpPr>
        <p:spPr bwMode="auto">
          <a:xfrm>
            <a:off x="2547505" y="3917688"/>
            <a:ext cx="521297"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يشوع</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53" name="TextBox 52"/>
          <p:cNvSpPr txBox="1"/>
          <p:nvPr/>
        </p:nvSpPr>
        <p:spPr>
          <a:xfrm>
            <a:off x="2890838" y="471487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A</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54" name="TextBox 53"/>
          <p:cNvSpPr txBox="1"/>
          <p:nvPr/>
        </p:nvSpPr>
        <p:spPr>
          <a:xfrm>
            <a:off x="2894013" y="49276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R</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55" name="TextBox 54"/>
          <p:cNvSpPr txBox="1"/>
          <p:nvPr/>
        </p:nvSpPr>
        <p:spPr>
          <a:xfrm>
            <a:off x="2894013" y="51689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C</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cxnSp>
        <p:nvCxnSpPr>
          <p:cNvPr id="144429"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30"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44431"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6" name="Text Box 14"/>
          <p:cNvSpPr txBox="1">
            <a:spLocks noChangeArrowheads="1"/>
          </p:cNvSpPr>
          <p:nvPr/>
        </p:nvSpPr>
        <p:spPr bwMode="auto">
          <a:xfrm>
            <a:off x="3050310" y="4699893"/>
            <a:ext cx="641522"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الفوضى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7" name="Text Box 15"/>
          <p:cNvSpPr txBox="1">
            <a:spLocks noChangeArrowheads="1"/>
          </p:cNvSpPr>
          <p:nvPr/>
        </p:nvSpPr>
        <p:spPr bwMode="auto">
          <a:xfrm>
            <a:off x="3050310" y="4943503"/>
            <a:ext cx="566181"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الملكية</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8" name="Text Box 16"/>
          <p:cNvSpPr txBox="1">
            <a:spLocks noChangeArrowheads="1"/>
          </p:cNvSpPr>
          <p:nvPr/>
        </p:nvSpPr>
        <p:spPr bwMode="auto">
          <a:xfrm>
            <a:off x="3050310" y="5136888"/>
            <a:ext cx="526106"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السبي</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56" name="Text Box 9"/>
          <p:cNvSpPr txBox="1">
            <a:spLocks noChangeArrowheads="1"/>
          </p:cNvSpPr>
          <p:nvPr/>
        </p:nvSpPr>
        <p:spPr bwMode="auto">
          <a:xfrm>
            <a:off x="5893218" y="2334806"/>
            <a:ext cx="402674"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يسوع</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cxnSp>
        <p:nvCxnSpPr>
          <p:cNvPr id="144437" name="Straight Connector 4"/>
          <p:cNvCxnSpPr>
            <a:cxnSpLocks noChangeShapeType="1"/>
          </p:cNvCxnSpPr>
          <p:nvPr/>
        </p:nvCxnSpPr>
        <p:spPr bwMode="auto">
          <a:xfrm flipV="1">
            <a:off x="5788025" y="2530475"/>
            <a:ext cx="635000" cy="317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cxnSp>
      <p:grpSp>
        <p:nvGrpSpPr>
          <p:cNvPr id="6" name="Group 5"/>
          <p:cNvGrpSpPr/>
          <p:nvPr/>
        </p:nvGrpSpPr>
        <p:grpSpPr>
          <a:xfrm>
            <a:off x="3717444" y="1194740"/>
            <a:ext cx="697627" cy="1200329"/>
            <a:chOff x="3701836" y="1084892"/>
            <a:chExt cx="697627" cy="1200329"/>
          </a:xfrm>
        </p:grpSpPr>
        <p:sp>
          <p:nvSpPr>
            <p:cNvPr id="212997" name="Text Box 5"/>
            <p:cNvSpPr txBox="1">
              <a:spLocks noChangeArrowheads="1"/>
            </p:cNvSpPr>
            <p:nvPr/>
          </p:nvSpPr>
          <p:spPr bwMode="auto">
            <a:xfrm>
              <a:off x="3701836" y="1084892"/>
              <a:ext cx="697627"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7</a:t>
              </a:r>
            </a:p>
          </p:txBody>
        </p:sp>
        <p:cxnSp>
          <p:nvCxnSpPr>
            <p:cNvPr id="4" name="Straight Connector 3"/>
            <p:cNvCxnSpPr/>
            <p:nvPr/>
          </p:nvCxnSpPr>
          <p:spPr bwMode="auto">
            <a:xfrm>
              <a:off x="3930650" y="1704975"/>
              <a:ext cx="285020" cy="965"/>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55237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4*#ppt_w"/>
                                          </p:val>
                                        </p:tav>
                                        <p:tav tm="100000">
                                          <p:val>
                                            <p:strVal val="#ppt_w"/>
                                          </p:val>
                                        </p:tav>
                                      </p:tavLst>
                                    </p:anim>
                                    <p:anim calcmode="lin" valueType="num">
                                      <p:cBhvr>
                                        <p:cTn id="2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3001"/>
                                        </p:tgtEl>
                                        <p:attrNameLst>
                                          <p:attrName>style.visibility</p:attrName>
                                        </p:attrNameLst>
                                      </p:cBhvr>
                                      <p:to>
                                        <p:strVal val="visible"/>
                                      </p:to>
                                    </p:set>
                                    <p:anim calcmode="lin" valueType="num">
                                      <p:cBhvr>
                                        <p:cTn id="115" dur="500" fill="hold"/>
                                        <p:tgtEl>
                                          <p:spTgt spid="213001"/>
                                        </p:tgtEl>
                                        <p:attrNameLst>
                                          <p:attrName>ppt_w</p:attrName>
                                        </p:attrNameLst>
                                      </p:cBhvr>
                                      <p:tavLst>
                                        <p:tav tm="0">
                                          <p:val>
                                            <p:strVal val="4*#ppt_w"/>
                                          </p:val>
                                        </p:tav>
                                        <p:tav tm="100000">
                                          <p:val>
                                            <p:strVal val="#ppt_w"/>
                                          </p:val>
                                        </p:tav>
                                      </p:tavLst>
                                    </p:anim>
                                    <p:anim calcmode="lin" valueType="num">
                                      <p:cBhvr>
                                        <p:cTn id="116"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2999"/>
                                        </p:tgtEl>
                                        <p:attrNameLst>
                                          <p:attrName>style.visibility</p:attrName>
                                        </p:attrNameLst>
                                      </p:cBhvr>
                                      <p:to>
                                        <p:strVal val="visible"/>
                                      </p:to>
                                    </p:set>
                                    <p:anim calcmode="lin" valueType="num">
                                      <p:cBhvr>
                                        <p:cTn id="121" dur="500" fill="hold"/>
                                        <p:tgtEl>
                                          <p:spTgt spid="212999"/>
                                        </p:tgtEl>
                                        <p:attrNameLst>
                                          <p:attrName>ppt_w</p:attrName>
                                        </p:attrNameLst>
                                      </p:cBhvr>
                                      <p:tavLst>
                                        <p:tav tm="0">
                                          <p:val>
                                            <p:strVal val="4*#ppt_w"/>
                                          </p:val>
                                        </p:tav>
                                        <p:tav tm="100000">
                                          <p:val>
                                            <p:strVal val="#ppt_w"/>
                                          </p:val>
                                        </p:tav>
                                      </p:tavLst>
                                    </p:anim>
                                    <p:anim calcmode="lin" valueType="num">
                                      <p:cBhvr>
                                        <p:cTn id="122"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strVal val="4*#ppt_w"/>
                                          </p:val>
                                        </p:tav>
                                        <p:tav tm="100000">
                                          <p:val>
                                            <p:strVal val="#ppt_w"/>
                                          </p:val>
                                        </p:tav>
                                      </p:tavLst>
                                    </p:anim>
                                    <p:anim calcmode="lin" valueType="num">
                                      <p:cBhvr>
                                        <p:cTn id="128" dur="500" fill="hold"/>
                                        <p:tgtEl>
                                          <p:spTgt spid="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b="1" dirty="0">
              <a:latin typeface="Arial" panose="020B0604020202020204" pitchFamily="34" charset="0"/>
              <a:cs typeface="Arial" panose="020B0604020202020204" pitchFamily="34" charset="0"/>
            </a:endParaRPr>
          </a:p>
        </p:txBody>
      </p:sp>
      <p:sp>
        <p:nvSpPr>
          <p:cNvPr id="211972" name="AutoShape 4"/>
          <p:cNvSpPr>
            <a:spLocks noChangeArrowheads="1"/>
          </p:cNvSpPr>
          <p:nvPr/>
        </p:nvSpPr>
        <p:spPr bwMode="auto">
          <a:xfrm>
            <a:off x="2225675" y="104471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Arial" panose="020B0604020202020204" pitchFamily="34" charset="0"/>
              <a:ea typeface="+mn-ea"/>
              <a:cs typeface="Arial" panose="020B0604020202020204" pitchFamily="34" charset="0"/>
            </a:endParaRPr>
          </a:p>
        </p:txBody>
      </p:sp>
      <p:sp>
        <p:nvSpPr>
          <p:cNvPr id="211973" name="AutoShape 5"/>
          <p:cNvSpPr>
            <a:spLocks noChangeArrowheads="1"/>
          </p:cNvSpPr>
          <p:nvPr/>
        </p:nvSpPr>
        <p:spPr bwMode="auto">
          <a:xfrm>
            <a:off x="5730875" y="104385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dirty="0">
              <a:latin typeface="Arial" panose="020B0604020202020204" pitchFamily="34" charset="0"/>
              <a:ea typeface="+mn-ea"/>
              <a:cs typeface="Arial" panose="020B0604020202020204" pitchFamily="34" charset="0"/>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5" name="Oval 7"/>
          <p:cNvSpPr>
            <a:spLocks noChangeArrowheads="1"/>
          </p:cNvSpPr>
          <p:nvPr/>
        </p:nvSpPr>
        <p:spPr bwMode="auto">
          <a:xfrm>
            <a:off x="2376488" y="1813447"/>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27"/>
          <p:cNvGrpSpPr>
            <a:grpSpLocks/>
          </p:cNvGrpSpPr>
          <p:nvPr/>
        </p:nvGrpSpPr>
        <p:grpSpPr bwMode="auto">
          <a:xfrm>
            <a:off x="4335468" y="4167193"/>
            <a:ext cx="404813" cy="385763"/>
            <a:chOff x="2399" y="2758"/>
            <a:chExt cx="255" cy="243"/>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6544" name="Text Box 15"/>
            <p:cNvSpPr txBox="1">
              <a:spLocks noChangeArrowheads="1"/>
            </p:cNvSpPr>
            <p:nvPr/>
          </p:nvSpPr>
          <p:spPr bwMode="auto">
            <a:xfrm>
              <a:off x="2429" y="2758"/>
              <a:ext cx="225"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Arial" panose="020B0604020202020204" pitchFamily="34" charset="0"/>
                  <a:cs typeface="Arial" panose="020B0604020202020204" pitchFamily="34"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latin typeface="Arial" panose="020B0604020202020204" pitchFamily="34" charset="0"/>
              <a:cs typeface="Arial" panose="020B0604020202020204" pitchFamily="34" charset="0"/>
            </a:endParaRPr>
          </a:p>
        </p:txBody>
      </p:sp>
      <p:sp>
        <p:nvSpPr>
          <p:cNvPr id="211992" name="Rectangle 24"/>
          <p:cNvSpPr>
            <a:spLocks noChangeArrowheads="1"/>
          </p:cNvSpPr>
          <p:nvPr/>
        </p:nvSpPr>
        <p:spPr bwMode="auto">
          <a:xfrm>
            <a:off x="7627050" y="6522165"/>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9</a:t>
            </a:r>
            <a:endParaRPr lang="en-US" sz="2000" dirty="0">
              <a:solidFill>
                <a:srgbClr val="FFFFFF"/>
              </a:solidFill>
              <a:latin typeface="Arial" panose="020B0604020202020204" pitchFamily="34" charset="0"/>
              <a:cs typeface="Arial" panose="020B0604020202020204" pitchFamily="34" charset="0"/>
            </a:endParaRPr>
          </a:p>
        </p:txBody>
      </p:sp>
      <p:sp>
        <p:nvSpPr>
          <p:cNvPr id="146449" name="Text Box 5"/>
          <p:cNvSpPr txBox="1">
            <a:spLocks noChangeArrowheads="1"/>
          </p:cNvSpPr>
          <p:nvPr/>
        </p:nvSpPr>
        <p:spPr bwMode="auto">
          <a:xfrm>
            <a:off x="1870075" y="565150"/>
            <a:ext cx="518636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LB" sz="1600" b="1" dirty="0">
                <a:solidFill>
                  <a:srgbClr val="1A0004"/>
                </a:solidFill>
                <a:latin typeface="Arial" panose="020B0604020202020204" pitchFamily="34" charset="0"/>
                <a:cs typeface="Arial" panose="020B0604020202020204" pitchFamily="34" charset="0"/>
              </a:rPr>
              <a:t>اختبر نفسك أو دع أحد يختبرك </a:t>
            </a:r>
            <a:r>
              <a:rPr lang="ar-LB" sz="1600" b="1" dirty="0" err="1">
                <a:solidFill>
                  <a:srgbClr val="1A0004"/>
                </a:solidFill>
                <a:latin typeface="Arial" panose="020B0604020202020204" pitchFamily="34" charset="0"/>
                <a:cs typeface="Arial" panose="020B0604020202020204" pitchFamily="34" charset="0"/>
              </a:rPr>
              <a:t>وا</a:t>
            </a:r>
            <a:r>
              <a:rPr lang="ar-JO" sz="1600" b="1" dirty="0">
                <a:solidFill>
                  <a:srgbClr val="1A0004"/>
                </a:solidFill>
                <a:latin typeface="Arial" panose="020B0604020202020204" pitchFamily="34" charset="0"/>
                <a:cs typeface="Arial" panose="020B0604020202020204" pitchFamily="34" charset="0"/>
              </a:rPr>
              <a:t>فتح كتابك المقدس ال</a:t>
            </a:r>
            <a:r>
              <a:rPr lang="ar-LB" sz="1600" b="1" dirty="0">
                <a:solidFill>
                  <a:srgbClr val="1A0004"/>
                </a:solidFill>
                <a:latin typeface="Arial" panose="020B0604020202020204" pitchFamily="34" charset="0"/>
                <a:cs typeface="Arial" panose="020B0604020202020204" pitchFamily="34" charset="0"/>
              </a:rPr>
              <a:t>ذهني</a:t>
            </a:r>
            <a:endParaRPr lang="en-US" sz="1600" b="1" dirty="0">
              <a:solidFill>
                <a:srgbClr val="1A0004"/>
              </a:solidFill>
              <a:latin typeface="Arial" panose="020B0604020202020204" pitchFamily="34" charset="0"/>
              <a:cs typeface="Arial" panose="020B0604020202020204" pitchFamily="34" charset="0"/>
            </a:endParaRPr>
          </a:p>
        </p:txBody>
      </p:sp>
      <p:sp>
        <p:nvSpPr>
          <p:cNvPr id="118" name="Rectangle 6"/>
          <p:cNvSpPr>
            <a:spLocks noChangeArrowheads="1"/>
          </p:cNvSpPr>
          <p:nvPr/>
        </p:nvSpPr>
        <p:spPr bwMode="auto">
          <a:xfrm>
            <a:off x="1855788" y="5851525"/>
            <a:ext cx="1922462" cy="276999"/>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ar-JO" sz="1800" b="1" dirty="0">
                <a:solidFill>
                  <a:srgbClr val="1A0004"/>
                </a:solidFill>
                <a:latin typeface="Arial" panose="020B0604020202020204" pitchFamily="34" charset="0"/>
                <a:cs typeface="Arial" panose="020B0604020202020204" pitchFamily="34" charset="0"/>
              </a:rPr>
              <a:t>كتابك المقدس </a:t>
            </a:r>
            <a:r>
              <a:rPr lang="ar-LB" sz="1800" b="1" dirty="0">
                <a:solidFill>
                  <a:srgbClr val="1A0004"/>
                </a:solidFill>
                <a:latin typeface="Arial" panose="020B0604020202020204" pitchFamily="34" charset="0"/>
                <a:cs typeface="Arial" panose="020B0604020202020204" pitchFamily="34" charset="0"/>
              </a:rPr>
              <a:t>الذهني</a:t>
            </a:r>
            <a:endParaRPr lang="en-US" sz="1800" dirty="0">
              <a:solidFill>
                <a:srgbClr val="1A0004"/>
              </a:solidFill>
              <a:latin typeface="Arial" panose="020B0604020202020204" pitchFamily="34" charset="0"/>
              <a:cs typeface="Arial" panose="020B0604020202020204" pitchFamily="34" charset="0"/>
            </a:endParaRPr>
          </a:p>
        </p:txBody>
      </p:sp>
      <p:sp>
        <p:nvSpPr>
          <p:cNvPr id="146451" name="Text Box 8"/>
          <p:cNvSpPr txBox="1">
            <a:spLocks noChangeArrowheads="1"/>
          </p:cNvSpPr>
          <p:nvPr/>
        </p:nvSpPr>
        <p:spPr bwMode="auto">
          <a:xfrm>
            <a:off x="4511675" y="4348163"/>
            <a:ext cx="25578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pPr>
            <a:r>
              <a:rPr lang="ar-JO" sz="1400" dirty="0">
                <a:solidFill>
                  <a:srgbClr val="1A0004"/>
                </a:solidFill>
                <a:latin typeface="Arial" panose="020B0604020202020204" pitchFamily="34" charset="0"/>
                <a:cs typeface="Arial" panose="020B0604020202020204" pitchFamily="34" charset="0"/>
              </a:rPr>
              <a:t>إذاً الكلمات العشرة في ملف كتابك المقدس العقلي هي :</a:t>
            </a:r>
            <a:endParaRPr lang="en-US" sz="1400" dirty="0">
              <a:solidFill>
                <a:srgbClr val="1A0004"/>
              </a:solidFill>
              <a:latin typeface="Arial" panose="020B0604020202020204" pitchFamily="34" charset="0"/>
              <a:cs typeface="Arial" panose="020B0604020202020204" pitchFamily="34" charset="0"/>
            </a:endParaRPr>
          </a:p>
        </p:txBody>
      </p:sp>
      <p:sp>
        <p:nvSpPr>
          <p:cNvPr id="146452" name="Text Box 10"/>
          <p:cNvSpPr txBox="1">
            <a:spLocks noChangeArrowheads="1"/>
          </p:cNvSpPr>
          <p:nvPr/>
        </p:nvSpPr>
        <p:spPr bwMode="auto">
          <a:xfrm>
            <a:off x="2646217" y="1620982"/>
            <a:ext cx="23686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800" dirty="0">
                <a:solidFill>
                  <a:srgbClr val="1A0004"/>
                </a:solidFill>
                <a:latin typeface="Arial" panose="020B0604020202020204" pitchFamily="34" charset="0"/>
                <a:cs typeface="Arial" panose="020B0604020202020204" pitchFamily="34" charset="0"/>
              </a:rPr>
              <a:t>7 = 4 + 3 و يرمز إلى :</a:t>
            </a:r>
            <a:endParaRPr lang="en-US" sz="1400" dirty="0">
              <a:solidFill>
                <a:srgbClr val="1A0004"/>
              </a:solidFill>
              <a:latin typeface="Arial" panose="020B0604020202020204" pitchFamily="34" charset="0"/>
              <a:cs typeface="Arial" panose="020B0604020202020204" pitchFamily="34" charset="0"/>
            </a:endParaRPr>
          </a:p>
        </p:txBody>
      </p:sp>
      <p:sp>
        <p:nvSpPr>
          <p:cNvPr id="146453" name="Text Box 11"/>
          <p:cNvSpPr txBox="1">
            <a:spLocks noChangeArrowheads="1"/>
          </p:cNvSpPr>
          <p:nvPr/>
        </p:nvSpPr>
        <p:spPr bwMode="auto">
          <a:xfrm>
            <a:off x="5016500" y="1804988"/>
            <a:ext cx="2473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4 شخصيات و 3 مجتمعات</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altLang="ja-JP" sz="1400" dirty="0">
                <a:solidFill>
                  <a:srgbClr val="1A0004"/>
                </a:solidFill>
                <a:latin typeface="Arial" panose="020B0604020202020204" pitchFamily="34" charset="0"/>
                <a:cs typeface="Arial" panose="020B0604020202020204" pitchFamily="34" charset="0"/>
              </a:rPr>
              <a:t>الرمز الأول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الخليقة</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الرمز الثالث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7" name="Text Box 16"/>
          <p:cNvSpPr txBox="1">
            <a:spLocks noChangeArrowheads="1"/>
          </p:cNvSpPr>
          <p:nvPr/>
        </p:nvSpPr>
        <p:spPr bwMode="auto">
          <a:xfrm>
            <a:off x="5905500" y="3692525"/>
            <a:ext cx="11398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الصمت</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8" name="Text Box 17"/>
          <p:cNvSpPr txBox="1">
            <a:spLocks noChangeArrowheads="1"/>
          </p:cNvSpPr>
          <p:nvPr/>
        </p:nvSpPr>
        <p:spPr bwMode="auto">
          <a:xfrm>
            <a:off x="4035425" y="4032250"/>
            <a:ext cx="21193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الرمز الرابع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Arial" panose="020B0604020202020204" pitchFamily="34" charset="0"/>
                <a:cs typeface="Arial" panose="020B0604020202020204" pitchFamily="34" charset="0"/>
              </a:rPr>
              <a:t>JESUS</a:t>
            </a:r>
          </a:p>
        </p:txBody>
      </p:sp>
      <p:sp>
        <p:nvSpPr>
          <p:cNvPr id="146460" name="Text Box 20"/>
          <p:cNvSpPr txBox="1">
            <a:spLocks noChangeArrowheads="1"/>
          </p:cNvSpPr>
          <p:nvPr/>
        </p:nvSpPr>
        <p:spPr bwMode="auto">
          <a:xfrm>
            <a:off x="2371725" y="1016575"/>
            <a:ext cx="3078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1800" b="1" dirty="0">
                <a:solidFill>
                  <a:srgbClr val="1A0004"/>
                </a:solidFill>
                <a:latin typeface="Arial" panose="020B0604020202020204" pitchFamily="34" charset="0"/>
                <a:cs typeface="Arial" panose="020B0604020202020204" pitchFamily="34" charset="0"/>
              </a:rPr>
              <a:t>مفتاح كتابك المقدس ال</a:t>
            </a:r>
            <a:r>
              <a:rPr lang="ar-LB" sz="1800" b="1" dirty="0">
                <a:solidFill>
                  <a:srgbClr val="1A0004"/>
                </a:solidFill>
                <a:latin typeface="Arial" panose="020B0604020202020204" pitchFamily="34" charset="0"/>
                <a:cs typeface="Arial" panose="020B0604020202020204" pitchFamily="34" charset="0"/>
              </a:rPr>
              <a:t>ذهني</a:t>
            </a:r>
            <a:r>
              <a:rPr lang="ar-JO" sz="1800" b="1" dirty="0">
                <a:solidFill>
                  <a:srgbClr val="1A0004"/>
                </a:solidFill>
                <a:latin typeface="Arial" panose="020B0604020202020204" pitchFamily="34" charset="0"/>
                <a:cs typeface="Arial" panose="020B0604020202020204" pitchFamily="34" charset="0"/>
              </a:rPr>
              <a:t> هو :</a:t>
            </a:r>
            <a:endParaRPr lang="en-US" sz="1800" b="1" dirty="0">
              <a:solidFill>
                <a:srgbClr val="1A0004"/>
              </a:solidFill>
              <a:latin typeface="Arial" panose="020B0604020202020204" pitchFamily="34" charset="0"/>
              <a:cs typeface="Arial" panose="020B0604020202020204" pitchFamily="34" charset="0"/>
            </a:endParaRP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الشخصيات الأربعة هم :</a:t>
            </a:r>
            <a:endParaRPr lang="en-US" sz="1400" dirty="0">
              <a:solidFill>
                <a:srgbClr val="1A0004"/>
              </a:solidFill>
              <a:latin typeface="Arial" panose="020B0604020202020204" pitchFamily="34" charset="0"/>
              <a:cs typeface="Arial" panose="020B0604020202020204" pitchFamily="34" charset="0"/>
            </a:endParaRPr>
          </a:p>
        </p:txBody>
      </p:sp>
      <p:sp>
        <p:nvSpPr>
          <p:cNvPr id="146463" name="Text Box 25"/>
          <p:cNvSpPr txBox="1">
            <a:spLocks noChangeArrowheads="1"/>
          </p:cNvSpPr>
          <p:nvPr/>
        </p:nvSpPr>
        <p:spPr bwMode="auto">
          <a:xfrm>
            <a:off x="5016500" y="2047164"/>
            <a:ext cx="150971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إبراهيم</a:t>
            </a:r>
            <a:r>
              <a:rPr lang="en-US" sz="1200" b="1" u="sng" dirty="0">
                <a:solidFill>
                  <a:srgbClr val="1A0004"/>
                </a:solidFill>
                <a:latin typeface="Arial" panose="020B0604020202020204" pitchFamily="34" charset="0"/>
                <a:cs typeface="Arial" panose="020B0604020202020204" pitchFamily="34" charset="0"/>
              </a:rPr>
              <a:t>               </a:t>
            </a:r>
            <a:endParaRPr lang="ar-JO" sz="1200" b="1" u="sng" dirty="0">
              <a:solidFill>
                <a:srgbClr val="1A0004"/>
              </a:solidFill>
              <a:latin typeface="Arial" panose="020B0604020202020204" pitchFamily="34" charset="0"/>
              <a:cs typeface="Arial" panose="020B0604020202020204" pitchFamily="34" charset="0"/>
            </a:endParaRPr>
          </a:p>
          <a:p>
            <a:pPr algn="l">
              <a:spcBef>
                <a:spcPct val="50000"/>
              </a:spcBef>
            </a:pPr>
            <a:r>
              <a:rPr lang="ar-JO" sz="1200" b="1" u="sng" dirty="0">
                <a:solidFill>
                  <a:srgbClr val="1A0004"/>
                </a:solidFill>
                <a:latin typeface="Arial" panose="020B0604020202020204" pitchFamily="34" charset="0"/>
                <a:cs typeface="Arial" panose="020B0604020202020204" pitchFamily="34" charset="0"/>
              </a:rPr>
              <a:t>يوسف</a:t>
            </a:r>
            <a:r>
              <a:rPr lang="en-US" sz="1200" b="1" u="sng" dirty="0">
                <a:solidFill>
                  <a:srgbClr val="1A0004"/>
                </a:solidFill>
                <a:latin typeface="Arial" panose="020B0604020202020204" pitchFamily="34" charset="0"/>
                <a:cs typeface="Arial" panose="020B0604020202020204" pitchFamily="34" charset="0"/>
              </a:rPr>
              <a:t>                      </a:t>
            </a:r>
            <a:r>
              <a:rPr lang="ar-JO" sz="1200" b="1" u="sng" dirty="0">
                <a:solidFill>
                  <a:srgbClr val="1A0004"/>
                </a:solidFill>
                <a:latin typeface="Arial" panose="020B0604020202020204" pitchFamily="34" charset="0"/>
                <a:cs typeface="Arial" panose="020B0604020202020204" pitchFamily="34" charset="0"/>
              </a:rPr>
              <a:t>موسى</a:t>
            </a:r>
            <a:r>
              <a:rPr lang="en-US" sz="1200" b="1" u="sng" dirty="0">
                <a:solidFill>
                  <a:srgbClr val="1A0004"/>
                </a:solidFill>
                <a:latin typeface="Arial" panose="020B0604020202020204" pitchFamily="34" charset="0"/>
                <a:cs typeface="Arial" panose="020B0604020202020204" pitchFamily="34" charset="0"/>
              </a:rPr>
              <a:t> </a:t>
            </a:r>
            <a:br>
              <a:rPr lang="en-US" sz="1200" b="1" u="sng" dirty="0">
                <a:solidFill>
                  <a:srgbClr val="1A0004"/>
                </a:solidFill>
                <a:latin typeface="Arial" panose="020B0604020202020204" pitchFamily="34" charset="0"/>
                <a:cs typeface="Arial" panose="020B0604020202020204" pitchFamily="34" charset="0"/>
              </a:rPr>
            </a:br>
            <a:r>
              <a:rPr lang="ar-JO" sz="1200" b="1" u="sng" dirty="0">
                <a:solidFill>
                  <a:srgbClr val="1A0004"/>
                </a:solidFill>
                <a:latin typeface="Arial" panose="020B0604020202020204" pitchFamily="34" charset="0"/>
                <a:cs typeface="Arial" panose="020B0604020202020204" pitchFamily="34" charset="0"/>
              </a:rPr>
              <a:t>يشوع</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64" name="Text Box 28"/>
          <p:cNvSpPr txBox="1">
            <a:spLocks noChangeArrowheads="1"/>
          </p:cNvSpPr>
          <p:nvPr/>
        </p:nvSpPr>
        <p:spPr bwMode="auto">
          <a:xfrm>
            <a:off x="2593975" y="2884488"/>
            <a:ext cx="2519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المجتمعات الثلاثة هي :</a:t>
            </a:r>
            <a:endParaRPr lang="en-US" sz="1400" dirty="0">
              <a:solidFill>
                <a:srgbClr val="1A0004"/>
              </a:solidFill>
              <a:latin typeface="Arial" panose="020B0604020202020204" pitchFamily="34" charset="0"/>
              <a:cs typeface="Arial" panose="020B0604020202020204" pitchFamily="34" charset="0"/>
            </a:endParaRPr>
          </a:p>
        </p:txBody>
      </p:sp>
      <p:sp>
        <p:nvSpPr>
          <p:cNvPr id="146465" name="Text Box 29"/>
          <p:cNvSpPr txBox="1">
            <a:spLocks noChangeArrowheads="1"/>
          </p:cNvSpPr>
          <p:nvPr/>
        </p:nvSpPr>
        <p:spPr bwMode="auto">
          <a:xfrm>
            <a:off x="5016500" y="2927350"/>
            <a:ext cx="150971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الفوضى</a:t>
            </a:r>
          </a:p>
          <a:p>
            <a:pPr algn="l">
              <a:spcBef>
                <a:spcPct val="50000"/>
              </a:spcBef>
            </a:pPr>
            <a:r>
              <a:rPr lang="en-US" sz="1200" b="1" u="sng" dirty="0">
                <a:solidFill>
                  <a:srgbClr val="1A0004"/>
                </a:solidFill>
                <a:latin typeface="Arial" panose="020B0604020202020204" pitchFamily="34" charset="0"/>
                <a:cs typeface="Arial" panose="020B0604020202020204" pitchFamily="34" charset="0"/>
              </a:rPr>
              <a:t> </a:t>
            </a:r>
            <a:r>
              <a:rPr lang="ar-JO" sz="1200" b="1" u="sng" dirty="0">
                <a:solidFill>
                  <a:srgbClr val="1A0004"/>
                </a:solidFill>
                <a:latin typeface="Arial" panose="020B0604020202020204" pitchFamily="34" charset="0"/>
                <a:cs typeface="Arial" panose="020B0604020202020204" pitchFamily="34" charset="0"/>
              </a:rPr>
              <a:t>الملكية</a:t>
            </a:r>
          </a:p>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السبي</a:t>
            </a:r>
            <a:endParaRPr lang="en-US" sz="1200" b="1" u="sng" dirty="0">
              <a:solidFill>
                <a:srgbClr val="1A0004"/>
              </a:solidFill>
              <a:latin typeface="Arial" panose="020B0604020202020204" pitchFamily="34" charset="0"/>
              <a:cs typeface="Arial" panose="020B0604020202020204" pitchFamily="34" charset="0"/>
            </a:endParaRP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grpSp>
      <p:sp>
        <p:nvSpPr>
          <p:cNvPr id="196" name="Text Box 92"/>
          <p:cNvSpPr txBox="1">
            <a:spLocks noChangeArrowheads="1"/>
          </p:cNvSpPr>
          <p:nvPr/>
        </p:nvSpPr>
        <p:spPr bwMode="auto">
          <a:xfrm>
            <a:off x="1366838" y="3352800"/>
            <a:ext cx="2386012"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الخليفة</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إبراهيم</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يوسف</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موسى</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0" name="Text Box 96"/>
          <p:cNvSpPr txBox="1">
            <a:spLocks noChangeArrowheads="1"/>
          </p:cNvSpPr>
          <p:nvPr/>
        </p:nvSpPr>
        <p:spPr bwMode="auto">
          <a:xfrm>
            <a:off x="2598738" y="4611688"/>
            <a:ext cx="2386012"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يشوع</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1" name="Text Box 97"/>
          <p:cNvSpPr txBox="1">
            <a:spLocks noChangeArrowheads="1"/>
          </p:cNvSpPr>
          <p:nvPr/>
        </p:nvSpPr>
        <p:spPr bwMode="auto">
          <a:xfrm>
            <a:off x="2805113" y="494188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الفوضى</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2" name="Text Box 98"/>
          <p:cNvSpPr txBox="1">
            <a:spLocks noChangeArrowheads="1"/>
          </p:cNvSpPr>
          <p:nvPr/>
        </p:nvSpPr>
        <p:spPr bwMode="auto">
          <a:xfrm>
            <a:off x="3100388" y="5276850"/>
            <a:ext cx="2384425"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الملكية</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3" name="Text Box 99"/>
          <p:cNvSpPr txBox="1">
            <a:spLocks noChangeArrowheads="1"/>
          </p:cNvSpPr>
          <p:nvPr/>
        </p:nvSpPr>
        <p:spPr bwMode="auto">
          <a:xfrm>
            <a:off x="3400425" y="5610225"/>
            <a:ext cx="2384425"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السبي</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4" name="Text Box 100"/>
          <p:cNvSpPr txBox="1">
            <a:spLocks noChangeArrowheads="1"/>
          </p:cNvSpPr>
          <p:nvPr/>
        </p:nvSpPr>
        <p:spPr bwMode="auto">
          <a:xfrm>
            <a:off x="3749675" y="595153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الصمت</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46485" name="Text Box 101"/>
          <p:cNvSpPr txBox="1">
            <a:spLocks noChangeArrowheads="1"/>
          </p:cNvSpPr>
          <p:nvPr/>
        </p:nvSpPr>
        <p:spPr bwMode="auto">
          <a:xfrm>
            <a:off x="3984625" y="6242050"/>
            <a:ext cx="23860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1400" b="1" dirty="0">
                <a:solidFill>
                  <a:srgbClr val="1A0004"/>
                </a:solidFill>
                <a:latin typeface="Arial" panose="020B0604020202020204" pitchFamily="34" charset="0"/>
                <a:cs typeface="Arial" panose="020B0604020202020204" pitchFamily="34" charset="0"/>
              </a:rPr>
              <a:t>يسوع</a:t>
            </a:r>
            <a:endParaRPr lang="en-US" sz="1400" b="1" dirty="0">
              <a:solidFill>
                <a:srgbClr val="1A0004"/>
              </a:solidFill>
              <a:latin typeface="Arial" panose="020B0604020202020204" pitchFamily="34" charset="0"/>
              <a:cs typeface="Arial" panose="020B0604020202020204" pitchFamily="34" charset="0"/>
            </a:endParaRP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46488" name="Text Box 106"/>
          <p:cNvSpPr txBox="1">
            <a:spLocks noChangeArrowheads="1"/>
          </p:cNvSpPr>
          <p:nvPr/>
        </p:nvSpPr>
        <p:spPr bwMode="auto">
          <a:xfrm>
            <a:off x="5792788" y="1020905"/>
            <a:ext cx="14033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LB" sz="1800" b="1" dirty="0">
                <a:solidFill>
                  <a:srgbClr val="1A0004"/>
                </a:solidFill>
                <a:latin typeface="Arial" panose="020B0604020202020204" pitchFamily="34" charset="0"/>
                <a:cs typeface="Arial" panose="020B0604020202020204" pitchFamily="34" charset="0"/>
              </a:rPr>
              <a:t>خ  7  ص  ي</a:t>
            </a:r>
            <a:endParaRPr lang="en-US" sz="1800" b="1" dirty="0">
              <a:solidFill>
                <a:srgbClr val="1A0004"/>
              </a:solidFill>
              <a:latin typeface="Arial" panose="020B0604020202020204" pitchFamily="34" charset="0"/>
              <a:cs typeface="Arial" panose="020B0604020202020204" pitchFamily="34" charset="0"/>
            </a:endParaRPr>
          </a:p>
        </p:txBody>
      </p:sp>
      <p:sp>
        <p:nvSpPr>
          <p:cNvPr id="211981" name="Text Box 13"/>
          <p:cNvSpPr txBox="1">
            <a:spLocks noChangeArrowheads="1"/>
          </p:cNvSpPr>
          <p:nvPr/>
        </p:nvSpPr>
        <p:spPr bwMode="auto">
          <a:xfrm>
            <a:off x="5730876" y="2572821"/>
            <a:ext cx="3348038" cy="369332"/>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1800" b="1" dirty="0">
                <a:solidFill>
                  <a:srgbClr val="FFFF00"/>
                </a:solidFill>
                <a:latin typeface="Arial" panose="020B0604020202020204" pitchFamily="34" charset="0"/>
                <a:ea typeface="+mn-ea"/>
                <a:cs typeface="Arial" panose="020B0604020202020204" pitchFamily="34" charset="0"/>
              </a:rPr>
              <a:t>STUDY HELP #02</a:t>
            </a:r>
            <a:r>
              <a:rPr lang="ar-LB" sz="1800" b="1" dirty="0">
                <a:solidFill>
                  <a:srgbClr val="FFFF00"/>
                </a:solidFill>
                <a:latin typeface="Arial" panose="020B0604020202020204" pitchFamily="34" charset="0"/>
                <a:ea typeface="+mn-ea"/>
                <a:cs typeface="Arial" panose="020B0604020202020204" pitchFamily="34" charset="0"/>
              </a:rPr>
              <a:t>مساعد الدراسة</a:t>
            </a:r>
            <a:endParaRPr lang="en-US" sz="1800" b="1" dirty="0">
              <a:solidFill>
                <a:srgbClr val="FFFF00"/>
              </a:solidFill>
              <a:latin typeface="Arial" panose="020B0604020202020204" pitchFamily="34" charset="0"/>
              <a:ea typeface="+mn-ea"/>
              <a:cs typeface="Arial" panose="020B0604020202020204" pitchFamily="34" charset="0"/>
            </a:endParaRPr>
          </a:p>
        </p:txBody>
      </p:sp>
      <p:sp>
        <p:nvSpPr>
          <p:cNvPr id="146491"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يسوع</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©2006 TBBMI</a:t>
            </a:r>
          </a:p>
        </p:txBody>
      </p:sp>
      <p:sp>
        <p:nvSpPr>
          <p:cNvPr id="113" name="TextBox 112"/>
          <p:cNvSpPr txBox="1"/>
          <p:nvPr/>
        </p:nvSpPr>
        <p:spPr>
          <a:xfrm>
            <a:off x="2041525" y="77345"/>
            <a:ext cx="4902200" cy="52322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الكتاب المقدس</a:t>
            </a:r>
            <a:r>
              <a:rPr kumimoji="0" lang="ar-LB" sz="2800" b="1" i="0" u="none" strike="noStrike" kern="1200" cap="none" spc="0" normalizeH="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 ... بالأساس</a:t>
            </a:r>
            <a:endParaRPr kumimoji="0" lang="en-US" sz="2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41"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50542"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0543"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dirty="0">
              <a:solidFill>
                <a:srgbClr val="FAFD00"/>
              </a:solidFill>
              <a:latin typeface="Arial" panose="020B0604020202020204" pitchFamily="34" charset="0"/>
              <a:ea typeface="+mn-ea"/>
              <a:cs typeface="Arial" panose="020B0604020202020204" pitchFamily="34" charset="0"/>
            </a:endParaRPr>
          </a:p>
        </p:txBody>
      </p:sp>
      <p:sp>
        <p:nvSpPr>
          <p:cNvPr id="82949" name="Rectangle 5"/>
          <p:cNvSpPr>
            <a:spLocks noChangeArrowheads="1"/>
          </p:cNvSpPr>
          <p:nvPr/>
        </p:nvSpPr>
        <p:spPr bwMode="auto">
          <a:xfrm>
            <a:off x="771641" y="3648947"/>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مفتاح </a:t>
            </a: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الى</a:t>
            </a:r>
            <a:endPar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7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150538" name="Group 37"/>
          <p:cNvGrpSpPr>
            <a:grpSpLocks/>
          </p:cNvGrpSpPr>
          <p:nvPr/>
        </p:nvGrpSpPr>
        <p:grpSpPr bwMode="auto">
          <a:xfrm>
            <a:off x="849429" y="1796335"/>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dirty="0">
                  <a:solidFill>
                    <a:srgbClr val="F6FE0A"/>
                  </a:solidFill>
                  <a:latin typeface="Arial" panose="020B0604020202020204" pitchFamily="34" charset="0"/>
                  <a:cs typeface="Arial" panose="020B0604020202020204" pitchFamily="34" charset="0"/>
                </a:rPr>
                <a:t>الكتاب المقدس</a:t>
              </a:r>
              <a:r>
                <a:rPr lang="ar-LB" sz="6000"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82983" name="Rectangle 39"/>
            <p:cNvSpPr>
              <a:spLocks noChangeArrowheads="1"/>
            </p:cNvSpPr>
            <p:nvPr/>
          </p:nvSpPr>
          <p:spPr bwMode="auto">
            <a:xfrm>
              <a:off x="804" y="1332"/>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Arial" panose="020B0604020202020204" pitchFamily="34" charset="0"/>
                </a:rPr>
                <a:t>®</a:t>
              </a:r>
            </a:p>
          </p:txBody>
        </p:sp>
      </p:grpSp>
      <p:sp>
        <p:nvSpPr>
          <p:cNvPr id="2" name="Rectangle 8">
            <a:extLst>
              <a:ext uri="{FF2B5EF4-FFF2-40B4-BE49-F238E27FC236}">
                <a16:creationId xmlns:a16="http://schemas.microsoft.com/office/drawing/2014/main" id="{0619BB9B-4A50-9756-4B06-478D2FAD6991}"/>
              </a:ext>
            </a:extLst>
          </p:cNvPr>
          <p:cNvSpPr>
            <a:spLocks noChangeArrowheads="1"/>
          </p:cNvSpPr>
          <p:nvPr/>
        </p:nvSpPr>
        <p:spPr bwMode="auto">
          <a:xfrm rot="835137">
            <a:off x="4769796" y="1492096"/>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3" name="Rectangle 8">
            <a:extLst>
              <a:ext uri="{FF2B5EF4-FFF2-40B4-BE49-F238E27FC236}">
                <a16:creationId xmlns:a16="http://schemas.microsoft.com/office/drawing/2014/main" id="{0F0DF1F2-C590-3652-4BE9-D9D7C2BC78A2}"/>
              </a:ext>
            </a:extLst>
          </p:cNvPr>
          <p:cNvSpPr>
            <a:spLocks noChangeArrowheads="1"/>
          </p:cNvSpPr>
          <p:nvPr/>
        </p:nvSpPr>
        <p:spPr bwMode="auto">
          <a:xfrm rot="835137">
            <a:off x="4606168"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B1AE2B04-DE0F-FD31-C8ED-CF25C80C8696}"/>
              </a:ext>
            </a:extLst>
          </p:cNvPr>
          <p:cNvSpPr>
            <a:spLocks noChangeArrowheads="1"/>
          </p:cNvSpPr>
          <p:nvPr/>
        </p:nvSpPr>
        <p:spPr bwMode="auto">
          <a:xfrm rot="835137">
            <a:off x="4461706"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326A603D-BC1F-0B73-77ED-577D657913D1}"/>
              </a:ext>
            </a:extLst>
          </p:cNvPr>
          <p:cNvSpPr>
            <a:spLocks noChangeArrowheads="1"/>
          </p:cNvSpPr>
          <p:nvPr/>
        </p:nvSpPr>
        <p:spPr bwMode="auto">
          <a:xfrm rot="835137">
            <a:off x="4295018"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Arial" panose="020B0604020202020204" pitchFamily="34" charset="0"/>
            </a:endParaRPr>
          </a:p>
        </p:txBody>
      </p:sp>
      <p:sp>
        <p:nvSpPr>
          <p:cNvPr id="229381" name="Text Box 5"/>
          <p:cNvSpPr txBox="1">
            <a:spLocks noChangeArrowheads="1"/>
          </p:cNvSpPr>
          <p:nvPr/>
        </p:nvSpPr>
        <p:spPr bwMode="auto">
          <a:xfrm>
            <a:off x="2679700" y="579733"/>
            <a:ext cx="5969225" cy="584775"/>
          </a:xfrm>
          <a:prstGeom prst="rect">
            <a:avLst/>
          </a:prstGeom>
          <a:noFill/>
          <a:ln w="9525">
            <a:noFill/>
            <a:miter lim="800000"/>
            <a:headEnd/>
            <a:tailEnd/>
          </a:ln>
          <a:effectLst>
            <a:outerShdw blurRad="63500" dist="7184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3200" b="1" dirty="0">
                <a:solidFill>
                  <a:schemeClr val="tx1"/>
                </a:solidFill>
                <a:latin typeface="Arial" panose="020B0604020202020204" pitchFamily="34" charset="0"/>
                <a:cs typeface="Arial" panose="020B0604020202020204" pitchFamily="34" charset="0"/>
              </a:rPr>
              <a:t>بما أنك تذوقت ذلك فهذا ما سوف نفعله</a:t>
            </a:r>
            <a:endParaRPr lang="en-US" sz="3200" b="1" dirty="0">
              <a:solidFill>
                <a:srgbClr val="FF0A1E"/>
              </a:solidFill>
              <a:latin typeface="Arial" panose="020B0604020202020204" pitchFamily="34" charset="0"/>
              <a:cs typeface="Arial" panose="020B0604020202020204" pitchFamily="34" charset="0"/>
            </a:endParaRPr>
          </a:p>
        </p:txBody>
      </p:sp>
      <p:sp>
        <p:nvSpPr>
          <p:cNvPr id="229382" name="Text Box 6"/>
          <p:cNvSpPr txBox="1">
            <a:spLocks noChangeArrowheads="1"/>
          </p:cNvSpPr>
          <p:nvPr/>
        </p:nvSpPr>
        <p:spPr bwMode="auto">
          <a:xfrm>
            <a:off x="189769" y="1555750"/>
            <a:ext cx="8360225" cy="4850559"/>
          </a:xfrm>
          <a:prstGeom prst="rect">
            <a:avLst/>
          </a:prstGeom>
          <a:noFill/>
          <a:ln w="9525">
            <a:noFill/>
            <a:miter lim="800000"/>
            <a:headEnd/>
            <a:tailEnd/>
          </a:ln>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فكرة تدعى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ملف كتابك المقدس</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altLang="ja-JP"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الم</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فتاح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الذهني ل</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فتح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ملف كتابك المقدس</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 هو ... </a:t>
            </a:r>
            <a:r>
              <a:rPr lang="ar-LB" sz="2800" b="1" dirty="0">
                <a:solidFill>
                  <a:srgbClr val="92D050"/>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خ  7  ص  ي.</a:t>
            </a:r>
            <a:endParaRPr lang="en-US" altLang="ja-JP" sz="2800" b="1" dirty="0">
              <a:solidFill>
                <a:srgbClr val="92D050"/>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خريطة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ذهنية لتحديد مواقع </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أحداث الكتاب المقدس الرئيسية</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جوهر "</a:t>
            </a:r>
            <a:r>
              <a:rPr lang="ar-JO"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قصة</a:t>
            </a: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 الكتاب المقدس : التسلسل الزمني السريع</a:t>
            </a: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الأساسات الإبراهيمية للنص الكتابي تقود بشكل مباشر إلى خدمة الرب يسوع المسيح</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تصميم الكتاب المقدس يعتمد على القصة</a:t>
            </a:r>
            <a:r>
              <a:rPr lang="ar-LB"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العهد القديم و الجديد أسفار و مواضيع</a:t>
            </a:r>
            <a:r>
              <a:rPr lang="ar-LB"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Arial" panose="020B0604020202020204" pitchFamily="34" charset="0"/>
                <a:cs typeface="Arial" panose="020B0604020202020204" pitchFamily="34"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latin typeface="Arial" panose="020B0604020202020204" pitchFamily="34" charset="0"/>
              <a:cs typeface="Arial" panose="020B0604020202020204" pitchFamily="34" charset="0"/>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8</a:t>
            </a:r>
          </a:p>
        </p:txBody>
      </p:sp>
      <p:sp>
        <p:nvSpPr>
          <p:cNvPr id="229395" name="AutoShape 19"/>
          <p:cNvSpPr>
            <a:spLocks noChangeArrowheads="1"/>
          </p:cNvSpPr>
          <p:nvPr/>
        </p:nvSpPr>
        <p:spPr bwMode="auto">
          <a:xfrm rot="10800000">
            <a:off x="438730" y="1919870"/>
            <a:ext cx="8134350" cy="408068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2"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1+#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07</a:t>
            </a:r>
            <a:endParaRPr lang="en-US" sz="1400">
              <a:solidFill>
                <a:srgbClr val="FFFFFF"/>
              </a:solidFill>
              <a:latin typeface="Arial" panose="020B0604020202020204" pitchFamily="34" charset="0"/>
              <a:cs typeface="Arial" panose="020B0604020202020204" pitchFamily="34" charset="0"/>
            </a:endParaRPr>
          </a:p>
        </p:txBody>
      </p:sp>
      <p:sp>
        <p:nvSpPr>
          <p:cNvPr id="17412" name="Text Box 5"/>
          <p:cNvSpPr txBox="1">
            <a:spLocks noChangeArrowheads="1"/>
          </p:cNvSpPr>
          <p:nvPr/>
        </p:nvSpPr>
        <p:spPr bwMode="auto">
          <a:xfrm>
            <a:off x="475593" y="6544147"/>
            <a:ext cx="923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pic>
        <p:nvPicPr>
          <p:cNvPr id="1741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pic>
        <p:nvPicPr>
          <p:cNvPr id="17417"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17418" name="Rectangle 16"/>
          <p:cNvSpPr>
            <a:spLocks noChangeArrowheads="1"/>
          </p:cNvSpPr>
          <p:nvPr/>
        </p:nvSpPr>
        <p:spPr bwMode="auto">
          <a:xfrm>
            <a:off x="666750" y="479570"/>
            <a:ext cx="7704138" cy="5511800"/>
          </a:xfrm>
          <a:prstGeom prst="rect">
            <a:avLst/>
          </a:prstGeom>
          <a:solidFill>
            <a:srgbClr val="080808">
              <a:alpha val="50195"/>
            </a:srgbClr>
          </a:solidFill>
          <a:ln>
            <a:noFill/>
          </a:ln>
          <a:extLst>
            <a:ext uri="{91240B29-F687-4f45-9708-019B960494DF}">
              <a14:hiddenLine xmlns="" xmlns:a14="http://schemas.microsoft.com/office/drawing/2010/main"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18482" name="Text Box 18"/>
          <p:cNvSpPr txBox="1">
            <a:spLocks noChangeArrowheads="1"/>
          </p:cNvSpPr>
          <p:nvPr/>
        </p:nvSpPr>
        <p:spPr bwMode="auto">
          <a:xfrm>
            <a:off x="3568105" y="3580342"/>
            <a:ext cx="1731564" cy="5847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الجزء الأول</a:t>
            </a:r>
            <a:endParaRPr lang="en-US"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421" name="Text Box 19"/>
          <p:cNvSpPr txBox="1">
            <a:spLocks noChangeArrowheads="1"/>
          </p:cNvSpPr>
          <p:nvPr/>
        </p:nvSpPr>
        <p:spPr bwMode="auto">
          <a:xfrm>
            <a:off x="3196630" y="2649047"/>
            <a:ext cx="3714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dirty="0">
                <a:solidFill>
                  <a:srgbClr val="FFFC1E"/>
                </a:solidFill>
                <a:latin typeface="Arial" panose="020B0604020202020204" pitchFamily="34" charset="0"/>
                <a:cs typeface="Arial" panose="020B0604020202020204" pitchFamily="34" charset="0"/>
              </a:rPr>
              <a:t>®</a:t>
            </a:r>
          </a:p>
        </p:txBody>
      </p:sp>
      <p:sp>
        <p:nvSpPr>
          <p:cNvPr id="318484" name="Text Box 20"/>
          <p:cNvSpPr txBox="1">
            <a:spLocks noChangeArrowheads="1"/>
          </p:cNvSpPr>
          <p:nvPr/>
        </p:nvSpPr>
        <p:spPr bwMode="auto">
          <a:xfrm>
            <a:off x="403225" y="896867"/>
            <a:ext cx="8061325" cy="4889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LB"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الهدف: إدارة الكتاب المقدس ذهنياً</a:t>
            </a:r>
            <a:r>
              <a:rPr lang="en-US"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318485" name="Text Box 21"/>
          <p:cNvSpPr txBox="1">
            <a:spLocks noChangeArrowheads="1"/>
          </p:cNvSpPr>
          <p:nvPr/>
        </p:nvSpPr>
        <p:spPr bwMode="auto">
          <a:xfrm>
            <a:off x="853210" y="4286007"/>
            <a:ext cx="7024687" cy="1477328"/>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JO"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فتح</a:t>
            </a:r>
            <a:endPar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endParaRPr>
          </a:p>
          <a:p>
            <a:pPr rtl="1">
              <a:spcBef>
                <a:spcPct val="50000"/>
              </a:spcBef>
              <a:defRPr/>
            </a:pPr>
            <a:r>
              <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ملف الكتاب المقدس</a:t>
            </a:r>
            <a:r>
              <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8486" name="Rectangle 22"/>
          <p:cNvSpPr>
            <a:spLocks noChangeArrowheads="1"/>
          </p:cNvSpPr>
          <p:nvPr/>
        </p:nvSpPr>
        <p:spPr bwMode="auto">
          <a:xfrm>
            <a:off x="7627050" y="6528515"/>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8" name="Text Box 11"/>
          <p:cNvSpPr txBox="1">
            <a:spLocks noChangeArrowheads="1"/>
          </p:cNvSpPr>
          <p:nvPr/>
        </p:nvSpPr>
        <p:spPr bwMode="auto">
          <a:xfrm rot="21121774">
            <a:off x="424329" y="1462954"/>
            <a:ext cx="7918865" cy="2308324"/>
          </a:xfrm>
          <a:prstGeom prst="rect">
            <a:avLst/>
          </a:prstGeom>
          <a:noFill/>
          <a:ln w="9525">
            <a:noFill/>
            <a:miter lim="800000"/>
            <a:headEnd/>
            <a:tailEnd/>
          </a:ln>
          <a:effectLst>
            <a:outerShdw dist="35921" dir="2700000" algn="ctr" rotWithShape="0">
              <a:srgbClr val="808080">
                <a:alpha val="74997"/>
              </a:srgbClr>
            </a:outerShdw>
          </a:effectLst>
        </p:spPr>
        <p:txBody>
          <a:bodyPr wrap="square">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72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72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72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72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7200" b="0"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CKGR~1">
            <a:extLst>
              <a:ext uri="{FF2B5EF4-FFF2-40B4-BE49-F238E27FC236}">
                <a16:creationId xmlns:a16="http://schemas.microsoft.com/office/drawing/2014/main" id="{CA8655E7-09D4-C042-9FD4-45690B51FE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8784"/>
            <a:ext cx="9234885" cy="6959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636" name="Rectangle 9"/>
          <p:cNvSpPr>
            <a:spLocks noChangeArrowheads="1"/>
          </p:cNvSpPr>
          <p:nvPr/>
        </p:nvSpPr>
        <p:spPr bwMode="auto">
          <a:xfrm>
            <a:off x="8263954" y="6501130"/>
            <a:ext cx="6477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dirty="0">
                <a:solidFill>
                  <a:srgbClr val="FFFFFF"/>
                </a:solidFill>
                <a:latin typeface="Arial" panose="020B0604020202020204" pitchFamily="34" charset="0"/>
                <a:ea typeface="Gulim" charset="0"/>
                <a:cs typeface="Arial" panose="020B0604020202020204" pitchFamily="34" charset="0"/>
              </a:rPr>
              <a:t>9.65.01.</a:t>
            </a:r>
          </a:p>
        </p:txBody>
      </p:sp>
      <p:sp>
        <p:nvSpPr>
          <p:cNvPr id="154637" name="Text Box 10"/>
          <p:cNvSpPr txBox="1">
            <a:spLocks noChangeArrowheads="1"/>
          </p:cNvSpPr>
          <p:nvPr/>
        </p:nvSpPr>
        <p:spPr bwMode="auto">
          <a:xfrm>
            <a:off x="8746554" y="6501130"/>
            <a:ext cx="328612"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latin typeface="Arial" panose="020B0604020202020204" pitchFamily="34" charset="0"/>
                <a:ea typeface="Gulim" charset="0"/>
                <a:cs typeface="Arial" panose="020B0604020202020204" pitchFamily="34" charset="0"/>
              </a:rPr>
              <a:t>76</a:t>
            </a:r>
          </a:p>
        </p:txBody>
      </p:sp>
      <p:sp>
        <p:nvSpPr>
          <p:cNvPr id="7" name="Text Box 11"/>
          <p:cNvSpPr txBox="1">
            <a:spLocks noChangeArrowheads="1"/>
          </p:cNvSpPr>
          <p:nvPr/>
        </p:nvSpPr>
        <p:spPr bwMode="auto">
          <a:xfrm rot="21121774">
            <a:off x="-95077" y="1854589"/>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9600" b="0"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panose="020B0604020202020204" pitchFamily="34" charset="0"/>
                <a:ea typeface="ＭＳ Ｐゴシック" charset="0"/>
                <a:cs typeface="Arial" panose="020B0604020202020204" pitchFamily="34" charset="0"/>
              </a:rPr>
              <a:t>الكتاب المقدس بشكل أساسي</a:t>
            </a:r>
            <a:r>
              <a:rPr lang="en-US" sz="24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4000" b="1" dirty="0">
                <a:solidFill>
                  <a:srgbClr val="FFFFFF"/>
                </a:solidFill>
                <a:latin typeface="Arial" panose="020B0604020202020204" pitchFamily="34" charset="0"/>
                <a:cs typeface="Arial" panose="020B0604020202020204" pitchFamily="34" charset="0"/>
              </a:rPr>
              <a:t>أحصل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8028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9459" name="Text Box 125"/>
          <p:cNvSpPr txBox="1">
            <a:spLocks noChangeArrowheads="1"/>
          </p:cNvSpPr>
          <p:nvPr/>
        </p:nvSpPr>
        <p:spPr bwMode="auto">
          <a:xfrm>
            <a:off x="359426" y="6531682"/>
            <a:ext cx="96853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dirty="0">
                <a:solidFill>
                  <a:srgbClr val="FFFFFF"/>
                </a:solidFill>
                <a:latin typeface="Arial" panose="020B0604020202020204" pitchFamily="34" charset="0"/>
                <a:cs typeface="Arial" panose="020B0604020202020204" pitchFamily="34" charset="0"/>
              </a:rPr>
              <a:t>©20</a:t>
            </a:r>
            <a:r>
              <a:rPr lang="ar-LB" sz="1000" b="1" dirty="0">
                <a:solidFill>
                  <a:srgbClr val="FFFFFF"/>
                </a:solidFill>
                <a:latin typeface="Arial" panose="020B0604020202020204" pitchFamily="34" charset="0"/>
                <a:cs typeface="Arial" panose="020B0604020202020204" pitchFamily="34" charset="0"/>
              </a:rPr>
              <a:t>23</a:t>
            </a:r>
            <a:r>
              <a:rPr lang="en-US" sz="1000" b="1" dirty="0">
                <a:solidFill>
                  <a:srgbClr val="FFFFFF"/>
                </a:solidFill>
                <a:latin typeface="Arial" panose="020B0604020202020204" pitchFamily="34" charset="0"/>
                <a:cs typeface="Arial" panose="020B0604020202020204" pitchFamily="34" charset="0"/>
              </a:rPr>
              <a:t>TBBMI</a:t>
            </a:r>
          </a:p>
        </p:txBody>
      </p:sp>
      <p:sp>
        <p:nvSpPr>
          <p:cNvPr id="191614" name="Rectangle 126"/>
          <p:cNvSpPr>
            <a:spLocks noChangeArrowheads="1"/>
          </p:cNvSpPr>
          <p:nvPr/>
        </p:nvSpPr>
        <p:spPr bwMode="auto">
          <a:xfrm>
            <a:off x="7628637" y="6525340"/>
            <a:ext cx="643125" cy="246221"/>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08</a:t>
            </a:r>
          </a:p>
        </p:txBody>
      </p:sp>
      <p:sp>
        <p:nvSpPr>
          <p:cNvPr id="191618" name="Text Box 130"/>
          <p:cNvSpPr txBox="1">
            <a:spLocks noChangeArrowheads="1"/>
          </p:cNvSpPr>
          <p:nvPr/>
        </p:nvSpPr>
        <p:spPr bwMode="auto">
          <a:xfrm>
            <a:off x="0" y="169863"/>
            <a:ext cx="9144000" cy="7620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ما هو مصدر...</a:t>
            </a:r>
            <a:r>
              <a:rPr lang="en-US" sz="4400" dirty="0">
                <a:solidFill>
                  <a:schemeClr val="tx1"/>
                </a:solidFill>
                <a:latin typeface="Arial" panose="020B0604020202020204" pitchFamily="34" charset="0"/>
                <a:ea typeface="+mn-ea"/>
                <a:cs typeface="Arial" panose="020B0604020202020204" pitchFamily="34" charset="0"/>
              </a:rPr>
              <a:t> </a:t>
            </a:r>
          </a:p>
        </p:txBody>
      </p:sp>
      <p:sp>
        <p:nvSpPr>
          <p:cNvPr id="191627" name="Text Box 139"/>
          <p:cNvSpPr txBox="1">
            <a:spLocks noChangeArrowheads="1"/>
          </p:cNvSpPr>
          <p:nvPr/>
        </p:nvSpPr>
        <p:spPr bwMode="auto">
          <a:xfrm>
            <a:off x="114300" y="5829808"/>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لكل مؤمن وغير مؤمن على هذا الكوكب</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28" name="Text Box 140"/>
          <p:cNvSpPr txBox="1">
            <a:spLocks noChangeArrowheads="1"/>
          </p:cNvSpPr>
          <p:nvPr/>
        </p:nvSpPr>
        <p:spPr bwMode="auto">
          <a:xfrm>
            <a:off x="0" y="5286803"/>
            <a:ext cx="9144000" cy="3397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nSpc>
                <a:spcPct val="60000"/>
              </a:lnSpc>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كل الأفكار الكتابية</a:t>
            </a:r>
            <a:endParaRPr lang="en-US" sz="2400" b="1" dirty="0">
              <a:solidFill>
                <a:schemeClr val="tx1"/>
              </a:solidFill>
              <a:latin typeface="Arial" panose="020B0604020202020204" pitchFamily="34" charset="0"/>
              <a:ea typeface="+mn-ea"/>
              <a:cs typeface="Arial" panose="020B0604020202020204" pitchFamily="34" charset="0"/>
            </a:endParaRPr>
          </a:p>
        </p:txBody>
      </p:sp>
      <p:sp>
        <p:nvSpPr>
          <p:cNvPr id="191513" name="Text Box 25"/>
          <p:cNvSpPr txBox="1">
            <a:spLocks noChangeArrowheads="1"/>
          </p:cNvSpPr>
          <p:nvPr/>
        </p:nvSpPr>
        <p:spPr bwMode="auto">
          <a:xfrm>
            <a:off x="2318699" y="1525922"/>
            <a:ext cx="4465637" cy="286232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6000" b="1" dirty="0">
                <a:solidFill>
                  <a:srgbClr val="FFFF00"/>
                </a:solidFill>
                <a:latin typeface="Arial" panose="020B0604020202020204" pitchFamily="34" charset="0"/>
                <a:ea typeface="+mn-ea"/>
                <a:cs typeface="Arial" panose="020B0604020202020204" pitchFamily="34" charset="0"/>
              </a:rPr>
              <a:t>دعونا نبدأ هذا المشروع بفكرة واحدة هائلة</a:t>
            </a:r>
            <a:r>
              <a:rPr lang="en-US" sz="6000" b="1" dirty="0">
                <a:solidFill>
                  <a:srgbClr val="FFFF00"/>
                </a:solidFill>
                <a:latin typeface="Arial" panose="020B0604020202020204" pitchFamily="34" charset="0"/>
                <a:ea typeface="+mn-ea"/>
                <a:cs typeface="Arial" panose="020B0604020202020204" pitchFamily="34" charset="0"/>
              </a:rPr>
              <a:t>!</a:t>
            </a:r>
          </a:p>
        </p:txBody>
      </p:sp>
      <p:sp>
        <p:nvSpPr>
          <p:cNvPr id="191635" name="Text Box 147"/>
          <p:cNvSpPr txBox="1">
            <a:spLocks noChangeArrowheads="1"/>
          </p:cNvSpPr>
          <p:nvPr/>
        </p:nvSpPr>
        <p:spPr bwMode="auto">
          <a:xfrm>
            <a:off x="0" y="187642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بكل كتاب مبني على الكتاب المقدس:</a:t>
            </a:r>
            <a:endParaRPr lang="en-US" sz="2400" b="1" dirty="0">
              <a:solidFill>
                <a:schemeClr val="tx1"/>
              </a:solidFill>
              <a:latin typeface="Arial" panose="020B0604020202020204" pitchFamily="34" charset="0"/>
              <a:ea typeface="+mn-ea"/>
              <a:cs typeface="Arial" panose="020B0604020202020204" pitchFamily="34" charset="0"/>
            </a:endParaRPr>
          </a:p>
        </p:txBody>
      </p:sp>
      <p:sp>
        <p:nvSpPr>
          <p:cNvPr id="191636" name="Text Box 148"/>
          <p:cNvSpPr txBox="1">
            <a:spLocks noChangeArrowheads="1"/>
          </p:cNvSpPr>
          <p:nvPr/>
        </p:nvSpPr>
        <p:spPr bwMode="auto">
          <a:xfrm>
            <a:off x="0" y="13890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مجموعة إيمان كل مسيحي؟</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7" name="Text Box 149"/>
          <p:cNvSpPr txBox="1">
            <a:spLocks noChangeArrowheads="1"/>
          </p:cNvSpPr>
          <p:nvPr/>
        </p:nvSpPr>
        <p:spPr bwMode="auto">
          <a:xfrm>
            <a:off x="0" y="90487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عقيدة كل مسيحي؟</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8" name="Text Box 150"/>
          <p:cNvSpPr txBox="1">
            <a:spLocks noChangeArrowheads="1"/>
          </p:cNvSpPr>
          <p:nvPr/>
        </p:nvSpPr>
        <p:spPr bwMode="auto">
          <a:xfrm>
            <a:off x="0" y="46656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لغات العالم</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9" name="Text Box 151"/>
          <p:cNvSpPr txBox="1">
            <a:spLocks noChangeArrowheads="1"/>
          </p:cNvSpPr>
          <p:nvPr/>
        </p:nvSpPr>
        <p:spPr bwMode="auto">
          <a:xfrm>
            <a:off x="0" y="4195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دولة في العالم</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0" name="Text Box 152"/>
          <p:cNvSpPr txBox="1">
            <a:spLocks noChangeArrowheads="1"/>
          </p:cNvSpPr>
          <p:nvPr/>
        </p:nvSpPr>
        <p:spPr bwMode="auto">
          <a:xfrm>
            <a:off x="0" y="2341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لاهوتية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1" name="Text Box 153"/>
          <p:cNvSpPr txBox="1">
            <a:spLocks noChangeArrowheads="1"/>
          </p:cNvSpPr>
          <p:nvPr/>
        </p:nvSpPr>
        <p:spPr bwMode="auto">
          <a:xfrm>
            <a:off x="4558144" y="5389044"/>
            <a:ext cx="166255" cy="582269"/>
          </a:xfrm>
          <a:prstGeom prst="rect">
            <a:avLst/>
          </a:prstGeom>
          <a:noFill/>
          <a:ln w="12700">
            <a:noFill/>
            <a:miter lim="800000"/>
            <a:headEnd/>
            <a:tailEnd/>
          </a:ln>
          <a:effectLst>
            <a:outerShdw blurRad="63500" dist="71842" dir="2700000" algn="ctr" rotWithShape="0">
              <a:srgbClr val="040404">
                <a:alpha val="74998"/>
              </a:srgbClr>
            </a:outerShdw>
          </a:effectLst>
        </p:spPr>
        <p:txBody>
          <a:bodyPr wrap="square" anchor="ctr">
            <a:spAutoFit/>
          </a:bodyPr>
          <a:lstStyle/>
          <a:p>
            <a:pPr>
              <a:spcBef>
                <a:spcPct val="50000"/>
              </a:spcBef>
              <a:defRPr/>
            </a:pPr>
            <a:r>
              <a:rPr lang="ar-LB" sz="3200" b="1" dirty="0">
                <a:solidFill>
                  <a:srgbClr val="FFFF00"/>
                </a:solidFill>
                <a:latin typeface="Arial" panose="020B0604020202020204" pitchFamily="34" charset="0"/>
                <a:ea typeface="+mn-ea"/>
                <a:cs typeface="Arial" panose="020B0604020202020204" pitchFamily="34" charset="0"/>
              </a:rPr>
              <a:t>و</a:t>
            </a:r>
            <a:endParaRPr lang="en-US" sz="3200" b="1" dirty="0">
              <a:solidFill>
                <a:srgbClr val="FFFF00"/>
              </a:solidFill>
              <a:latin typeface="Arial" panose="020B0604020202020204" pitchFamily="34" charset="0"/>
              <a:ea typeface="+mn-ea"/>
              <a:cs typeface="Arial" panose="020B0604020202020204" pitchFamily="34" charset="0"/>
            </a:endParaRPr>
          </a:p>
        </p:txBody>
      </p:sp>
      <p:sp>
        <p:nvSpPr>
          <p:cNvPr id="191642" name="Text Box 154"/>
          <p:cNvSpPr txBox="1">
            <a:spLocks noChangeArrowheads="1"/>
          </p:cNvSpPr>
          <p:nvPr/>
        </p:nvSpPr>
        <p:spPr bwMode="auto">
          <a:xfrm>
            <a:off x="0" y="3738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جامعية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3" name="Text Box 155"/>
          <p:cNvSpPr txBox="1">
            <a:spLocks noChangeArrowheads="1"/>
          </p:cNvSpPr>
          <p:nvPr/>
        </p:nvSpPr>
        <p:spPr bwMode="auto">
          <a:xfrm>
            <a:off x="0" y="3268663"/>
            <a:ext cx="92583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خاصة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4" name="Text Box 156"/>
          <p:cNvSpPr txBox="1">
            <a:spLocks noChangeArrowheads="1"/>
          </p:cNvSpPr>
          <p:nvPr/>
        </p:nvSpPr>
        <p:spPr bwMode="auto">
          <a:xfrm>
            <a:off x="0" y="2798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عامة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5" name="Rectangle 157"/>
          <p:cNvSpPr>
            <a:spLocks noChangeArrowheads="1"/>
          </p:cNvSpPr>
          <p:nvPr/>
        </p:nvSpPr>
        <p:spPr bwMode="auto">
          <a:xfrm>
            <a:off x="2590800" y="0"/>
            <a:ext cx="4193536" cy="6685280"/>
          </a:xfrm>
          <a:prstGeom prst="rect">
            <a:avLst/>
          </a:prstGeom>
          <a:solidFill>
            <a:srgbClr val="010921">
              <a:alpha val="76077"/>
            </a:srgbClr>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91631" name="Text Box 143"/>
          <p:cNvSpPr txBox="1">
            <a:spLocks noChangeArrowheads="1"/>
          </p:cNvSpPr>
          <p:nvPr/>
        </p:nvSpPr>
        <p:spPr bwMode="auto">
          <a:xfrm>
            <a:off x="2444687" y="-119856"/>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FFFFFF"/>
                </a:solidFill>
                <a:latin typeface="Arial" panose="020B0604020202020204" pitchFamily="34" charset="0"/>
                <a:ea typeface="+mn-ea"/>
                <a:cs typeface="Arial" panose="020B0604020202020204" pitchFamily="34" charset="0"/>
              </a:rPr>
              <a:t>?</a:t>
            </a:r>
          </a:p>
        </p:txBody>
      </p:sp>
      <p:sp>
        <p:nvSpPr>
          <p:cNvPr id="19478" name="Text Box 118"/>
          <p:cNvSpPr txBox="1">
            <a:spLocks noChangeArrowheads="1"/>
          </p:cNvSpPr>
          <p:nvPr/>
        </p:nvSpPr>
        <p:spPr bwMode="auto">
          <a:xfrm>
            <a:off x="8650238" y="6396008"/>
            <a:ext cx="470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15</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28"/>
                                        </p:tgtEl>
                                        <p:attrNameLst>
                                          <p:attrName>style.visibility</p:attrName>
                                        </p:attrNameLst>
                                      </p:cBhvr>
                                      <p:to>
                                        <p:strVal val="visible"/>
                                      </p:to>
                                    </p:set>
                                    <p:anim calcmode="lin" valueType="num">
                                      <p:cBhvr>
                                        <p:cTn id="96" dur="500" fill="hold"/>
                                        <p:tgtEl>
                                          <p:spTgt spid="191628"/>
                                        </p:tgtEl>
                                        <p:attrNameLst>
                                          <p:attrName>ppt_w</p:attrName>
                                        </p:attrNameLst>
                                      </p:cBhvr>
                                      <p:tavLst>
                                        <p:tav tm="0">
                                          <p:val>
                                            <p:fltVal val="0"/>
                                          </p:val>
                                        </p:tav>
                                        <p:tav tm="100000">
                                          <p:val>
                                            <p:strVal val="#ppt_w"/>
                                          </p:val>
                                        </p:tav>
                                      </p:tavLst>
                                    </p:anim>
                                    <p:anim calcmode="lin" valueType="num">
                                      <p:cBhvr>
                                        <p:cTn id="97" dur="500" fill="hold"/>
                                        <p:tgtEl>
                                          <p:spTgt spid="191628"/>
                                        </p:tgtEl>
                                        <p:attrNameLst>
                                          <p:attrName>ppt_h</p:attrName>
                                        </p:attrNameLst>
                                      </p:cBhvr>
                                      <p:tavLst>
                                        <p:tav tm="0">
                                          <p:val>
                                            <p:fltVal val="0"/>
                                          </p:val>
                                        </p:tav>
                                        <p:tav tm="100000">
                                          <p:val>
                                            <p:strVal val="#ppt_h"/>
                                          </p:val>
                                        </p:tav>
                                      </p:tavLst>
                                    </p:anim>
                                    <p:anim calcmode="lin" valueType="num">
                                      <p:cBhvr>
                                        <p:cTn id="98" dur="500" fill="hold"/>
                                        <p:tgtEl>
                                          <p:spTgt spid="191628"/>
                                        </p:tgtEl>
                                        <p:attrNameLst>
                                          <p:attrName>ppt_x</p:attrName>
                                        </p:attrNameLst>
                                      </p:cBhvr>
                                      <p:tavLst>
                                        <p:tav tm="0">
                                          <p:val>
                                            <p:fltVal val="0.5"/>
                                          </p:val>
                                        </p:tav>
                                        <p:tav tm="100000">
                                          <p:val>
                                            <p:strVal val="#ppt_x"/>
                                          </p:val>
                                        </p:tav>
                                      </p:tavLst>
                                    </p:anim>
                                    <p:anim calcmode="lin" valueType="num">
                                      <p:cBhvr>
                                        <p:cTn id="99"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41"/>
                                        </p:tgtEl>
                                        <p:attrNameLst>
                                          <p:attrName>style.visibility</p:attrName>
                                        </p:attrNameLst>
                                      </p:cBhvr>
                                      <p:to>
                                        <p:strVal val="visible"/>
                                      </p:to>
                                    </p:set>
                                    <p:anim calcmode="lin" valueType="num">
                                      <p:cBhvr>
                                        <p:cTn id="104" dur="500" fill="hold"/>
                                        <p:tgtEl>
                                          <p:spTgt spid="191641"/>
                                        </p:tgtEl>
                                        <p:attrNameLst>
                                          <p:attrName>ppt_w</p:attrName>
                                        </p:attrNameLst>
                                      </p:cBhvr>
                                      <p:tavLst>
                                        <p:tav tm="0">
                                          <p:val>
                                            <p:fltVal val="0"/>
                                          </p:val>
                                        </p:tav>
                                        <p:tav tm="100000">
                                          <p:val>
                                            <p:strVal val="#ppt_w"/>
                                          </p:val>
                                        </p:tav>
                                      </p:tavLst>
                                    </p:anim>
                                    <p:anim calcmode="lin" valueType="num">
                                      <p:cBhvr>
                                        <p:cTn id="105" dur="500" fill="hold"/>
                                        <p:tgtEl>
                                          <p:spTgt spid="191641"/>
                                        </p:tgtEl>
                                        <p:attrNameLst>
                                          <p:attrName>ppt_h</p:attrName>
                                        </p:attrNameLst>
                                      </p:cBhvr>
                                      <p:tavLst>
                                        <p:tav tm="0">
                                          <p:val>
                                            <p:fltVal val="0"/>
                                          </p:val>
                                        </p:tav>
                                        <p:tav tm="100000">
                                          <p:val>
                                            <p:strVal val="#ppt_h"/>
                                          </p:val>
                                        </p:tav>
                                      </p:tavLst>
                                    </p:anim>
                                    <p:anim calcmode="lin" valueType="num">
                                      <p:cBhvr>
                                        <p:cTn id="106" dur="500" fill="hold"/>
                                        <p:tgtEl>
                                          <p:spTgt spid="191641"/>
                                        </p:tgtEl>
                                        <p:attrNameLst>
                                          <p:attrName>ppt_x</p:attrName>
                                        </p:attrNameLst>
                                      </p:cBhvr>
                                      <p:tavLst>
                                        <p:tav tm="0">
                                          <p:val>
                                            <p:fltVal val="0.5"/>
                                          </p:val>
                                        </p:tav>
                                        <p:tav tm="100000">
                                          <p:val>
                                            <p:strVal val="#ppt_x"/>
                                          </p:val>
                                        </p:tav>
                                      </p:tavLst>
                                    </p:anim>
                                    <p:anim calcmode="lin" valueType="num">
                                      <p:cBhvr>
                                        <p:cTn id="107"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16096</TotalTime>
  <Pages>43</Pages>
  <Words>5930</Words>
  <Application>Microsoft Macintosh PowerPoint</Application>
  <PresentationFormat>On-screen Show (4:3)</PresentationFormat>
  <Paragraphs>1117</Paragraphs>
  <Slides>82</Slides>
  <Notes>81</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82</vt:i4>
      </vt:variant>
    </vt:vector>
  </HeadingPairs>
  <TitlesOfParts>
    <vt:vector size="100" baseType="lpstr">
      <vt:lpstr>ＭＳ Ｐゴシック</vt:lpstr>
      <vt:lpstr>Times</vt:lpstr>
      <vt:lpstr>Arial</vt:lpstr>
      <vt:lpstr>Arial Black</vt:lpstr>
      <vt:lpstr>Comic Sans MS</vt:lpstr>
      <vt:lpstr>Geneva</vt:lpstr>
      <vt:lpstr>Helvetica</vt:lpstr>
      <vt:lpstr>Impact</vt:lpstr>
      <vt:lpstr>Monotype Sorts</vt:lpstr>
      <vt:lpstr>Times New Roman</vt:lpstr>
      <vt:lpstr>Wingdings</vt:lpstr>
      <vt:lpstr>untitled 1</vt:lpstr>
      <vt:lpstr>1_untitled 1</vt:lpstr>
      <vt:lpstr>untitled 2</vt:lpstr>
      <vt:lpstr>Orbit</vt:lpstr>
      <vt:lpstr>49_Blank Presentation</vt:lpstr>
      <vt:lpstr>untitled 3</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ملف كتابك المقدس</vt:lpstr>
      <vt:lpstr>PowerPoint Presentation</vt:lpstr>
      <vt:lpstr>ملف من 10 مجلدات</vt:lpstr>
      <vt:lpstr>افتح  ملف كتابك المقدس</vt:lpstr>
      <vt:lpstr>افتح ملف كتابك المقدس</vt:lpstr>
      <vt:lpstr>C 4 3 S J </vt:lpstr>
      <vt:lpstr>5 كلمات أو عبارات مفتاحية</vt:lpstr>
      <vt:lpstr>5 كلمات أو عبارات مفتاحية</vt:lpstr>
      <vt:lpstr>5 كلمات أو عبارات مفتاحية</vt:lpstr>
      <vt:lpstr>الشخصيات الأربعة هم : </vt:lpstr>
      <vt:lpstr>PowerPoint Presentation</vt:lpstr>
      <vt:lpstr>الشخصيات الأربعة هم :</vt:lpstr>
      <vt:lpstr>PowerPoint Presentation</vt:lpstr>
      <vt:lpstr>5 كلمات أو عبارات مفتاحية</vt:lpstr>
      <vt:lpstr>A R C</vt:lpstr>
      <vt:lpstr>المجتمعات الثلاثة هي :</vt:lpstr>
      <vt:lpstr>PowerPoint Presentation</vt:lpstr>
      <vt:lpstr>PowerPoint Presentation</vt:lpstr>
      <vt:lpstr>PowerPoint Presentation</vt:lpstr>
      <vt:lpstr>PowerPoint Presentation</vt:lpstr>
      <vt:lpstr>ملف كتابك المقدس الذهني الجديد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الكتاب المقدس بشكل أساسي • BibleStudyDownloads.org</vt:lpstr>
      <vt:lpstr>Black</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650</cp:revision>
  <cp:lastPrinted>2003-03-25T20:32:03Z</cp:lastPrinted>
  <dcterms:created xsi:type="dcterms:W3CDTF">2010-04-09T01:00:30Z</dcterms:created>
  <dcterms:modified xsi:type="dcterms:W3CDTF">2024-01-12T05:40:59Z</dcterms:modified>
</cp:coreProperties>
</file>