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83" r:id="rId3"/>
    <p:sldMasterId id="2147483695" r:id="rId4"/>
    <p:sldMasterId id="2147483707" r:id="rId5"/>
    <p:sldMasterId id="2147483721" r:id="rId6"/>
  </p:sldMasterIdLst>
  <p:notesMasterIdLst>
    <p:notesMasterId r:id="rId89"/>
  </p:notesMasterIdLst>
  <p:handoutMasterIdLst>
    <p:handoutMasterId r:id="rId90"/>
  </p:handoutMasterIdLst>
  <p:sldIdLst>
    <p:sldId id="749" r:id="rId7"/>
    <p:sldId id="457" r:id="rId8"/>
    <p:sldId id="374" r:id="rId9"/>
    <p:sldId id="414" r:id="rId10"/>
    <p:sldId id="442" r:id="rId11"/>
    <p:sldId id="730" r:id="rId12"/>
    <p:sldId id="333" r:id="rId13"/>
    <p:sldId id="435" r:id="rId14"/>
    <p:sldId id="385" r:id="rId15"/>
    <p:sldId id="316" r:id="rId16"/>
    <p:sldId id="373" r:id="rId17"/>
    <p:sldId id="388" r:id="rId18"/>
    <p:sldId id="416" r:id="rId19"/>
    <p:sldId id="430" r:id="rId20"/>
    <p:sldId id="411" r:id="rId21"/>
    <p:sldId id="354" r:id="rId22"/>
    <p:sldId id="261" r:id="rId23"/>
    <p:sldId id="262" r:id="rId24"/>
    <p:sldId id="299" r:id="rId25"/>
    <p:sldId id="340" r:id="rId26"/>
    <p:sldId id="264" r:id="rId27"/>
    <p:sldId id="371" r:id="rId28"/>
    <p:sldId id="372" r:id="rId29"/>
    <p:sldId id="458" r:id="rId30"/>
    <p:sldId id="750" r:id="rId31"/>
    <p:sldId id="751" r:id="rId32"/>
    <p:sldId id="268" r:id="rId33"/>
    <p:sldId id="436" r:id="rId34"/>
    <p:sldId id="437" r:id="rId35"/>
    <p:sldId id="403" r:id="rId36"/>
    <p:sldId id="260" r:id="rId37"/>
    <p:sldId id="412" r:id="rId38"/>
    <p:sldId id="272" r:id="rId39"/>
    <p:sldId id="317" r:id="rId40"/>
    <p:sldId id="318" r:id="rId41"/>
    <p:sldId id="319" r:id="rId42"/>
    <p:sldId id="320" r:id="rId43"/>
    <p:sldId id="337" r:id="rId44"/>
    <p:sldId id="321" r:id="rId45"/>
    <p:sldId id="270" r:id="rId46"/>
    <p:sldId id="305" r:id="rId47"/>
    <p:sldId id="304" r:id="rId48"/>
    <p:sldId id="275" r:id="rId49"/>
    <p:sldId id="441" r:id="rId50"/>
    <p:sldId id="341" r:id="rId51"/>
    <p:sldId id="449" r:id="rId52"/>
    <p:sldId id="450" r:id="rId53"/>
    <p:sldId id="451" r:id="rId54"/>
    <p:sldId id="279" r:id="rId55"/>
    <p:sldId id="752" r:id="rId56"/>
    <p:sldId id="753" r:id="rId57"/>
    <p:sldId id="280" r:id="rId58"/>
    <p:sldId id="281" r:id="rId59"/>
    <p:sldId id="327" r:id="rId60"/>
    <p:sldId id="282" r:id="rId61"/>
    <p:sldId id="754" r:id="rId62"/>
    <p:sldId id="284" r:id="rId63"/>
    <p:sldId id="283" r:id="rId64"/>
    <p:sldId id="285" r:id="rId65"/>
    <p:sldId id="286" r:id="rId66"/>
    <p:sldId id="287" r:id="rId67"/>
    <p:sldId id="288" r:id="rId68"/>
    <p:sldId id="407" r:id="rId69"/>
    <p:sldId id="445" r:id="rId70"/>
    <p:sldId id="446" r:id="rId71"/>
    <p:sldId id="447" r:id="rId72"/>
    <p:sldId id="448" r:id="rId73"/>
    <p:sldId id="292" r:id="rId74"/>
    <p:sldId id="293" r:id="rId75"/>
    <p:sldId id="294" r:id="rId76"/>
    <p:sldId id="295" r:id="rId77"/>
    <p:sldId id="355" r:id="rId78"/>
    <p:sldId id="351" r:id="rId79"/>
    <p:sldId id="408" r:id="rId80"/>
    <p:sldId id="455" r:id="rId81"/>
    <p:sldId id="444" r:id="rId82"/>
    <p:sldId id="315" r:id="rId83"/>
    <p:sldId id="312" r:id="rId84"/>
    <p:sldId id="410" r:id="rId85"/>
    <p:sldId id="443" r:id="rId86"/>
    <p:sldId id="454" r:id="rId87"/>
    <p:sldId id="456" r:id="rId88"/>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153">
          <p15:clr>
            <a:srgbClr val="A4A3A4"/>
          </p15:clr>
        </p15:guide>
        <p15:guide id="2" orient="horz" pos="4217">
          <p15:clr>
            <a:srgbClr val="A4A3A4"/>
          </p15:clr>
        </p15:guide>
        <p15:guide id="3" orient="horz" pos="4101">
          <p15:clr>
            <a:srgbClr val="A4A3A4"/>
          </p15:clr>
        </p15:guide>
        <p15:guide id="4" pos="5153">
          <p15:clr>
            <a:srgbClr val="A4A3A4"/>
          </p15:clr>
        </p15:guide>
        <p15:guide id="5" pos="2023">
          <p15:clr>
            <a:srgbClr val="A4A3A4"/>
          </p15:clr>
        </p15:guide>
        <p15:guide id="6" pos="5259">
          <p15:clr>
            <a:srgbClr val="A4A3A4"/>
          </p15:clr>
        </p15:guide>
        <p15:guide id="7" pos="5570">
          <p15:clr>
            <a:srgbClr val="A4A3A4"/>
          </p15:clr>
        </p15:guide>
        <p15:guide id="8" pos="56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FCC16"/>
    <a:srgbClr val="F37745"/>
    <a:srgbClr val="F27645"/>
    <a:srgbClr val="2C2C3E"/>
    <a:srgbClr val="C0BECC"/>
    <a:srgbClr val="1EAFCC"/>
    <a:srgbClr val="F06157"/>
    <a:srgbClr val="FFB47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25" autoAdjust="0"/>
    <p:restoredTop sz="75376" autoAdjust="0"/>
  </p:normalViewPr>
  <p:slideViewPr>
    <p:cSldViewPr snapToGrid="0">
      <p:cViewPr varScale="1">
        <p:scale>
          <a:sx n="84" d="100"/>
          <a:sy n="84" d="100"/>
        </p:scale>
        <p:origin x="184" y="304"/>
      </p:cViewPr>
      <p:guideLst>
        <p:guide orient="horz" pos="4153"/>
        <p:guide orient="horz" pos="4217"/>
        <p:guide orient="horz" pos="4101"/>
        <p:guide pos="5153"/>
        <p:guide pos="2023"/>
        <p:guide pos="5259"/>
        <p:guide pos="5570"/>
        <p:guide pos="5654"/>
      </p:guideLst>
    </p:cSldViewPr>
  </p:slideViewPr>
  <p:outlineViewPr>
    <p:cViewPr>
      <p:scale>
        <a:sx n="33" d="100"/>
        <a:sy n="33" d="100"/>
      </p:scale>
      <p:origin x="0" y="844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notesMaster" Target="notesMasters/notesMaster1.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handoutMaster" Target="handoutMasters/handout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7400" y="8748507"/>
            <a:ext cx="4007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15F01714-D28C-1848-814A-0CBDAB5AB8CF}" type="slidenum">
              <a:rPr lang="en-US" sz="1400">
                <a:solidFill>
                  <a:schemeClr val="tx1"/>
                </a:solidFill>
                <a:latin typeface="Arial" panose="020B0604020202020204" pitchFamily="34" charset="0"/>
              </a:rPr>
              <a:pPr algn="r"/>
              <a:t>‹#›</a:t>
            </a:fld>
            <a:endParaRPr lang="en-US" sz="1400" dirty="0">
              <a:solidFill>
                <a:schemeClr val="tx1"/>
              </a:solidFill>
              <a:latin typeface="Arial" panose="020B0604020202020204" pitchFamily="34" charset="0"/>
            </a:endParaRPr>
          </a:p>
        </p:txBody>
      </p:sp>
    </p:spTree>
    <p:extLst>
      <p:ext uri="{BB962C8B-B14F-4D97-AF65-F5344CB8AC3E}">
        <p14:creationId xmlns:p14="http://schemas.microsoft.com/office/powerpoint/2010/main" val="2161350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0" name="Rectangle 4"/>
          <p:cNvSpPr>
            <a:spLocks noChangeArrowheads="1"/>
          </p:cNvSpPr>
          <p:nvPr/>
        </p:nvSpPr>
        <p:spPr bwMode="auto">
          <a:xfrm>
            <a:off x="6387400" y="8748507"/>
            <a:ext cx="400750" cy="305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nchor="ctr">
            <a:spAutoFit/>
          </a:bodyPr>
          <a:lstStyle/>
          <a:p>
            <a:pPr algn="r"/>
            <a:fld id="{303DA274-6B4C-7C4A-9907-09A5A95B5C92}" type="slidenum">
              <a:rPr lang="en-US" sz="1400" b="0" i="0">
                <a:solidFill>
                  <a:schemeClr val="tx1"/>
                </a:solidFill>
                <a:latin typeface="Arial" panose="020B0604020202020204" pitchFamily="34" charset="0"/>
              </a:rPr>
              <a:pPr algn="r"/>
              <a:t>‹#›</a:t>
            </a:fld>
            <a:endParaRPr lang="en-US" sz="1400" b="0" i="0" dirty="0">
              <a:solidFill>
                <a:schemeClr val="tx1"/>
              </a:solidFill>
              <a:latin typeface="Arial" panose="020B0604020202020204" pitchFamily="34" charset="0"/>
            </a:endParaRPr>
          </a:p>
        </p:txBody>
      </p:sp>
    </p:spTree>
    <p:extLst>
      <p:ext uri="{BB962C8B-B14F-4D97-AF65-F5344CB8AC3E}">
        <p14:creationId xmlns:p14="http://schemas.microsoft.com/office/powerpoint/2010/main" val="1710211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pitchFamily="-107" charset="-128"/>
        <a:cs typeface="+mn-cs"/>
      </a:defRPr>
    </a:lvl2pPr>
    <a:lvl3pPr marL="9144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0"/>
        <a:cs typeface="Geneva" charset="-128"/>
      </a:defRPr>
    </a:lvl3pPr>
    <a:lvl4pPr marL="1371600" algn="l" rtl="0" eaLnBrk="0" fontAlgn="base" hangingPunct="0">
      <a:spcBef>
        <a:spcPct val="30000"/>
      </a:spcBef>
      <a:spcAft>
        <a:spcPct val="0"/>
      </a:spcAft>
      <a:defRPr sz="1200" b="0" i="0" kern="1200">
        <a:solidFill>
          <a:schemeClr val="tx1"/>
        </a:solidFill>
        <a:latin typeface="Arial" panose="020B0604020202020204" pitchFamily="34" charset="0"/>
        <a:ea typeface="Geneva" charset="-128"/>
        <a:cs typeface="Geneva" charset="0"/>
      </a:defRPr>
    </a:lvl4pPr>
    <a:lvl5pPr marL="1828800" algn="l" rtl="0" eaLnBrk="0" fontAlgn="base" hangingPunct="0">
      <a:spcBef>
        <a:spcPct val="30000"/>
      </a:spcBef>
      <a:spcAft>
        <a:spcPct val="0"/>
      </a:spcAft>
      <a:defRPr sz="1200" b="0" i="0" kern="1200">
        <a:solidFill>
          <a:schemeClr val="tx1"/>
        </a:solidFill>
        <a:latin typeface="Arial" panose="020B0604020202020204" pitchFamily="34" charset="0"/>
        <a:ea typeface="ＭＳ Ｐゴシック" charset="-128"/>
        <a:cs typeface="ＭＳ Ｐゴシック"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a:r>
              <a:rPr lang="ar-SA" dirty="0">
                <a:solidFill>
                  <a:srgbClr val="000000"/>
                </a:solidFill>
                <a:ea typeface="ＭＳ Ｐゴシック" charset="0"/>
                <a:cs typeface="ＭＳ Ｐゴシック" charset="0"/>
              </a:rPr>
              <a:t>أولا ... مراجعة سريعة ....رقم 7 مع </a:t>
            </a:r>
            <a:r>
              <a:rPr lang="ar-LB" dirty="0">
                <a:solidFill>
                  <a:srgbClr val="000000"/>
                </a:solidFill>
                <a:ea typeface="ＭＳ Ｐゴシック" charset="0"/>
                <a:cs typeface="ＭＳ Ｐゴシック" charset="0"/>
              </a:rPr>
              <a:t>خط صغير على</a:t>
            </a:r>
            <a:r>
              <a:rPr lang="ar-SA" dirty="0">
                <a:solidFill>
                  <a:srgbClr val="000000"/>
                </a:solidFill>
                <a:ea typeface="ＭＳ Ｐゴシック" charset="0"/>
                <a:cs typeface="ＭＳ Ｐゴシック" charset="0"/>
              </a:rPr>
              <a:t> الجذع .. محاط ب</a:t>
            </a:r>
            <a:r>
              <a:rPr lang="ar-SA" baseline="0" dirty="0">
                <a:solidFill>
                  <a:srgbClr val="000000"/>
                </a:solidFill>
                <a:ea typeface="ＭＳ Ｐゴシック" charset="0"/>
                <a:cs typeface="ＭＳ Ｐゴシック" charset="0"/>
              </a:rPr>
              <a:t> (خ) ,(ص) و ( ي) </a:t>
            </a:r>
            <a:endParaRPr lang="en-US" dirty="0">
              <a:solidFill>
                <a:srgbClr val="000000"/>
              </a:solidFill>
              <a:ea typeface="ＭＳ Ｐゴシック" charset="0"/>
              <a:cs typeface="ＭＳ Ｐゴシック" charset="0"/>
            </a:endParaRPr>
          </a:p>
        </p:txBody>
      </p:sp>
      <p:sp>
        <p:nvSpPr>
          <p:cNvPr id="9218" name="Rectangle 3"/>
          <p:cNvSpPr>
            <a:spLocks noGrp="1" noRot="1" noChangeAspect="1" noChangeArrowheads="1" noTextEdit="1"/>
          </p:cNvSpPr>
          <p:nvPr>
            <p:ph type="sldImg"/>
          </p:nvPr>
        </p:nvSpPr>
        <p:spPr>
          <a:xfrm>
            <a:off x="1150938" y="692150"/>
            <a:ext cx="4556125" cy="3416300"/>
          </a:xfrm>
          <a:ln cap="flat"/>
        </p:spPr>
      </p:sp>
    </p:spTree>
    <p:extLst>
      <p:ext uri="{BB962C8B-B14F-4D97-AF65-F5344CB8AC3E}">
        <p14:creationId xmlns:p14="http://schemas.microsoft.com/office/powerpoint/2010/main" val="65383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الجواب؟ هذا الكتاب: لأن الإيمان</a:t>
            </a:r>
            <a:r>
              <a:rPr lang="ar-LB" b="1" baseline="0" dirty="0">
                <a:solidFill>
                  <a:srgbClr val="000000"/>
                </a:solidFill>
                <a:latin typeface="Arial" panose="020B0604020202020204" pitchFamily="34" charset="0"/>
                <a:ea typeface="ＭＳ Ｐゴシック" charset="0"/>
                <a:cs typeface="Arial" panose="020B0604020202020204" pitchFamily="34" charset="0"/>
              </a:rPr>
              <a:t> المسيحي مبني على إيمان شخصي بهذا الكتاب...</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غير أن ...</a:t>
            </a:r>
            <a:r>
              <a:rPr lang="ar-LB" b="1" baseline="0" dirty="0">
                <a:solidFill>
                  <a:srgbClr val="000000"/>
                </a:solidFill>
                <a:latin typeface="Arial" panose="020B0604020202020204" pitchFamily="34" charset="0"/>
                <a:ea typeface="ＭＳ Ｐゴシック" charset="0"/>
                <a:cs typeface="Arial" panose="020B0604020202020204" pitchFamily="34" charset="0"/>
              </a:rPr>
              <a:t> هذا الإيمان مبني على حقائق ثابتة! كلمة الله هي سجل منظم لحقائق هذا الإيمان.</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	</a:t>
            </a:r>
            <a:r>
              <a:rPr lang="ar-LB" b="1" dirty="0">
                <a:solidFill>
                  <a:srgbClr val="000000"/>
                </a:solidFill>
                <a:latin typeface="Arial" panose="020B0604020202020204" pitchFamily="34" charset="0"/>
                <a:ea typeface="ＭＳ Ｐゴシック" charset="0"/>
                <a:cs typeface="Arial" panose="020B0604020202020204" pitchFamily="34" charset="0"/>
              </a:rPr>
              <a:t>يمكن أن نسميها: الوثيقة الأساسية لإيماننا!</a:t>
            </a: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لكن، حول</a:t>
            </a:r>
            <a:r>
              <a:rPr lang="ar-LB" b="1" baseline="0" dirty="0">
                <a:solidFill>
                  <a:srgbClr val="000000"/>
                </a:solidFill>
                <a:latin typeface="Arial" panose="020B0604020202020204" pitchFamily="34" charset="0"/>
                <a:ea typeface="ＭＳ Ｐゴシック" charset="0"/>
                <a:cs typeface="Arial" panose="020B0604020202020204" pitchFamily="34" charset="0"/>
              </a:rPr>
              <a:t> العالم، أظهرت الأبحاث والتجارب التي أجريت على أساس جيد -- لمعظم الناس -- أن الحقائق والتقدم التاريخي للقصص الكتابية هي لغز عظيم ودائم.</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ملاحظة هامة:</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في الزاوية اليمنى أسفل الصفحة تجدون مرجع لمكان "دليل الطالب" أو </a:t>
            </a:r>
            <a:r>
              <a:rPr lang="en-US" altLang="ja-JP" b="1" baseline="0" dirty="0">
                <a:solidFill>
                  <a:srgbClr val="000000"/>
                </a:solidFill>
                <a:latin typeface="Arial" panose="020B0604020202020204" pitchFamily="34" charset="0"/>
                <a:ea typeface="ＭＳ Ｐゴシック" charset="0"/>
                <a:cs typeface="Arial" panose="020B0604020202020204" pitchFamily="34" charset="0"/>
              </a:rPr>
              <a:t>Student Handbook”</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لاستعمالكم الشخصي.</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واحدة من أعظم مدرسّي الكتاب المقدس</a:t>
            </a:r>
            <a:r>
              <a:rPr lang="ar-LB" b="0" baseline="0" dirty="0">
                <a:solidFill>
                  <a:srgbClr val="000000"/>
                </a:solidFill>
                <a:latin typeface="Arial" panose="020B0604020202020204" pitchFamily="34" charset="0"/>
                <a:ea typeface="ＭＳ Ｐゴシック" charset="0"/>
                <a:cs typeface="Arial" panose="020B0604020202020204" pitchFamily="34" charset="0"/>
              </a:rPr>
              <a:t> في القرن العشرين،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هنرييتا</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ميرس</a:t>
            </a:r>
            <a:r>
              <a:rPr lang="ar-LB" b="0" baseline="0" dirty="0">
                <a:solidFill>
                  <a:srgbClr val="000000"/>
                </a:solidFill>
                <a:latin typeface="Arial" panose="020B0604020202020204" pitchFamily="34" charset="0"/>
                <a:ea typeface="ＭＳ Ｐゴシック" charset="0"/>
                <a:cs typeface="Arial" panose="020B0604020202020204" pitchFamily="34" charset="0"/>
              </a:rPr>
              <a:t> .... كتبت هذه الفكرة في كتابها "ماذا الذي يدور في الكتاب المقدس".</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المعرفة الكتابية عند معظم الناس هي كسلسلة من اللآلئ الناعمة.</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 سلسلة حبات</a:t>
            </a:r>
            <a:r>
              <a:rPr lang="ar-LB" b="0" baseline="0" dirty="0">
                <a:solidFill>
                  <a:srgbClr val="000000"/>
                </a:solidFill>
                <a:latin typeface="Arial" panose="020B0604020202020204" pitchFamily="34" charset="0"/>
                <a:ea typeface="ＭＳ Ｐゴシック" charset="0"/>
                <a:cs typeface="Arial" panose="020B0604020202020204" pitchFamily="34" charset="0"/>
              </a:rPr>
              <a:t> اللؤلؤ مقطوعة. التطور المنظم لقصص الكتاب المقدس غير منظم ومشوش. كل لؤلؤة منفصلة لوحدها... غير مرتبة... متناثرة في كل مكان. لا يمكن تقدير جمال هذا العقد الكامل من اللآلئ الجميلة.</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كيف يمكننا إعادة ربط حبات اللؤلؤ</a:t>
            </a:r>
            <a:r>
              <a:rPr lang="ar-LB" b="0" baseline="0" dirty="0">
                <a:solidFill>
                  <a:srgbClr val="000000"/>
                </a:solidFill>
                <a:latin typeface="Arial" panose="020B0604020202020204" pitchFamily="34" charset="0"/>
                <a:ea typeface="ＭＳ Ｐゴシック" charset="0"/>
                <a:cs typeface="Arial" panose="020B0604020202020204" pitchFamily="34" charset="0"/>
              </a:rPr>
              <a:t> الجميلة</a:t>
            </a:r>
            <a:r>
              <a:rPr lang="ar-LB" b="0" dirty="0">
                <a:solidFill>
                  <a:srgbClr val="000000"/>
                </a:solidFill>
                <a:latin typeface="Arial" panose="020B0604020202020204" pitchFamily="34" charset="0"/>
                <a:ea typeface="ＭＳ Ｐゴシック" charset="0"/>
                <a:cs typeface="Arial" panose="020B0604020202020204" pitchFamily="34" charset="0"/>
              </a:rPr>
              <a:t> بسلسلة؟</a:t>
            </a:r>
            <a:r>
              <a:rPr lang="ar-LB" b="0" baseline="0" dirty="0">
                <a:solidFill>
                  <a:srgbClr val="000000"/>
                </a:solidFill>
                <a:latin typeface="Arial" panose="020B0604020202020204" pitchFamily="34" charset="0"/>
                <a:ea typeface="ＭＳ Ｐゴシック" charset="0"/>
                <a:cs typeface="Arial" panose="020B0604020202020204" pitchFamily="34" charset="0"/>
              </a:rPr>
              <a:t> بنفس الطريقة...كيف يمكننا إعادة جمع قطع الكتاب المقدس، مع بعض بحيث تكون، كما حبات اللؤلؤ، كل قطعة في مكانها الصحيح...الواحدة تقود الى الأخرى...كل جوهرة أو حقيقة كتابية تكون موضوعة في علاقتها الصحيحة...بحيث كل واحدة تكون متعلقة بالأخرى بمشهد بانورامي كبير من الوحي الكتابي...الممتد على مدى 4000 سنة؟</a:t>
            </a:r>
          </a:p>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فقط مع قاعدة معلومات كتابية منظمة ذهنياً يمكننا أن نفهم ...</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                         ...عمق الكلمة المقدسة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تقارب معانيها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التوجيهات أو التعليمات الأعمق من الروح القدس...الذي</a:t>
            </a:r>
            <a:r>
              <a:rPr lang="ar-LB" b="0" baseline="0" dirty="0">
                <a:solidFill>
                  <a:srgbClr val="000000"/>
                </a:solidFill>
                <a:latin typeface="Arial" panose="020B0604020202020204" pitchFamily="34" charset="0"/>
                <a:ea typeface="ＭＳ Ｐゴシック" charset="0"/>
                <a:cs typeface="Arial" panose="020B0604020202020204" pitchFamily="34" charset="0"/>
              </a:rPr>
              <a:t> يكون دائماً على استعداد ليُعلمنا من خلال كل صفحة في كلمته.</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هل يمكن تحقيق هذا النوع من المعرفة الشاملة والمتماسكة للكتاب المقدس؟ الجواب: نعم...يمكنها أن تتحقق...بسرعة</a:t>
            </a:r>
            <a:r>
              <a:rPr lang="ar-LB" b="0" baseline="0" dirty="0">
                <a:solidFill>
                  <a:srgbClr val="000000"/>
                </a:solidFill>
                <a:latin typeface="Arial" panose="020B0604020202020204" pitchFamily="34" charset="0"/>
                <a:ea typeface="ＭＳ Ｐゴシック" charset="0"/>
                <a:cs typeface="Arial" panose="020B0604020202020204" pitchFamily="34" charset="0"/>
              </a:rPr>
              <a:t> وكفاءة.</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قد أُخبرنا كيف نرى... في هذا الكتاب</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إن خطة الله المجيدة للفداء كُتبت</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لنا بكلمات نستطيع أن نفهمها...بإطار...</a:t>
            </a:r>
          </a:p>
          <a:p>
            <a:pPr algn="r" rtl="1"/>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قصة العجوز إبراهيم وإسرائيل</a:t>
            </a:r>
            <a:r>
              <a:rPr lang="ar-LB" b="0" baseline="0" dirty="0">
                <a:solidFill>
                  <a:srgbClr val="000000"/>
                </a:solidFill>
                <a:latin typeface="Arial" panose="020B0604020202020204" pitchFamily="34" charset="0"/>
                <a:ea typeface="ＭＳ Ｐゴシック" charset="0"/>
                <a:cs typeface="Arial" panose="020B0604020202020204" pitchFamily="34" charset="0"/>
              </a:rPr>
              <a:t> القديمة...بداية من الشرق الأوسط منذ حوالي 4000 سنة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...وبلغت أوجها</a:t>
            </a:r>
            <a:r>
              <a:rPr lang="ar-LB" b="0" baseline="0" dirty="0">
                <a:solidFill>
                  <a:srgbClr val="000000"/>
                </a:solidFill>
                <a:latin typeface="Arial" panose="020B0604020202020204" pitchFamily="34" charset="0"/>
                <a:ea typeface="ＭＳ Ｐゴシック" charset="0"/>
                <a:cs typeface="Arial" panose="020B0604020202020204" pitchFamily="34" charset="0"/>
              </a:rPr>
              <a:t> بظهور انجيل ورسالة الرب يسوع المسيح...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...وولادة الكنيسة. الجزء الخاص بنا في هذه القصة هو أن نفهم حركة انجيل رسالة المسيح يسوع... بتقدُمها الى عصرنا هذا.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لكن, يؤسفني أن أقول أن هذا الأمر </a:t>
            </a:r>
            <a:r>
              <a:rPr lang="ar-LB" b="0" baseline="0" dirty="0">
                <a:solidFill>
                  <a:srgbClr val="000000"/>
                </a:solidFill>
                <a:latin typeface="Arial" panose="020B0604020202020204" pitchFamily="34" charset="0"/>
                <a:ea typeface="ＭＳ Ｐゴシック" charset="0"/>
                <a:cs typeface="Arial" panose="020B0604020202020204" pitchFamily="34" charset="0"/>
              </a:rPr>
              <a:t>عادةً ما يكون غير مألوف </a:t>
            </a:r>
            <a:r>
              <a:rPr lang="ar-LB" b="0" dirty="0">
                <a:solidFill>
                  <a:srgbClr val="000000"/>
                </a:solidFill>
                <a:latin typeface="Arial" panose="020B0604020202020204" pitchFamily="34" charset="0"/>
                <a:ea typeface="ＭＳ Ｐゴシック" charset="0"/>
                <a:cs typeface="Arial" panose="020B0604020202020204" pitchFamily="34" charset="0"/>
              </a:rPr>
              <a:t>للغالبية الساحقة من الناس. في الواقع، إنه</a:t>
            </a:r>
            <a:r>
              <a:rPr lang="ar-LB" b="0" baseline="0" dirty="0">
                <a:solidFill>
                  <a:srgbClr val="000000"/>
                </a:solidFill>
                <a:latin typeface="Arial" panose="020B0604020202020204" pitchFamily="34" charset="0"/>
                <a:ea typeface="ＭＳ Ｐゴシック" charset="0"/>
                <a:cs typeface="Arial" panose="020B0604020202020204" pitchFamily="34" charset="0"/>
              </a:rPr>
              <a:t> مكان مخيف فكرياً.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latin typeface="Arial" panose="020B0604020202020204" pitchFamily="34" charset="0"/>
                <a:ea typeface="ＭＳ Ｐゴシック" charset="0"/>
                <a:cs typeface="Arial" panose="020B0604020202020204" pitchFamily="34" charset="0"/>
              </a:rPr>
              <a:t>انظروا الى كل هذه الكتب المقدسة!</a:t>
            </a:r>
            <a:r>
              <a:rPr lang="ar-LB" b="1" baseline="0" dirty="0">
                <a:latin typeface="Arial" panose="020B0604020202020204" pitchFamily="34" charset="0"/>
                <a:ea typeface="ＭＳ Ｐゴシック" charset="0"/>
                <a:cs typeface="Arial" panose="020B0604020202020204" pitchFamily="34" charset="0"/>
              </a:rPr>
              <a:t> كل هذه النسخ...كل هذه الترجمات...</a:t>
            </a:r>
            <a:endParaRPr lang="en-US" dirty="0">
              <a:latin typeface="Arial" panose="020B0604020202020204" pitchFamily="34" charset="0"/>
              <a:ea typeface="ＭＳ Ｐゴシック" charset="0"/>
              <a:cs typeface="Arial" panose="020B0604020202020204" pitchFamily="34" charset="0"/>
            </a:endParaRPr>
          </a:p>
          <a:p>
            <a:pPr algn="r" rtl="1"/>
            <a:r>
              <a:rPr lang="en-US" b="1" dirty="0">
                <a:latin typeface="Arial" panose="020B0604020202020204" pitchFamily="34" charset="0"/>
                <a:ea typeface="ＭＳ Ｐゴシック" charset="0"/>
                <a:cs typeface="Arial" panose="020B0604020202020204" pitchFamily="34" charset="0"/>
              </a:rPr>
              <a:t> </a:t>
            </a:r>
            <a:r>
              <a:rPr lang="ar-LB" b="1" dirty="0">
                <a:latin typeface="Arial" panose="020B0604020202020204" pitchFamily="34" charset="0"/>
                <a:ea typeface="ＭＳ Ｐゴシック" charset="0"/>
                <a:cs typeface="Arial" panose="020B0604020202020204" pitchFamily="34" charset="0"/>
              </a:rPr>
              <a:t>كل هذه الطبعات</a:t>
            </a:r>
            <a:r>
              <a:rPr lang="ar-LB" b="1" baseline="0" dirty="0">
                <a:latin typeface="Arial" panose="020B0604020202020204" pitchFamily="34" charset="0"/>
                <a:ea typeface="ＭＳ Ｐゴシック" charset="0"/>
                <a:cs typeface="Arial" panose="020B0604020202020204" pitchFamily="34" charset="0"/>
              </a:rPr>
              <a:t> الخاصة لمجموعات خاصة من قراء الكتاب المقدس...في جميع انحاء العالم!</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altLang="ja-JP" b="0" dirty="0">
                <a:solidFill>
                  <a:srgbClr val="000000"/>
                </a:solidFill>
                <a:latin typeface="Arial" panose="020B0604020202020204" pitchFamily="34" charset="0"/>
                <a:ea typeface="ＭＳ Ｐゴシック" charset="0"/>
                <a:cs typeface="Arial" panose="020B0604020202020204" pitchFamily="34" charset="0"/>
              </a:rPr>
              <a:t>وهنا تبدأ</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المشكلة. لكثير من الناس...من ضمنهم المؤمنين</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الكتاب المقدس هو متاهة كبيرة ورهيبة.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فيه آلاف التفاصيل...</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مئات الشخصيات...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750,000 كلمة...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1,200 إصحاح...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31,000</a:t>
            </a:r>
            <a:r>
              <a:rPr lang="ar-LB" b="0" baseline="0" dirty="0">
                <a:solidFill>
                  <a:srgbClr val="000000"/>
                </a:solidFill>
                <a:latin typeface="Arial" panose="020B0604020202020204" pitchFamily="34" charset="0"/>
                <a:ea typeface="ＭＳ Ｐゴシック" charset="0"/>
                <a:cs typeface="Arial" panose="020B0604020202020204" pitchFamily="34" charset="0"/>
              </a:rPr>
              <a:t> آية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وكل هذه النسخ والترجمات التي لا تحصى...بعدد هائل من اللغات</a:t>
            </a:r>
            <a:r>
              <a:rPr lang="ar-LB" b="0" baseline="0" dirty="0">
                <a:solidFill>
                  <a:srgbClr val="000000"/>
                </a:solidFill>
                <a:latin typeface="Arial" panose="020B0604020202020204" pitchFamily="34" charset="0"/>
                <a:ea typeface="ＭＳ Ｐゴシック" charset="0"/>
                <a:cs typeface="Arial" panose="020B0604020202020204" pitchFamily="34" charset="0"/>
              </a:rPr>
              <a:t> من حول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كل هذا،</a:t>
            </a:r>
            <a:r>
              <a:rPr lang="ar-LB" b="0" baseline="0" dirty="0">
                <a:solidFill>
                  <a:srgbClr val="000000"/>
                </a:solidFill>
                <a:latin typeface="Arial" panose="020B0604020202020204" pitchFamily="34" charset="0"/>
                <a:ea typeface="ＭＳ Ｐゴシック" charset="0"/>
                <a:cs typeface="Arial" panose="020B0604020202020204" pitchFamily="34" charset="0"/>
              </a:rPr>
              <a:t> يجعل من هذه الحالة تُنتج مشكلة كبيرة جداً لقراء تعودوا على منهج السرعة في القراءة والأدب والترفيه في عصرنا التكنولوجي.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هنا بعض الهموم النموذجية: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ماذا عن كل تلك الكتب...</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كل هذه الأشخاص،</a:t>
            </a:r>
            <a:r>
              <a:rPr lang="ar-LB" b="0" baseline="0" dirty="0">
                <a:solidFill>
                  <a:srgbClr val="000000"/>
                </a:solidFill>
                <a:latin typeface="Arial" panose="020B0604020202020204" pitchFamily="34" charset="0"/>
                <a:ea typeface="ＭＳ Ｐゴシック" charset="0"/>
                <a:cs typeface="Arial" panose="020B0604020202020204" pitchFamily="34" charset="0"/>
              </a:rPr>
              <a:t> كل ال 3,000...</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كل التواريخ...</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من قال ماذا...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لماذا فعلوا ما فعلوا...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من فعل ماذا...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ماذا يرتبط بمن أو ماذا؟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في الواقع، لعدد من الناس، لا يمكنهم إلا الصراخ، "النجدة!</a:t>
            </a:r>
            <a:r>
              <a:rPr lang="ar-LB" b="0" baseline="0" dirty="0">
                <a:solidFill>
                  <a:srgbClr val="000000"/>
                </a:solidFill>
                <a:latin typeface="Arial" panose="020B0604020202020204" pitchFamily="34" charset="0"/>
                <a:ea typeface="ＭＳ Ｐゴシック" charset="0"/>
                <a:cs typeface="Arial" panose="020B0604020202020204" pitchFamily="34" charset="0"/>
              </a:rPr>
              <a:t> أخرجوني من هذه المتاهة...لأني حقاً ضائع!"</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والبعض يخطون خطوة أبعد...يقولون، لا استطيع أن أتحمل</a:t>
            </a:r>
            <a:r>
              <a:rPr lang="ar-LB" b="0" baseline="0" dirty="0">
                <a:solidFill>
                  <a:srgbClr val="000000"/>
                </a:solidFill>
                <a:latin typeface="Arial" panose="020B0604020202020204" pitchFamily="34" charset="0"/>
                <a:ea typeface="ＭＳ Ｐゴシック" charset="0"/>
                <a:cs typeface="Arial" panose="020B0604020202020204" pitchFamily="34" charset="0"/>
              </a:rPr>
              <a:t> هذا!</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إذاً...سأترك</a:t>
            </a:r>
            <a:r>
              <a:rPr lang="ar-LB" b="0" baseline="0" dirty="0">
                <a:solidFill>
                  <a:srgbClr val="000000"/>
                </a:solidFill>
                <a:latin typeface="Arial" panose="020B0604020202020204" pitchFamily="34" charset="0"/>
                <a:ea typeface="ＭＳ Ｐゴシック" charset="0"/>
                <a:cs typeface="Arial" panose="020B0604020202020204" pitchFamily="34" charset="0"/>
              </a:rPr>
              <a:t> هذا الامر للراعي...أو لخبراء الكتاب المقدس الموجودين.</a:t>
            </a:r>
            <a:endParaRPr lang="ar-LB" b="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وبعد ذلك...من يهتم؟</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dirty="0">
                <a:latin typeface="Arial" panose="020B0604020202020204" pitchFamily="34" charset="0"/>
                <a:ea typeface="ＭＳ Ｐゴシック" charset="0"/>
                <a:cs typeface="Arial" panose="020B0604020202020204" pitchFamily="34" charset="0"/>
              </a:rPr>
              <a:t>[عادة ما ننتهي غير مبالين]</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السؤال التالي يمكن أن يكون...إذاً ماذا؟ [لكن لماذا نريد</a:t>
            </a:r>
            <a:r>
              <a:rPr lang="ar-LB" b="0" baseline="0" dirty="0">
                <a:solidFill>
                  <a:srgbClr val="000000"/>
                </a:solidFill>
                <a:latin typeface="Arial" panose="020B0604020202020204" pitchFamily="34" charset="0"/>
                <a:ea typeface="ＭＳ Ｐゴシック" charset="0"/>
                <a:cs typeface="Arial" panose="020B0604020202020204" pitchFamily="34" charset="0"/>
              </a:rPr>
              <a:t> نظرة عامة على الكتاب المقدس؟</a:t>
            </a:r>
            <a:r>
              <a:rPr lang="ar-LB" b="0" dirty="0">
                <a:solidFill>
                  <a:srgbClr val="000000"/>
                </a:solidFill>
                <a:latin typeface="Arial" panose="020B0604020202020204" pitchFamily="34" charset="0"/>
                <a:ea typeface="ＭＳ Ｐゴシック" charset="0"/>
                <a:cs typeface="Arial" panose="020B0604020202020204" pitchFamily="34" charset="0"/>
              </a:rPr>
              <a:t>]</a:t>
            </a: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2585567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42584576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أحد الأجوبة جاء من كاتب مسيحي عظيم...اسمعوا كلمات مايلز ستانفورد</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"أذا لم يؤسس أيماننا على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الحقائق،</a:t>
            </a:r>
            <a:r>
              <a:rPr lang="ar-LB" b="0" baseline="0" dirty="0">
                <a:solidFill>
                  <a:srgbClr val="000000"/>
                </a:solidFill>
                <a:latin typeface="Arial" panose="020B0604020202020204" pitchFamily="34" charset="0"/>
                <a:ea typeface="ＭＳ Ｐゴシック" charset="0"/>
                <a:cs typeface="Arial" panose="020B0604020202020204" pitchFamily="34" charset="0"/>
              </a:rPr>
              <a:t> فهو ليس سوى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تخمين،</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خرافة و</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افتراض"</a:t>
            </a:r>
            <a:endParaRPr lang="en-US" b="0" u="sng"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فكروا بهذه النقطة الأساسية بالدراسة...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د.</a:t>
            </a:r>
            <a:r>
              <a:rPr lang="ar-LB" b="0" baseline="0" dirty="0">
                <a:solidFill>
                  <a:srgbClr val="000000"/>
                </a:solidFill>
                <a:latin typeface="Arial" panose="020B0604020202020204" pitchFamily="34" charset="0"/>
                <a:ea typeface="ＭＳ Ｐゴシック" charset="0"/>
                <a:cs typeface="Arial" panose="020B0604020202020204" pitchFamily="34" charset="0"/>
              </a:rPr>
              <a:t> ألبرت مولر، رئيس الكلية المعمدانية الجنوبية في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لوسفيل</a:t>
            </a:r>
            <a:r>
              <a:rPr lang="ar-LB" b="0" baseline="0" dirty="0">
                <a:solidFill>
                  <a:srgbClr val="000000"/>
                </a:solidFill>
                <a:latin typeface="Arial" panose="020B0604020202020204" pitchFamily="34" charset="0"/>
                <a:ea typeface="ＭＳ Ｐゴシック" charset="0"/>
                <a:cs typeface="Arial" panose="020B0604020202020204" pitchFamily="34" charset="0"/>
              </a:rPr>
              <a:t>، كنتاكي، كتب هذا...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"لن نؤمن بأكثر مما نعرف...</a:t>
            </a:r>
          </a:p>
          <a:p>
            <a:pPr marL="0" marR="0" indent="0" algn="r" defTabSz="914400" rtl="1" eaLnBrk="0" fontAlgn="base" latinLnBrk="0" hangingPunct="0">
              <a:lnSpc>
                <a:spcPct val="100000"/>
              </a:lnSpc>
              <a:spcBef>
                <a:spcPct val="30000"/>
              </a:spcBef>
              <a:spcAft>
                <a:spcPct val="0"/>
              </a:spcAft>
              <a:buClrTx/>
              <a:buSzTx/>
              <a:buFontTx/>
              <a:buNone/>
              <a:tabLst/>
              <a:defRPr/>
            </a:pP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altLang="ja-JP" b="0" dirty="0">
                <a:solidFill>
                  <a:srgbClr val="000000"/>
                </a:solidFill>
                <a:latin typeface="Arial" panose="020B0604020202020204" pitchFamily="34" charset="0"/>
                <a:ea typeface="ＭＳ Ｐゴシック" charset="0"/>
                <a:cs typeface="Arial" panose="020B0604020202020204" pitchFamily="34" charset="0"/>
              </a:rPr>
              <a:t> ولن نعيش أعلى مما نؤمن.</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أن التنازلات المسيحية التي تحصل على عدة جبهات</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هذه الأيام يمكن عزيها مباشرة الى الأمية والجهل الكتابي وغياب الوعظ والتعليم في بيوتنا وكنائسنا...هذا الجيل يجب أن يأخذ أمر الجهل الكتابي بجدية قصوى، أو أن أعداد كبيرة مرعبة من المسيحيين ستفكر أن سدوم وعمورة عاشوا في سعادة ابدية."</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وهو ما يقودنا الى الدراسة التي أمامنا, نحن على وشك الشروع برحلة كتابية اسمها: "الكتاب المقدس... بالأساس". إنها رحلة سريعة عبر كل الكتاب المقدس، تجهزك لأن تفكر كتابياً ولتساعد الآخرين لاكتساب نفس المهارة!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سيكون لديك مجموعة جديدة من الأدوات العقلية</a:t>
            </a:r>
            <a:r>
              <a:rPr lang="ar-LB" b="0" baseline="0" dirty="0">
                <a:solidFill>
                  <a:srgbClr val="000000"/>
                </a:solidFill>
                <a:latin typeface="Arial" panose="020B0604020202020204" pitchFamily="34" charset="0"/>
                <a:ea typeface="ＭＳ Ｐゴシック" charset="0"/>
                <a:cs typeface="Arial" panose="020B0604020202020204" pitchFamily="34" charset="0"/>
              </a:rPr>
              <a:t> التي تساعد في تشكيل نظرتك لكلمة الرب ورسالته لحياتك ولحياة الآخرين من حولك...المؤمنون وكل الذين ما زالوا يبحثون عن أجوبة لحياتهم.</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latin typeface="Arial" panose="020B0604020202020204" pitchFamily="34" charset="0"/>
                <a:ea typeface="ＭＳ Ｐゴシック" charset="0"/>
                <a:cs typeface="Arial" panose="020B0604020202020204" pitchFamily="34" charset="0"/>
              </a:rPr>
              <a:t>////	 </a:t>
            </a:r>
            <a:r>
              <a:rPr lang="ar-LB" b="0" dirty="0">
                <a:latin typeface="Arial" panose="020B0604020202020204" pitchFamily="34" charset="0"/>
                <a:ea typeface="ＭＳ Ｐゴシック" charset="0"/>
                <a:cs typeface="Arial" panose="020B0604020202020204" pitchFamily="34" charset="0"/>
              </a:rPr>
              <a:t>إ</a:t>
            </a:r>
            <a:r>
              <a:rPr lang="ar-LB" b="0" dirty="0">
                <a:solidFill>
                  <a:srgbClr val="000000"/>
                </a:solidFill>
                <a:latin typeface="Arial" panose="020B0604020202020204" pitchFamily="34" charset="0"/>
                <a:ea typeface="ＭＳ Ｐゴシック" charset="0"/>
                <a:cs typeface="Arial" panose="020B0604020202020204" pitchFamily="34" charset="0"/>
              </a:rPr>
              <a:t>ذاً</a:t>
            </a:r>
            <a:r>
              <a:rPr lang="ar-LB" b="0" baseline="0" dirty="0">
                <a:solidFill>
                  <a:srgbClr val="000000"/>
                </a:solidFill>
                <a:latin typeface="Arial" panose="020B0604020202020204" pitchFamily="34" charset="0"/>
                <a:ea typeface="ＭＳ Ｐゴシック" charset="0"/>
                <a:cs typeface="Arial" panose="020B0604020202020204" pitchFamily="34" charset="0"/>
              </a:rPr>
              <a:t> لننطلق...حاولوا حضور كل الحصص أو المحاضرات لأن أي فكرة جديدة هي قد بُنيت على ما سبق.</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يمكنك استعمال الدائرة</a:t>
            </a:r>
            <a:r>
              <a:rPr lang="ar-LB" baseline="0" dirty="0">
                <a:latin typeface="Arial" panose="020B0604020202020204" pitchFamily="34" charset="0"/>
                <a:ea typeface="ＭＳ Ｐゴシック" charset="0"/>
                <a:cs typeface="Arial" panose="020B0604020202020204" pitchFamily="34" charset="0"/>
              </a:rPr>
              <a:t> الرمادية لضبط الكاميرا قبل بدء العرض.</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latin typeface="Arial" panose="020B0604020202020204" pitchFamily="34" charset="0"/>
                <a:ea typeface="ＭＳ Ｐゴシック" charset="0"/>
                <a:cs typeface="Arial" panose="020B0604020202020204" pitchFamily="34" charset="0"/>
              </a:rPr>
              <a:t>"الكتاب المقدس ...بالأساس هو طريقة تفكير كتابية!</a:t>
            </a:r>
          </a:p>
          <a:p>
            <a:pPr algn="r" rtl="1"/>
            <a:r>
              <a:rPr lang="ar-LB" b="1" dirty="0">
                <a:latin typeface="Arial" panose="020B0604020202020204" pitchFamily="34" charset="0"/>
                <a:ea typeface="ＭＳ Ｐゴシック" charset="0"/>
                <a:cs typeface="Arial" panose="020B0604020202020204" pitchFamily="34" charset="0"/>
              </a:rPr>
              <a:t>غُيرت عن القديمة (التسلسل الزمني السريع)</a:t>
            </a:r>
          </a:p>
          <a:p>
            <a:pPr algn="r" rtl="1"/>
            <a:r>
              <a:rPr lang="ar-LB" b="1" baseline="0" dirty="0">
                <a:latin typeface="Arial" panose="020B0604020202020204" pitchFamily="34" charset="0"/>
                <a:ea typeface="ＭＳ Ｐゴシック" charset="0"/>
                <a:cs typeface="Arial" panose="020B0604020202020204" pitchFamily="34" charset="0"/>
              </a:rPr>
              <a:t>القديمة: سنتعلم أولاُ "التسلسل الزمني السريع" لقصص الكتاب المقدس...الذي سيقودكم الى طريقة جديدة من التفكير الكتابي.</a:t>
            </a:r>
          </a:p>
          <a:p>
            <a:pPr algn="r" rtl="1"/>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ستتعلمون كيف تديرون</a:t>
            </a:r>
            <a:r>
              <a:rPr lang="ar-LB" b="1" baseline="0" dirty="0">
                <a:solidFill>
                  <a:srgbClr val="000000"/>
                </a:solidFill>
                <a:latin typeface="Arial" panose="020B0604020202020204" pitchFamily="34" charset="0"/>
                <a:ea typeface="ＭＳ Ｐゴシック" charset="0"/>
                <a:cs typeface="Arial" panose="020B0604020202020204" pitchFamily="34" charset="0"/>
              </a:rPr>
              <a:t> ذهنياً كتابكم المقدس!</a:t>
            </a:r>
          </a:p>
          <a:p>
            <a:pPr algn="r" rtl="1"/>
            <a:r>
              <a:rPr lang="ar-LB" b="1" dirty="0">
                <a:latin typeface="Arial" panose="020B0604020202020204" pitchFamily="34" charset="0"/>
                <a:ea typeface="ＭＳ Ｐゴシック" charset="0"/>
                <a:cs typeface="Arial" panose="020B0604020202020204" pitchFamily="34" charset="0"/>
              </a:rPr>
              <a:t>غُيرت</a:t>
            </a:r>
            <a:r>
              <a:rPr lang="ar-LB" b="1" baseline="0" dirty="0">
                <a:latin typeface="Arial" panose="020B0604020202020204" pitchFamily="34" charset="0"/>
                <a:ea typeface="ＭＳ Ｐゴシック" charset="0"/>
                <a:cs typeface="Arial" panose="020B0604020202020204" pitchFamily="34" charset="0"/>
              </a:rPr>
              <a:t> عن</a:t>
            </a:r>
            <a:r>
              <a:rPr lang="ar-LB" b="1" dirty="0">
                <a:latin typeface="Arial" panose="020B0604020202020204" pitchFamily="34" charset="0"/>
                <a:ea typeface="ＭＳ Ｐゴシック" charset="0"/>
                <a:cs typeface="Arial" panose="020B0604020202020204" pitchFamily="34" charset="0"/>
              </a:rPr>
              <a:t> القديمة (التسلسل الزمني السريع)</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وهنا شيء مهم</a:t>
            </a:r>
            <a:r>
              <a:rPr lang="ar-LB" b="1" baseline="0" dirty="0">
                <a:solidFill>
                  <a:srgbClr val="000000"/>
                </a:solidFill>
                <a:latin typeface="Arial" panose="020B0604020202020204" pitchFamily="34" charset="0"/>
                <a:ea typeface="ＭＳ Ｐゴシック" charset="0"/>
                <a:cs typeface="Arial" panose="020B0604020202020204" pitchFamily="34" charset="0"/>
              </a:rPr>
              <a:t> أيضاً: ستتعلمون شيء يمكن أن تُعلموه للآخرين!</a:t>
            </a:r>
          </a:p>
          <a:p>
            <a:pPr algn="r" rtl="1"/>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يا لها من انطلاقة لنشهد للآخرين حولنا</a:t>
            </a:r>
          </a:p>
          <a:p>
            <a:pPr algn="r" rtl="1"/>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هيا ننطلق...</a:t>
            </a:r>
          </a:p>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latin typeface="Arial" panose="020B0604020202020204" pitchFamily="34" charset="0"/>
                <a:ea typeface="ＭＳ Ｐゴシック" charset="0"/>
                <a:cs typeface="Arial" panose="020B0604020202020204" pitchFamily="34" charset="0"/>
              </a:rPr>
              <a:t>غُيرت</a:t>
            </a:r>
            <a:r>
              <a:rPr lang="ar-LB" b="1" baseline="0" dirty="0">
                <a:latin typeface="Arial" panose="020B0604020202020204" pitchFamily="34" charset="0"/>
                <a:ea typeface="ＭＳ Ｐゴシック" charset="0"/>
                <a:cs typeface="Arial" panose="020B0604020202020204" pitchFamily="34" charset="0"/>
              </a:rPr>
              <a:t> عن</a:t>
            </a:r>
            <a:r>
              <a:rPr lang="ar-LB" b="1" dirty="0">
                <a:latin typeface="Arial" panose="020B0604020202020204" pitchFamily="34" charset="0"/>
                <a:ea typeface="ＭＳ Ｐゴシック" charset="0"/>
                <a:cs typeface="Arial" panose="020B0604020202020204" pitchFamily="34" charset="0"/>
              </a:rPr>
              <a:t> القديمة (التسلسل الزمني السريع)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...نبدأ</a:t>
            </a:r>
            <a:r>
              <a:rPr lang="ar-LB" b="1" baseline="0" dirty="0">
                <a:solidFill>
                  <a:srgbClr val="000000"/>
                </a:solidFill>
                <a:latin typeface="Arial" panose="020B0604020202020204" pitchFamily="34" charset="0"/>
                <a:ea typeface="ＭＳ Ｐゴシック" charset="0"/>
                <a:cs typeface="Arial" panose="020B0604020202020204" pitchFamily="34" charset="0"/>
              </a:rPr>
              <a:t> بأهم شيء أولاً...دعونا نفتح "ملف كتابكم المقدس."</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latin typeface="Arial" panose="020B0604020202020204" pitchFamily="34" charset="0"/>
                <a:ea typeface="ＭＳ Ｐゴシック" charset="0"/>
                <a:cs typeface="Arial" panose="020B0604020202020204" pitchFamily="34" charset="0"/>
              </a:rPr>
              <a:t>غُيرت</a:t>
            </a:r>
            <a:r>
              <a:rPr lang="ar-LB" b="1" baseline="0" dirty="0">
                <a:latin typeface="Arial" panose="020B0604020202020204" pitchFamily="34" charset="0"/>
                <a:ea typeface="ＭＳ Ｐゴシック" charset="0"/>
                <a:cs typeface="Arial" panose="020B0604020202020204" pitchFamily="34" charset="0"/>
              </a:rPr>
              <a:t> عن</a:t>
            </a:r>
            <a:r>
              <a:rPr lang="ar-LB" b="1" dirty="0">
                <a:latin typeface="Arial" panose="020B0604020202020204" pitchFamily="34" charset="0"/>
                <a:ea typeface="ＭＳ Ｐゴシック" charset="0"/>
                <a:cs typeface="Arial" panose="020B0604020202020204" pitchFamily="34" charset="0"/>
              </a:rPr>
              <a:t> القديمة (التسلسل الزمني السريع)</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أريد أن أعرفكم على صديقنا،</a:t>
            </a:r>
            <a:r>
              <a:rPr lang="ar-LB" b="1" baseline="0" dirty="0">
                <a:solidFill>
                  <a:srgbClr val="000000"/>
                </a:solidFill>
                <a:latin typeface="Arial" panose="020B0604020202020204" pitchFamily="34" charset="0"/>
                <a:ea typeface="ＭＳ Ｐゴシック" charset="0"/>
                <a:cs typeface="Arial" panose="020B0604020202020204" pitchFamily="34" charset="0"/>
              </a:rPr>
              <a:t> مايك. مايك يهم بالدخول الى الكنيسة. إنه يدخل المبنى ومعه في رأسه ملف يحوي معلومات عن الكتاب المقدس...عظيم...إذا ماذا!</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ea typeface="ＭＳ Ｐゴシック" charset="0"/>
                <a:cs typeface="ＭＳ Ｐゴシック" charset="0"/>
              </a:rPr>
              <a:t>ها هو مايك...يمشي داخلاً الكنيسة ومعه ملف الكتاب المقدس الذهني.</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...ويدفع</a:t>
            </a:r>
            <a:r>
              <a:rPr lang="ar-LB" b="1" baseline="0" dirty="0">
                <a:solidFill>
                  <a:srgbClr val="000000"/>
                </a:solidFill>
                <a:latin typeface="Arial" panose="020B0604020202020204" pitchFamily="34" charset="0"/>
                <a:ea typeface="ＭＳ Ｐゴシック" charset="0"/>
                <a:cs typeface="Arial" panose="020B0604020202020204" pitchFamily="34" charset="0"/>
              </a:rPr>
              <a:t> مايك خزانة الملفات التي برأسه الى داخل المبنى مباشرة الى المكان المقدس أو مركز العبادة.</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يجلس مايك مستعداً</a:t>
            </a:r>
            <a:r>
              <a:rPr lang="ar-LB" b="1" baseline="0" dirty="0">
                <a:solidFill>
                  <a:srgbClr val="000000"/>
                </a:solidFill>
                <a:latin typeface="Arial" panose="020B0604020202020204" pitchFamily="34" charset="0"/>
                <a:ea typeface="ＭＳ Ｐゴシック" charset="0"/>
                <a:cs typeface="Arial" panose="020B0604020202020204" pitchFamily="34" charset="0"/>
              </a:rPr>
              <a:t> للاستماع الى الواعظ أو المعلم. وهو يستعد لفتح خزانة الملفات الكتابية.</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 هناك فوق في رأسه! ...... حسناً، يجلس...ملف كتابه المقدس جاهز ليشبك</a:t>
            </a:r>
            <a:r>
              <a:rPr lang="ar-LB" b="1" baseline="0" dirty="0">
                <a:solidFill>
                  <a:srgbClr val="000000"/>
                </a:solidFill>
                <a:latin typeface="Arial" panose="020B0604020202020204" pitchFamily="34" charset="0"/>
                <a:ea typeface="ＭＳ Ｐゴシック" charset="0"/>
                <a:cs typeface="Arial" panose="020B0604020202020204" pitchFamily="34" charset="0"/>
              </a:rPr>
              <a:t> بأي شيء سيقوله القس أو المعلم.</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عندما يفتح</a:t>
            </a:r>
            <a:r>
              <a:rPr lang="ar-LB" b="1" baseline="0" dirty="0">
                <a:solidFill>
                  <a:srgbClr val="000000"/>
                </a:solidFill>
                <a:latin typeface="Arial" panose="020B0604020202020204" pitchFamily="34" charset="0"/>
                <a:ea typeface="ＭＳ Ｐゴシック" charset="0"/>
                <a:cs typeface="Arial" panose="020B0604020202020204" pitchFamily="34" charset="0"/>
              </a:rPr>
              <a:t> ملف كتابه المقدس الذهني...أنا أتكلم مجازياً طبعاً...إنه فوضى!</a:t>
            </a:r>
          </a:p>
          <a:p>
            <a:pPr algn="r" rtl="1"/>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من؟ المعمداني؟ الكاثوليكي؟ المشيخي؟ أو ربما اليهودي؟</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ما كل هذا؟</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من سيقاضون؟ من هم</a:t>
            </a:r>
            <a:r>
              <a:rPr lang="ar-LB" b="1" baseline="0" dirty="0">
                <a:solidFill>
                  <a:srgbClr val="000000"/>
                </a:solidFill>
                <a:latin typeface="Arial" panose="020B0604020202020204" pitchFamily="34" charset="0"/>
                <a:ea typeface="ＭＳ Ｐゴシック" charset="0"/>
                <a:cs typeface="Arial" panose="020B0604020202020204" pitchFamily="34" charset="0"/>
              </a:rPr>
              <a:t> هؤلاء القضاة؟ من انتخبهم أساساً؟</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هل من خريطة لإسرائيل...هذا</a:t>
            </a:r>
            <a:r>
              <a:rPr lang="ar-LB" b="1" baseline="0" dirty="0">
                <a:solidFill>
                  <a:srgbClr val="000000"/>
                </a:solidFill>
                <a:latin typeface="Arial" panose="020B0604020202020204" pitchFamily="34" charset="0"/>
                <a:ea typeface="ＭＳ Ｐゴシック" charset="0"/>
                <a:cs typeface="Arial" panose="020B0604020202020204" pitchFamily="34" charset="0"/>
              </a:rPr>
              <a:t> موضوع للتشويش الكتابي! أنت تريد أن تقول لي، أن هذا المكان هو نفسه إسرائيل الحالية، إسرائيل التي نراها في الجرائد وعلى شاشات التلفزيون؟</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وماذا بشأن "الرسالة؟"...</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حقيقةً، الأبحاث تدل أن الكثير من الناس يظنون أن "الرسالة" كانت امرأة "الرسول"! نعم، البعض يظن ذلك!</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إذاً...أين</a:t>
            </a:r>
            <a:r>
              <a:rPr lang="ar-LB" b="1" baseline="0" dirty="0">
                <a:solidFill>
                  <a:srgbClr val="000000"/>
                </a:solidFill>
                <a:latin typeface="Arial" panose="020B0604020202020204" pitchFamily="34" charset="0"/>
                <a:ea typeface="ＭＳ Ｐゴシック" charset="0"/>
                <a:cs typeface="Arial" panose="020B0604020202020204" pitchFamily="34" charset="0"/>
              </a:rPr>
              <a:t> نبدئ بتنظيم هذه المعلومات...والكثير منها هي معلومات مغلوطة؟</a:t>
            </a:r>
            <a:endParaRPr lang="en-US" b="1" dirty="0">
              <a:latin typeface="Arial" panose="020B0604020202020204" pitchFamily="34" charset="0"/>
              <a:ea typeface="ＭＳ Ｐゴシック" charset="0"/>
              <a:cs typeface="Arial" panose="020B0604020202020204" pitchFamily="34" charset="0"/>
            </a:endParaRPr>
          </a:p>
        </p:txBody>
      </p:sp>
      <p:sp>
        <p:nvSpPr>
          <p:cNvPr id="75778"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لقد</a:t>
            </a:r>
            <a:r>
              <a:rPr lang="ar-LB" baseline="0" dirty="0">
                <a:latin typeface="Arial" panose="020B0604020202020204" pitchFamily="34" charset="0"/>
                <a:ea typeface="ＭＳ Ｐゴシック" charset="0"/>
                <a:cs typeface="Arial" panose="020B0604020202020204" pitchFamily="34" charset="0"/>
              </a:rPr>
              <a:t> وافق عدة قادة بارزين من الغرب على هذه الحلقة الدراسية.</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أغلب</a:t>
            </a:r>
            <a:r>
              <a:rPr lang="ar-LB" b="1" baseline="0" dirty="0">
                <a:solidFill>
                  <a:srgbClr val="000000"/>
                </a:solidFill>
                <a:latin typeface="Arial" panose="020B0604020202020204" pitchFamily="34" charset="0"/>
                <a:ea typeface="ＭＳ Ｐゴシック" charset="0"/>
                <a:cs typeface="Arial" panose="020B0604020202020204" pitchFamily="34" charset="0"/>
              </a:rPr>
              <a:t> الناس ستقول، "ليس لدي أدنى فكرة!"</a:t>
            </a:r>
          </a:p>
          <a:p>
            <a:pPr algn="r" rtl="1"/>
            <a:r>
              <a:rPr lang="ar-LB" b="1" baseline="0" dirty="0">
                <a:solidFill>
                  <a:srgbClr val="000000"/>
                </a:solidFill>
                <a:latin typeface="Arial" panose="020B0604020202020204" pitchFamily="34" charset="0"/>
                <a:ea typeface="ＭＳ Ｐゴシック" charset="0"/>
                <a:cs typeface="Arial" panose="020B0604020202020204" pitchFamily="34" charset="0"/>
              </a:rPr>
              <a:t>...إذاً..."أين سأبدأ؟"</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دعونا نبدأ بالرقم 7. لكن انظروا الى هذا الخط الصغير على جذع الرقم 7.</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هذا مهم!</a:t>
            </a:r>
            <a:r>
              <a:rPr lang="ar-LB" b="1" baseline="0" dirty="0">
                <a:solidFill>
                  <a:srgbClr val="000000"/>
                </a:solidFill>
                <a:latin typeface="Arial" panose="020B0604020202020204" pitchFamily="34" charset="0"/>
                <a:ea typeface="ＭＳ Ｐゴシック" charset="0"/>
                <a:cs typeface="Arial" panose="020B0604020202020204" pitchFamily="34" charset="0"/>
              </a:rPr>
              <a:t> هذا الخط الصغير سيذكركم بشيء. بعد قليل ستقسمون الرقم 7 الى قسمين: 4 و 3.</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وكلما تقدمنا بهذا العرض،</a:t>
            </a:r>
            <a:r>
              <a:rPr lang="ar-LB" b="1" baseline="0" dirty="0">
                <a:solidFill>
                  <a:srgbClr val="000000"/>
                </a:solidFill>
                <a:latin typeface="Arial" panose="020B0604020202020204" pitchFamily="34" charset="0"/>
                <a:ea typeface="ＭＳ Ｐゴシック" charset="0"/>
                <a:cs typeface="Arial" panose="020B0604020202020204" pitchFamily="34" charset="0"/>
              </a:rPr>
              <a:t> سترون الرقم 7 مع خطه الصغير موضوعان في الزاوية اليسرى على عدة صفحات. هو تذكير بسيط وعملي للأدوات الذهنية التي نتعلم استعمالها.</a:t>
            </a:r>
            <a:endParaRPr lang="en-US" b="1" dirty="0">
              <a:latin typeface="Arial" panose="020B0604020202020204" pitchFamily="34" charset="0"/>
              <a:ea typeface="ＭＳ Ｐゴシック" charset="0"/>
              <a:cs typeface="Arial" panose="020B0604020202020204" pitchFamily="34" charset="0"/>
            </a:endParaRPr>
          </a:p>
        </p:txBody>
      </p:sp>
      <p:sp>
        <p:nvSpPr>
          <p:cNvPr id="81922" name="Rectangle 3"/>
          <p:cNvSpPr>
            <a:spLocks noGrp="1" noRot="1" noChangeAspect="1"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الآن دعونا نفكر في خزانة الملفات. انها</a:t>
            </a:r>
            <a:r>
              <a:rPr lang="ar-LB" b="1" baseline="0" dirty="0">
                <a:solidFill>
                  <a:srgbClr val="000000"/>
                </a:solidFill>
                <a:latin typeface="Arial" panose="020B0604020202020204" pitchFamily="34" charset="0"/>
                <a:ea typeface="ＭＳ Ｐゴシック" charset="0"/>
                <a:cs typeface="Arial" panose="020B0604020202020204" pitchFamily="34" charset="0"/>
              </a:rPr>
              <a:t> ستكون "ملف كتابك المقدس"! هذا ما سنصل اليه في هذا الدرس.</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i="0" dirty="0">
                <a:solidFill>
                  <a:srgbClr val="000000"/>
                </a:solidFill>
                <a:latin typeface="Arial" panose="020B0604020202020204" pitchFamily="34" charset="0"/>
                <a:ea typeface="ＭＳ Ｐゴシック" charset="0"/>
                <a:cs typeface="Arial" panose="020B0604020202020204" pitchFamily="34" charset="0"/>
              </a:rPr>
              <a:t>كنقطة انطلاق،</a:t>
            </a:r>
            <a:r>
              <a:rPr lang="ar-LB" b="0" i="0" baseline="0" dirty="0">
                <a:solidFill>
                  <a:srgbClr val="000000"/>
                </a:solidFill>
                <a:latin typeface="Arial" panose="020B0604020202020204" pitchFamily="34" charset="0"/>
                <a:ea typeface="ＭＳ Ｐゴシック" charset="0"/>
                <a:cs typeface="Arial" panose="020B0604020202020204" pitchFamily="34" charset="0"/>
              </a:rPr>
              <a:t> تخيلوا أن الخزانة فيها 10 ملفات.</a:t>
            </a:r>
          </a:p>
          <a:p>
            <a:pPr algn="r" rtl="1"/>
            <a:r>
              <a:rPr lang="ar-LB" b="0" i="0" baseline="0" dirty="0">
                <a:solidFill>
                  <a:srgbClr val="000000"/>
                </a:solidFill>
                <a:latin typeface="Arial" panose="020B0604020202020204" pitchFamily="34" charset="0"/>
                <a:ea typeface="ＭＳ Ｐゴシック" charset="0"/>
                <a:cs typeface="Arial" panose="020B0604020202020204" pitchFamily="34" charset="0"/>
              </a:rPr>
              <a:t>ستنظمون فيها كتابكم المقدس في مجموعة من 10 ملفات ذهنية.</a:t>
            </a:r>
          </a:p>
          <a:p>
            <a:pPr algn="r" rtl="1"/>
            <a:r>
              <a:rPr lang="ar-LB" b="0" i="0" baseline="0" dirty="0">
                <a:solidFill>
                  <a:srgbClr val="000000"/>
                </a:solidFill>
                <a:latin typeface="Arial" panose="020B0604020202020204" pitchFamily="34" charset="0"/>
                <a:ea typeface="ＭＳ Ｐゴシック" charset="0"/>
                <a:cs typeface="Arial" panose="020B0604020202020204" pitchFamily="34" charset="0"/>
              </a:rPr>
              <a:t>وبعد دقائق ستعطون إسماً لكل ملف من هذه الملفات... فلنبدأ... و...</a:t>
            </a:r>
            <a:endParaRPr lang="ar-LB" b="0" i="0"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نبدأ هنا مع العدد </a:t>
            </a:r>
            <a:r>
              <a:rPr lang="ar-LB" b="1" baseline="0" dirty="0">
                <a:solidFill>
                  <a:srgbClr val="000000"/>
                </a:solidFill>
                <a:latin typeface="Arial" panose="020B0604020202020204" pitchFamily="34" charset="0"/>
                <a:ea typeface="ＭＳ Ｐゴシック" charset="0"/>
                <a:cs typeface="Arial" panose="020B0604020202020204" pitchFamily="34" charset="0"/>
              </a:rPr>
              <a:t>     7.</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إنه نقطة الارتكاز في أذهاننا.</a:t>
            </a:r>
            <a:r>
              <a:rPr lang="ar-LB" b="1" baseline="0" dirty="0">
                <a:solidFill>
                  <a:srgbClr val="000000"/>
                </a:solidFill>
                <a:latin typeface="Arial" panose="020B0604020202020204" pitchFamily="34" charset="0"/>
                <a:ea typeface="ＭＳ Ｐゴシック" charset="0"/>
                <a:cs typeface="Arial" panose="020B0604020202020204" pitchFamily="34" charset="0"/>
              </a:rPr>
              <a:t> إنه الرقم 7 ومعه الخط الصغير في وسطه.</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...رتبوا</a:t>
            </a:r>
            <a:r>
              <a:rPr lang="ar-LB" b="1" baseline="0" dirty="0">
                <a:solidFill>
                  <a:srgbClr val="000000"/>
                </a:solidFill>
                <a:latin typeface="Arial" panose="020B0604020202020204" pitchFamily="34" charset="0"/>
                <a:ea typeface="ＭＳ Ｐゴシック" charset="0"/>
                <a:cs typeface="Arial" panose="020B0604020202020204" pitchFamily="34" charset="0"/>
              </a:rPr>
              <a:t> هذه الحروف حول الرقم 7 واحفروا الصورة في دماغكم:</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رددوا هذه الحروف بصوت عالي حتى يترسخوا في عقولكم...لأن هذا هو لب</a:t>
            </a:r>
            <a:r>
              <a:rPr lang="ar-LB" b="1" baseline="0" dirty="0">
                <a:solidFill>
                  <a:srgbClr val="000000"/>
                </a:solidFill>
                <a:latin typeface="Arial" panose="020B0604020202020204" pitchFamily="34" charset="0"/>
                <a:ea typeface="ＭＳ Ｐゴシック" charset="0"/>
                <a:cs typeface="Arial" panose="020B0604020202020204" pitchFamily="34" charset="0"/>
              </a:rPr>
              <a:t> تنظيم الكتاب المقدس ولنكرر هذا:</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7 ص ي... إلخ</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
        <p:nvSpPr>
          <p:cNvPr id="90114" name="Rectangle 3"/>
          <p:cNvSpPr>
            <a:spLocks noGrp="1" noRot="1" noChangeAspect="1"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الآن...بخصوص</a:t>
            </a:r>
            <a:r>
              <a:rPr lang="ar-LB" b="1" baseline="0" dirty="0">
                <a:solidFill>
                  <a:srgbClr val="000000"/>
                </a:solidFill>
                <a:latin typeface="Arial" panose="020B0604020202020204" pitchFamily="34" charset="0"/>
                <a:ea typeface="ＭＳ Ｐゴシック" charset="0"/>
                <a:cs typeface="Arial" panose="020B0604020202020204" pitchFamily="34" charset="0"/>
              </a:rPr>
              <a:t> الرقم "7" المكتوب بالطريقة الاوروبية</a:t>
            </a:r>
            <a:endParaRPr lang="ar-LB"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altLang="ja-JP" b="1" dirty="0">
                <a:solidFill>
                  <a:srgbClr val="000000"/>
                </a:solidFill>
                <a:latin typeface="Arial" panose="020B0604020202020204" pitchFamily="34" charset="0"/>
                <a:ea typeface="ＭＳ Ｐゴシック" charset="0"/>
                <a:cs typeface="Arial" panose="020B0604020202020204" pitchFamily="34" charset="0"/>
              </a:rPr>
              <a:t>ستتذكرون أن عنده خط صغير.</a:t>
            </a:r>
            <a:r>
              <a:rPr lang="ar-LB" altLang="ja-JP" b="1" baseline="0" dirty="0">
                <a:solidFill>
                  <a:srgbClr val="000000"/>
                </a:solidFill>
                <a:latin typeface="Arial" panose="020B0604020202020204" pitchFamily="34" charset="0"/>
                <a:ea typeface="ＭＳ Ｐゴシック" charset="0"/>
                <a:cs typeface="Arial" panose="020B0604020202020204" pitchFamily="34" charset="0"/>
              </a:rPr>
              <a:t> هذا الخط يقسم جزع الرقم 7 الى قسمين. لذا فكروا ما هما الرقمين الكاملين الذين ينتجان عن قسمة 7 الى قسمين.</a:t>
            </a:r>
            <a:endParaRPr lang="en-US" altLang="ja-JP"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 جواب واحد</a:t>
            </a:r>
            <a:r>
              <a:rPr lang="ar-LB" b="1" baseline="0" dirty="0">
                <a:solidFill>
                  <a:srgbClr val="000000"/>
                </a:solidFill>
                <a:latin typeface="Arial" panose="020B0604020202020204" pitchFamily="34" charset="0"/>
                <a:ea typeface="ＭＳ Ｐゴシック" charset="0"/>
                <a:cs typeface="Arial" panose="020B0604020202020204" pitchFamily="34" charset="0"/>
              </a:rPr>
              <a:t> محتمل... وهو... 4 و 3</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endParaRPr lang="en-US" b="1" dirty="0">
              <a:latin typeface="Arial" panose="020B0604020202020204" pitchFamily="34" charset="0"/>
              <a:ea typeface="ＭＳ Ｐゴシック" charset="0"/>
              <a:cs typeface="Arial" panose="020B0604020202020204" pitchFamily="34" charset="0"/>
            </a:endParaRPr>
          </a:p>
        </p:txBody>
      </p:sp>
      <p:sp>
        <p:nvSpPr>
          <p:cNvPr id="92162" name="Rectangle 3"/>
          <p:cNvSpPr>
            <a:spLocks noGrp="1" noRot="1" noChangeAspect="1"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solidFill>
                  <a:srgbClr val="000000"/>
                </a:solidFill>
                <a:latin typeface="Arial" panose="020B0604020202020204" pitchFamily="34" charset="0"/>
                <a:ea typeface="ＭＳ Ｐゴシック" charset="0"/>
                <a:cs typeface="Arial" panose="020B0604020202020204" pitchFamily="34" charset="0"/>
              </a:rPr>
              <a:t>إذاً،</a:t>
            </a:r>
            <a:r>
              <a:rPr lang="ar-LB" b="1" baseline="0" dirty="0">
                <a:solidFill>
                  <a:srgbClr val="000000"/>
                </a:solidFill>
                <a:latin typeface="Arial" panose="020B0604020202020204" pitchFamily="34" charset="0"/>
                <a:ea typeface="ＭＳ Ｐゴシック" charset="0"/>
                <a:cs typeface="Arial" panose="020B0604020202020204" pitchFamily="34" charset="0"/>
              </a:rPr>
              <a:t> إن بدلنا الرقم 7 في معادلتنا   </a:t>
            </a:r>
            <a:r>
              <a:rPr lang="ar-LB" b="1" dirty="0">
                <a:solidFill>
                  <a:srgbClr val="000000"/>
                </a:solidFill>
                <a:latin typeface="Arial" panose="020B0604020202020204" pitchFamily="34" charset="0"/>
                <a:ea typeface="ＭＳ Ｐゴシック" charset="0"/>
                <a:cs typeface="Arial" panose="020B0604020202020204" pitchFamily="34" charset="0"/>
              </a:rPr>
              <a:t>خ 7 ص ي  </a:t>
            </a:r>
            <a:r>
              <a:rPr lang="ar-LB" b="1" baseline="0" dirty="0">
                <a:solidFill>
                  <a:srgbClr val="000000"/>
                </a:solidFill>
                <a:latin typeface="Arial" panose="020B0604020202020204" pitchFamily="34" charset="0"/>
                <a:ea typeface="ＭＳ Ｐゴシック" charset="0"/>
                <a:cs typeface="Arial" panose="020B0604020202020204" pitchFamily="34" charset="0"/>
              </a:rPr>
              <a:t> بالأعداد  4 و 3، سيصبح شكل المعادلة:</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1"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4 3 ص ي...</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1" dirty="0">
                <a:solidFill>
                  <a:srgbClr val="000000"/>
                </a:solidFill>
                <a:latin typeface="Arial" panose="020B0604020202020204" pitchFamily="34" charset="0"/>
                <a:ea typeface="ＭＳ Ｐゴシック" charset="0"/>
                <a:cs typeface="Arial" panose="020B0604020202020204" pitchFamily="34" charset="0"/>
              </a:rPr>
              <a:t>كما فعلنا منذ قليل, كرروا وبصوت عالي هذا الترتيب الجديد حتى يتثبت في عقولكم</a:t>
            </a:r>
            <a:r>
              <a:rPr lang="ar-LB" b="1" baseline="0" dirty="0">
                <a:solidFill>
                  <a:srgbClr val="000000"/>
                </a:solidFill>
                <a:latin typeface="Arial" panose="020B0604020202020204" pitchFamily="34" charset="0"/>
                <a:ea typeface="ＭＳ Ｐゴシック" charset="0"/>
                <a:cs typeface="Arial" panose="020B0604020202020204" pitchFamily="34" charset="0"/>
              </a:rPr>
              <a:t> ونستطيع تذكره بسهولة.</a:t>
            </a:r>
            <a:endParaRPr lang="en-US" b="1"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1" dirty="0">
                <a:solidFill>
                  <a:srgbClr val="000000"/>
                </a:solidFill>
                <a:latin typeface="Arial" panose="020B0604020202020204" pitchFamily="34" charset="0"/>
                <a:ea typeface="ＭＳ Ｐゴシック" charset="0"/>
                <a:cs typeface="Arial" panose="020B0604020202020204" pitchFamily="34" charset="0"/>
              </a:rPr>
              <a:t>////	</a:t>
            </a:r>
            <a:r>
              <a:rPr lang="ar-LB" b="1" dirty="0">
                <a:solidFill>
                  <a:srgbClr val="000000"/>
                </a:solidFill>
                <a:latin typeface="Arial" panose="020B0604020202020204" pitchFamily="34" charset="0"/>
                <a:ea typeface="ＭＳ Ｐゴシック" charset="0"/>
                <a:cs typeface="Arial" panose="020B0604020202020204" pitchFamily="34" charset="0"/>
              </a:rPr>
              <a:t>خ 4 3 ص ي</a:t>
            </a:r>
            <a:r>
              <a:rPr lang="en-US" b="1" dirty="0">
                <a:solidFill>
                  <a:srgbClr val="000000"/>
                </a:solidFill>
                <a:latin typeface="Arial" panose="020B0604020202020204" pitchFamily="34" charset="0"/>
                <a:ea typeface="ＭＳ Ｐゴシック" charset="0"/>
                <a:cs typeface="Arial" panose="020B0604020202020204" pitchFamily="34" charset="0"/>
              </a:rPr>
              <a:t>.</a:t>
            </a:r>
            <a:endParaRPr lang="en-US" b="1"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p:cNvSpPr>
          <p:nvPr>
            <p:ph type="sldImg"/>
          </p:nvPr>
        </p:nvSpPr>
        <p:spPr>
          <a:solidFill>
            <a:srgbClr val="FFFFFF"/>
          </a:solidFill>
          <a:ln/>
        </p:spPr>
      </p:sp>
      <p:sp>
        <p:nvSpPr>
          <p:cNvPr id="12290" name="Rectangle 3"/>
          <p:cNvSpPr>
            <a:spLocks noGrp="1" noChangeArrowheads="1"/>
          </p:cNvSpPr>
          <p:nvPr>
            <p:ph type="body" idx="1"/>
          </p:nvPr>
        </p:nvSpPr>
        <p:spPr>
          <a:solidFill>
            <a:srgbClr val="FFFFFF"/>
          </a:solidFill>
          <a:ln>
            <a:solidFill>
              <a:srgbClr val="000000"/>
            </a:solidFill>
          </a:ln>
        </p:spPr>
        <p:txBody>
          <a:bodyPr/>
          <a:lstStyle/>
          <a:p>
            <a:pPr algn="r" rtl="1"/>
            <a:r>
              <a:rPr lang="ar-LB" baseline="0" dirty="0">
                <a:latin typeface="Arial" panose="020B0604020202020204" pitchFamily="34" charset="0"/>
                <a:ea typeface="ＭＳ Ｐゴシック" charset="0"/>
                <a:cs typeface="Arial" panose="020B0604020202020204" pitchFamily="34" charset="0"/>
              </a:rPr>
              <a:t>لقد منحنا موقع</a:t>
            </a:r>
            <a:r>
              <a:rPr lang="en-US" baseline="0" dirty="0">
                <a:latin typeface="Arial" panose="020B0604020202020204" pitchFamily="34" charset="0"/>
                <a:ea typeface="ＭＳ Ｐゴシック" charset="0"/>
                <a:cs typeface="Arial" panose="020B0604020202020204" pitchFamily="34" charset="0"/>
              </a:rPr>
              <a:t> Bibleplaces.com </a:t>
            </a:r>
            <a:r>
              <a:rPr lang="ar-LB" baseline="0" dirty="0">
                <a:latin typeface="Arial" panose="020B0604020202020204" pitchFamily="34" charset="0"/>
                <a:ea typeface="ＭＳ Ｐゴシック" charset="0"/>
                <a:cs typeface="Arial" panose="020B0604020202020204" pitchFamily="34" charset="0"/>
              </a:rPr>
              <a:t>هذه الحلقة الدراسية حق استعمال حوالي 150 صورة. شكراً تود بولن من أجل هذا الدعم.</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133443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188539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altLang="ja-JP" b="0" dirty="0">
                <a:solidFill>
                  <a:srgbClr val="000000"/>
                </a:solidFill>
                <a:latin typeface="Arial" panose="020B0604020202020204" pitchFamily="34" charset="0"/>
                <a:ea typeface="ＭＳ Ｐゴシック" charset="0"/>
                <a:cs typeface="Arial" panose="020B0604020202020204" pitchFamily="34" charset="0"/>
              </a:rPr>
              <a:t>دعونا نتعرف على الشخصيات الأربعة بحسب هذا الترتيب:</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تكرار الحروف الأولى من هذه الأسماء </a:t>
            </a:r>
            <a:r>
              <a:rPr lang="ar-LB" b="0" baseline="0" dirty="0">
                <a:solidFill>
                  <a:srgbClr val="000000"/>
                </a:solidFill>
                <a:latin typeface="Arial" panose="020B0604020202020204" pitchFamily="34" charset="0"/>
                <a:ea typeface="ＭＳ Ｐゴシック" charset="0"/>
                <a:cs typeface="Arial" panose="020B0604020202020204" pitchFamily="34" charset="0"/>
              </a:rPr>
              <a:t>يساعدكم في حفظها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إ-ي-م-ي ،</a:t>
            </a:r>
            <a:r>
              <a:rPr lang="ar-LB" b="0" baseline="0" dirty="0">
                <a:solidFill>
                  <a:srgbClr val="000000"/>
                </a:solidFill>
                <a:latin typeface="Arial" panose="020B0604020202020204" pitchFamily="34" charset="0"/>
                <a:ea typeface="ＭＳ Ｐゴシック" charset="0"/>
                <a:cs typeface="Arial" panose="020B0604020202020204" pitchFamily="34" charset="0"/>
              </a:rPr>
              <a:t> إ-ي-م-ي</a:t>
            </a:r>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الخ</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02402" name="Rectangle 3"/>
          <p:cNvSpPr>
            <a:spLocks noGrp="1" noRot="1" noChangeAspect="1"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How can you remember the order of those letters and the names?</a:t>
            </a:r>
          </a:p>
          <a:p>
            <a:r>
              <a:rPr lang="en-US" b="0" dirty="0">
                <a:solidFill>
                  <a:srgbClr val="000000"/>
                </a:solidFill>
                <a:latin typeface="Arial" panose="020B0604020202020204" pitchFamily="34" charset="0"/>
                <a:ea typeface="ＭＳ Ｐゴシック" charset="0"/>
                <a:cs typeface="Arial" panose="020B0604020202020204" pitchFamily="34" charset="0"/>
              </a:rPr>
              <a:t>This simple sentence..."A JUDGE MUST JUDGE."  The first letters of each word: AJMJ and then you have it.</a:t>
            </a:r>
            <a:endParaRPr lang="en-US" b="0" dirty="0">
              <a:latin typeface="Arial" panose="020B0604020202020204" pitchFamily="34" charset="0"/>
              <a:ea typeface="ＭＳ Ｐゴシック" charset="0"/>
              <a:cs typeface="Arial" panose="020B0604020202020204" pitchFamily="34" charset="0"/>
            </a:endParaRPr>
          </a:p>
        </p:txBody>
      </p:sp>
      <p:sp>
        <p:nvSpPr>
          <p:cNvPr id="104450" name="Rectangle 3"/>
          <p:cNvSpPr>
            <a:spLocks noGrp="1" noRot="1" noChangeAspect="1"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Just remember to repeat the four names aloud to yourself several times until you feel the rhythm of the words: </a:t>
            </a:r>
          </a:p>
          <a:p>
            <a:r>
              <a:rPr lang="en-US" b="0" dirty="0">
                <a:solidFill>
                  <a:srgbClr val="000000"/>
                </a:solidFill>
                <a:latin typeface="Arial" panose="020B0604020202020204" pitchFamily="34" charset="0"/>
                <a:ea typeface="ＭＳ Ｐゴシック" charset="0"/>
                <a:cs typeface="Arial" panose="020B0604020202020204" pitchFamily="34" charset="0"/>
              </a:rPr>
              <a:t>////	"ABRAHAM, </a:t>
            </a:r>
          </a:p>
          <a:p>
            <a:r>
              <a:rPr lang="en-US" b="0" dirty="0">
                <a:solidFill>
                  <a:srgbClr val="000000"/>
                </a:solidFill>
                <a:latin typeface="Arial" panose="020B0604020202020204" pitchFamily="34" charset="0"/>
                <a:ea typeface="ＭＳ Ｐゴシック" charset="0"/>
                <a:cs typeface="Arial" panose="020B0604020202020204" pitchFamily="34" charset="0"/>
              </a:rPr>
              <a:t>////	JOSEPH,</a:t>
            </a:r>
          </a:p>
          <a:p>
            <a:r>
              <a:rPr lang="en-US" b="0" dirty="0">
                <a:solidFill>
                  <a:srgbClr val="000000"/>
                </a:solidFill>
                <a:latin typeface="Arial" panose="020B0604020202020204" pitchFamily="34" charset="0"/>
                <a:ea typeface="ＭＳ Ｐゴシック" charset="0"/>
                <a:cs typeface="Arial" panose="020B0604020202020204" pitchFamily="34" charset="0"/>
              </a:rPr>
              <a:t>////	 MOSES and </a:t>
            </a:r>
          </a:p>
          <a:p>
            <a:r>
              <a:rPr lang="en-US" b="0" dirty="0">
                <a:solidFill>
                  <a:srgbClr val="000000"/>
                </a:solidFill>
                <a:latin typeface="Arial" panose="020B0604020202020204" pitchFamily="34" charset="0"/>
                <a:ea typeface="ＭＳ Ｐゴシック" charset="0"/>
                <a:cs typeface="Arial" panose="020B0604020202020204" pitchFamily="34" charset="0"/>
              </a:rPr>
              <a:t>////	JOSHUA."</a:t>
            </a:r>
          </a:p>
          <a:p>
            <a:r>
              <a:rPr lang="en-US" b="0" dirty="0">
                <a:solidFill>
                  <a:srgbClr val="000000"/>
                </a:solidFill>
                <a:latin typeface="Arial" panose="020B0604020202020204" pitchFamily="34" charset="0"/>
                <a:ea typeface="ＭＳ Ｐゴシック" charset="0"/>
                <a:cs typeface="Arial" panose="020B0604020202020204" pitchFamily="34" charset="0"/>
              </a:rPr>
              <a:t>And here again is that mental tool…</a:t>
            </a:r>
          </a:p>
          <a:p>
            <a:r>
              <a:rPr lang="en-US" b="0" dirty="0">
                <a:solidFill>
                  <a:srgbClr val="000000"/>
                </a:solidFill>
                <a:latin typeface="Arial" panose="020B0604020202020204" pitchFamily="34" charset="0"/>
                <a:ea typeface="ＭＳ Ｐゴシック" charset="0"/>
                <a:cs typeface="Arial" panose="020B0604020202020204" pitchFamily="34" charset="0"/>
              </a:rPr>
              <a:t>////	A</a:t>
            </a:r>
          </a:p>
          <a:p>
            <a:r>
              <a:rPr lang="en-US" b="0" dirty="0">
                <a:solidFill>
                  <a:srgbClr val="000000"/>
                </a:solidFill>
                <a:latin typeface="Arial" panose="020B0604020202020204" pitchFamily="34" charset="0"/>
                <a:ea typeface="ＭＳ Ｐゴシック" charset="0"/>
                <a:cs typeface="Arial" panose="020B0604020202020204" pitchFamily="34" charset="0"/>
              </a:rPr>
              <a:t>////	JUDGE</a:t>
            </a:r>
          </a:p>
          <a:p>
            <a:r>
              <a:rPr lang="en-US" b="0" dirty="0">
                <a:solidFill>
                  <a:srgbClr val="000000"/>
                </a:solidFill>
                <a:latin typeface="Arial" panose="020B0604020202020204" pitchFamily="34" charset="0"/>
                <a:ea typeface="ＭＳ Ｐゴシック" charset="0"/>
                <a:cs typeface="Arial" panose="020B0604020202020204" pitchFamily="34" charset="0"/>
              </a:rPr>
              <a:t>////	MUST</a:t>
            </a:r>
          </a:p>
          <a:p>
            <a:r>
              <a:rPr lang="en-US" b="0" dirty="0">
                <a:solidFill>
                  <a:srgbClr val="000000"/>
                </a:solidFill>
                <a:latin typeface="Arial" panose="020B0604020202020204" pitchFamily="34" charset="0"/>
                <a:ea typeface="ＭＳ Ｐゴシック" charset="0"/>
                <a:cs typeface="Arial" panose="020B0604020202020204" pitchFamily="34" charset="0"/>
              </a:rPr>
              <a:t>////	JUDGE.</a:t>
            </a:r>
          </a:p>
          <a:p>
            <a:endParaRPr lang="en-US" b="0" dirty="0">
              <a:latin typeface="Arial" panose="020B0604020202020204" pitchFamily="34" charset="0"/>
              <a:ea typeface="ＭＳ Ｐゴシック" charset="0"/>
              <a:cs typeface="Arial" panose="020B0604020202020204" pitchFamily="34" charset="0"/>
            </a:endParaRPr>
          </a:p>
        </p:txBody>
      </p:sp>
      <p:sp>
        <p:nvSpPr>
          <p:cNvPr id="106498" name="Rectangle 3"/>
          <p:cNvSpPr>
            <a:spLocks noGrp="1" noRot="1" noChangeAspect="1"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Rot="1" noChangeAspect="1" noChangeArrowheads="1" noTextEdit="1"/>
          </p:cNvSpPr>
          <p:nvPr>
            <p:ph type="sldImg"/>
          </p:nvPr>
        </p:nvSpPr>
        <p:spPr>
          <a:ln/>
        </p:spPr>
      </p:sp>
      <p:sp>
        <p:nvSpPr>
          <p:cNvPr id="1085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إذا، أصبح</a:t>
            </a:r>
            <a:r>
              <a:rPr lang="ar-LB" b="0" baseline="0" dirty="0">
                <a:solidFill>
                  <a:srgbClr val="000000"/>
                </a:solidFill>
                <a:latin typeface="Arial" panose="020B0604020202020204" pitchFamily="34" charset="0"/>
                <a:ea typeface="ＭＳ Ｐゴシック" charset="0"/>
                <a:cs typeface="Arial" panose="020B0604020202020204" pitchFamily="34" charset="0"/>
              </a:rPr>
              <a:t> لدينا من رأس اللائحة: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تُكَمل هذه</a:t>
            </a:r>
            <a:r>
              <a:rPr lang="ar-LB" b="0" baseline="0" dirty="0">
                <a:solidFill>
                  <a:srgbClr val="000000"/>
                </a:solidFill>
                <a:latin typeface="Arial" panose="020B0604020202020204" pitchFamily="34" charset="0"/>
                <a:ea typeface="ＭＳ Ｐゴシック" charset="0"/>
                <a:cs typeface="Arial" panose="020B0604020202020204" pitchFamily="34" charset="0"/>
              </a:rPr>
              <a:t> الخطوة الشخصيات الأربعة الرئيسية في ملف كتابكم المقدس، بالطبع، هناك عشرات الشخصيات الكتابية، لكن هذه الأربعة فقط هي التي سنستعملها لتكوين ملف الكتاب المقدس. رددوا هذه الأسماء عدة مرات وبصوت عالي حتى يتثبتوا في عقلكم.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1" dirty="0">
                <a:solidFill>
                  <a:srgbClr val="000000"/>
                </a:solidFill>
                <a:latin typeface="Arial" panose="020B0604020202020204" pitchFamily="34" charset="0"/>
                <a:ea typeface="ＭＳ Ｐゴシック" charset="0"/>
                <a:cs typeface="Arial" panose="020B0604020202020204" pitchFamily="34" charset="0"/>
              </a:rPr>
              <a:t>والآن، بناءً على  خ 4 3 ص ي،</a:t>
            </a:r>
            <a:r>
              <a:rPr lang="ar-LB" b="1" baseline="0" dirty="0">
                <a:solidFill>
                  <a:srgbClr val="000000"/>
                </a:solidFill>
                <a:latin typeface="Arial" panose="020B0604020202020204" pitchFamily="34" charset="0"/>
                <a:ea typeface="ＭＳ Ｐゴシック" charset="0"/>
                <a:cs typeface="Arial" panose="020B0604020202020204" pitchFamily="34" charset="0"/>
              </a:rPr>
              <a:t>  نكبر هذه الرموز لتصبح 5 كلمات أو عبارات مفتاحية. هذه العبارات ستصبح أساس ملف كتابكم المقدس الذهني. ها هي هذه العبارات... رددوها بصوت عالي...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baseline="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ص</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 </a:t>
            </a: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t>
            </a:r>
            <a:r>
              <a:rPr lang="ar-LB" b="0" dirty="0">
                <a:solidFill>
                  <a:srgbClr val="000000"/>
                </a:solidFill>
                <a:latin typeface="Arial" panose="020B0604020202020204" pitchFamily="34" charset="0"/>
                <a:ea typeface="ＭＳ Ｐゴシック" charset="0"/>
                <a:cs typeface="Arial" panose="020B0604020202020204" pitchFamily="34" charset="0"/>
              </a:rPr>
              <a:t>                  ي</a:t>
            </a:r>
            <a:r>
              <a:rPr lang="en-US" b="0" dirty="0">
                <a:solidFill>
                  <a:srgbClr val="000000"/>
                </a:solidFill>
                <a:latin typeface="Arial" panose="020B0604020202020204" pitchFamily="34" charset="0"/>
                <a:ea typeface="ＭＳ Ｐゴシック" charset="0"/>
                <a:cs typeface="Arial" panose="020B0604020202020204" pitchFamily="34" charset="0"/>
              </a:rPr>
              <a:t> =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خطة منظمة لكل الكتاب المقدس! الكلمات الخمسة ترسم خريطة تفصيلية مختصرة لكل مكونات الكتاب المقدس.</a:t>
            </a:r>
            <a:r>
              <a:rPr lang="ar-LB" altLang="ja-JP" b="0" dirty="0">
                <a:solidFill>
                  <a:srgbClr val="000000"/>
                </a:solidFill>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
        <p:nvSpPr>
          <p:cNvPr id="9625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308163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solidFill>
                  <a:srgbClr val="000000"/>
                </a:solidFill>
                <a:latin typeface="Arial" panose="020B0604020202020204" pitchFamily="34" charset="0"/>
                <a:ea typeface="ＭＳ Ｐゴシック" charset="0"/>
                <a:cs typeface="Arial" panose="020B0604020202020204" pitchFamily="34" charset="0"/>
              </a:rPr>
              <a:t>Another memory tool now…what do you call </a:t>
            </a:r>
          </a:p>
          <a:p>
            <a:r>
              <a:rPr lang="en-US" b="0" dirty="0">
                <a:solidFill>
                  <a:srgbClr val="000000"/>
                </a:solidFill>
                <a:latin typeface="Arial" panose="020B0604020202020204" pitchFamily="34" charset="0"/>
                <a:ea typeface="ＭＳ Ｐゴシック" charset="0"/>
                <a:cs typeface="Arial" panose="020B0604020202020204" pitchFamily="34" charset="0"/>
              </a:rPr>
              <a:t>////	that red section of the perimeter of a circle?  </a:t>
            </a:r>
          </a:p>
          <a:p>
            <a:r>
              <a:rPr lang="en-US" b="0" dirty="0">
                <a:solidFill>
                  <a:srgbClr val="000000"/>
                </a:solidFill>
                <a:latin typeface="Arial" panose="020B0604020202020204" pitchFamily="34" charset="0"/>
                <a:ea typeface="ＭＳ Ｐゴシック" charset="0"/>
                <a:cs typeface="Arial" panose="020B0604020202020204" pitchFamily="34" charset="0"/>
              </a:rPr>
              <a:t>////	It</a:t>
            </a:r>
            <a:r>
              <a:rPr lang="fr-FR" b="0" dirty="0">
                <a:solidFill>
                  <a:srgbClr val="000000"/>
                </a:solidFill>
                <a:latin typeface="Arial" panose="020B0604020202020204" pitchFamily="34" charset="0"/>
                <a:ea typeface="ＭＳ Ｐゴシック" charset="0"/>
                <a:cs typeface="Arial" panose="020B0604020202020204" pitchFamily="34" charset="0"/>
              </a:rPr>
              <a:t>'</a:t>
            </a:r>
            <a:r>
              <a:rPr lang="en-US" b="0" dirty="0">
                <a:solidFill>
                  <a:srgbClr val="000000"/>
                </a:solidFill>
                <a:latin typeface="Arial" panose="020B0604020202020204" pitchFamily="34" charset="0"/>
                <a:ea typeface="ＭＳ Ｐゴシック" charset="0"/>
                <a:cs typeface="Arial" panose="020B0604020202020204" pitchFamily="34" charset="0"/>
              </a:rPr>
              <a:t>s called an </a:t>
            </a:r>
            <a:r>
              <a:rPr lang="en-US" altLang="ja-JP" b="0" dirty="0">
                <a:solidFill>
                  <a:srgbClr val="000000"/>
                </a:solidFill>
                <a:latin typeface="Arial" panose="020B0604020202020204" pitchFamily="34" charset="0"/>
                <a:ea typeface="ＭＳ Ｐゴシック" charset="0"/>
                <a:cs typeface="Arial" panose="020B0604020202020204" pitchFamily="34" charset="0"/>
              </a:rPr>
              <a:t>"arc," spelled A-R-C. Those letters, then, remind you of the first letters of 3 KINDS OF SOCIETIES.</a:t>
            </a:r>
          </a:p>
          <a:p>
            <a:endParaRPr lang="en-US" b="0" dirty="0">
              <a:latin typeface="Arial" panose="020B0604020202020204" pitchFamily="34" charset="0"/>
              <a:ea typeface="ＭＳ Ｐゴシック" charset="0"/>
              <a:cs typeface="Arial" panose="020B0604020202020204" pitchFamily="34" charset="0"/>
            </a:endParaRPr>
          </a:p>
        </p:txBody>
      </p:sp>
      <p:sp>
        <p:nvSpPr>
          <p:cNvPr id="112642" name="Rectangle 3"/>
          <p:cNvSpPr>
            <a:spLocks noGrp="1" noRot="1" noChangeAspect="1"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المجتمعات الثلاثة هم:</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ما فعلنا منذ</a:t>
            </a:r>
            <a:r>
              <a:rPr lang="ar-LB" b="0" baseline="0" dirty="0">
                <a:solidFill>
                  <a:srgbClr val="000000"/>
                </a:solidFill>
                <a:latin typeface="Arial" panose="020B0604020202020204" pitchFamily="34" charset="0"/>
                <a:ea typeface="ＭＳ Ｐゴシック" charset="0"/>
                <a:cs typeface="Arial" panose="020B0604020202020204" pitchFamily="34" charset="0"/>
              </a:rPr>
              <a:t> دقائق، أرجوكم رددوا هذه الكلمات عدة مرات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 الملكية، 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marL="0" marR="0" indent="0" algn="r" defTabSz="914400" rtl="1" eaLnBrk="0" fontAlgn="base" latinLnBrk="0" hangingPunct="0">
              <a:lnSpc>
                <a:spcPct val="100000"/>
              </a:lnSpc>
              <a:spcBef>
                <a:spcPct val="30000"/>
              </a:spcBef>
              <a:spcAft>
                <a:spcPct val="0"/>
              </a:spcAft>
              <a:buClrTx/>
              <a:buSzTx/>
              <a:buFontTx/>
              <a:buNone/>
              <a:tabLst/>
              <a:defRPr/>
            </a:pP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 الملكية، 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And the mental tool here:</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R</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C.</a:t>
            </a: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14690" name="Rectangle 3"/>
          <p:cNvSpPr>
            <a:spLocks noGrp="1" noRot="1" noChangeAspect="1"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ألان نزيد المجتمعات الثلاثة ليصبح</a:t>
            </a:r>
            <a:r>
              <a:rPr lang="ar-LB" b="0" baseline="0" dirty="0">
                <a:solidFill>
                  <a:srgbClr val="000000"/>
                </a:solidFill>
                <a:latin typeface="Arial" panose="020B0604020202020204" pitchFamily="34" charset="0"/>
                <a:ea typeface="ＭＳ Ｐゴシック" charset="0"/>
                <a:cs typeface="Arial" panose="020B0604020202020204" pitchFamily="34" charset="0"/>
              </a:rPr>
              <a:t> عندنا:</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16738" name="Rectangle 3"/>
          <p:cNvSpPr>
            <a:spLocks noGrp="1" noRot="1" noChangeAspect="1" noChangeArrowheads="1" noTextEdit="1"/>
          </p:cNvSpPr>
          <p:nvPr>
            <p:ph type="sldImg"/>
          </p:nvPr>
        </p:nvSpPr>
        <p:spPr>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العنوان</a:t>
            </a:r>
            <a:r>
              <a:rPr lang="ar-LB" baseline="0" dirty="0">
                <a:latin typeface="Arial" panose="020B0604020202020204" pitchFamily="34" charset="0"/>
                <a:ea typeface="ＭＳ Ｐゴシック" charset="0"/>
                <a:cs typeface="Arial" panose="020B0604020202020204" pitchFamily="34" charset="0"/>
              </a:rPr>
              <a:t> دون أي شرح.</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دعونا نراجع</a:t>
            </a:r>
            <a:r>
              <a:rPr lang="ar-LB" b="0" baseline="0" dirty="0">
                <a:solidFill>
                  <a:srgbClr val="000000"/>
                </a:solidFill>
                <a:latin typeface="Arial" panose="020B0604020202020204" pitchFamily="34" charset="0"/>
                <a:ea typeface="ＭＳ Ｐゴシック" charset="0"/>
                <a:cs typeface="Arial" panose="020B0604020202020204" pitchFamily="34" charset="0"/>
              </a:rPr>
              <a:t> هذا التسلسل </a:t>
            </a:r>
            <a:r>
              <a:rPr lang="ar-LB" b="0" dirty="0">
                <a:solidFill>
                  <a:srgbClr val="000000"/>
                </a:solidFill>
                <a:latin typeface="Arial" panose="020B0604020202020204" pitchFamily="34" charset="0"/>
                <a:ea typeface="ＭＳ Ｐゴシック" charset="0"/>
                <a:cs typeface="Arial" panose="020B0604020202020204" pitchFamily="34" charset="0"/>
              </a:rPr>
              <a:t>حتى الآن...</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نبدأ من العدد 7</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7....</a:t>
            </a: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الذي يقودنا الى</a:t>
            </a:r>
            <a:r>
              <a:rPr lang="en-US" b="0" dirty="0">
                <a:solidFill>
                  <a:srgbClr val="000000"/>
                </a:solidFill>
                <a:latin typeface="Arial" panose="020B0604020202020204" pitchFamily="34" charset="0"/>
                <a:ea typeface="ＭＳ Ｐゴシック" charset="0"/>
                <a:cs typeface="Arial" panose="020B0604020202020204" pitchFamily="34" charset="0"/>
              </a:rPr>
              <a:t>…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7 ص 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التي تصبح...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خ 4 3 ص 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هذه الأحرف والأرقام تُستعمل</a:t>
            </a:r>
            <a:r>
              <a:rPr lang="ar-LB" b="0" baseline="0" dirty="0">
                <a:solidFill>
                  <a:srgbClr val="000000"/>
                </a:solidFill>
                <a:latin typeface="Arial" panose="020B0604020202020204" pitchFamily="34" charset="0"/>
                <a:ea typeface="ＭＳ Ｐゴシック" charset="0"/>
                <a:cs typeface="Arial" panose="020B0604020202020204" pitchFamily="34" charset="0"/>
              </a:rPr>
              <a:t> لتطوير لائحة عقلية من 10 كلمات تشكل مخططاً ذهنياً للكتاب المقدس يمكن الاعتماد عليه.</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endParaRPr lang="en-US" b="0" dirty="0">
              <a:latin typeface="Arial" panose="020B0604020202020204" pitchFamily="34" charset="0"/>
              <a:ea typeface="ＭＳ Ｐゴシック" charset="0"/>
              <a:cs typeface="Arial" panose="020B0604020202020204" pitchFamily="34" charset="0"/>
            </a:endParaRPr>
          </a:p>
        </p:txBody>
      </p:sp>
      <p:sp>
        <p:nvSpPr>
          <p:cNvPr id="118786" name="Rectangle 3"/>
          <p:cNvSpPr>
            <a:spLocks noGrp="1" noRot="1" noChangeAspect="1" noChangeArrowheads="1" noTextEdit="1"/>
          </p:cNvSpPr>
          <p:nvPr>
            <p:ph type="sldImg"/>
          </p:nvPr>
        </p:nvSpPr>
        <p:spPr>
          <a:ln cap="fla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ص 4 3 س ي  تُوسع لتصبح: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4 أشخاص</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3 مجتمعات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latin typeface="Arial" panose="020B0604020202020204" pitchFamily="34" charset="0"/>
              <a:ea typeface="ＭＳ Ｐゴシック" charset="0"/>
              <a:cs typeface="Arial" panose="020B0604020202020204" pitchFamily="34" charset="0"/>
            </a:endParaRPr>
          </a:p>
        </p:txBody>
      </p:sp>
      <p:sp>
        <p:nvSpPr>
          <p:cNvPr id="120834" name="Rectangle 3"/>
          <p:cNvSpPr>
            <a:spLocks noGrp="1" noRot="1" noChangeAspect="1" noChangeArrowheads="1" noTextEdit="1"/>
          </p:cNvSpPr>
          <p:nvPr>
            <p:ph type="sldImg"/>
          </p:nvPr>
        </p:nvSpPr>
        <p:spPr>
          <a:ln cap="fla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وتُوسع أكثر لتصبح: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dirty="0">
                <a:solidFill>
                  <a:srgbClr val="000000"/>
                </a:solidFill>
                <a:latin typeface="Arial" panose="020B0604020202020204" pitchFamily="34" charset="0"/>
                <a:ea typeface="ＭＳ Ｐゴシック" charset="0"/>
                <a:cs typeface="Arial" panose="020B0604020202020204" pitchFamily="34" charset="0"/>
              </a:rPr>
              <a:t>وأخيراً</a:t>
            </a:r>
            <a:r>
              <a:rPr lang="ar-LB" b="0" baseline="0" dirty="0">
                <a:solidFill>
                  <a:srgbClr val="000000"/>
                </a:solidFill>
                <a:latin typeface="Arial" panose="020B0604020202020204" pitchFamily="34" charset="0"/>
                <a:ea typeface="ＭＳ Ｐゴシック" charset="0"/>
                <a:cs typeface="Arial" panose="020B0604020202020204" pitchFamily="34" charset="0"/>
              </a:rPr>
              <a:t> نزيد عليها:</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يسوع</a:t>
            </a:r>
            <a:endParaRPr lang="en-US" b="0" dirty="0">
              <a:solidFill>
                <a:srgbClr val="000000"/>
              </a:solidFill>
              <a:latin typeface="Arial" panose="020B0604020202020204" pitchFamily="34" charset="0"/>
              <a:ea typeface="ＭＳ Ｐゴシック" charset="0"/>
              <a:cs typeface="Arial" panose="020B0604020202020204" pitchFamily="34" charset="0"/>
            </a:endParaRPr>
          </a:p>
        </p:txBody>
      </p:sp>
      <p:sp>
        <p:nvSpPr>
          <p:cNvPr id="122882" name="Rectangle 3"/>
          <p:cNvSpPr>
            <a:spLocks noGrp="1" noRot="1" noChangeAspect="1" noChangeArrowheads="1" noTextEdit="1"/>
          </p:cNvSpPr>
          <p:nvPr>
            <p:ph type="sldImg"/>
          </p:nvPr>
        </p:nvSpPr>
        <p:spPr>
          <a:ln cap="flat"/>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Rot="1" noChangeAspect="1" noChangeArrowheads="1" noTextEdit="1"/>
          </p:cNvSpPr>
          <p:nvPr>
            <p:ph type="sldImg"/>
          </p:nvPr>
        </p:nvSpPr>
        <p:spPr>
          <a:ln/>
        </p:spPr>
      </p:sp>
      <p:sp>
        <p:nvSpPr>
          <p:cNvPr id="12493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ألآن حان الوقت لنستخدم</a:t>
            </a:r>
            <a:r>
              <a:rPr lang="ar-LB" b="0" baseline="0" dirty="0">
                <a:solidFill>
                  <a:srgbClr val="000000"/>
                </a:solidFill>
                <a:latin typeface="Arial" panose="020B0604020202020204" pitchFamily="34" charset="0"/>
                <a:ea typeface="ＭＳ Ｐゴシック" charset="0"/>
                <a:cs typeface="Arial" panose="020B0604020202020204" pitchFamily="34" charset="0"/>
              </a:rPr>
              <a:t> عقلياً هذه الكلمات العشر كتسميات لعشرة مجلدات ذهنية في ملف كتابكم المقدس – فوق هناك في رؤوسكم. هذه الصورة الذهنية ربما تظهر بهذا الشكل </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الخليقة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إبراهيم</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يوسف</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موسى</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يشوع</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الفوضى</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الملكية</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السبي</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الصمت</a:t>
            </a: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المسيح</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ar-LB" b="0" baseline="0" dirty="0">
                <a:solidFill>
                  <a:srgbClr val="000000"/>
                </a:solidFill>
                <a:latin typeface="Arial" panose="020B0604020202020204" pitchFamily="34" charset="0"/>
                <a:ea typeface="ＭＳ Ｐゴシック" charset="0"/>
                <a:cs typeface="Arial" panose="020B0604020202020204" pitchFamily="34" charset="0"/>
              </a:rPr>
              <a:t>لقد تم تنظيم الملف بشكل أنيق ومنظم في ذهنك --- جاهز لتتذكروه وتستعملوه عندما تحتاجونه. وهذه بعض أمثلة لتوضيح هذه النقطة...</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r" rtl="1">
              <a:spcBef>
                <a:spcPts val="0"/>
              </a:spcBef>
              <a:spcAft>
                <a:spcPts val="0"/>
              </a:spcAft>
            </a:pPr>
            <a:r>
              <a:rPr lang="ar-LB" sz="1800" dirty="0">
                <a:solidFill>
                  <a:srgbClr val="000000"/>
                </a:solidFill>
                <a:effectLst/>
                <a:latin typeface="Arial" panose="020B0604020202020204" pitchFamily="34" charset="0"/>
                <a:ea typeface="Times"/>
                <a:cs typeface="Arial" panose="020B0604020202020204" pitchFamily="34" charset="0"/>
              </a:rPr>
              <a:t>دعونا الآن</a:t>
            </a:r>
            <a:r>
              <a:rPr lang="ar-LB" sz="1800" baseline="0" dirty="0">
                <a:solidFill>
                  <a:srgbClr val="000000"/>
                </a:solidFill>
                <a:effectLst/>
                <a:latin typeface="Arial" panose="020B0604020202020204" pitchFamily="34" charset="0"/>
                <a:ea typeface="Times"/>
                <a:cs typeface="Arial" panose="020B0604020202020204" pitchFamily="34" charset="0"/>
              </a:rPr>
              <a:t> نتخيل مجلد الملفات العشرة لملف الكتاب المقدس كمجلدات ورقية ولنبدأ بأول مجموعة والتي صارت مألوفة... الخليقة...</a:t>
            </a:r>
            <a:endParaRPr lang="ar-LB" sz="1800" dirty="0">
              <a:solidFill>
                <a:srgbClr val="000000"/>
              </a:solidFill>
              <a:effectLst/>
              <a:latin typeface="Arial" panose="020B0604020202020204" pitchFamily="34" charset="0"/>
              <a:ea typeface="Times"/>
              <a:cs typeface="Arial" panose="020B0604020202020204" pitchFamily="34" charset="0"/>
            </a:endParaRPr>
          </a:p>
        </p:txBody>
      </p:sp>
    </p:spTree>
    <p:extLst>
      <p:ext uri="{BB962C8B-B14F-4D97-AF65-F5344CB8AC3E}">
        <p14:creationId xmlns:p14="http://schemas.microsoft.com/office/powerpoint/2010/main" val="32160075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LB" sz="1200" dirty="0">
                <a:solidFill>
                  <a:srgbClr val="000000"/>
                </a:solidFill>
                <a:effectLst/>
                <a:latin typeface="Arial" panose="020B0604020202020204" pitchFamily="34" charset="0"/>
                <a:ea typeface="Times"/>
                <a:cs typeface="Arial" panose="020B0604020202020204" pitchFamily="34" charset="0"/>
              </a:rPr>
              <a:t>...الشخصيات الأربعة...</a:t>
            </a:r>
            <a:r>
              <a:rPr lang="en-US" sz="1200" dirty="0">
                <a:solidFill>
                  <a:srgbClr val="000000"/>
                </a:solidFill>
                <a:effectLst/>
                <a:latin typeface="Arial" panose="020B0604020202020204" pitchFamily="34" charset="0"/>
                <a:ea typeface="Times"/>
                <a:cs typeface="Arial" panose="020B0604020202020204" pitchFamily="34" charset="0"/>
              </a:rPr>
              <a:t> </a:t>
            </a:r>
            <a:endParaRPr lang="en-US" sz="12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649915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LB" sz="1200" dirty="0">
                <a:solidFill>
                  <a:srgbClr val="000000"/>
                </a:solidFill>
                <a:effectLst/>
                <a:latin typeface="Arial" panose="020B0604020202020204" pitchFamily="34" charset="0"/>
                <a:ea typeface="Times"/>
                <a:cs typeface="Arial" panose="020B0604020202020204" pitchFamily="34" charset="0"/>
              </a:rPr>
              <a:t>المجتمعات الثلاثة...</a:t>
            </a:r>
            <a:endParaRPr lang="en-US" sz="1200" dirty="0">
              <a:effectLst/>
              <a:latin typeface="Arial" panose="020B0604020202020204" pitchFamily="34" charset="0"/>
              <a:ea typeface="Times"/>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57566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0" fontAlgn="base" latinLnBrk="0" hangingPunct="0">
              <a:lnSpc>
                <a:spcPct val="100000"/>
              </a:lnSpc>
              <a:spcBef>
                <a:spcPct val="30000"/>
              </a:spcBef>
              <a:spcAft>
                <a:spcPct val="0"/>
              </a:spcAft>
              <a:buClrTx/>
              <a:buSzTx/>
              <a:buFontTx/>
              <a:buNone/>
              <a:tabLst/>
              <a:defRPr/>
            </a:pPr>
            <a:r>
              <a:rPr lang="ar-LB" sz="1200" dirty="0">
                <a:solidFill>
                  <a:srgbClr val="000000"/>
                </a:solidFill>
                <a:effectLst/>
                <a:latin typeface="Arial" panose="020B0604020202020204" pitchFamily="34" charset="0"/>
                <a:ea typeface="Times"/>
                <a:cs typeface="Arial" panose="020B0604020202020204" pitchFamily="34" charset="0"/>
              </a:rPr>
              <a:t>... ثم الصمت والمسيح... كلهم موضوعين بأمان في ملف الكتاب المقدس الشخصي في أذهانكم!</a:t>
            </a:r>
          </a:p>
          <a:p>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967938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Rot="1" noChangeAspect="1" noChangeArrowheads="1" noTextEdit="1"/>
          </p:cNvSpPr>
          <p:nvPr>
            <p:ph type="sldImg"/>
          </p:nvPr>
        </p:nvSpPr>
        <p:spPr>
          <a:ln/>
        </p:spPr>
      </p:sp>
      <p:sp>
        <p:nvSpPr>
          <p:cNvPr id="13107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وهذه طريقة أخرى للتفكير في ملف كتابكم المقدس.</a:t>
            </a:r>
            <a:r>
              <a:rPr lang="ar-LB" baseline="0" dirty="0">
                <a:solidFill>
                  <a:srgbClr val="000000"/>
                </a:solidFill>
                <a:ea typeface="ＭＳ Ｐゴシック" charset="0"/>
                <a:cs typeface="ＭＳ Ｐゴシック" charset="0"/>
              </a:rPr>
              <a:t> مثلنا جميعاً، هذه الشابة تمضي ساعات خلال النهار أمام الكومبيوتر.</a:t>
            </a:r>
            <a:endParaRPr lang="ar-LB" dirty="0">
              <a:solidFill>
                <a:srgbClr val="000000"/>
              </a:solidFill>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وهكذا...بدل</a:t>
            </a:r>
            <a:r>
              <a:rPr lang="ar-LB" baseline="0" dirty="0">
                <a:solidFill>
                  <a:srgbClr val="000000"/>
                </a:solidFill>
                <a:ea typeface="ＭＳ Ｐゴシック" charset="0"/>
                <a:cs typeface="ＭＳ Ｐゴシック" charset="0"/>
              </a:rPr>
              <a:t> أن نفكر فقط بملفات ورقية ثقيلة، فكروا بها كملفات الكترونية محفوظة على فلاش ميموري و على سي دي أو على هارد ديسك أو على الغيوم.</a:t>
            </a:r>
            <a:endParaRPr lang="ar-LB" dirty="0">
              <a:solidFill>
                <a:srgbClr val="000000"/>
              </a:solidFill>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يمكنك تنزيل كل ملفات </a:t>
            </a:r>
            <a:r>
              <a:rPr lang="ar-LB" dirty="0" err="1">
                <a:latin typeface="Arial" panose="020B0604020202020204" pitchFamily="34" charset="0"/>
                <a:ea typeface="ＭＳ Ｐゴシック" charset="0"/>
                <a:cs typeface="Arial" panose="020B0604020202020204" pitchFamily="34" charset="0"/>
              </a:rPr>
              <a:t>الباور</a:t>
            </a:r>
            <a:r>
              <a:rPr lang="ar-LB" dirty="0">
                <a:latin typeface="Arial" panose="020B0604020202020204" pitchFamily="34" charset="0"/>
                <a:ea typeface="ＭＳ Ｐゴシック" charset="0"/>
                <a:cs typeface="Arial" panose="020B0604020202020204" pitchFamily="34" charset="0"/>
              </a:rPr>
              <a:t> بوينت الخاصة بهذه الندوة الدراسية من موقع </a:t>
            </a:r>
            <a:r>
              <a:rPr lang="en-US" dirty="0">
                <a:latin typeface="Arial" panose="020B0604020202020204" pitchFamily="34" charset="0"/>
                <a:ea typeface="ＭＳ Ｐゴシック" charset="0"/>
                <a:cs typeface="Arial" panose="020B0604020202020204" pitchFamily="34" charset="0"/>
              </a:rPr>
              <a:t>biblestudydownload.org</a:t>
            </a:r>
            <a:r>
              <a:rPr lang="ar-LB" baseline="0" dirty="0">
                <a:latin typeface="Arial" panose="020B0604020202020204" pitchFamily="34" charset="0"/>
                <a:ea typeface="ＭＳ Ｐゴシック" charset="0"/>
                <a:cs typeface="Arial" panose="020B0604020202020204" pitchFamily="34" charset="0"/>
              </a:rPr>
              <a:t> حتى تتمكنوا من تعليمها في كنائسكم. لكن, كما تنص حقوق الملكية المبينة على هذه الصفحة، نطلب منكم عدم تغير أي شيء من المحتوى.</a:t>
            </a:r>
            <a:endParaRPr lang="en-US"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ea typeface="ＭＳ Ｐゴシック" charset="0"/>
                <a:cs typeface="ＭＳ Ｐゴシック" charset="0"/>
              </a:rPr>
              <a:t>تخيل أن هذا هو شكل</a:t>
            </a:r>
            <a:r>
              <a:rPr lang="ar-LB" baseline="0" dirty="0">
                <a:ea typeface="ＭＳ Ｐゴシック" charset="0"/>
                <a:cs typeface="ＭＳ Ｐゴシック" charset="0"/>
              </a:rPr>
              <a:t> الشاشة الرئيسية للحاسوب الخاص بك – مع مجلد المعلومات الذي أسميته ملف الكتاب المقدس. انقر مرتين على هذا المجلد...</a:t>
            </a:r>
            <a:endParaRPr lang="ar-LB" dirty="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...وسيظهر أمامك هذا...الملفات العشرة الفرعية،</a:t>
            </a:r>
            <a:r>
              <a:rPr lang="ar-LB" baseline="0" dirty="0">
                <a:solidFill>
                  <a:srgbClr val="000000"/>
                </a:solidFill>
                <a:ea typeface="ＭＳ Ｐゴシック" charset="0"/>
                <a:cs typeface="ＭＳ Ｐゴシック" charset="0"/>
              </a:rPr>
              <a:t> كلهم كمجلدات، لها أسماء، مرتبة بالتتابع... تعالوا نتلوهم مع بعضنا...</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الخليقة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إبراهيم</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يوسف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موسى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يشوع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الفوضى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الملكية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السبي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err="1">
                <a:solidFill>
                  <a:srgbClr val="000000"/>
                </a:solidFill>
                <a:ea typeface="ＭＳ Ｐゴシック" charset="0"/>
                <a:cs typeface="ＭＳ Ｐゴシック" charset="0"/>
              </a:rPr>
              <a:t>الصمتت</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يسوع</a:t>
            </a:r>
            <a:r>
              <a:rPr lang="en-US" dirty="0">
                <a:solidFill>
                  <a:srgbClr val="000000"/>
                </a:solidFill>
                <a:ea typeface="ＭＳ Ｐゴシック" charset="0"/>
                <a:cs typeface="ＭＳ Ｐゴシック" charset="0"/>
              </a:rPr>
              <a:t>.</a:t>
            </a:r>
          </a:p>
          <a:p>
            <a:pPr algn="r" rtl="1"/>
            <a:endParaRPr lang="en-US" dirty="0">
              <a:ea typeface="ＭＳ Ｐゴシック" charset="0"/>
              <a:cs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ومع بعض رسومات</a:t>
            </a:r>
            <a:r>
              <a:rPr lang="ar-LB" baseline="0" dirty="0">
                <a:solidFill>
                  <a:srgbClr val="000000"/>
                </a:solidFill>
                <a:ea typeface="ＭＳ Ｐゴシック" charset="0"/>
                <a:cs typeface="ＭＳ Ｐゴシック" charset="0"/>
              </a:rPr>
              <a:t> الحاسوب، تستطيعون زيادة مخطط البناء الأساسي فوق هذه المجلدات. الأداة الذهنية التي صارت مألوفة... خ 7 ص ي  مع أشخاصها الأربعة ومجتمعاتها الثلاثة.</a:t>
            </a:r>
            <a:endParaRPr lang="ar-LB" dirty="0">
              <a:solidFill>
                <a:srgbClr val="000000"/>
              </a:solidFill>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Rot="1" noChangeAspect="1" noChangeArrowheads="1" noTextEdit="1"/>
          </p:cNvSpPr>
          <p:nvPr>
            <p:ph type="sldImg"/>
          </p:nvPr>
        </p:nvSpPr>
        <p:spPr>
          <a:ln/>
        </p:spPr>
      </p:sp>
      <p:sp>
        <p:nvSpPr>
          <p:cNvPr id="14131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أصبح</a:t>
            </a:r>
            <a:r>
              <a:rPr lang="ar-LB" baseline="0" dirty="0">
                <a:solidFill>
                  <a:srgbClr val="000000"/>
                </a:solidFill>
                <a:ea typeface="ＭＳ Ｐゴシック" charset="0"/>
                <a:cs typeface="ＭＳ Ｐゴシック" charset="0"/>
              </a:rPr>
              <a:t> لديكم الآن الأحجار الأساسية لبناء نظام كامل لملفات الكتاب المقدس...طبعاً موجود في عقولكم...مخطط البناء الأساسي للكتاب المقدس...كيف يتم تنظيم الوثيقة الأساسية للإيمان.</a:t>
            </a:r>
            <a:endParaRPr lang="ar-LB" dirty="0">
              <a:solidFill>
                <a:srgbClr val="000000"/>
              </a:solidFill>
              <a:ea typeface="ＭＳ Ｐゴシック" charset="0"/>
              <a:cs typeface="ＭＳ Ｐゴシック" charset="0"/>
            </a:endParaRPr>
          </a:p>
          <a:p>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إنه ملف كتابكم المقدس الذهني!</a:t>
            </a:r>
            <a:endParaRPr lang="en-US" altLang="ja-JP" dirty="0">
              <a:solidFill>
                <a:srgbClr val="000000"/>
              </a:solidFill>
              <a:ea typeface="ＭＳ Ｐゴシック" charset="0"/>
              <a:cs typeface="ＭＳ Ｐゴシック" charset="0"/>
            </a:endParaRPr>
          </a:p>
          <a:p>
            <a:pPr algn="r" rtl="1"/>
            <a:r>
              <a:rPr lang="ar-LB" dirty="0">
                <a:solidFill>
                  <a:srgbClr val="000000"/>
                </a:solidFill>
                <a:ea typeface="ＭＳ Ｐゴシック" charset="0"/>
                <a:cs typeface="ＭＳ Ｐゴシック" charset="0"/>
              </a:rPr>
              <a:t>من هذه النقطة سنبني بشكل</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قوي،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شامل،</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خارطة ذهنية</a:t>
            </a:r>
            <a:r>
              <a:rPr lang="ar-LB" altLang="ja-JP" baseline="0" dirty="0">
                <a:solidFill>
                  <a:srgbClr val="000000"/>
                </a:solidFill>
                <a:ea typeface="ＭＳ Ｐゴシック" charset="0"/>
                <a:cs typeface="ＭＳ Ｐゴシック" charset="0"/>
              </a:rPr>
              <a:t> متماسكة لكلمة الله...كل خطوة نتقدم بها ستكون مبنية على هذه الفكرة الموثوقة لرسم الخرائط الذهنية.</a:t>
            </a:r>
            <a:endParaRPr lang="en-US" altLang="ja-JP" dirty="0">
              <a:solidFill>
                <a:srgbClr val="000000"/>
              </a:solidFill>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Rot="1" noChangeAspect="1" noChangeArrowheads="1" noTextEdit="1"/>
          </p:cNvSpPr>
          <p:nvPr>
            <p:ph type="sldImg"/>
          </p:nvPr>
        </p:nvSpPr>
        <p:spPr>
          <a:ln/>
        </p:spPr>
      </p:sp>
      <p:sp>
        <p:nvSpPr>
          <p:cNvPr id="14336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حسناً،</a:t>
            </a:r>
            <a:r>
              <a:rPr lang="ar-LB" baseline="0" dirty="0">
                <a:solidFill>
                  <a:srgbClr val="000000"/>
                </a:solidFill>
                <a:ea typeface="ＭＳ Ｐゴシック" charset="0"/>
                <a:cs typeface="ＭＳ Ｐゴシック" charset="0"/>
              </a:rPr>
              <a:t> نحن على السكة السليمة. حتى هذا الوقت...أصبح لديكم فكرة تُسمى "ملف الكتاب المقدس"...والمفتاح الذهني لفتحه خ 7 ص ي. الآن أصبح الطريق واضحاً لبناء نهج جديد ومنظم للتفكير بكامل الكتاب المقدس، كل شيء في مكانه.</a:t>
            </a:r>
            <a:endParaRPr lang="ar-LB"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سنتمكن من الإجابة على 3 أسئلة أساسية:</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ماذا حصل...</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لماذا حصل...وأخيراً</a:t>
            </a:r>
            <a:endParaRPr lang="en-US" dirty="0">
              <a:solidFill>
                <a:srgbClr val="000000"/>
              </a:solidFill>
              <a:ea typeface="ＭＳ Ｐゴシック" charset="0"/>
              <a:cs typeface="ＭＳ Ｐゴシック" charset="0"/>
            </a:endParaRPr>
          </a:p>
          <a:p>
            <a:pPr algn="r" rtl="1"/>
            <a:r>
              <a:rPr lang="en-US" dirty="0">
                <a:ea typeface="ＭＳ Ｐゴシック" charset="0"/>
                <a:cs typeface="ＭＳ Ｐゴシック" charset="0"/>
              </a:rPr>
              <a:t>////	</a:t>
            </a:r>
            <a:r>
              <a:rPr lang="ar-LB" dirty="0">
                <a:ea typeface="ＭＳ Ｐゴシック" charset="0"/>
                <a:cs typeface="ＭＳ Ｐゴシック" charset="0"/>
              </a:rPr>
              <a:t>كيف أثر هذا في شكل ومضمون الكتاب المقدس...وفي تنظيم الكتاب نفسه.</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Rot="1" noChangeAspect="1" noChangeArrowheads="1" noTextEdit="1"/>
          </p:cNvSpPr>
          <p:nvPr>
            <p:ph type="sldImg"/>
          </p:nvPr>
        </p:nvSpPr>
        <p:spPr>
          <a:ln/>
        </p:spPr>
      </p:sp>
      <p:sp>
        <p:nvSpPr>
          <p:cNvPr id="1454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rtl="1"/>
            <a:r>
              <a:rPr lang="ar-LB" dirty="0">
                <a:solidFill>
                  <a:srgbClr val="000000"/>
                </a:solidFill>
                <a:ea typeface="Geneva" charset="0"/>
              </a:rPr>
              <a:t>ألآن انظروا الى هذا "مساعد الدراسة رقم 1" الموجود في "دليل الطالب. هذه</a:t>
            </a:r>
            <a:r>
              <a:rPr lang="ar-LB" baseline="0" dirty="0">
                <a:solidFill>
                  <a:srgbClr val="000000"/>
                </a:solidFill>
                <a:ea typeface="Geneva" charset="0"/>
              </a:rPr>
              <a:t> الورقة ستساعدكم في دمج هذه الأدوات في أذهانكم وجعلها في مقدمة عقولكم...بينما تتعلمون أيضاً كيفية تعليم الآخرين.</a:t>
            </a:r>
            <a:endParaRPr lang="ar-LB" dirty="0">
              <a:solidFill>
                <a:srgbClr val="000000"/>
              </a:solidFill>
              <a:ea typeface="Geneva"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نبدأ بالحرف خ</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الذي يختصر كلمة الخليقة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الرقم 7 مع الخط الصغير على جزعه... 7 يمثل الشخصيات الأربعة و المجتمعات الثلاثة.</a:t>
            </a:r>
            <a:r>
              <a:rPr lang="ar-LB" baseline="0" dirty="0">
                <a:solidFill>
                  <a:srgbClr val="000000"/>
                </a:solidFill>
                <a:ea typeface="ＭＳ Ｐゴシック" charset="0"/>
                <a:cs typeface="ＭＳ Ｐゴシック" charset="0"/>
              </a:rPr>
              <a:t> إذاً...أولاً... الشخصيات الأربعة.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وهم إبراهيم</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ثم نزيد على ملفه...</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يوسف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والى ملف</a:t>
            </a:r>
            <a:r>
              <a:rPr lang="ar-LB" baseline="0" dirty="0">
                <a:solidFill>
                  <a:srgbClr val="000000"/>
                </a:solidFill>
                <a:ea typeface="ＭＳ Ｐゴシック" charset="0"/>
                <a:cs typeface="ＭＳ Ｐゴシック" charset="0"/>
              </a:rPr>
              <a:t> يوسف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موسى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وأخيراً ... في ملفه</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يشوع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ننتهي من الشخصيات الأربعة العظيمة ومن مجلدهم</a:t>
            </a:r>
            <a:r>
              <a:rPr lang="ar-LB" baseline="0" dirty="0">
                <a:solidFill>
                  <a:srgbClr val="000000"/>
                </a:solidFill>
                <a:ea typeface="ＭＳ Ｐゴシック" charset="0"/>
                <a:cs typeface="ＭＳ Ｐゴシック" charset="0"/>
              </a:rPr>
              <a:t> في ملف الكتاب المقدس. ثم ننتقل الى المجتمعات الثلاثة...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بدايةً مع الفوضى</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وفي مجلده </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الملكية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والمجلد</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ينتهي مع السبي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ومجلده</a:t>
            </a:r>
            <a:endParaRPr lang="en-US" dirty="0">
              <a:solidFill>
                <a:srgbClr val="000000"/>
              </a:solidFill>
              <a:ea typeface="ＭＳ Ｐゴシック" charset="0"/>
              <a:cs typeface="ＭＳ Ｐゴシック" charset="0"/>
            </a:endParaRPr>
          </a:p>
          <a:p>
            <a:pPr algn="r" rtl="1"/>
            <a:r>
              <a:rPr lang="ar-LB" altLang="ja-JP" dirty="0">
                <a:solidFill>
                  <a:srgbClr val="000000"/>
                </a:solidFill>
                <a:ea typeface="ＭＳ Ｐゴシック" charset="0"/>
                <a:cs typeface="ＭＳ Ｐゴシック" charset="0"/>
              </a:rPr>
              <a:t>وننهي الآن</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ص ويختصر</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الصمت...و</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الى ذروة تفكيرنا... ي أي</a:t>
            </a:r>
            <a:r>
              <a:rPr lang="ar-LB" baseline="0" dirty="0">
                <a:solidFill>
                  <a:srgbClr val="000000"/>
                </a:solidFill>
                <a:ea typeface="ＭＳ Ｐゴシック" charset="0"/>
                <a:cs typeface="ＭＳ Ｐゴシック" charset="0"/>
              </a:rPr>
              <a:t> يسوع.</a:t>
            </a:r>
            <a:endParaRPr lang="en-US" dirty="0">
              <a:ea typeface="ＭＳ Ｐゴシック" charset="0"/>
              <a:cs typeface="ＭＳ Ｐゴシック" charset="0"/>
            </a:endParaRPr>
          </a:p>
          <a:p>
            <a:pPr lvl="3"/>
            <a:endParaRPr lang="en-US" dirty="0">
              <a:ea typeface="ＭＳ Ｐゴシック" charset="0"/>
              <a:cs typeface="ＭＳ Ｐゴシック" charset="0"/>
            </a:endParaRPr>
          </a:p>
        </p:txBody>
      </p:sp>
    </p:spTree>
    <p:extLst>
      <p:ext uri="{BB962C8B-B14F-4D97-AF65-F5344CB8AC3E}">
        <p14:creationId xmlns:p14="http://schemas.microsoft.com/office/powerpoint/2010/main" val="9176696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ln/>
        </p:spPr>
      </p:sp>
      <p:sp>
        <p:nvSpPr>
          <p:cNvPr id="14745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Geneva" charset="0"/>
              </a:rPr>
              <a:t>وهذا "مساعد الدراسة رقم 2" الموجود في "دليل الطالب"... هذا يمكنكم استعماله للمراجعة – أو الاستعانة</a:t>
            </a:r>
            <a:r>
              <a:rPr lang="ar-LB" baseline="0" dirty="0">
                <a:solidFill>
                  <a:srgbClr val="000000"/>
                </a:solidFill>
                <a:ea typeface="Geneva" charset="0"/>
              </a:rPr>
              <a:t> به وانتم تعلمون الآخرين فكرة "ملف الكتاب المقدس".</a:t>
            </a:r>
            <a:endParaRPr lang="ar-LB"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أولاً مفتاح</a:t>
            </a:r>
            <a:r>
              <a:rPr lang="ar-LB" baseline="0" dirty="0">
                <a:solidFill>
                  <a:srgbClr val="000000"/>
                </a:solidFill>
                <a:ea typeface="ＭＳ Ｐゴシック" charset="0"/>
                <a:cs typeface="ＭＳ Ｐゴシック" charset="0"/>
              </a:rPr>
              <a:t> الملف:</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خ 7 ص 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الحرف خ يرمز الى</a:t>
            </a:r>
            <a:r>
              <a:rPr lang="ar-LB" baseline="0" dirty="0">
                <a:solidFill>
                  <a:srgbClr val="000000"/>
                </a:solidFill>
                <a:ea typeface="ＭＳ Ｐゴシック" charset="0"/>
                <a:cs typeface="ＭＳ Ｐゴシック" charset="0"/>
              </a:rPr>
              <a:t> الخليقة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7 يساوي 4+3...</a:t>
            </a:r>
            <a:r>
              <a:rPr lang="ar-LB" baseline="0" dirty="0">
                <a:solidFill>
                  <a:srgbClr val="000000"/>
                </a:solidFill>
                <a:ea typeface="ＭＳ Ｐゴシック" charset="0"/>
                <a:cs typeface="ＭＳ Ｐゴシック" charset="0"/>
              </a:rPr>
              <a:t> للشخصيات الأربعة و للمجتمعات الثلاثة.</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الشخصيات... إبراهيم، يوسف، موسى ويشوع.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المجتمعات...الفوضى، الملكية،</a:t>
            </a:r>
            <a:r>
              <a:rPr lang="ar-LB" baseline="0" dirty="0">
                <a:solidFill>
                  <a:srgbClr val="000000"/>
                </a:solidFill>
                <a:ea typeface="ＭＳ Ｐゴシック" charset="0"/>
                <a:cs typeface="ＭＳ Ｐゴシック" charset="0"/>
              </a:rPr>
              <a:t> السبي.</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الحرف ص يرمز الى</a:t>
            </a:r>
            <a:r>
              <a:rPr lang="ar-LB" baseline="0" dirty="0">
                <a:solidFill>
                  <a:srgbClr val="000000"/>
                </a:solidFill>
                <a:ea typeface="ＭＳ Ｐゴシック" charset="0"/>
                <a:cs typeface="ＭＳ Ｐゴシック" charset="0"/>
              </a:rPr>
              <a:t> الصمت.</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الحرف ي يرمز ليسوع.</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أخيراً</a:t>
            </a:r>
            <a:r>
              <a:rPr lang="ar-LB" baseline="0" dirty="0">
                <a:solidFill>
                  <a:srgbClr val="000000"/>
                </a:solidFill>
                <a:ea typeface="ＭＳ Ｐゴシック" charset="0"/>
                <a:cs typeface="ＭＳ Ｐゴシック" charset="0"/>
              </a:rPr>
              <a:t> العشر كلمات. وهذا هو مجلد ملفاتكم العشر في "ملف المتاب المقدس". أعيدوهم مرة أخيرة: الخليقة، إبراهيم، يوسف، موسى، يشوع، الفوضى، الملكية، السبي، الصمت، يسوع</a:t>
            </a:r>
            <a:endParaRPr lang="en-US" dirty="0">
              <a:ea typeface="ＭＳ Ｐゴシック" charset="0"/>
              <a:cs typeface="ＭＳ Ｐゴシック"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solidFill>
                  <a:srgbClr val="000000"/>
                </a:solidFill>
                <a:ea typeface="ＭＳ Ｐゴシック" charset="0"/>
                <a:cs typeface="ＭＳ Ｐゴシック" charset="0"/>
              </a:rPr>
              <a:t>كل شيء يبدأ هنا... الرقم 7 مع الخط</a:t>
            </a:r>
            <a:r>
              <a:rPr lang="ar-LB" baseline="0" dirty="0">
                <a:solidFill>
                  <a:srgbClr val="000000"/>
                </a:solidFill>
                <a:ea typeface="ＭＳ Ｐゴシック" charset="0"/>
                <a:cs typeface="ＭＳ Ｐゴシック" charset="0"/>
              </a:rPr>
              <a:t> الصغير على جزعه والمألوف لدينا. صرتم الآن تعرفون قيمة هذه الأداة الذهنية البسيطة. حقاً إنها البوابة المدخل الى الكتاب المقدس.</a:t>
            </a:r>
            <a:endParaRPr lang="en-US" dirty="0">
              <a:ea typeface="ＭＳ Ｐゴシック" charset="0"/>
              <a:cs typeface="ＭＳ Ｐゴシック" charset="0"/>
            </a:endParaRPr>
          </a:p>
        </p:txBody>
      </p:sp>
      <p:sp>
        <p:nvSpPr>
          <p:cNvPr id="149506" name="Rectangle 3"/>
          <p:cNvSpPr>
            <a:spLocks noGrp="1" noRot="1" noChangeAspect="1" noChangeArrowheads="1" noTextEdit="1"/>
          </p:cNvSpPr>
          <p:nvPr>
            <p:ph type="sldImg"/>
          </p:nvPr>
        </p:nvSpPr>
        <p:spPr>
          <a:ln cap="flat"/>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ChangeArrowheads="1" noTextEdit="1"/>
          </p:cNvSpPr>
          <p:nvPr>
            <p:ph type="sldImg"/>
          </p:nvPr>
        </p:nvSpPr>
        <p:spPr>
          <a:ln/>
        </p:spPr>
      </p:sp>
      <p:sp>
        <p:nvSpPr>
          <p:cNvPr id="15155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r" defTabSz="914400" rtl="1" eaLnBrk="0" fontAlgn="base" latinLnBrk="0" hangingPunct="0">
              <a:lnSpc>
                <a:spcPct val="100000"/>
              </a:lnSpc>
              <a:spcBef>
                <a:spcPct val="30000"/>
              </a:spcBef>
              <a:spcAft>
                <a:spcPct val="0"/>
              </a:spcAft>
              <a:buClrTx/>
              <a:buSzTx/>
              <a:buFontTx/>
              <a:buNone/>
              <a:tabLst/>
              <a:defRPr/>
            </a:pPr>
            <a:r>
              <a:rPr lang="ar-LB" b="1" dirty="0">
                <a:solidFill>
                  <a:srgbClr val="000000"/>
                </a:solidFill>
                <a:latin typeface="Arial" panose="020B0604020202020204" pitchFamily="34" charset="0"/>
                <a:ea typeface="ＭＳ Ｐゴシック" charset="0"/>
                <a:cs typeface="Arial" panose="020B0604020202020204" pitchFamily="34" charset="0"/>
              </a:rPr>
              <a:t>حان الآن موعد التحرك</a:t>
            </a:r>
            <a:r>
              <a:rPr lang="ar-LB" b="1" baseline="0" dirty="0">
                <a:solidFill>
                  <a:srgbClr val="000000"/>
                </a:solidFill>
                <a:latin typeface="Arial" panose="020B0604020202020204" pitchFamily="34" charset="0"/>
                <a:ea typeface="ＭＳ Ｐゴシック" charset="0"/>
                <a:cs typeface="Arial" panose="020B0604020202020204" pitchFamily="34" charset="0"/>
              </a:rPr>
              <a:t> الى الأمام </a:t>
            </a:r>
            <a:r>
              <a:rPr lang="ar-LB" b="1" baseline="0" dirty="0" err="1">
                <a:solidFill>
                  <a:srgbClr val="000000"/>
                </a:solidFill>
                <a:latin typeface="Arial" panose="020B0604020202020204" pitchFamily="34" charset="0"/>
                <a:ea typeface="ＭＳ Ｐゴシック" charset="0"/>
                <a:cs typeface="Arial" panose="020B0604020202020204" pitchFamily="34" charset="0"/>
              </a:rPr>
              <a:t>بإتجاه</a:t>
            </a:r>
            <a:r>
              <a:rPr lang="ar-LB" b="1" baseline="0" dirty="0">
                <a:solidFill>
                  <a:srgbClr val="000000"/>
                </a:solidFill>
                <a:latin typeface="Arial" panose="020B0604020202020204" pitchFamily="34" charset="0"/>
                <a:ea typeface="ＭＳ Ｐゴシック" charset="0"/>
                <a:cs typeface="Arial" panose="020B0604020202020204" pitchFamily="34" charset="0"/>
              </a:rPr>
              <a:t> توسيع فكرة "مفتاح لفتح ملف كتابكم المقدس" – والذي سنسميه "الترتيب الزمني السريع". هذه ما ستتعلمونه خلال الساعة التدريبية القادمة من "الكتاب المقدس...بالأساس"،...</a:t>
            </a:r>
            <a:endParaRPr lang="ar-LB" b="1" dirty="0">
              <a:solidFill>
                <a:srgbClr val="000000"/>
              </a:solidFill>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2"/>
          <p:cNvSpPr>
            <a:spLocks noGrp="1" noRot="1" noChangeAspect="1" noChangeArrowheads="1" noTextEdit="1"/>
          </p:cNvSpPr>
          <p:nvPr>
            <p:ph type="sldImg"/>
          </p:nvPr>
        </p:nvSpPr>
        <p:spPr>
          <a:ln/>
        </p:spPr>
      </p:sp>
      <p:sp>
        <p:nvSpPr>
          <p:cNvPr id="1536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لقد تعرفنا على فكرة "ملف الكتاب المقدس" و...</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المفتاح العقلي لفتح هذا الملف...ثم...</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سنتعلم رسم خريطة ذهنية للشرق الأدنى القديم...هذا هو التالي.</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ما يُسمى</a:t>
            </a:r>
            <a:r>
              <a:rPr lang="ar-LB" altLang="ja-JP" baseline="0" dirty="0">
                <a:solidFill>
                  <a:srgbClr val="000000"/>
                </a:solidFill>
                <a:ea typeface="ＭＳ Ｐゴシック" charset="0"/>
                <a:cs typeface="ＭＳ Ｐゴシック" charset="0"/>
              </a:rPr>
              <a:t> جوهر قصة الكتاب المقدس، عنوانها "التسلسل الزمني السريع"...أي الجواب للسؤال "ماذا حدث".</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ثم سنستكشف "الأساسات الإبراهيمية"</a:t>
            </a:r>
            <a:r>
              <a:rPr lang="ar-LB" altLang="ja-JP" baseline="0" dirty="0">
                <a:solidFill>
                  <a:srgbClr val="000000"/>
                </a:solidFill>
                <a:ea typeface="ＭＳ Ｐゴシック" charset="0"/>
                <a:cs typeface="ＭＳ Ｐゴシック" charset="0"/>
              </a:rPr>
              <a:t> للخطة الكبيرة...أي "لماذا حدث"...</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 </a:t>
            </a:r>
            <a:r>
              <a:rPr lang="ar-LB" altLang="ja-JP" dirty="0">
                <a:solidFill>
                  <a:srgbClr val="000000"/>
                </a:solidFill>
                <a:ea typeface="ＭＳ Ｐゴシック" charset="0"/>
                <a:cs typeface="ＭＳ Ｐゴシック" charset="0"/>
              </a:rPr>
              <a:t>الذي سيقودنا الى</a:t>
            </a:r>
            <a:r>
              <a:rPr lang="ar-LB" altLang="ja-JP" baseline="0" dirty="0">
                <a:solidFill>
                  <a:srgbClr val="000000"/>
                </a:solidFill>
                <a:ea typeface="ＭＳ Ｐゴシック" charset="0"/>
                <a:cs typeface="ＭＳ Ｐゴシック" charset="0"/>
              </a:rPr>
              <a:t> فهم التصميم المعماري الأساسي للكتاب المقدس.</a:t>
            </a:r>
            <a:endParaRPr lang="en-US" altLang="ja-JP"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لننتهي بنظرة سريعة على كتب العهد الجديد والعهد القديم ومواضيعهم العامة أو الفكرة وراء هذه الكتب.</a:t>
            </a:r>
            <a:endParaRPr lang="en-US" dirty="0">
              <a:solidFill>
                <a:srgbClr val="000000"/>
              </a:solidFill>
              <a:ea typeface="ＭＳ Ｐゴシック" charset="0"/>
              <a:cs typeface="ＭＳ Ｐゴシック" charset="0"/>
            </a:endParaRPr>
          </a:p>
          <a:p>
            <a:pPr algn="r" rtl="1"/>
            <a:r>
              <a:rPr lang="en-US" dirty="0">
                <a:solidFill>
                  <a:srgbClr val="000000"/>
                </a:solidFill>
                <a:ea typeface="ＭＳ Ｐゴシック" charset="0"/>
                <a:cs typeface="ＭＳ Ｐゴシック" charset="0"/>
              </a:rPr>
              <a:t>////	</a:t>
            </a:r>
            <a:r>
              <a:rPr lang="ar-LB" dirty="0">
                <a:solidFill>
                  <a:srgbClr val="000000"/>
                </a:solidFill>
                <a:ea typeface="ＭＳ Ｐゴシック" charset="0"/>
                <a:cs typeface="ＭＳ Ｐゴシック" charset="0"/>
              </a:rPr>
              <a:t>ومن خلال كل هذا، سيتوضح لنا – من البداية الى النهاية</a:t>
            </a:r>
            <a:r>
              <a:rPr lang="ar-LB" baseline="0" dirty="0">
                <a:solidFill>
                  <a:srgbClr val="000000"/>
                </a:solidFill>
                <a:ea typeface="ＭＳ Ｐゴシック" charset="0"/>
                <a:cs typeface="ＭＳ Ｐゴシック" charset="0"/>
              </a:rPr>
              <a:t> – أن شيئاً ما يحدث هنا، أحداث كبيرة تجري، ألله كان مشغولاً وقتها وما زال حتى هذه اللحظة!</a:t>
            </a:r>
            <a:endParaRPr lang="en-US" dirty="0">
              <a:solidFill>
                <a:srgbClr val="000000"/>
              </a:solidFill>
              <a:ea typeface="ＭＳ Ｐゴシック" charset="0"/>
              <a:cs typeface="ＭＳ Ｐゴシック" charset="0"/>
            </a:endParaRPr>
          </a:p>
          <a:p>
            <a:pPr algn="r" rtl="1"/>
            <a:r>
              <a:rPr lang="ar-LB" altLang="ja-JP" dirty="0">
                <a:solidFill>
                  <a:srgbClr val="000000"/>
                </a:solidFill>
                <a:ea typeface="ＭＳ Ｐゴシック" charset="0"/>
                <a:cs typeface="ＭＳ Ｐゴシック" charset="0"/>
              </a:rPr>
              <a:t>حان الوقت أن نتقدم، ستتعلمون أن ترسموا خريطتكم الخاصة للشرق الأدنى</a:t>
            </a:r>
            <a:r>
              <a:rPr lang="ar-LB" altLang="ja-JP" baseline="0" dirty="0">
                <a:solidFill>
                  <a:srgbClr val="000000"/>
                </a:solidFill>
                <a:ea typeface="ＭＳ Ｐゴシック" charset="0"/>
                <a:cs typeface="ＭＳ Ｐゴシック" charset="0"/>
              </a:rPr>
              <a:t> القديم...مباشرة من عقولكم!</a:t>
            </a:r>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dirty="0">
                <a:latin typeface="Arial" panose="020B0604020202020204" pitchFamily="34" charset="0"/>
                <a:ea typeface="ＭＳ Ｐゴシック" charset="0"/>
                <a:cs typeface="Arial" panose="020B0604020202020204" pitchFamily="34" charset="0"/>
              </a:rPr>
              <a:t>هدفنا من هذه الندوة الدراسية هو أن تتمكنوا من إدارة الكتاب</a:t>
            </a:r>
            <a:r>
              <a:rPr lang="ar-LB" baseline="0" dirty="0">
                <a:latin typeface="Arial" panose="020B0604020202020204" pitchFamily="34" charset="0"/>
                <a:ea typeface="ＭＳ Ｐゴシック" charset="0"/>
                <a:cs typeface="Arial" panose="020B0604020202020204" pitchFamily="34" charset="0"/>
              </a:rPr>
              <a:t> المقدس ذهنياً.</a:t>
            </a:r>
            <a:endParaRPr lang="ar-LB"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Rot="1" noChangeAspect="1" noChangeArrowheads="1" noTextEdit="1"/>
          </p:cNvSpPr>
          <p:nvPr>
            <p:ph type="sldImg"/>
          </p:nvPr>
        </p:nvSpPr>
        <p:spPr>
          <a:ln/>
        </p:spPr>
      </p:sp>
      <p:sp>
        <p:nvSpPr>
          <p:cNvPr id="155650"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Title slide (no narration)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algn="r" rtl="1" eaLnBrk="1" hangingPunct="1"/>
            <a:r>
              <a:rPr lang="ar-LB" dirty="0">
                <a:latin typeface="Arial" charset="0"/>
                <a:ea typeface="ＭＳ Ｐゴシック" charset="0"/>
                <a:cs typeface="ＭＳ Ｐゴシック" charset="0"/>
              </a:rPr>
              <a:t>الكتاب المقدس...بالأساس-</a:t>
            </a:r>
            <a:r>
              <a:rPr lang="ar-LB" baseline="0" dirty="0">
                <a:latin typeface="Arial" charset="0"/>
                <a:ea typeface="ＭＳ Ｐゴシック" charset="0"/>
                <a:cs typeface="ＭＳ Ｐゴシック" charset="0"/>
              </a:rPr>
              <a:t> بالعربي</a:t>
            </a:r>
            <a:endParaRPr lang="ar-LB"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r" rtl="1"/>
            <a:r>
              <a:rPr lang="ar-LB" b="0" dirty="0">
                <a:solidFill>
                  <a:srgbClr val="000000"/>
                </a:solidFill>
                <a:latin typeface="Arial" panose="020B0604020202020204" pitchFamily="34" charset="0"/>
                <a:ea typeface="ＭＳ Ｐゴシック" charset="0"/>
                <a:cs typeface="Arial" panose="020B0604020202020204" pitchFamily="34" charset="0"/>
              </a:rPr>
              <a:t>إن كوكبنا يسبح في هذا الفضاء بينما الناس يتصارعون على سطحه لفهمه</a:t>
            </a:r>
            <a:r>
              <a:rPr lang="ar-LB" b="0" baseline="0" dirty="0">
                <a:solidFill>
                  <a:srgbClr val="000000"/>
                </a:solidFill>
                <a:latin typeface="Arial" panose="020B0604020202020204" pitchFamily="34" charset="0"/>
                <a:ea typeface="ＭＳ Ｐゴシック" charset="0"/>
                <a:cs typeface="Arial" panose="020B0604020202020204" pitchFamily="34" charset="0"/>
              </a:rPr>
              <a:t> لكن دون جدوى أحياناً! يسألون مَن </a:t>
            </a:r>
            <a:r>
              <a:rPr lang="ar-LB" b="0" baseline="0" dirty="0" err="1">
                <a:solidFill>
                  <a:srgbClr val="000000"/>
                </a:solidFill>
                <a:latin typeface="Arial" panose="020B0604020202020204" pitchFamily="34" charset="0"/>
                <a:ea typeface="ＭＳ Ｐゴシック" charset="0"/>
                <a:cs typeface="Arial" panose="020B0604020202020204" pitchFamily="34" charset="0"/>
              </a:rPr>
              <a:t>من</a:t>
            </a:r>
            <a:r>
              <a:rPr lang="ar-LB" b="0" baseline="0" dirty="0">
                <a:solidFill>
                  <a:srgbClr val="000000"/>
                </a:solidFill>
                <a:latin typeface="Arial" panose="020B0604020202020204" pitchFamily="34" charset="0"/>
                <a:ea typeface="ＭＳ Ｐゴシック" charset="0"/>
                <a:cs typeface="Arial" panose="020B0604020202020204" pitchFamily="34" charset="0"/>
              </a:rPr>
              <a:t> المسيحيين لديه الأجوبة الصحيحة مع العلم أن الكثير من السائلين إما لن يسمعوا ... أو لم يسمعوا. المؤمنون يعرفون تماماً أن الأجوبة هي بين طيات كلمة الله، كتابه المقدس.</a:t>
            </a:r>
            <a:endParaRPr lang="ar-LB"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altLang="ja-JP" b="0" dirty="0">
                <a:solidFill>
                  <a:srgbClr val="000000"/>
                </a:solidFill>
                <a:latin typeface="Arial" panose="020B0604020202020204" pitchFamily="34" charset="0"/>
                <a:ea typeface="ＭＳ Ｐゴシック" charset="0"/>
                <a:cs typeface="Arial" panose="020B0604020202020204" pitchFamily="34" charset="0"/>
              </a:rPr>
              <a:t>مع هذه الحقيقة في عقولنا،</a:t>
            </a:r>
            <a:r>
              <a:rPr lang="ar-LB" altLang="ja-JP" b="0" baseline="0" dirty="0">
                <a:solidFill>
                  <a:srgbClr val="000000"/>
                </a:solidFill>
                <a:latin typeface="Arial" panose="020B0604020202020204" pitchFamily="34" charset="0"/>
                <a:ea typeface="ＭＳ Ｐゴシック" charset="0"/>
                <a:cs typeface="Arial" panose="020B0604020202020204" pitchFamily="34" charset="0"/>
              </a:rPr>
              <a:t> دعونا نبدأ هذا المشروع بفكرة واحدة هائلة!</a:t>
            </a:r>
            <a:endParaRPr lang="en-US" altLang="ja-JP"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ما هو مصدر...</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عقيدة</a:t>
            </a:r>
            <a:r>
              <a:rPr lang="ar-LB" b="0" baseline="0" dirty="0">
                <a:solidFill>
                  <a:srgbClr val="000000"/>
                </a:solidFill>
                <a:latin typeface="Arial" panose="020B0604020202020204" pitchFamily="34" charset="0"/>
                <a:ea typeface="ＭＳ Ｐゴシック" charset="0"/>
                <a:cs typeface="Arial" panose="020B0604020202020204" pitchFamily="34" charset="0"/>
              </a:rPr>
              <a:t> كل مسيحي؟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مجموعة إيمان كل مسيحي؟</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spcBef>
                <a:spcPct val="50000"/>
              </a:spcBef>
              <a:defRPr/>
            </a:pPr>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sz="1200" b="1" i="0" kern="1200" dirty="0">
                <a:solidFill>
                  <a:schemeClr val="tx1"/>
                </a:solidFill>
                <a:latin typeface="Arial" panose="020B0604020202020204" pitchFamily="34" charset="0"/>
                <a:ea typeface="ＭＳ Ｐゴシック" pitchFamily="-107" charset="-128"/>
                <a:cs typeface="Arial" panose="020B0604020202020204" pitchFamily="34" charset="0"/>
              </a:rPr>
              <a:t>بكل كتاب مبني على الكتاب المقدس:</a:t>
            </a:r>
            <a:endParaRPr lang="en-US" sz="1200" b="1" i="0" kern="1200" dirty="0">
              <a:solidFill>
                <a:schemeClr val="tx1"/>
              </a:solidFill>
              <a:latin typeface="Arial" panose="020B0604020202020204" pitchFamily="34" charset="0"/>
              <a:ea typeface="ＭＳ Ｐゴシック" pitchFamily="-107" charset="-128"/>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لاهوتية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عامة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خاصة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مكتبة جامعية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دولة في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بكل لغات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و ... الى جانب كل هذا ...</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مصدر كل</a:t>
            </a:r>
            <a:r>
              <a:rPr lang="ar-LB" b="0" baseline="0" dirty="0">
                <a:solidFill>
                  <a:srgbClr val="000000"/>
                </a:solidFill>
                <a:latin typeface="Arial" panose="020B0604020202020204" pitchFamily="34" charset="0"/>
                <a:ea typeface="ＭＳ Ｐゴシック" charset="0"/>
                <a:cs typeface="Arial" panose="020B0604020202020204" pitchFamily="34" charset="0"/>
              </a:rPr>
              <a:t> فكرة كتابية</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لكل مؤمن وغير مؤمن حول العالم؟</a:t>
            </a:r>
            <a:endParaRPr lang="en-US" b="0" dirty="0">
              <a:solidFill>
                <a:srgbClr val="000000"/>
              </a:solidFill>
              <a:latin typeface="Arial" panose="020B0604020202020204" pitchFamily="34" charset="0"/>
              <a:ea typeface="ＭＳ Ｐゴシック" charset="0"/>
              <a:cs typeface="Arial" panose="020B0604020202020204" pitchFamily="34" charset="0"/>
            </a:endParaRPr>
          </a:p>
          <a:p>
            <a:pPr algn="r" rtl="1"/>
            <a:r>
              <a:rPr lang="en-US" b="0" dirty="0">
                <a:solidFill>
                  <a:srgbClr val="000000"/>
                </a:solidFill>
                <a:latin typeface="Arial" panose="020B0604020202020204" pitchFamily="34" charset="0"/>
                <a:ea typeface="ＭＳ Ｐゴシック" charset="0"/>
                <a:cs typeface="Arial" panose="020B0604020202020204" pitchFamily="34" charset="0"/>
              </a:rPr>
              <a:t>////	</a:t>
            </a:r>
            <a:r>
              <a:rPr lang="ar-LB" b="0" dirty="0">
                <a:solidFill>
                  <a:srgbClr val="000000"/>
                </a:solidFill>
                <a:latin typeface="Arial" panose="020B0604020202020204" pitchFamily="34" charset="0"/>
                <a:ea typeface="ＭＳ Ｐゴシック" charset="0"/>
                <a:cs typeface="Arial" panose="020B0604020202020204" pitchFamily="34" charset="0"/>
              </a:rPr>
              <a:t>علامة السؤال</a:t>
            </a:r>
            <a:endParaRPr lang="en-US" b="0" dirty="0">
              <a:latin typeface="Arial" panose="020B0604020202020204" pitchFamily="34" charset="0"/>
              <a:ea typeface="ＭＳ Ｐゴシック"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29839671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659837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404877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9971251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959511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28098934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443512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181980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5598776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3460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17943121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082675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676309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8010418"/>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15065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3" name="Rectangle 33"/>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36" name="Rectangle 36"/>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0" i="0" dirty="0">
                <a:solidFill>
                  <a:srgbClr val="FFD34A"/>
                </a:solidFill>
                <a:latin typeface="Arial" panose="020B0604020202020204" pitchFamily="34" charset="0"/>
              </a:rPr>
              <a:t> DRESSING</a:t>
            </a:r>
          </a:p>
          <a:p>
            <a:pPr algn="l">
              <a:defRPr/>
            </a:pPr>
            <a:r>
              <a:rPr lang="en-US" sz="2000" b="0" i="0" dirty="0">
                <a:solidFill>
                  <a:srgbClr val="FFD34A"/>
                </a:solidFill>
                <a:latin typeface="Arial" panose="020B0604020202020204" pitchFamily="34" charset="0"/>
              </a:rPr>
              <a:t>        THE                                    </a:t>
            </a:r>
          </a:p>
          <a:p>
            <a:pPr algn="l">
              <a:defRPr/>
            </a:pPr>
            <a:r>
              <a:rPr lang="en-US" sz="2000" b="0" i="0" dirty="0">
                <a:solidFill>
                  <a:srgbClr val="FFD34A"/>
                </a:solidFill>
                <a:latin typeface="Arial" panose="020B0604020202020204" pitchFamily="34"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158189841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62073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947057351"/>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22204"/>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48177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5269459"/>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94970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10915541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5772629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797720786"/>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859485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494686"/>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21731606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2617368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05543959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32940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59710875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605277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340982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028343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01176595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3845233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28821291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57937693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1804896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2270697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29627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2719850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57944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118500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25175707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3636580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2831386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1897025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27301240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5512024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11396653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33746754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0" i="0">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234196891"/>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229583"/>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59019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i="0"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0" i="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836884669"/>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b="0" i="0">
                <a:latin typeface="Arial" panose="020B0604020202020204" pitchFamily="34" charset="0"/>
              </a:defRPr>
            </a:lvl1pPr>
            <a:lvl2pPr>
              <a:defRPr sz="2400" b="0" i="0">
                <a:latin typeface="Arial" panose="020B0604020202020204" pitchFamily="34" charset="0"/>
              </a:defRPr>
            </a:lvl2pPr>
            <a:lvl3pPr>
              <a:defRPr sz="2000" b="0" i="0">
                <a:latin typeface="Arial" panose="020B0604020202020204" pitchFamily="34" charset="0"/>
              </a:defRPr>
            </a:lvl3pPr>
            <a:lvl4pPr>
              <a:defRPr sz="1800" b="0" i="0">
                <a:latin typeface="Arial" panose="020B0604020202020204" pitchFamily="34" charset="0"/>
              </a:defRPr>
            </a:lvl4pPr>
            <a:lvl5pPr>
              <a:defRPr sz="1800" b="0" i="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735729"/>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0" i="0">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b="0" i="0">
                <a:latin typeface="Arial" panose="020B0604020202020204" pitchFamily="34" charset="0"/>
              </a:defRPr>
            </a:lvl1pPr>
            <a:lvl2pPr>
              <a:defRPr sz="2000" b="0" i="0">
                <a:latin typeface="Arial" panose="020B0604020202020204" pitchFamily="34" charset="0"/>
              </a:defRPr>
            </a:lvl2pPr>
            <a:lvl3pPr>
              <a:defRPr sz="1800" b="0" i="0">
                <a:latin typeface="Arial" panose="020B0604020202020204" pitchFamily="34" charset="0"/>
              </a:defRPr>
            </a:lvl3pPr>
            <a:lvl4pPr>
              <a:defRPr sz="1600" b="0" i="0">
                <a:latin typeface="Arial" panose="020B0604020202020204" pitchFamily="34" charset="0"/>
              </a:defRPr>
            </a:lvl4pPr>
            <a:lvl5pPr>
              <a:defRPr sz="1600" b="0" i="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6520582"/>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26816158"/>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8614295"/>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37775813"/>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906507265"/>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713541"/>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b="0" i="0">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b="0" i="0">
                <a:latin typeface="Arial" panose="020B0604020202020204" pitchFamily="34" charset="0"/>
              </a:defRPr>
            </a:lvl1pPr>
            <a:lvl2pPr>
              <a:defRPr b="0" i="0">
                <a:latin typeface="Arial" panose="020B0604020202020204" pitchFamily="34" charset="0"/>
              </a:defRPr>
            </a:lvl2pPr>
            <a:lvl3pPr>
              <a:defRPr b="0" i="0">
                <a:latin typeface="Arial" panose="020B0604020202020204" pitchFamily="34" charset="0"/>
              </a:defRPr>
            </a:lvl3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5416683"/>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292582"/>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b="0" i="0">
                <a:latin typeface="Arial" panose="020B0604020202020204" pitchFamily="34" charset="0"/>
              </a:defRPr>
            </a:lvl1pPr>
            <a:lvl2pPr>
              <a:defRPr sz="2800" b="0" i="0">
                <a:latin typeface="Arial" panose="020B0604020202020204" pitchFamily="34" charset="0"/>
              </a:defRPr>
            </a:lvl2pPr>
            <a:lvl3pPr>
              <a:defRPr sz="2400" b="0" i="0">
                <a:latin typeface="Arial" panose="020B0604020202020204" pitchFamily="34" charset="0"/>
              </a:defRPr>
            </a:lvl3pPr>
            <a:lvl4pPr>
              <a:defRPr sz="2000" b="0" i="0">
                <a:latin typeface="Arial" panose="020B0604020202020204" pitchFamily="34" charset="0"/>
              </a:defRPr>
            </a:lvl4pPr>
            <a:lvl5pPr>
              <a:defRPr sz="2000" b="0" i="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6216377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i="0">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b="0" i="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b="0" i="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40499408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27" name="Text Box 34"/>
          <p:cNvSpPr txBox="1">
            <a:spLocks noChangeArrowheads="1"/>
          </p:cNvSpPr>
          <p:nvPr userDrawn="1"/>
        </p:nvSpPr>
        <p:spPr bwMode="auto">
          <a:xfrm>
            <a:off x="285561" y="6518990"/>
            <a:ext cx="99097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dirty="0">
                <a:solidFill>
                  <a:srgbClr val="FFFFFF"/>
                </a:solidFill>
              </a:rPr>
              <a:t>©20</a:t>
            </a:r>
            <a:r>
              <a:rPr lang="ar-LB" sz="1000" b="1" dirty="0">
                <a:solidFill>
                  <a:srgbClr val="FFFFFF"/>
                </a:solidFill>
              </a:rPr>
              <a:t>23</a:t>
            </a:r>
            <a:r>
              <a:rPr lang="en-US" sz="1000" b="1" dirty="0">
                <a:solidFill>
                  <a:srgbClr val="FFFFFF"/>
                </a:solidFill>
              </a:rPr>
              <a:t>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r>
              <a:rPr lang="en-US" sz="1000" b="1">
                <a:solidFill>
                  <a:schemeClr val="tx1"/>
                </a:solidFill>
                <a:cs typeface="Arial" charset="0"/>
              </a:rPr>
              <a:t>9.65.01.</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31"/>
          <p:cNvGrpSpPr>
            <a:grpSpLocks/>
          </p:cNvGrpSpPr>
          <p:nvPr/>
        </p:nvGrpSpPr>
        <p:grpSpPr bwMode="auto">
          <a:xfrm>
            <a:off x="0" y="0"/>
            <a:ext cx="9132888" cy="6845300"/>
            <a:chOff x="0" y="0"/>
            <a:chExt cx="5753" cy="4312"/>
          </a:xfrm>
        </p:grpSpPr>
        <p:sp>
          <p:nvSpPr>
            <p:cNvPr id="2053"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2054" name="Group 26"/>
            <p:cNvGrpSpPr>
              <a:grpSpLocks/>
            </p:cNvGrpSpPr>
            <p:nvPr/>
          </p:nvGrpSpPr>
          <p:grpSpPr bwMode="auto">
            <a:xfrm>
              <a:off x="246" y="204"/>
              <a:ext cx="5271" cy="3889"/>
              <a:chOff x="246" y="204"/>
              <a:chExt cx="5271" cy="3889"/>
            </a:xfrm>
          </p:grpSpPr>
          <p:sp>
            <p:nvSpPr>
              <p:cNvPr id="2059"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60"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1"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2"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3"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4"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5"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6"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7"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8"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69"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0"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1"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2"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3"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4"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5"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6"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7"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8"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79"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0"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81"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055" name="Group 30"/>
            <p:cNvGrpSpPr>
              <a:grpSpLocks/>
            </p:cNvGrpSpPr>
            <p:nvPr/>
          </p:nvGrpSpPr>
          <p:grpSpPr bwMode="auto">
            <a:xfrm>
              <a:off x="0" y="0"/>
              <a:ext cx="1246" cy="1232"/>
              <a:chOff x="0" y="0"/>
              <a:chExt cx="1246" cy="1232"/>
            </a:xfrm>
          </p:grpSpPr>
          <p:sp>
            <p:nvSpPr>
              <p:cNvPr id="2056"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7"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58"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058" name="Text Box 34"/>
          <p:cNvSpPr txBox="1">
            <a:spLocks noChangeArrowheads="1"/>
          </p:cNvSpPr>
          <p:nvPr/>
        </p:nvSpPr>
        <p:spPr bwMode="auto">
          <a:xfrm>
            <a:off x="284768" y="6578923"/>
            <a:ext cx="990976" cy="246221"/>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b="1" dirty="0">
                <a:solidFill>
                  <a:srgbClr val="FFFFFF"/>
                </a:solidFill>
                <a:cs typeface="+mn-cs"/>
              </a:rPr>
              <a:t>©20</a:t>
            </a:r>
            <a:r>
              <a:rPr lang="ar-LB" sz="1000" b="1" dirty="0">
                <a:solidFill>
                  <a:srgbClr val="FFFFFF"/>
                </a:solidFill>
                <a:cs typeface="+mn-cs"/>
              </a:rPr>
              <a:t>23</a:t>
            </a:r>
            <a:r>
              <a:rPr lang="en-US" sz="1000" b="1" dirty="0">
                <a:solidFill>
                  <a:srgbClr val="FFFFFF"/>
                </a:solidFill>
                <a:cs typeface="+mn-cs"/>
              </a:rPr>
              <a:t> TBBMI</a:t>
            </a:r>
          </a:p>
        </p:txBody>
      </p:sp>
      <p:sp>
        <p:nvSpPr>
          <p:cNvPr id="1059" name="Rectangle 35"/>
          <p:cNvSpPr>
            <a:spLocks noChangeArrowheads="1"/>
          </p:cNvSpPr>
          <p:nvPr/>
        </p:nvSpPr>
        <p:spPr bwMode="auto">
          <a:xfrm>
            <a:off x="7616825" y="6576523"/>
            <a:ext cx="661988" cy="244475"/>
          </a:xfrm>
          <a:prstGeom prst="rect">
            <a:avLst/>
          </a:prstGeom>
          <a:noFill/>
          <a:ln w="12700">
            <a:noFill/>
            <a:miter lim="800000"/>
            <a:headEnd/>
            <a:tailEnd/>
          </a:ln>
          <a:effectLst/>
        </p:spPr>
        <p:txBody>
          <a:bodyPr wrap="none" anchor="ctr">
            <a:spAutoFit/>
          </a:bodyPr>
          <a:lstStyle/>
          <a:p>
            <a:pPr>
              <a:defRPr/>
            </a:pPr>
            <a:r>
              <a:rPr lang="en-US" sz="1000" b="1" dirty="0">
                <a:solidFill>
                  <a:srgbClr val="FFFFFF"/>
                </a:solidFill>
                <a:effectLst>
                  <a:outerShdw blurRad="38100" dist="38100" dir="2700000" algn="tl">
                    <a:srgbClr val="000000"/>
                  </a:outerShdw>
                </a:effectLst>
                <a:latin typeface="Comic Sans MS" charset="0"/>
              </a:rPr>
              <a:t>9.6.01.</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80" name="Rectangle 56"/>
          <p:cNvSpPr>
            <a:spLocks noChangeArrowheads="1"/>
          </p:cNvSpPr>
          <p:nvPr userDrawn="1"/>
        </p:nvSpPr>
        <p:spPr bwMode="auto">
          <a:xfrm>
            <a:off x="506413" y="415925"/>
            <a:ext cx="8361362" cy="6176963"/>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7" name="Rectangle 3"/>
          <p:cNvSpPr>
            <a:spLocks noChangeArrowheads="1"/>
          </p:cNvSpPr>
          <p:nvPr/>
        </p:nvSpPr>
        <p:spPr bwMode="auto">
          <a:xfrm>
            <a:off x="466725" y="361950"/>
            <a:ext cx="8281988" cy="6111875"/>
          </a:xfrm>
          <a:prstGeom prst="rect">
            <a:avLst/>
          </a:prstGeom>
          <a:solidFill>
            <a:srgbClr val="535353"/>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28" name="Freeform 4"/>
          <p:cNvSpPr>
            <a:spLocks/>
          </p:cNvSpPr>
          <p:nvPr/>
        </p:nvSpPr>
        <p:spPr bwMode="auto">
          <a:xfrm>
            <a:off x="4765675"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1" name="Freeform 7"/>
          <p:cNvSpPr>
            <a:spLocks/>
          </p:cNvSpPr>
          <p:nvPr/>
        </p:nvSpPr>
        <p:spPr bwMode="auto">
          <a:xfrm>
            <a:off x="796925" y="1946275"/>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2" name="Freeform 8"/>
          <p:cNvSpPr>
            <a:spLocks/>
          </p:cNvSpPr>
          <p:nvPr/>
        </p:nvSpPr>
        <p:spPr bwMode="auto">
          <a:xfrm>
            <a:off x="663575" y="871538"/>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3" name="Freeform 9"/>
          <p:cNvSpPr>
            <a:spLocks/>
          </p:cNvSpPr>
          <p:nvPr/>
        </p:nvSpPr>
        <p:spPr bwMode="auto">
          <a:xfrm>
            <a:off x="839788" y="817563"/>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7" name="Freeform 13"/>
          <p:cNvSpPr>
            <a:spLocks/>
          </p:cNvSpPr>
          <p:nvPr/>
        </p:nvSpPr>
        <p:spPr bwMode="auto">
          <a:xfrm>
            <a:off x="842963" y="565150"/>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8" name="Freeform 14"/>
          <p:cNvSpPr>
            <a:spLocks/>
          </p:cNvSpPr>
          <p:nvPr/>
        </p:nvSpPr>
        <p:spPr bwMode="auto">
          <a:xfrm>
            <a:off x="390525"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0" name="Freeform 16"/>
          <p:cNvSpPr>
            <a:spLocks/>
          </p:cNvSpPr>
          <p:nvPr/>
        </p:nvSpPr>
        <p:spPr bwMode="auto">
          <a:xfrm>
            <a:off x="8588375"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1" name="Freeform 17"/>
          <p:cNvSpPr>
            <a:spLocks/>
          </p:cNvSpPr>
          <p:nvPr/>
        </p:nvSpPr>
        <p:spPr bwMode="auto">
          <a:xfrm>
            <a:off x="390525"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3" name="Freeform 19"/>
          <p:cNvSpPr>
            <a:spLocks/>
          </p:cNvSpPr>
          <p:nvPr/>
        </p:nvSpPr>
        <p:spPr bwMode="auto">
          <a:xfrm>
            <a:off x="1477963"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4" name="Freeform 20"/>
          <p:cNvSpPr>
            <a:spLocks/>
          </p:cNvSpPr>
          <p:nvPr/>
        </p:nvSpPr>
        <p:spPr bwMode="auto">
          <a:xfrm>
            <a:off x="4402138"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6" name="Freeform 22"/>
          <p:cNvSpPr>
            <a:spLocks/>
          </p:cNvSpPr>
          <p:nvPr/>
        </p:nvSpPr>
        <p:spPr bwMode="auto">
          <a:xfrm>
            <a:off x="390525" y="323850"/>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nvGrpSpPr>
          <p:cNvPr id="2"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grpSp>
      <p:sp>
        <p:nvSpPr>
          <p:cNvPr id="1060" name="Rectangle 36"/>
          <p:cNvSpPr>
            <a:spLocks noChangeArrowheads="1"/>
          </p:cNvSpPr>
          <p:nvPr/>
        </p:nvSpPr>
        <p:spPr bwMode="auto">
          <a:xfrm>
            <a:off x="441325" y="166688"/>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
        <p:nvSpPr>
          <p:cNvPr id="1066" name="Rectangle 42"/>
          <p:cNvSpPr>
            <a:spLocks noChangeArrowheads="1"/>
          </p:cNvSpPr>
          <p:nvPr/>
        </p:nvSpPr>
        <p:spPr bwMode="auto">
          <a:xfrm>
            <a:off x="341313" y="438150"/>
            <a:ext cx="2825750" cy="10033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l">
              <a:defRPr/>
            </a:pPr>
            <a:r>
              <a:rPr lang="en-US" sz="2000" b="0" i="0" dirty="0">
                <a:solidFill>
                  <a:srgbClr val="FFD34A"/>
                </a:solidFill>
                <a:latin typeface="Arial" panose="020B0604020202020204" pitchFamily="34" charset="0"/>
              </a:rPr>
              <a:t> DRESSING</a:t>
            </a:r>
          </a:p>
          <a:p>
            <a:pPr algn="l">
              <a:defRPr/>
            </a:pPr>
            <a:r>
              <a:rPr lang="en-US" sz="2000" b="0" i="0" dirty="0">
                <a:solidFill>
                  <a:srgbClr val="FFD34A"/>
                </a:solidFill>
                <a:latin typeface="Arial" panose="020B0604020202020204" pitchFamily="34" charset="0"/>
              </a:rPr>
              <a:t>        THE                                    </a:t>
            </a:r>
          </a:p>
          <a:p>
            <a:pPr algn="l">
              <a:defRPr/>
            </a:pPr>
            <a:r>
              <a:rPr lang="en-US" sz="2000" b="0" i="0" dirty="0">
                <a:solidFill>
                  <a:srgbClr val="FFD34A"/>
                </a:solidFill>
                <a:latin typeface="Arial" panose="020B0604020202020204" pitchFamily="34" charset="0"/>
              </a:rPr>
              <a:t>   STAGE</a:t>
            </a:r>
          </a:p>
        </p:txBody>
      </p:sp>
      <p:sp>
        <p:nvSpPr>
          <p:cNvPr id="3" name="Text Box 50"/>
          <p:cNvSpPr txBox="1">
            <a:spLocks noChangeArrowheads="1"/>
          </p:cNvSpPr>
          <p:nvPr userDrawn="1"/>
        </p:nvSpPr>
        <p:spPr bwMode="auto">
          <a:xfrm>
            <a:off x="263525" y="6542088"/>
            <a:ext cx="1033463"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spcBef>
                <a:spcPct val="50000"/>
              </a:spcBef>
              <a:defRPr/>
            </a:pPr>
            <a:r>
              <a:rPr lang="en-US" sz="1000" b="1" i="0">
                <a:solidFill>
                  <a:srgbClr val="FFFFFF"/>
                </a:solidFill>
                <a:latin typeface="Arial" charset="0"/>
              </a:rPr>
              <a:t>© 2006 TBBMI</a:t>
            </a:r>
          </a:p>
        </p:txBody>
      </p:sp>
      <p:sp>
        <p:nvSpPr>
          <p:cNvPr id="1075" name="Rectangle 51"/>
          <p:cNvSpPr>
            <a:spLocks noChangeArrowheads="1"/>
          </p:cNvSpPr>
          <p:nvPr userDrawn="1"/>
        </p:nvSpPr>
        <p:spPr bwMode="auto">
          <a:xfrm>
            <a:off x="7618413" y="6529388"/>
            <a:ext cx="658812" cy="244475"/>
          </a:xfrm>
          <a:prstGeom prst="rect">
            <a:avLst/>
          </a:prstGeom>
          <a:noFill/>
          <a:ln w="12700">
            <a:noFill/>
            <a:miter lim="800000"/>
            <a:headEnd/>
            <a:tailEnd/>
          </a:ln>
          <a:effectLst/>
        </p:spPr>
        <p:txBody>
          <a:bodyPr wrap="none" anchor="ctr">
            <a:spAutoFit/>
          </a:bodyPr>
          <a:lstStyle/>
          <a:p>
            <a:pPr>
              <a:defRPr/>
            </a:pPr>
            <a:r>
              <a:rPr lang="en-US" sz="1000" b="1">
                <a:solidFill>
                  <a:srgbClr val="FFFFFF"/>
                </a:solidFill>
                <a:effectLst>
                  <a:outerShdw blurRad="38100" dist="38100" dir="2700000" algn="tl">
                    <a:srgbClr val="000000"/>
                  </a:outerShdw>
                </a:effectLst>
                <a:latin typeface="Comic Sans MS"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sz="2800" i="1">
              <a:solidFill>
                <a:srgbClr val="FFFFFF"/>
              </a:solidFill>
              <a:effectLst>
                <a:outerShdw blurRad="38100" dist="38100" dir="2700000" algn="tl">
                  <a:srgbClr val="000000">
                    <a:alpha val="43137"/>
                  </a:srgbClr>
                </a:outerShdw>
              </a:effectLst>
              <a:latin typeface="Comic Sans MS" pitchFamily="-110" charset="0"/>
            </a:endParaRPr>
          </a:p>
        </p:txBody>
      </p:sp>
    </p:spTree>
    <p:extLst>
      <p:ext uri="{BB962C8B-B14F-4D97-AF65-F5344CB8AC3E}">
        <p14:creationId xmlns:p14="http://schemas.microsoft.com/office/powerpoint/2010/main" val="2446585452"/>
      </p:ext>
    </p:extLst>
  </p:cSld>
  <p:clrMap bg1="dk2" tx1="lt1" bg2="dk1"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30234522"/>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97590694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2"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30" name="Group 26"/>
            <p:cNvGrpSpPr>
              <a:grpSpLocks/>
            </p:cNvGrpSpPr>
            <p:nvPr/>
          </p:nvGrpSpPr>
          <p:grpSpPr bwMode="auto">
            <a:xfrm>
              <a:off x="246" y="204"/>
              <a:ext cx="5271" cy="3889"/>
              <a:chOff x="246" y="204"/>
              <a:chExt cx="5271" cy="3889"/>
            </a:xfrm>
          </p:grpSpPr>
          <p:sp>
            <p:nvSpPr>
              <p:cNvPr id="5"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1028" name="Freeform 4"/>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31"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grpSp>
      <p:sp>
        <p:nvSpPr>
          <p:cNvPr id="1027" name="Text Box 40"/>
          <p:cNvSpPr txBox="1">
            <a:spLocks noChangeArrowheads="1"/>
          </p:cNvSpPr>
          <p:nvPr userDrawn="1"/>
        </p:nvSpPr>
        <p:spPr bwMode="auto">
          <a:xfrm>
            <a:off x="449263" y="6537325"/>
            <a:ext cx="9763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a:spcBef>
                <a:spcPct val="50000"/>
              </a:spcBef>
              <a:defRPr/>
            </a:pPr>
            <a:r>
              <a:rPr lang="en-US" sz="900" b="1">
                <a:solidFill>
                  <a:srgbClr val="FFFFFF"/>
                </a:solidFill>
                <a:effectLst/>
              </a:rPr>
              <a:t>© </a:t>
            </a:r>
            <a:r>
              <a:rPr lang="en-US" sz="1000" b="1">
                <a:solidFill>
                  <a:srgbClr val="FFFFFF"/>
                </a:solidFill>
                <a:effectLst/>
              </a:rPr>
              <a:t>2006</a:t>
            </a:r>
            <a:r>
              <a:rPr lang="en-US" sz="900" b="1">
                <a:solidFill>
                  <a:srgbClr val="FFFFFF"/>
                </a:solidFill>
                <a:effectLst/>
              </a:rPr>
              <a:t> TBBMI</a:t>
            </a:r>
          </a:p>
        </p:txBody>
      </p:sp>
      <p:sp>
        <p:nvSpPr>
          <p:cNvPr id="1065" name="Rectangle 41"/>
          <p:cNvSpPr>
            <a:spLocks noChangeArrowheads="1"/>
          </p:cNvSpPr>
          <p:nvPr userDrawn="1"/>
        </p:nvSpPr>
        <p:spPr bwMode="auto">
          <a:xfrm>
            <a:off x="7513638" y="6526213"/>
            <a:ext cx="808037" cy="244475"/>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Comic Sans MS" charset="0"/>
              </a:rPr>
              <a:t>9.65.03a.</a:t>
            </a:r>
          </a:p>
        </p:txBody>
      </p:sp>
    </p:spTree>
    <p:extLst>
      <p:ext uri="{BB962C8B-B14F-4D97-AF65-F5344CB8AC3E}">
        <p14:creationId xmlns:p14="http://schemas.microsoft.com/office/powerpoint/2010/main" val="1096596679"/>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128"/>
          <a:cs typeface="ＭＳ Ｐゴシック"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31.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1.xml"/><Relationship Id="rId1" Type="http://schemas.openxmlformats.org/officeDocument/2006/relationships/slideLayout" Target="../slideLayouts/slideLayout44.xml"/><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ahLst/>
            <a:cxnLst>
              <a:cxn ang="0">
                <a:pos x="72" y="36"/>
              </a:cxn>
              <a:cxn ang="0">
                <a:pos x="156" y="84"/>
              </a:cxn>
              <a:cxn ang="0">
                <a:pos x="240" y="120"/>
              </a:cxn>
              <a:cxn ang="0">
                <a:pos x="324" y="144"/>
              </a:cxn>
              <a:cxn ang="0">
                <a:pos x="204" y="72"/>
              </a:cxn>
              <a:cxn ang="0">
                <a:pos x="132" y="24"/>
              </a:cxn>
              <a:cxn ang="0">
                <a:pos x="96" y="36"/>
              </a:cxn>
              <a:cxn ang="0">
                <a:pos x="168" y="72"/>
              </a:cxn>
              <a:cxn ang="0">
                <a:pos x="252" y="96"/>
              </a:cxn>
              <a:cxn ang="0">
                <a:pos x="348" y="132"/>
              </a:cxn>
              <a:cxn ang="0">
                <a:pos x="528" y="204"/>
              </a:cxn>
              <a:cxn ang="0">
                <a:pos x="612" y="240"/>
              </a:cxn>
              <a:cxn ang="0">
                <a:pos x="684" y="252"/>
              </a:cxn>
              <a:cxn ang="0">
                <a:pos x="792" y="288"/>
              </a:cxn>
              <a:cxn ang="0">
                <a:pos x="900" y="348"/>
              </a:cxn>
              <a:cxn ang="0">
                <a:pos x="984" y="372"/>
              </a:cxn>
              <a:cxn ang="0">
                <a:pos x="1068" y="360"/>
              </a:cxn>
              <a:cxn ang="0">
                <a:pos x="1008" y="312"/>
              </a:cxn>
              <a:cxn ang="0">
                <a:pos x="924" y="288"/>
              </a:cxn>
              <a:cxn ang="0">
                <a:pos x="828" y="252"/>
              </a:cxn>
              <a:cxn ang="0">
                <a:pos x="732" y="216"/>
              </a:cxn>
              <a:cxn ang="0">
                <a:pos x="624" y="180"/>
              </a:cxn>
              <a:cxn ang="0">
                <a:pos x="540" y="168"/>
              </a:cxn>
              <a:cxn ang="0">
                <a:pos x="444" y="120"/>
              </a:cxn>
              <a:cxn ang="0">
                <a:pos x="348" y="96"/>
              </a:cxn>
              <a:cxn ang="0">
                <a:pos x="276" y="72"/>
              </a:cxn>
              <a:cxn ang="0">
                <a:pos x="204" y="48"/>
              </a:cxn>
              <a:cxn ang="0">
                <a:pos x="132" y="36"/>
              </a:cxn>
              <a:cxn ang="0">
                <a:pos x="60" y="24"/>
              </a:cxn>
              <a:cxn ang="0">
                <a:pos x="12" y="60"/>
              </a:cxn>
              <a:cxn ang="0">
                <a:pos x="12" y="144"/>
              </a:cxn>
              <a:cxn ang="0">
                <a:pos x="12" y="216"/>
              </a:cxn>
              <a:cxn ang="0">
                <a:pos x="12" y="312"/>
              </a:cxn>
              <a:cxn ang="0">
                <a:pos x="24" y="384"/>
              </a:cxn>
              <a:cxn ang="0">
                <a:pos x="96" y="396"/>
              </a:cxn>
              <a:cxn ang="0">
                <a:pos x="180" y="396"/>
              </a:cxn>
              <a:cxn ang="0">
                <a:pos x="324" y="396"/>
              </a:cxn>
              <a:cxn ang="0">
                <a:pos x="396" y="408"/>
              </a:cxn>
              <a:cxn ang="0">
                <a:pos x="480" y="420"/>
              </a:cxn>
              <a:cxn ang="0">
                <a:pos x="552" y="420"/>
              </a:cxn>
              <a:cxn ang="0">
                <a:pos x="624" y="408"/>
              </a:cxn>
              <a:cxn ang="0">
                <a:pos x="708" y="420"/>
              </a:cxn>
              <a:cxn ang="0">
                <a:pos x="780" y="420"/>
              </a:cxn>
              <a:cxn ang="0">
                <a:pos x="876" y="420"/>
              </a:cxn>
              <a:cxn ang="0">
                <a:pos x="960" y="420"/>
              </a:cxn>
              <a:cxn ang="0">
                <a:pos x="1032" y="396"/>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62179" name="Freeform 3"/>
          <p:cNvSpPr>
            <a:spLocks/>
          </p:cNvSpPr>
          <p:nvPr/>
        </p:nvSpPr>
        <p:spPr bwMode="auto">
          <a:xfrm>
            <a:off x="2724150" y="5562600"/>
            <a:ext cx="1811338" cy="763588"/>
          </a:xfrm>
          <a:custGeom>
            <a:avLst/>
            <a:gdLst/>
            <a:ahLst/>
            <a:cxnLst>
              <a:cxn ang="0">
                <a:pos x="36" y="12"/>
              </a:cxn>
              <a:cxn ang="0">
                <a:pos x="96" y="12"/>
              </a:cxn>
              <a:cxn ang="0">
                <a:pos x="144" y="24"/>
              </a:cxn>
              <a:cxn ang="0">
                <a:pos x="180" y="60"/>
              </a:cxn>
              <a:cxn ang="0">
                <a:pos x="228" y="96"/>
              </a:cxn>
              <a:cxn ang="0">
                <a:pos x="288" y="132"/>
              </a:cxn>
              <a:cxn ang="0">
                <a:pos x="336" y="144"/>
              </a:cxn>
              <a:cxn ang="0">
                <a:pos x="384" y="168"/>
              </a:cxn>
              <a:cxn ang="0">
                <a:pos x="456" y="204"/>
              </a:cxn>
              <a:cxn ang="0">
                <a:pos x="528" y="216"/>
              </a:cxn>
              <a:cxn ang="0">
                <a:pos x="588" y="240"/>
              </a:cxn>
              <a:cxn ang="0">
                <a:pos x="660" y="252"/>
              </a:cxn>
              <a:cxn ang="0">
                <a:pos x="720" y="264"/>
              </a:cxn>
              <a:cxn ang="0">
                <a:pos x="768" y="288"/>
              </a:cxn>
              <a:cxn ang="0">
                <a:pos x="816" y="312"/>
              </a:cxn>
              <a:cxn ang="0">
                <a:pos x="876" y="348"/>
              </a:cxn>
              <a:cxn ang="0">
                <a:pos x="924" y="360"/>
              </a:cxn>
              <a:cxn ang="0">
                <a:pos x="984" y="372"/>
              </a:cxn>
              <a:cxn ang="0">
                <a:pos x="1032" y="372"/>
              </a:cxn>
              <a:cxn ang="0">
                <a:pos x="1080" y="408"/>
              </a:cxn>
              <a:cxn ang="0">
                <a:pos x="1116" y="444"/>
              </a:cxn>
              <a:cxn ang="0">
                <a:pos x="1116" y="480"/>
              </a:cxn>
              <a:cxn ang="0">
                <a:pos x="1068" y="468"/>
              </a:cxn>
              <a:cxn ang="0">
                <a:pos x="1020" y="432"/>
              </a:cxn>
              <a:cxn ang="0">
                <a:pos x="972" y="420"/>
              </a:cxn>
              <a:cxn ang="0">
                <a:pos x="924" y="420"/>
              </a:cxn>
              <a:cxn ang="0">
                <a:pos x="876" y="408"/>
              </a:cxn>
              <a:cxn ang="0">
                <a:pos x="816" y="384"/>
              </a:cxn>
              <a:cxn ang="0">
                <a:pos x="732" y="348"/>
              </a:cxn>
              <a:cxn ang="0">
                <a:pos x="672" y="336"/>
              </a:cxn>
              <a:cxn ang="0">
                <a:pos x="624" y="324"/>
              </a:cxn>
              <a:cxn ang="0">
                <a:pos x="576" y="312"/>
              </a:cxn>
              <a:cxn ang="0">
                <a:pos x="528" y="300"/>
              </a:cxn>
              <a:cxn ang="0">
                <a:pos x="480" y="276"/>
              </a:cxn>
              <a:cxn ang="0">
                <a:pos x="420" y="240"/>
              </a:cxn>
              <a:cxn ang="0">
                <a:pos x="360" y="216"/>
              </a:cxn>
              <a:cxn ang="0">
                <a:pos x="300" y="204"/>
              </a:cxn>
              <a:cxn ang="0">
                <a:pos x="228" y="192"/>
              </a:cxn>
              <a:cxn ang="0">
                <a:pos x="180" y="156"/>
              </a:cxn>
              <a:cxn ang="0">
                <a:pos x="132" y="108"/>
              </a:cxn>
              <a:cxn ang="0">
                <a:pos x="96" y="72"/>
              </a:cxn>
              <a:cxn ang="0">
                <a:pos x="48" y="48"/>
              </a:cxn>
              <a:cxn ang="0">
                <a:pos x="0" y="48"/>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62180" name="Freeform 4"/>
          <p:cNvSpPr>
            <a:spLocks/>
          </p:cNvSpPr>
          <p:nvPr/>
        </p:nvSpPr>
        <p:spPr bwMode="auto">
          <a:xfrm>
            <a:off x="4762500" y="1295400"/>
            <a:ext cx="1430338" cy="115888"/>
          </a:xfrm>
          <a:custGeom>
            <a:avLst/>
            <a:gdLst/>
            <a:ahLst/>
            <a:cxnLst>
              <a:cxn ang="0">
                <a:pos x="72" y="24"/>
              </a:cxn>
              <a:cxn ang="0">
                <a:pos x="120" y="24"/>
              </a:cxn>
              <a:cxn ang="0">
                <a:pos x="168" y="36"/>
              </a:cxn>
              <a:cxn ang="0">
                <a:pos x="216" y="36"/>
              </a:cxn>
              <a:cxn ang="0">
                <a:pos x="264" y="36"/>
              </a:cxn>
              <a:cxn ang="0">
                <a:pos x="312" y="36"/>
              </a:cxn>
              <a:cxn ang="0">
                <a:pos x="360" y="36"/>
              </a:cxn>
              <a:cxn ang="0">
                <a:pos x="408" y="48"/>
              </a:cxn>
              <a:cxn ang="0">
                <a:pos x="456" y="48"/>
              </a:cxn>
              <a:cxn ang="0">
                <a:pos x="504" y="48"/>
              </a:cxn>
              <a:cxn ang="0">
                <a:pos x="552" y="48"/>
              </a:cxn>
              <a:cxn ang="0">
                <a:pos x="600" y="60"/>
              </a:cxn>
              <a:cxn ang="0">
                <a:pos x="648" y="60"/>
              </a:cxn>
              <a:cxn ang="0">
                <a:pos x="696" y="60"/>
              </a:cxn>
              <a:cxn ang="0">
                <a:pos x="744" y="60"/>
              </a:cxn>
              <a:cxn ang="0">
                <a:pos x="792" y="60"/>
              </a:cxn>
              <a:cxn ang="0">
                <a:pos x="840" y="60"/>
              </a:cxn>
              <a:cxn ang="0">
                <a:pos x="900" y="60"/>
              </a:cxn>
              <a:cxn ang="0">
                <a:pos x="888" y="12"/>
              </a:cxn>
              <a:cxn ang="0">
                <a:pos x="840" y="36"/>
              </a:cxn>
              <a:cxn ang="0">
                <a:pos x="792" y="24"/>
              </a:cxn>
              <a:cxn ang="0">
                <a:pos x="744" y="24"/>
              </a:cxn>
              <a:cxn ang="0">
                <a:pos x="696" y="24"/>
              </a:cxn>
              <a:cxn ang="0">
                <a:pos x="648" y="24"/>
              </a:cxn>
              <a:cxn ang="0">
                <a:pos x="588" y="12"/>
              </a:cxn>
              <a:cxn ang="0">
                <a:pos x="540" y="12"/>
              </a:cxn>
              <a:cxn ang="0">
                <a:pos x="492" y="12"/>
              </a:cxn>
              <a:cxn ang="0">
                <a:pos x="432" y="12"/>
              </a:cxn>
              <a:cxn ang="0">
                <a:pos x="360" y="12"/>
              </a:cxn>
              <a:cxn ang="0">
                <a:pos x="312" y="12"/>
              </a:cxn>
              <a:cxn ang="0">
                <a:pos x="264" y="24"/>
              </a:cxn>
              <a:cxn ang="0">
                <a:pos x="216" y="24"/>
              </a:cxn>
              <a:cxn ang="0">
                <a:pos x="156" y="12"/>
              </a:cxn>
              <a:cxn ang="0">
                <a:pos x="108" y="0"/>
              </a:cxn>
              <a:cxn ang="0">
                <a:pos x="60" y="0"/>
              </a:cxn>
              <a:cxn ang="0">
                <a:pos x="0" y="12"/>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562181" name="Freeform 5"/>
          <p:cNvSpPr>
            <a:spLocks/>
          </p:cNvSpPr>
          <p:nvPr/>
        </p:nvSpPr>
        <p:spPr bwMode="auto">
          <a:xfrm>
            <a:off x="2000250" y="5562600"/>
            <a:ext cx="1887538" cy="763588"/>
          </a:xfrm>
          <a:custGeom>
            <a:avLst/>
            <a:gdLst/>
            <a:ahLst/>
            <a:cxnLst>
              <a:cxn ang="0">
                <a:pos x="240" y="24"/>
              </a:cxn>
              <a:cxn ang="0">
                <a:pos x="288" y="36"/>
              </a:cxn>
              <a:cxn ang="0">
                <a:pos x="336" y="60"/>
              </a:cxn>
              <a:cxn ang="0">
                <a:pos x="384" y="72"/>
              </a:cxn>
              <a:cxn ang="0">
                <a:pos x="432" y="84"/>
              </a:cxn>
              <a:cxn ang="0">
                <a:pos x="480" y="96"/>
              </a:cxn>
              <a:cxn ang="0">
                <a:pos x="528" y="120"/>
              </a:cxn>
              <a:cxn ang="0">
                <a:pos x="564" y="168"/>
              </a:cxn>
              <a:cxn ang="0">
                <a:pos x="612" y="204"/>
              </a:cxn>
              <a:cxn ang="0">
                <a:pos x="660" y="228"/>
              </a:cxn>
              <a:cxn ang="0">
                <a:pos x="708" y="240"/>
              </a:cxn>
              <a:cxn ang="0">
                <a:pos x="756" y="264"/>
              </a:cxn>
              <a:cxn ang="0">
                <a:pos x="804" y="288"/>
              </a:cxn>
              <a:cxn ang="0">
                <a:pos x="852" y="300"/>
              </a:cxn>
              <a:cxn ang="0">
                <a:pos x="924" y="324"/>
              </a:cxn>
              <a:cxn ang="0">
                <a:pos x="996" y="348"/>
              </a:cxn>
              <a:cxn ang="0">
                <a:pos x="1044" y="384"/>
              </a:cxn>
              <a:cxn ang="0">
                <a:pos x="1080" y="420"/>
              </a:cxn>
              <a:cxn ang="0">
                <a:pos x="1116" y="444"/>
              </a:cxn>
              <a:cxn ang="0">
                <a:pos x="1188" y="480"/>
              </a:cxn>
              <a:cxn ang="0">
                <a:pos x="1128" y="480"/>
              </a:cxn>
              <a:cxn ang="0">
                <a:pos x="1080" y="456"/>
              </a:cxn>
              <a:cxn ang="0">
                <a:pos x="1032" y="468"/>
              </a:cxn>
              <a:cxn ang="0">
                <a:pos x="960" y="468"/>
              </a:cxn>
              <a:cxn ang="0">
                <a:pos x="912" y="468"/>
              </a:cxn>
              <a:cxn ang="0">
                <a:pos x="852" y="468"/>
              </a:cxn>
              <a:cxn ang="0">
                <a:pos x="792" y="456"/>
              </a:cxn>
              <a:cxn ang="0">
                <a:pos x="732" y="456"/>
              </a:cxn>
              <a:cxn ang="0">
                <a:pos x="684" y="432"/>
              </a:cxn>
              <a:cxn ang="0">
                <a:pos x="600" y="420"/>
              </a:cxn>
              <a:cxn ang="0">
                <a:pos x="528" y="396"/>
              </a:cxn>
              <a:cxn ang="0">
                <a:pos x="492" y="360"/>
              </a:cxn>
              <a:cxn ang="0">
                <a:pos x="468" y="312"/>
              </a:cxn>
              <a:cxn ang="0">
                <a:pos x="456" y="264"/>
              </a:cxn>
              <a:cxn ang="0">
                <a:pos x="420" y="216"/>
              </a:cxn>
              <a:cxn ang="0">
                <a:pos x="372" y="192"/>
              </a:cxn>
              <a:cxn ang="0">
                <a:pos x="324" y="156"/>
              </a:cxn>
              <a:cxn ang="0">
                <a:pos x="276" y="132"/>
              </a:cxn>
              <a:cxn ang="0">
                <a:pos x="228" y="120"/>
              </a:cxn>
              <a:cxn ang="0">
                <a:pos x="180" y="96"/>
              </a:cxn>
              <a:cxn ang="0">
                <a:pos x="120" y="72"/>
              </a:cxn>
              <a:cxn ang="0">
                <a:pos x="72" y="60"/>
              </a:cxn>
              <a:cxn ang="0">
                <a:pos x="24" y="36"/>
              </a:cxn>
              <a:cxn ang="0">
                <a:pos x="0" y="0"/>
              </a:cxn>
              <a:cxn ang="0">
                <a:pos x="48" y="0"/>
              </a:cxn>
              <a:cxn ang="0">
                <a:pos x="96" y="12"/>
              </a:cxn>
              <a:cxn ang="0">
                <a:pos x="156" y="36"/>
              </a:cxn>
              <a:cxn ang="0">
                <a:pos x="204" y="60"/>
              </a:cxn>
              <a:cxn ang="0">
                <a:pos x="252" y="60"/>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w="12700" cap="rnd" cmpd="sng">
            <a:noFill/>
            <a:prstDash val="solid"/>
            <a:round/>
            <a:headEnd type="none" w="med" len="med"/>
            <a:tailEnd type="none" w="med" len="me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DFCA"/>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pic>
        <p:nvPicPr>
          <p:cNvPr id="562185" name="Picture 9"/>
          <p:cNvPicPr>
            <a:picLocks noChangeArrowheads="1"/>
          </p:cNvPicPr>
          <p:nvPr/>
        </p:nvPicPr>
        <p:blipFill>
          <a:blip r:embed="rId3"/>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p:spPr>
      </p:pic>
      <p:sp>
        <p:nvSpPr>
          <p:cNvPr id="562187" name="Text Box 11"/>
          <p:cNvSpPr txBox="1">
            <a:spLocks noChangeArrowheads="1"/>
          </p:cNvSpPr>
          <p:nvPr/>
        </p:nvSpPr>
        <p:spPr bwMode="auto">
          <a:xfrm>
            <a:off x="7620000" y="6224588"/>
            <a:ext cx="1289050" cy="396875"/>
          </a:xfrm>
          <a:prstGeom prst="rect">
            <a:avLst/>
          </a:prstGeom>
          <a:noFill/>
          <a:ln w="12700">
            <a:noFill/>
            <a:miter lim="800000"/>
            <a:headEnd/>
            <a:tailEnd/>
          </a:ln>
          <a:effectLst/>
        </p:spPr>
        <p:txBody>
          <a:bodyPr>
            <a:spAutoFit/>
          </a:bodyPr>
          <a:lstStyle>
            <a:lvl1pPr>
              <a:defRPr sz="2800">
                <a:solidFill>
                  <a:srgbClr val="00DFCA"/>
                </a:solidFill>
                <a:latin typeface="Arial" charset="0"/>
                <a:ea typeface="ＭＳ Ｐゴシック" charset="0"/>
                <a:cs typeface="ＭＳ Ｐゴシック" charset="0"/>
              </a:defRPr>
            </a:lvl1pPr>
            <a:lvl2pPr marL="37931725" indent="-37474525">
              <a:defRPr sz="2800">
                <a:solidFill>
                  <a:srgbClr val="00DFCA"/>
                </a:solidFill>
                <a:latin typeface="Arial" charset="0"/>
                <a:ea typeface="ＭＳ Ｐゴシック" charset="0"/>
              </a:defRPr>
            </a:lvl2pPr>
            <a:lvl3pPr>
              <a:defRPr sz="2800">
                <a:solidFill>
                  <a:srgbClr val="00DFCA"/>
                </a:solidFill>
                <a:latin typeface="Arial" charset="0"/>
                <a:ea typeface="ＭＳ Ｐゴシック" charset="0"/>
              </a:defRPr>
            </a:lvl3pPr>
            <a:lvl4pPr>
              <a:defRPr sz="2800">
                <a:solidFill>
                  <a:srgbClr val="00DFCA"/>
                </a:solidFill>
                <a:latin typeface="Arial" charset="0"/>
                <a:ea typeface="ＭＳ Ｐゴシック" charset="0"/>
              </a:defRPr>
            </a:lvl4pPr>
            <a:lvl5pPr>
              <a:defRPr sz="2800">
                <a:solidFill>
                  <a:srgbClr val="00DFCA"/>
                </a:solidFill>
                <a:latin typeface="Arial" charset="0"/>
                <a:ea typeface="ＭＳ Ｐゴシック" charset="0"/>
              </a:defRPr>
            </a:lvl5pPr>
            <a:lvl6pPr marL="457200" eaLnBrk="0" fontAlgn="base" hangingPunct="0">
              <a:spcBef>
                <a:spcPct val="0"/>
              </a:spcBef>
              <a:spcAft>
                <a:spcPct val="0"/>
              </a:spcAft>
              <a:defRPr sz="2800">
                <a:solidFill>
                  <a:srgbClr val="00DFCA"/>
                </a:solidFill>
                <a:latin typeface="Arial" charset="0"/>
                <a:ea typeface="ＭＳ Ｐゴシック" charset="0"/>
              </a:defRPr>
            </a:lvl6pPr>
            <a:lvl7pPr marL="914400" eaLnBrk="0" fontAlgn="base" hangingPunct="0">
              <a:spcBef>
                <a:spcPct val="0"/>
              </a:spcBef>
              <a:spcAft>
                <a:spcPct val="0"/>
              </a:spcAft>
              <a:defRPr sz="2800">
                <a:solidFill>
                  <a:srgbClr val="00DFCA"/>
                </a:solidFill>
                <a:latin typeface="Arial" charset="0"/>
                <a:ea typeface="ＭＳ Ｐゴシック" charset="0"/>
              </a:defRPr>
            </a:lvl7pPr>
            <a:lvl8pPr marL="1371600" eaLnBrk="0" fontAlgn="base" hangingPunct="0">
              <a:spcBef>
                <a:spcPct val="0"/>
              </a:spcBef>
              <a:spcAft>
                <a:spcPct val="0"/>
              </a:spcAft>
              <a:defRPr sz="2800">
                <a:solidFill>
                  <a:srgbClr val="00DFCA"/>
                </a:solidFill>
                <a:latin typeface="Arial" charset="0"/>
                <a:ea typeface="ＭＳ Ｐゴシック" charset="0"/>
              </a:defRPr>
            </a:lvl8pPr>
            <a:lvl9pPr marL="1828800"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p>
        </p:txBody>
      </p:sp>
      <p:sp>
        <p:nvSpPr>
          <p:cNvPr id="8202" name="Text Box 19"/>
          <p:cNvSpPr txBox="1">
            <a:spLocks noChangeArrowheads="1"/>
          </p:cNvSpPr>
          <p:nvPr/>
        </p:nvSpPr>
        <p:spPr bwMode="auto">
          <a:xfrm>
            <a:off x="8637588" y="6451600"/>
            <a:ext cx="3397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a:solidFill>
                  <a:srgbClr val="00DFCA"/>
                </a:solidFill>
                <a:latin typeface="Arial" charset="0"/>
                <a:ea typeface="ＭＳ Ｐゴシック" charset="0"/>
                <a:cs typeface="ＭＳ Ｐゴシック" charset="0"/>
              </a:defRPr>
            </a:lvl1pPr>
            <a:lvl2pPr marL="742950" indent="-285750">
              <a:defRPr sz="2800">
                <a:solidFill>
                  <a:srgbClr val="00DFCA"/>
                </a:solidFill>
                <a:latin typeface="Arial" charset="0"/>
                <a:ea typeface="ＭＳ Ｐゴシック" charset="0"/>
              </a:defRPr>
            </a:lvl2pPr>
            <a:lvl3pPr marL="1143000" indent="-228600">
              <a:defRPr sz="2800">
                <a:solidFill>
                  <a:srgbClr val="00DFCA"/>
                </a:solidFill>
                <a:latin typeface="Arial" charset="0"/>
                <a:ea typeface="ＭＳ Ｐゴシック" charset="0"/>
              </a:defRPr>
            </a:lvl3pPr>
            <a:lvl4pPr marL="1600200" indent="-228600">
              <a:defRPr sz="2800">
                <a:solidFill>
                  <a:srgbClr val="00DFCA"/>
                </a:solidFill>
                <a:latin typeface="Arial" charset="0"/>
                <a:ea typeface="ＭＳ Ｐゴシック" charset="0"/>
              </a:defRPr>
            </a:lvl4pPr>
            <a:lvl5pPr marL="2057400" indent="-228600">
              <a:defRPr sz="2800">
                <a:solidFill>
                  <a:srgbClr val="00DFCA"/>
                </a:solidFill>
                <a:latin typeface="Arial" charset="0"/>
                <a:ea typeface="ＭＳ Ｐゴシック" charset="0"/>
              </a:defRPr>
            </a:lvl5pPr>
            <a:lvl6pPr marL="2514600" indent="-228600" algn="ctr" eaLnBrk="0" fontAlgn="base" hangingPunct="0">
              <a:spcBef>
                <a:spcPct val="0"/>
              </a:spcBef>
              <a:spcAft>
                <a:spcPct val="0"/>
              </a:spcAft>
              <a:defRPr sz="2800">
                <a:solidFill>
                  <a:srgbClr val="00DFCA"/>
                </a:solidFill>
                <a:latin typeface="Arial" charset="0"/>
                <a:ea typeface="ＭＳ Ｐゴシック" charset="0"/>
              </a:defRPr>
            </a:lvl6pPr>
            <a:lvl7pPr marL="2971800" indent="-228600" algn="ctr" eaLnBrk="0" fontAlgn="base" hangingPunct="0">
              <a:spcBef>
                <a:spcPct val="0"/>
              </a:spcBef>
              <a:spcAft>
                <a:spcPct val="0"/>
              </a:spcAft>
              <a:defRPr sz="2800">
                <a:solidFill>
                  <a:srgbClr val="00DFCA"/>
                </a:solidFill>
                <a:latin typeface="Arial" charset="0"/>
                <a:ea typeface="ＭＳ Ｐゴシック" charset="0"/>
              </a:defRPr>
            </a:lvl7pPr>
            <a:lvl8pPr marL="3429000" indent="-228600" algn="ctr" eaLnBrk="0" fontAlgn="base" hangingPunct="0">
              <a:spcBef>
                <a:spcPct val="0"/>
              </a:spcBef>
              <a:spcAft>
                <a:spcPct val="0"/>
              </a:spcAft>
              <a:defRPr sz="2800">
                <a:solidFill>
                  <a:srgbClr val="00DFCA"/>
                </a:solidFill>
                <a:latin typeface="Arial" charset="0"/>
                <a:ea typeface="ＭＳ Ｐゴシック" charset="0"/>
              </a:defRPr>
            </a:lvl8pPr>
            <a:lvl9pPr marL="3886200" indent="-228600" algn="ctr" eaLnBrk="0" fontAlgn="base" hangingPunct="0">
              <a:spcBef>
                <a:spcPct val="0"/>
              </a:spcBef>
              <a:spcAft>
                <a:spcPct val="0"/>
              </a:spcAft>
              <a:defRPr sz="2800">
                <a:solidFill>
                  <a:srgbClr val="00DFCA"/>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a:t>
            </a:r>
            <a:endParaRPr kumimoji="0" lang="en-US" sz="2000" b="0" i="0" u="none" strike="noStrike" kern="1200" cap="none" spc="0" normalizeH="0" baseline="0" noProof="0">
              <a:ln>
                <a:noFill/>
              </a:ln>
              <a:solidFill>
                <a:srgbClr val="FFA27C"/>
              </a:solidFill>
              <a:effectLst/>
              <a:uLnTx/>
              <a:uFillTx/>
              <a:latin typeface="Arial" panose="020B0604020202020204" pitchFamily="34" charset="0"/>
              <a:cs typeface="Arial" panose="020B0604020202020204" pitchFamily="34" charset="0"/>
            </a:endParaRPr>
          </a:p>
        </p:txBody>
      </p:sp>
      <p:sp>
        <p:nvSpPr>
          <p:cNvPr id="562203" name="Rectangle 27"/>
          <p:cNvSpPr>
            <a:spLocks noChangeArrowheads="1"/>
          </p:cNvSpPr>
          <p:nvPr/>
        </p:nvSpPr>
        <p:spPr bwMode="auto">
          <a:xfrm>
            <a:off x="8127060" y="6523752"/>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03</a:t>
            </a:r>
          </a:p>
        </p:txBody>
      </p:sp>
      <p:sp>
        <p:nvSpPr>
          <p:cNvPr id="4" name="Rectangle 3">
            <a:extLst>
              <a:ext uri="{FF2B5EF4-FFF2-40B4-BE49-F238E27FC236}">
                <a16:creationId xmlns:a16="http://schemas.microsoft.com/office/drawing/2014/main" id="{3A7AF2E2-64B0-DA2B-83E9-6BADD20E9316}"/>
              </a:ext>
            </a:extLst>
          </p:cNvPr>
          <p:cNvSpPr>
            <a:spLocks noChangeArrowheads="1"/>
          </p:cNvSpPr>
          <p:nvPr/>
        </p:nvSpPr>
        <p:spPr bwMode="auto">
          <a:xfrm>
            <a:off x="0" y="5219674"/>
            <a:ext cx="9143522" cy="1628801"/>
          </a:xfrm>
          <a:prstGeom prst="rect">
            <a:avLst/>
          </a:prstGeom>
          <a:gradFill flip="none" rotWithShape="1">
            <a:gsLst>
              <a:gs pos="0">
                <a:srgbClr val="000080">
                  <a:shade val="30000"/>
                  <a:satMod val="115000"/>
                </a:srgbClr>
              </a:gs>
              <a:gs pos="49000">
                <a:srgbClr val="000080">
                  <a:shade val="67500"/>
                  <a:satMod val="115000"/>
                </a:srgbClr>
              </a:gs>
              <a:gs pos="100000">
                <a:srgbClr val="000080">
                  <a:shade val="100000"/>
                  <a:satMod val="115000"/>
                </a:srgbClr>
              </a:gs>
            </a:gsLst>
            <a:path path="circle">
              <a:fillToRect l="50000" t="50000" r="50000" b="50000"/>
            </a:path>
            <a:tileRect/>
          </a:gradFill>
          <a:ln w="9525">
            <a:noFill/>
            <a:miter lim="800000"/>
            <a:headEnd/>
            <a:tailEnd/>
          </a:ln>
          <a:effectLst>
            <a:outerShdw blurRad="63500" dist="35921" dir="2700000" algn="ctr" rotWithShape="0">
              <a:srgbClr val="000514">
                <a:alpha val="74998"/>
              </a:srgbClr>
            </a:outerShdw>
          </a:effectLst>
        </p:spPr>
        <p:txBody>
          <a:bodyPr anchor="ctr"/>
          <a:lstStyle/>
          <a:p>
            <a:pPr algn="ctr" defTabSz="457200" rtl="1" fontAlgn="auto">
              <a:spcBef>
                <a:spcPct val="20000"/>
              </a:spcBef>
              <a:spcAft>
                <a:spcPts val="0"/>
              </a:spcAft>
              <a:buClr>
                <a:srgbClr val="FFCC00"/>
              </a:buClr>
              <a:buSzPct val="70000"/>
            </a:pP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صممها د. جون فرايمان</a:t>
            </a:r>
            <a:r>
              <a:rPr lang="ar-LB"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a:t>
            </a: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تكساس, أمريكا</a:t>
            </a:r>
            <a:br>
              <a:rPr lang="en-US"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br>
            <a:r>
              <a:rPr lang="ar-SA"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تم تدريسها بواسطة الدكتور ريك غريفيث، </a:t>
            </a:r>
            <a:r>
              <a:rPr lang="ar-JO"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br>
              <a:rPr lang="en-US" sz="1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br>
            <a:r>
              <a:rPr lang="ar-SA" sz="24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جميع الملفات بعدة لغات للتحميل مجانًا في </a:t>
            </a:r>
            <a:r>
              <a:rPr lang="ar-SA" sz="1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a:t>
            </a:r>
            <a:r>
              <a:rPr lang="en-US" sz="18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sym typeface="Times Roman" pitchFamily="2" charset="0"/>
              </a:rPr>
              <a:t> BibleStudyDownloads.org</a:t>
            </a:r>
          </a:p>
        </p:txBody>
      </p:sp>
      <p:sp>
        <p:nvSpPr>
          <p:cNvPr id="3" name="Rectangle 2"/>
          <p:cNvSpPr/>
          <p:nvPr/>
        </p:nvSpPr>
        <p:spPr>
          <a:xfrm>
            <a:off x="429491" y="2881745"/>
            <a:ext cx="7485784" cy="1938992"/>
          </a:xfrm>
          <a:prstGeom prst="rect">
            <a:avLst/>
          </a:prstGeom>
          <a:noFill/>
        </p:spPr>
        <p:txBody>
          <a:bodyPr wrap="square" lIns="91440" tIns="45720" rIns="91440" bIns="45720">
            <a:spAutoFit/>
          </a:bodyPr>
          <a:lstStyle/>
          <a:p>
            <a:pPr algn="ctr"/>
            <a:endParaRPr lang="en-US" sz="12000" b="1" cap="none" spc="0" dirty="0">
              <a:ln w="0"/>
              <a:solidFill>
                <a:srgbClr val="FFFF00"/>
              </a:solidFill>
              <a:effectLst>
                <a:outerShdw blurRad="38100" dist="25400" dir="5400000" algn="ctr" rotWithShape="0">
                  <a:srgbClr val="6E747A">
                    <a:alpha val="43000"/>
                  </a:srgbClr>
                </a:outerShdw>
              </a:effectLst>
            </a:endParaRPr>
          </a:p>
        </p:txBody>
      </p:sp>
      <p:sp>
        <p:nvSpPr>
          <p:cNvPr id="5" name="Rectangle 4"/>
          <p:cNvSpPr/>
          <p:nvPr/>
        </p:nvSpPr>
        <p:spPr>
          <a:xfrm>
            <a:off x="1226707" y="2330529"/>
            <a:ext cx="6758901" cy="2092881"/>
          </a:xfrm>
          <a:prstGeom prst="rect">
            <a:avLst/>
          </a:prstGeom>
          <a:noFill/>
        </p:spPr>
        <p:txBody>
          <a:bodyPr wrap="square" lIns="91440" tIns="45720" rIns="91440" bIns="45720">
            <a:spAutoFit/>
          </a:bodyPr>
          <a:lstStyle/>
          <a:p>
            <a:pPr algn="ctr"/>
            <a:r>
              <a:rPr lang="ar-LB" sz="13000" b="1" cap="none" spc="0" dirty="0">
                <a:ln w="22225">
                  <a:solidFill>
                    <a:schemeClr val="accent2"/>
                  </a:solidFill>
                  <a:prstDash val="solid"/>
                </a:ln>
                <a:solidFill>
                  <a:srgbClr val="FFFF00"/>
                </a:solidFill>
                <a:effectLst/>
              </a:rPr>
              <a:t>خ</a:t>
            </a:r>
            <a:r>
              <a:rPr lang="ar-LB" sz="13000" b="1" cap="none" spc="0" dirty="0">
                <a:ln w="22225">
                  <a:solidFill>
                    <a:schemeClr val="accent2"/>
                  </a:solidFill>
                  <a:prstDash val="solid"/>
                </a:ln>
                <a:solidFill>
                  <a:schemeClr val="accent2">
                    <a:lumMod val="40000"/>
                    <a:lumOff val="60000"/>
                  </a:schemeClr>
                </a:solidFill>
                <a:effectLst/>
              </a:rPr>
              <a:t> </a:t>
            </a:r>
            <a:r>
              <a:rPr lang="ar-LB" sz="13000" dirty="0">
                <a:ln w="0"/>
                <a:solidFill>
                  <a:schemeClr val="tx1"/>
                </a:solidFill>
                <a:effectLst>
                  <a:outerShdw blurRad="38100" dist="25400" dir="5400000" algn="ctr" rotWithShape="0">
                    <a:srgbClr val="6E747A">
                      <a:alpha val="43000"/>
                    </a:srgbClr>
                  </a:outerShdw>
                </a:effectLst>
              </a:rPr>
              <a:t>7</a:t>
            </a:r>
            <a:r>
              <a:rPr lang="ar-LB" sz="13000" b="1" cap="none" spc="0" dirty="0">
                <a:ln w="22225">
                  <a:solidFill>
                    <a:schemeClr val="accent2"/>
                  </a:solidFill>
                  <a:prstDash val="solid"/>
                </a:ln>
                <a:solidFill>
                  <a:schemeClr val="tx1"/>
                </a:solidFill>
                <a:effectLst/>
              </a:rPr>
              <a:t> </a:t>
            </a:r>
            <a:r>
              <a:rPr lang="ar-LB" sz="13000" b="1" cap="none" spc="0" dirty="0">
                <a:ln w="22225">
                  <a:solidFill>
                    <a:schemeClr val="accent2"/>
                  </a:solidFill>
                  <a:prstDash val="solid"/>
                </a:ln>
                <a:solidFill>
                  <a:srgbClr val="FFFF00"/>
                </a:solidFill>
                <a:effectLst/>
              </a:rPr>
              <a:t>ص</a:t>
            </a:r>
            <a:r>
              <a:rPr lang="ar-LB" sz="13000" b="1" cap="none" spc="0" dirty="0">
                <a:ln w="22225">
                  <a:solidFill>
                    <a:schemeClr val="accent2"/>
                  </a:solidFill>
                  <a:prstDash val="solid"/>
                </a:ln>
                <a:solidFill>
                  <a:schemeClr val="accent2">
                    <a:lumMod val="40000"/>
                    <a:lumOff val="60000"/>
                  </a:schemeClr>
                </a:solidFill>
                <a:effectLst/>
              </a:rPr>
              <a:t> </a:t>
            </a:r>
            <a:r>
              <a:rPr lang="ar-LB" sz="13000" b="1" cap="none" spc="0" dirty="0">
                <a:ln w="22225">
                  <a:solidFill>
                    <a:schemeClr val="accent2"/>
                  </a:solidFill>
                  <a:prstDash val="solid"/>
                </a:ln>
                <a:solidFill>
                  <a:srgbClr val="FFFF00"/>
                </a:solidFill>
                <a:effectLst/>
              </a:rPr>
              <a:t>ي</a:t>
            </a:r>
            <a:endParaRPr lang="en-US" sz="13000" b="1" cap="none" spc="0" dirty="0">
              <a:ln w="22225">
                <a:solidFill>
                  <a:schemeClr val="accent2"/>
                </a:solidFill>
                <a:prstDash val="solid"/>
              </a:ln>
              <a:solidFill>
                <a:srgbClr val="FFFF00"/>
              </a:solidFill>
              <a:effectLst/>
            </a:endParaRPr>
          </a:p>
        </p:txBody>
      </p:sp>
      <p:sp>
        <p:nvSpPr>
          <p:cNvPr id="6" name="Minus 5"/>
          <p:cNvSpPr/>
          <p:nvPr/>
        </p:nvSpPr>
        <p:spPr bwMode="auto">
          <a:xfrm>
            <a:off x="5534404" y="3055366"/>
            <a:ext cx="839450" cy="551003"/>
          </a:xfrm>
          <a:prstGeom prst="mathMinus">
            <a:avLst/>
          </a:prstGeom>
          <a:gradFill rotWithShape="0">
            <a:gsLst>
              <a:gs pos="100000">
                <a:schemeClr val="tx1"/>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i="0" u="none" strike="noStrike" normalizeH="0" baseline="0">
              <a:ln w="0"/>
              <a:solidFill>
                <a:schemeClr val="accent1"/>
              </a:solidFill>
              <a:effectLst>
                <a:outerShdw blurRad="38100" dist="25400" dir="5400000" algn="ctr" rotWithShape="0">
                  <a:srgbClr val="6E747A">
                    <a:alpha val="43000"/>
                  </a:srgbClr>
                </a:outerShdw>
              </a:effectLst>
              <a:latin typeface="Arial" pitchFamily="-107" charset="0"/>
            </a:endParaRPr>
          </a:p>
        </p:txBody>
      </p:sp>
      <p:sp>
        <p:nvSpPr>
          <p:cNvPr id="8" name="Rectangle 8">
            <a:extLst>
              <a:ext uri="{FF2B5EF4-FFF2-40B4-BE49-F238E27FC236}">
                <a16:creationId xmlns:a16="http://schemas.microsoft.com/office/drawing/2014/main" id="{9CEC84FC-F586-32D0-2DEF-F5928B583703}"/>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025A0E7-6B9E-34B8-166D-FBD3854CE370}"/>
              </a:ext>
            </a:extLst>
          </p:cNvPr>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10" name="Rectangle 8">
            <a:extLst>
              <a:ext uri="{FF2B5EF4-FFF2-40B4-BE49-F238E27FC236}">
                <a16:creationId xmlns:a16="http://schemas.microsoft.com/office/drawing/2014/main" id="{25469EB6-99D4-D5AF-A8F8-19025F58D826}"/>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11" name="Rectangle 8">
            <a:extLst>
              <a:ext uri="{FF2B5EF4-FFF2-40B4-BE49-F238E27FC236}">
                <a16:creationId xmlns:a16="http://schemas.microsoft.com/office/drawing/2014/main" id="{8FBDB522-79D5-3F01-C9C0-F22CD1950219}"/>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89095" name="Text Box 7"/>
          <p:cNvSpPr txBox="1">
            <a:spLocks noChangeArrowheads="1"/>
          </p:cNvSpPr>
          <p:nvPr/>
        </p:nvSpPr>
        <p:spPr bwMode="auto">
          <a:xfrm>
            <a:off x="1187450" y="1295946"/>
            <a:ext cx="6697663" cy="4154984"/>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p>
            <a:pPr>
              <a:spcBef>
                <a:spcPct val="50000"/>
              </a:spcBef>
              <a:defRPr/>
            </a:pPr>
            <a:r>
              <a:rPr lang="ar-JO" sz="6600" b="1" dirty="0">
                <a:solidFill>
                  <a:srgbClr val="FFFF00"/>
                </a:solidFill>
                <a:latin typeface="Arial" panose="020B0604020202020204" pitchFamily="34" charset="0"/>
                <a:ea typeface="+mn-ea"/>
                <a:cs typeface="Arial" panose="020B0604020202020204" pitchFamily="34" charset="0"/>
              </a:rPr>
              <a:t>الوثيقة</a:t>
            </a:r>
          </a:p>
          <a:p>
            <a:pPr>
              <a:spcBef>
                <a:spcPct val="50000"/>
              </a:spcBef>
              <a:defRPr/>
            </a:pPr>
            <a:r>
              <a:rPr lang="ar-JO" sz="6600" b="1" dirty="0">
                <a:solidFill>
                  <a:srgbClr val="FFFF00"/>
                </a:solidFill>
                <a:latin typeface="Arial" panose="020B0604020202020204" pitchFamily="34" charset="0"/>
                <a:ea typeface="+mn-ea"/>
                <a:cs typeface="Arial" panose="020B0604020202020204" pitchFamily="34" charset="0"/>
              </a:rPr>
              <a:t>الأساسية</a:t>
            </a:r>
          </a:p>
          <a:p>
            <a:pPr>
              <a:spcBef>
                <a:spcPct val="50000"/>
              </a:spcBef>
              <a:defRPr/>
            </a:pPr>
            <a:r>
              <a:rPr lang="ar-JO" sz="6600" b="1" dirty="0">
                <a:solidFill>
                  <a:srgbClr val="FFFF00"/>
                </a:solidFill>
                <a:latin typeface="Arial" panose="020B0604020202020204" pitchFamily="34" charset="0"/>
                <a:ea typeface="+mn-ea"/>
                <a:cs typeface="Arial" panose="020B0604020202020204" pitchFamily="34" charset="0"/>
              </a:rPr>
              <a:t>لإيماننا</a:t>
            </a:r>
            <a:endParaRPr lang="en-US" sz="6600" b="1" dirty="0">
              <a:solidFill>
                <a:srgbClr val="FFFF00"/>
              </a:solidFill>
              <a:latin typeface="Arial" panose="020B0604020202020204" pitchFamily="34" charset="0"/>
              <a:ea typeface="+mn-ea"/>
              <a:cs typeface="Arial" panose="020B0604020202020204" pitchFamily="34" charset="0"/>
            </a:endParaRPr>
          </a:p>
        </p:txBody>
      </p:sp>
      <p:sp>
        <p:nvSpPr>
          <p:cNvPr id="2150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150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1510" name="Text Box 14"/>
          <p:cNvSpPr txBox="1">
            <a:spLocks noChangeArrowheads="1"/>
          </p:cNvSpPr>
          <p:nvPr/>
        </p:nvSpPr>
        <p:spPr bwMode="auto">
          <a:xfrm>
            <a:off x="80978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09</a:t>
            </a:r>
          </a:p>
        </p:txBody>
      </p:sp>
      <p:sp>
        <p:nvSpPr>
          <p:cNvPr id="21511" name="Text Box 16"/>
          <p:cNvSpPr txBox="1">
            <a:spLocks noChangeArrowheads="1"/>
          </p:cNvSpPr>
          <p:nvPr/>
        </p:nvSpPr>
        <p:spPr bwMode="auto">
          <a:xfrm>
            <a:off x="8742201" y="6399183"/>
            <a:ext cx="32893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b="1" dirty="0">
                <a:solidFill>
                  <a:schemeClr val="tx1"/>
                </a:solidFill>
                <a:latin typeface="Arial" panose="020B0604020202020204" pitchFamily="34" charset="0"/>
                <a:cs typeface="Arial" panose="020B0604020202020204" pitchFamily="34" charset="0"/>
              </a:rPr>
              <a:t>2</a:t>
            </a:r>
            <a:endParaRPr lang="en-US" sz="2000" b="1" dirty="0">
              <a:solidFill>
                <a:schemeClr val="tx1"/>
              </a:solidFill>
              <a:latin typeface="Arial" panose="020B0604020202020204" pitchFamily="34" charset="0"/>
              <a:cs typeface="Arial" panose="020B0604020202020204" pitchFamily="34" charset="0"/>
            </a:endParaRPr>
          </a:p>
        </p:txBody>
      </p:sp>
      <p:sp>
        <p:nvSpPr>
          <p:cNvPr id="21512" name="Text Box 17"/>
          <p:cNvSpPr txBox="1">
            <a:spLocks noChangeArrowheads="1"/>
          </p:cNvSpPr>
          <p:nvPr/>
        </p:nvSpPr>
        <p:spPr bwMode="auto">
          <a:xfrm>
            <a:off x="6909313" y="6283732"/>
            <a:ext cx="19960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89106" name="Oval 18"/>
          <p:cNvSpPr>
            <a:spLocks noChangeArrowheads="1"/>
          </p:cNvSpPr>
          <p:nvPr/>
        </p:nvSpPr>
        <p:spPr bwMode="auto">
          <a:xfrm>
            <a:off x="6797542" y="6206837"/>
            <a:ext cx="2109778" cy="415349"/>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9097"/>
                                        </p:tgtEl>
                                        <p:attrNameLst>
                                          <p:attrName>style.visibility</p:attrName>
                                        </p:attrNameLst>
                                      </p:cBhvr>
                                      <p:to>
                                        <p:strVal val="visible"/>
                                      </p:to>
                                    </p:set>
                                    <p:animEffect transition="in" filter="fade">
                                      <p:cBhvr>
                                        <p:cTn id="7" dur="1000"/>
                                        <p:tgtEl>
                                          <p:spTgt spid="89097"/>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9095"/>
                                        </p:tgtEl>
                                        <p:attrNameLst>
                                          <p:attrName>style.visibility</p:attrName>
                                        </p:attrNameLst>
                                      </p:cBhvr>
                                      <p:to>
                                        <p:strVal val="visible"/>
                                      </p:to>
                                    </p:set>
                                    <p:animEffect transition="in" filter="fade">
                                      <p:cBhvr>
                                        <p:cTn id="11" dur="1000"/>
                                        <p:tgtEl>
                                          <p:spTgt spid="8909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9106"/>
                                        </p:tgtEl>
                                        <p:attrNameLst>
                                          <p:attrName>style.visibility</p:attrName>
                                        </p:attrNameLst>
                                      </p:cBhvr>
                                      <p:to>
                                        <p:strVal val="visible"/>
                                      </p:to>
                                    </p:set>
                                    <p:animEffect transition="in" filter="fade">
                                      <p:cBhvr>
                                        <p:cTn id="16" dur="10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095" grpId="0" autoUpdateAnimBg="0"/>
      <p:bldP spid="89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0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3554"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3555"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79399" name="Text Box 199"/>
          <p:cNvSpPr txBox="1">
            <a:spLocks noChangeArrowheads="1"/>
          </p:cNvSpPr>
          <p:nvPr/>
        </p:nvSpPr>
        <p:spPr bwMode="auto">
          <a:xfrm>
            <a:off x="1" y="2022734"/>
            <a:ext cx="9144000" cy="2287806"/>
          </a:xfrm>
          <a:prstGeom prst="rect">
            <a:avLst/>
          </a:prstGeom>
          <a:noFill/>
          <a:ln w="9525">
            <a:noFill/>
            <a:miter lim="800000"/>
            <a:headEnd/>
            <a:tailEnd/>
          </a:ln>
          <a:effectLst/>
        </p:spPr>
        <p:txBody>
          <a:bodyPr>
            <a:spAutoFit/>
          </a:bodyPr>
          <a:lstStyle>
            <a:defPPr>
              <a:defRPr lang="en-US"/>
            </a:defPPr>
            <a:lvl1pPr>
              <a:spcBef>
                <a:spcPct val="50000"/>
              </a:spcBef>
              <a:defRPr sz="4000" b="1">
                <a:solidFill>
                  <a:schemeClr val="bg2"/>
                </a:solidFill>
                <a:effectLst>
                  <a:glow rad="127000">
                    <a:schemeClr val="tx1"/>
                  </a:glow>
                </a:effectLst>
                <a:latin typeface="Comic Sans MS" pitchFamily="-107" charset="0"/>
                <a:ea typeface="+mn-ea"/>
                <a:cs typeface="+mn-cs"/>
              </a:defRPr>
            </a:lvl1pPr>
          </a:lstStyle>
          <a:p>
            <a:pPr>
              <a:lnSpc>
                <a:spcPct val="120000"/>
              </a:lnSpc>
              <a:defRPr/>
            </a:pPr>
            <a:r>
              <a:rPr lang="ar-JO" dirty="0">
                <a:solidFill>
                  <a:schemeClr val="tx1"/>
                </a:solidFill>
                <a:effectLst>
                  <a:glow rad="190500">
                    <a:schemeClr val="bg2"/>
                  </a:glow>
                </a:effectLst>
                <a:latin typeface="Arial" panose="020B0604020202020204" pitchFamily="34" charset="0"/>
                <a:cs typeface="Arial" panose="020B0604020202020204" pitchFamily="34" charset="0"/>
              </a:rPr>
              <a:t>في كتابها</a:t>
            </a:r>
            <a:r>
              <a:rPr lang="ar-LB" dirty="0">
                <a:solidFill>
                  <a:schemeClr val="tx1"/>
                </a:solidFill>
                <a:effectLst>
                  <a:glow rad="190500">
                    <a:schemeClr val="bg2"/>
                  </a:glow>
                </a:effectLst>
                <a:latin typeface="Arial" panose="020B0604020202020204" pitchFamily="34" charset="0"/>
                <a:cs typeface="Arial" panose="020B0604020202020204" pitchFamily="34" charset="0"/>
              </a:rPr>
              <a:t>،</a:t>
            </a:r>
            <a:br>
              <a:rPr lang="en-US" dirty="0">
                <a:solidFill>
                  <a:schemeClr val="tx1"/>
                </a:solidFill>
                <a:effectLst>
                  <a:glow rad="190500">
                    <a:schemeClr val="bg2"/>
                  </a:glow>
                </a:effectLst>
                <a:latin typeface="Arial" panose="020B0604020202020204" pitchFamily="34" charset="0"/>
                <a:cs typeface="Arial" panose="020B0604020202020204" pitchFamily="34" charset="0"/>
              </a:rPr>
            </a:br>
            <a:r>
              <a:rPr lang="ar-LB" dirty="0">
                <a:solidFill>
                  <a:schemeClr val="tx1"/>
                </a:solidFill>
                <a:effectLst>
                  <a:glow rad="190500">
                    <a:schemeClr val="bg2"/>
                  </a:glow>
                </a:effectLst>
                <a:latin typeface="Arial" panose="020B0604020202020204" pitchFamily="34" charset="0"/>
                <a:cs typeface="Arial" panose="020B0604020202020204" pitchFamily="34" charset="0"/>
              </a:rPr>
              <a:t>"</a:t>
            </a:r>
            <a:r>
              <a:rPr lang="ar-JO" altLang="ja-JP" dirty="0">
                <a:solidFill>
                  <a:schemeClr val="tx1"/>
                </a:solidFill>
                <a:effectLst>
                  <a:glow rad="190500">
                    <a:schemeClr val="bg2"/>
                  </a:glow>
                </a:effectLst>
                <a:latin typeface="Arial" panose="020B0604020202020204" pitchFamily="34" charset="0"/>
                <a:cs typeface="Arial" panose="020B0604020202020204" pitchFamily="34" charset="0"/>
              </a:rPr>
              <a:t>ما الذي يدور </a:t>
            </a:r>
            <a:r>
              <a:rPr lang="ar-LB" altLang="ja-JP" dirty="0">
                <a:solidFill>
                  <a:schemeClr val="tx1"/>
                </a:solidFill>
                <a:effectLst>
                  <a:glow rad="190500">
                    <a:schemeClr val="bg2"/>
                  </a:glow>
                </a:effectLst>
                <a:latin typeface="Arial" panose="020B0604020202020204" pitchFamily="34" charset="0"/>
                <a:cs typeface="Arial" panose="020B0604020202020204" pitchFamily="34" charset="0"/>
              </a:rPr>
              <a:t> في </a:t>
            </a:r>
            <a:r>
              <a:rPr lang="ar-JO" altLang="ja-JP" dirty="0">
                <a:solidFill>
                  <a:schemeClr val="tx1"/>
                </a:solidFill>
                <a:effectLst>
                  <a:glow rad="190500">
                    <a:schemeClr val="bg2"/>
                  </a:glow>
                </a:effectLst>
                <a:latin typeface="Arial" panose="020B0604020202020204" pitchFamily="34" charset="0"/>
                <a:cs typeface="Arial" panose="020B0604020202020204" pitchFamily="34" charset="0"/>
              </a:rPr>
              <a:t>الكتاب المقدس</a:t>
            </a:r>
            <a:r>
              <a:rPr lang="ar-LB" altLang="ja-JP" dirty="0">
                <a:solidFill>
                  <a:schemeClr val="tx1"/>
                </a:solidFill>
                <a:effectLst>
                  <a:glow rad="190500">
                    <a:schemeClr val="bg2"/>
                  </a:glow>
                </a:effectLst>
                <a:latin typeface="Arial" panose="020B0604020202020204" pitchFamily="34" charset="0"/>
                <a:cs typeface="Arial" panose="020B0604020202020204" pitchFamily="34" charset="0"/>
              </a:rPr>
              <a:t>"</a:t>
            </a:r>
            <a:br>
              <a:rPr lang="en-US" altLang="ja-JP" dirty="0">
                <a:solidFill>
                  <a:schemeClr val="tx1"/>
                </a:solidFill>
                <a:effectLst>
                  <a:glow rad="190500">
                    <a:schemeClr val="bg2"/>
                  </a:glow>
                </a:effectLst>
                <a:latin typeface="Arial" panose="020B0604020202020204" pitchFamily="34" charset="0"/>
                <a:cs typeface="Arial" panose="020B0604020202020204" pitchFamily="34" charset="0"/>
              </a:rPr>
            </a:br>
            <a:r>
              <a:rPr lang="ar-JO" dirty="0">
                <a:solidFill>
                  <a:schemeClr val="tx1"/>
                </a:solidFill>
                <a:effectLst>
                  <a:glow rad="190500">
                    <a:schemeClr val="bg2"/>
                  </a:glow>
                </a:effectLst>
                <a:latin typeface="Arial" panose="020B0604020202020204" pitchFamily="34" charset="0"/>
                <a:cs typeface="Arial" panose="020B0604020202020204" pitchFamily="34" charset="0"/>
              </a:rPr>
              <a:t>كتبت د. هنرييتا ميرس ...</a:t>
            </a:r>
            <a:endParaRPr lang="en-US" dirty="0">
              <a:solidFill>
                <a:schemeClr val="tx1"/>
              </a:solidFill>
              <a:effectLst>
                <a:glow rad="190500">
                  <a:schemeClr val="bg2"/>
                </a:glow>
              </a:effectLst>
              <a:latin typeface="Arial" panose="020B0604020202020204" pitchFamily="34" charset="0"/>
              <a:cs typeface="Arial" panose="020B0604020202020204" pitchFamily="34" charset="0"/>
            </a:endParaRPr>
          </a:p>
        </p:txBody>
      </p:sp>
      <p:sp>
        <p:nvSpPr>
          <p:cNvPr id="2355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3558" name="Text Box 210"/>
          <p:cNvSpPr txBox="1">
            <a:spLocks noChangeArrowheads="1"/>
          </p:cNvSpPr>
          <p:nvPr/>
        </p:nvSpPr>
        <p:spPr bwMode="auto">
          <a:xfrm>
            <a:off x="809148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10</a:t>
            </a:r>
          </a:p>
        </p:txBody>
      </p:sp>
      <p:sp>
        <p:nvSpPr>
          <p:cNvPr id="2356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latin typeface="Arial" panose="020B0604020202020204" pitchFamily="34" charset="0"/>
              <a:cs typeface="Arial" panose="020B0604020202020204" pitchFamily="34" charset="0"/>
            </a:endParaRPr>
          </a:p>
        </p:txBody>
      </p:sp>
      <p:sp>
        <p:nvSpPr>
          <p:cNvPr id="10" name="Text Box 17"/>
          <p:cNvSpPr txBox="1">
            <a:spLocks noChangeArrowheads="1"/>
          </p:cNvSpPr>
          <p:nvPr/>
        </p:nvSpPr>
        <p:spPr bwMode="auto">
          <a:xfrm>
            <a:off x="6692685" y="6237588"/>
            <a:ext cx="19960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79399"/>
                                        </p:tgtEl>
                                        <p:attrNameLst>
                                          <p:attrName>style.visibility</p:attrName>
                                        </p:attrNameLst>
                                      </p:cBhvr>
                                      <p:to>
                                        <p:strVal val="visible"/>
                                      </p:to>
                                    </p:set>
                                    <p:animEffect transition="in" filter="fade">
                                      <p:cBhvr>
                                        <p:cTn id="7" dur="1000"/>
                                        <p:tgtEl>
                                          <p:spTgt spid="179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768" y="621120"/>
            <a:ext cx="7875588" cy="566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2"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5603"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98666" name="Text Box 10"/>
          <p:cNvSpPr txBox="1">
            <a:spLocks noChangeArrowheads="1"/>
          </p:cNvSpPr>
          <p:nvPr/>
        </p:nvSpPr>
        <p:spPr bwMode="auto">
          <a:xfrm>
            <a:off x="284648" y="2479675"/>
            <a:ext cx="8473458" cy="1877437"/>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a:defRPr/>
            </a:pPr>
            <a:r>
              <a:rPr lang="ar-LB" dirty="0">
                <a:latin typeface="Arial" panose="020B0604020202020204" pitchFamily="34" charset="0"/>
                <a:cs typeface="Arial" panose="020B0604020202020204" pitchFamily="34" charset="0"/>
              </a:rPr>
              <a:t>ال</a:t>
            </a:r>
            <a:r>
              <a:rPr lang="ar-JO" dirty="0">
                <a:latin typeface="Arial" panose="020B0604020202020204" pitchFamily="34" charset="0"/>
                <a:cs typeface="Arial" panose="020B0604020202020204" pitchFamily="34" charset="0"/>
              </a:rPr>
              <a:t>معرفة الكتابية </a:t>
            </a:r>
            <a:r>
              <a:rPr lang="ar-LB" dirty="0">
                <a:latin typeface="Arial" panose="020B0604020202020204" pitchFamily="34" charset="0"/>
                <a:cs typeface="Arial" panose="020B0604020202020204" pitchFamily="34" charset="0"/>
              </a:rPr>
              <a:t>عند معظم الناس</a:t>
            </a:r>
          </a:p>
          <a:p>
            <a:pPr>
              <a:defRPr/>
            </a:pPr>
            <a:r>
              <a:rPr lang="ar-LB" dirty="0">
                <a:latin typeface="Arial" panose="020B0604020202020204" pitchFamily="34" charset="0"/>
                <a:cs typeface="Arial" panose="020B0604020202020204" pitchFamily="34" charset="0"/>
              </a:rPr>
              <a:t>هي ك</a:t>
            </a:r>
            <a:r>
              <a:rPr lang="ar-JO" dirty="0">
                <a:latin typeface="Arial" panose="020B0604020202020204" pitchFamily="34" charset="0"/>
                <a:cs typeface="Arial" panose="020B0604020202020204" pitchFamily="34" charset="0"/>
              </a:rPr>
              <a:t>سلسلة من اللآلئ الناعمة. </a:t>
            </a:r>
            <a:endParaRPr lang="en-US" dirty="0">
              <a:latin typeface="Arial" panose="020B0604020202020204" pitchFamily="34" charset="0"/>
              <a:cs typeface="Arial" panose="020B0604020202020204" pitchFamily="34" charset="0"/>
            </a:endParaRPr>
          </a:p>
        </p:txBody>
      </p:sp>
      <p:sp>
        <p:nvSpPr>
          <p:cNvPr id="25605" name="Text Box 21"/>
          <p:cNvSpPr txBox="1">
            <a:spLocks noChangeArrowheads="1"/>
          </p:cNvSpPr>
          <p:nvPr/>
        </p:nvSpPr>
        <p:spPr bwMode="auto">
          <a:xfrm>
            <a:off x="8091341" y="6522164"/>
            <a:ext cx="32573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11</a:t>
            </a:r>
          </a:p>
        </p:txBody>
      </p:sp>
      <p:sp>
        <p:nvSpPr>
          <p:cNvPr id="8" name="Text Box 17"/>
          <p:cNvSpPr txBox="1">
            <a:spLocks noChangeArrowheads="1"/>
          </p:cNvSpPr>
          <p:nvPr/>
        </p:nvSpPr>
        <p:spPr bwMode="auto">
          <a:xfrm>
            <a:off x="6541349" y="6283732"/>
            <a:ext cx="19960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noChangeArrowheads="1"/>
          </p:cNvPicPr>
          <p:nvPr/>
        </p:nvPicPr>
        <p:blipFill>
          <a:blip r:embed="rId3">
            <a:lum bright="-6000" contrast="12000"/>
            <a:extLst>
              <a:ext uri="{28A0092B-C50C-407E-A947-70E740481C1C}">
                <a14:useLocalDpi xmlns:a14="http://schemas.microsoft.com/office/drawing/2010/main"/>
              </a:ext>
            </a:extLst>
          </a:blip>
          <a:srcRect/>
          <a:stretch>
            <a:fillRect/>
          </a:stretch>
        </p:blipFill>
        <p:spPr bwMode="auto">
          <a:xfrm>
            <a:off x="573088" y="57554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7650"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7651"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39621" name="Text Box 5"/>
          <p:cNvSpPr txBox="1">
            <a:spLocks noChangeArrowheads="1"/>
          </p:cNvSpPr>
          <p:nvPr/>
        </p:nvSpPr>
        <p:spPr bwMode="auto">
          <a:xfrm>
            <a:off x="573088" y="2109494"/>
            <a:ext cx="7950200" cy="2616101"/>
          </a:xfrm>
          <a:prstGeom prst="rect">
            <a:avLst/>
          </a:prstGeom>
          <a:noFill/>
          <a:ln w="9525">
            <a:noFill/>
            <a:miter lim="800000"/>
            <a:headEnd/>
            <a:tailEnd/>
          </a:ln>
          <a:effectLst/>
        </p:spPr>
        <p:txBody>
          <a:bodyPr>
            <a:spAutoFit/>
          </a:bodyPr>
          <a:lstStyle>
            <a:defPPr>
              <a:defRPr lang="en-US"/>
            </a:defPPr>
            <a:lvl1pPr>
              <a:lnSpc>
                <a:spcPct val="120000"/>
              </a:lnSpc>
              <a:spcBef>
                <a:spcPct val="50000"/>
              </a:spcBef>
              <a:defRPr sz="4000" b="1">
                <a:solidFill>
                  <a:schemeClr val="tx1"/>
                </a:solidFill>
                <a:effectLst>
                  <a:glow rad="190500">
                    <a:schemeClr val="bg2"/>
                  </a:glow>
                </a:effectLst>
                <a:latin typeface="Comic Sans MS" pitchFamily="-107" charset="0"/>
                <a:ea typeface="+mn-ea"/>
                <a:cs typeface="+mn-cs"/>
              </a:defRPr>
            </a:lvl1pPr>
          </a:lstStyle>
          <a:p>
            <a:pPr rtl="1">
              <a:defRPr/>
            </a:pPr>
            <a:r>
              <a:rPr lang="ar-JO" dirty="0">
                <a:latin typeface="Arial" panose="020B0604020202020204" pitchFamily="34" charset="0"/>
                <a:cs typeface="Arial" panose="020B0604020202020204" pitchFamily="34" charset="0"/>
              </a:rPr>
              <a:t>لكن في أفكار القراء</a:t>
            </a:r>
            <a:r>
              <a:rPr lang="ar-LB" dirty="0">
                <a:latin typeface="Arial" panose="020B0604020202020204" pitchFamily="34" charset="0"/>
                <a:cs typeface="Arial" panose="020B0604020202020204" pitchFamily="34" charset="0"/>
              </a:rPr>
              <a:t>:</a:t>
            </a:r>
          </a:p>
          <a:p>
            <a:pPr rtl="1">
              <a:defRPr/>
            </a:pPr>
            <a:r>
              <a:rPr lang="ar-LB" dirty="0">
                <a:latin typeface="Arial" panose="020B0604020202020204" pitchFamily="34" charset="0"/>
                <a:cs typeface="Arial" panose="020B0604020202020204" pitchFamily="34" charset="0"/>
              </a:rPr>
              <a:t>هي سلسلة لآلئ مقطوعة </a:t>
            </a:r>
            <a:r>
              <a:rPr lang="ar-JO" dirty="0">
                <a:latin typeface="Arial" panose="020B0604020202020204" pitchFamily="34" charset="0"/>
                <a:cs typeface="Arial" panose="020B0604020202020204" pitchFamily="34" charset="0"/>
              </a:rPr>
              <a:t>... ال</a:t>
            </a:r>
            <a:r>
              <a:rPr lang="ar-LB" dirty="0">
                <a:latin typeface="Arial" panose="020B0604020202020204" pitchFamily="34" charset="0"/>
                <a:cs typeface="Arial" panose="020B0604020202020204" pitchFamily="34" charset="0"/>
              </a:rPr>
              <a:t>تطور</a:t>
            </a:r>
            <a:r>
              <a:rPr lang="ar-JO" dirty="0">
                <a:latin typeface="Arial" panose="020B0604020202020204" pitchFamily="34" charset="0"/>
                <a:cs typeface="Arial" panose="020B0604020202020204" pitchFamily="34" charset="0"/>
              </a:rPr>
              <a:t> الم</a:t>
            </a:r>
            <a:r>
              <a:rPr lang="ar-LB" dirty="0">
                <a:latin typeface="Arial" panose="020B0604020202020204" pitchFamily="34" charset="0"/>
                <a:cs typeface="Arial" panose="020B0604020202020204" pitchFamily="34" charset="0"/>
              </a:rPr>
              <a:t>رتب</a:t>
            </a:r>
            <a:r>
              <a:rPr lang="ar-JO" dirty="0">
                <a:latin typeface="Arial" panose="020B0604020202020204" pitchFamily="34" charset="0"/>
                <a:cs typeface="Arial" panose="020B0604020202020204" pitchFamily="34" charset="0"/>
              </a:rPr>
              <a:t> </a:t>
            </a:r>
            <a:r>
              <a:rPr lang="ar-LB" dirty="0">
                <a:latin typeface="Arial" panose="020B0604020202020204" pitchFamily="34" charset="0"/>
                <a:cs typeface="Arial" panose="020B0604020202020204" pitchFamily="34" charset="0"/>
              </a:rPr>
              <a:t>ل</a:t>
            </a:r>
            <a:r>
              <a:rPr lang="ar-JO" dirty="0">
                <a:latin typeface="Arial" panose="020B0604020202020204" pitchFamily="34" charset="0"/>
                <a:cs typeface="Arial" panose="020B0604020202020204" pitchFamily="34" charset="0"/>
              </a:rPr>
              <a:t>قصة الكتاب المقدس غير</a:t>
            </a:r>
            <a:r>
              <a:rPr lang="ar-LB" dirty="0">
                <a:latin typeface="Arial" panose="020B0604020202020204" pitchFamily="34" charset="0"/>
                <a:cs typeface="Arial" panose="020B0604020202020204" pitchFamily="34" charset="0"/>
              </a:rPr>
              <a:t> </a:t>
            </a:r>
            <a:r>
              <a:rPr lang="ar-JO" dirty="0">
                <a:latin typeface="Arial" panose="020B0604020202020204" pitchFamily="34" charset="0"/>
                <a:cs typeface="Arial" panose="020B0604020202020204" pitchFamily="34" charset="0"/>
              </a:rPr>
              <a:t>منظم </a:t>
            </a:r>
            <a:r>
              <a:rPr lang="ar-JO" dirty="0" err="1">
                <a:latin typeface="Arial" panose="020B0604020202020204" pitchFamily="34" charset="0"/>
                <a:cs typeface="Arial" panose="020B0604020202020204" pitchFamily="34" charset="0"/>
              </a:rPr>
              <a:t>وم</a:t>
            </a:r>
            <a:r>
              <a:rPr lang="ar-LB" dirty="0">
                <a:latin typeface="Arial" panose="020B0604020202020204" pitchFamily="34" charset="0"/>
                <a:cs typeface="Arial" panose="020B0604020202020204" pitchFamily="34" charset="0"/>
              </a:rPr>
              <a:t>شوش</a:t>
            </a:r>
            <a:r>
              <a:rPr lang="ar-JO"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27653"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7654"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12</a:t>
            </a:r>
          </a:p>
        </p:txBody>
      </p:sp>
      <p:sp>
        <p:nvSpPr>
          <p:cNvPr id="9" name="Text Box 17"/>
          <p:cNvSpPr txBox="1">
            <a:spLocks noChangeArrowheads="1"/>
          </p:cNvSpPr>
          <p:nvPr/>
        </p:nvSpPr>
        <p:spPr bwMode="auto">
          <a:xfrm>
            <a:off x="6909313" y="6283732"/>
            <a:ext cx="19960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29698"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9699"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29700"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29701" name="Text Box 5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13</a:t>
            </a:r>
          </a:p>
        </p:txBody>
      </p:sp>
      <p:grpSp>
        <p:nvGrpSpPr>
          <p:cNvPr id="2" name="Group 390"/>
          <p:cNvGrpSpPr>
            <a:grpSpLocks/>
          </p:cNvGrpSpPr>
          <p:nvPr/>
        </p:nvGrpSpPr>
        <p:grpSpPr bwMode="auto">
          <a:xfrm>
            <a:off x="2027238" y="2601913"/>
            <a:ext cx="379412" cy="379412"/>
            <a:chOff x="3461" y="3471"/>
            <a:chExt cx="239" cy="239"/>
          </a:xfrm>
        </p:grpSpPr>
        <p:pic>
          <p:nvPicPr>
            <p:cNvPr id="29843" name="Picture 39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4" name="Picture 39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29841" name="Picture 39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2" name="Picture 39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29839" name="Picture 39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40" name="Picture 39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29837" name="Picture 40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8" name="Picture 4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29835" name="Picture 40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6" name="Picture 40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29833" name="Picture 40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4" name="Picture 40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29831" name="Picture 40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2" name="Picture 41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29829" name="Picture 41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30" name="Picture 41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29827" name="Picture 41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8" name="Picture 4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29825" name="Picture 41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6" name="Picture 41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29823" name="Picture 42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4" name="Picture 42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29821" name="Picture 42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2" name="Picture 42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29819" name="Picture 42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20" name="Picture 42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29817" name="Picture 43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8" name="Picture 43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29815" name="Picture 43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6" name="Picture 43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29813" name="Picture 43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4" name="Picture 43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29811" name="Picture 43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2" name="Picture 44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29809" name="Picture 44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10" name="Picture 44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29807" name="Picture 44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8" name="Picture 44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29805" name="Picture 44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6" name="Picture 44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29803" name="Picture 45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4" name="Picture 45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29801" name="Picture 45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2" name="Picture 45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29799" name="Picture 45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800" name="Picture 45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29797" name="Picture 46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8" name="Picture 46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29795" name="Picture 46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6" name="Picture 46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29793" name="Picture 46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4" name="Picture 46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29791" name="Picture 46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2" name="Picture 47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29789" name="Picture 47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90" name="Picture 47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29787" name="Picture 47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8" name="Picture 47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29785" name="Picture 47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6" name="Picture 47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24" name="Group 480"/>
          <p:cNvGrpSpPr>
            <a:grpSpLocks/>
          </p:cNvGrpSpPr>
          <p:nvPr/>
        </p:nvGrpSpPr>
        <p:grpSpPr bwMode="auto">
          <a:xfrm>
            <a:off x="7229475" y="2290763"/>
            <a:ext cx="379413" cy="379412"/>
            <a:chOff x="3461" y="3471"/>
            <a:chExt cx="239" cy="239"/>
          </a:xfrm>
        </p:grpSpPr>
        <p:pic>
          <p:nvPicPr>
            <p:cNvPr id="29783" name="Picture 48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4" name="Picture 48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25" name="Group 483"/>
          <p:cNvGrpSpPr>
            <a:grpSpLocks/>
          </p:cNvGrpSpPr>
          <p:nvPr/>
        </p:nvGrpSpPr>
        <p:grpSpPr bwMode="auto">
          <a:xfrm>
            <a:off x="7421563" y="2559050"/>
            <a:ext cx="379412" cy="379413"/>
            <a:chOff x="3461" y="3471"/>
            <a:chExt cx="239" cy="239"/>
          </a:xfrm>
        </p:grpSpPr>
        <p:pic>
          <p:nvPicPr>
            <p:cNvPr id="29781" name="Picture 48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2" name="Picture 48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26" name="Group 486"/>
          <p:cNvGrpSpPr>
            <a:grpSpLocks/>
          </p:cNvGrpSpPr>
          <p:nvPr/>
        </p:nvGrpSpPr>
        <p:grpSpPr bwMode="auto">
          <a:xfrm>
            <a:off x="7513638" y="2846388"/>
            <a:ext cx="379412" cy="379412"/>
            <a:chOff x="3461" y="3471"/>
            <a:chExt cx="239" cy="239"/>
          </a:xfrm>
        </p:grpSpPr>
        <p:pic>
          <p:nvPicPr>
            <p:cNvPr id="29779" name="Picture 48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80" name="Picture 48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2" name="Group 489"/>
          <p:cNvGrpSpPr>
            <a:grpSpLocks/>
          </p:cNvGrpSpPr>
          <p:nvPr/>
        </p:nvGrpSpPr>
        <p:grpSpPr bwMode="auto">
          <a:xfrm>
            <a:off x="7466013" y="3670300"/>
            <a:ext cx="379412" cy="379413"/>
            <a:chOff x="3461" y="3471"/>
            <a:chExt cx="239" cy="239"/>
          </a:xfrm>
        </p:grpSpPr>
        <p:pic>
          <p:nvPicPr>
            <p:cNvPr id="29777" name="Picture 49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8" name="Picture 49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3" name="Group 492"/>
          <p:cNvGrpSpPr>
            <a:grpSpLocks/>
          </p:cNvGrpSpPr>
          <p:nvPr/>
        </p:nvGrpSpPr>
        <p:grpSpPr bwMode="auto">
          <a:xfrm>
            <a:off x="6497638" y="3730625"/>
            <a:ext cx="379412" cy="379413"/>
            <a:chOff x="3461" y="3471"/>
            <a:chExt cx="239" cy="239"/>
          </a:xfrm>
        </p:grpSpPr>
        <p:pic>
          <p:nvPicPr>
            <p:cNvPr id="29775" name="Picture 49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6" name="Picture 49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4" name="Group 495"/>
          <p:cNvGrpSpPr>
            <a:grpSpLocks/>
          </p:cNvGrpSpPr>
          <p:nvPr/>
        </p:nvGrpSpPr>
        <p:grpSpPr bwMode="auto">
          <a:xfrm>
            <a:off x="6824663" y="3776663"/>
            <a:ext cx="379412" cy="379412"/>
            <a:chOff x="3461" y="3471"/>
            <a:chExt cx="239" cy="239"/>
          </a:xfrm>
        </p:grpSpPr>
        <p:pic>
          <p:nvPicPr>
            <p:cNvPr id="29773" name="Picture 49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4" name="Picture 49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5" name="Group 498"/>
          <p:cNvGrpSpPr>
            <a:grpSpLocks/>
          </p:cNvGrpSpPr>
          <p:nvPr/>
        </p:nvGrpSpPr>
        <p:grpSpPr bwMode="auto">
          <a:xfrm>
            <a:off x="5178425" y="3679825"/>
            <a:ext cx="379413" cy="379413"/>
            <a:chOff x="3461" y="3471"/>
            <a:chExt cx="239" cy="239"/>
          </a:xfrm>
        </p:grpSpPr>
        <p:pic>
          <p:nvPicPr>
            <p:cNvPr id="29771" name="Picture 49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2" name="Picture 5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6" name="Group 501"/>
          <p:cNvGrpSpPr>
            <a:grpSpLocks/>
          </p:cNvGrpSpPr>
          <p:nvPr/>
        </p:nvGrpSpPr>
        <p:grpSpPr bwMode="auto">
          <a:xfrm>
            <a:off x="4908550" y="3752850"/>
            <a:ext cx="379413" cy="379413"/>
            <a:chOff x="3461" y="3471"/>
            <a:chExt cx="239" cy="239"/>
          </a:xfrm>
        </p:grpSpPr>
        <p:pic>
          <p:nvPicPr>
            <p:cNvPr id="29769" name="Picture 502"/>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70" name="Picture 50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7" name="Group 504"/>
          <p:cNvGrpSpPr>
            <a:grpSpLocks/>
          </p:cNvGrpSpPr>
          <p:nvPr/>
        </p:nvGrpSpPr>
        <p:grpSpPr bwMode="auto">
          <a:xfrm>
            <a:off x="4325938" y="3940175"/>
            <a:ext cx="379412" cy="379413"/>
            <a:chOff x="3461" y="3471"/>
            <a:chExt cx="239" cy="239"/>
          </a:xfrm>
        </p:grpSpPr>
        <p:pic>
          <p:nvPicPr>
            <p:cNvPr id="29767" name="Picture 505"/>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8" name="Picture 50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8" name="Group 507"/>
          <p:cNvGrpSpPr>
            <a:grpSpLocks/>
          </p:cNvGrpSpPr>
          <p:nvPr/>
        </p:nvGrpSpPr>
        <p:grpSpPr bwMode="auto">
          <a:xfrm>
            <a:off x="5854700" y="3581400"/>
            <a:ext cx="379413" cy="379413"/>
            <a:chOff x="3461" y="3471"/>
            <a:chExt cx="239" cy="239"/>
          </a:xfrm>
        </p:grpSpPr>
        <p:pic>
          <p:nvPicPr>
            <p:cNvPr id="29765" name="Picture 508"/>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6" name="Picture 509"/>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39" name="Group 510"/>
          <p:cNvGrpSpPr>
            <a:grpSpLocks/>
          </p:cNvGrpSpPr>
          <p:nvPr/>
        </p:nvGrpSpPr>
        <p:grpSpPr bwMode="auto">
          <a:xfrm>
            <a:off x="4019550" y="4027488"/>
            <a:ext cx="379413" cy="379412"/>
            <a:chOff x="3461" y="3471"/>
            <a:chExt cx="239" cy="239"/>
          </a:xfrm>
        </p:grpSpPr>
        <p:pic>
          <p:nvPicPr>
            <p:cNvPr id="29763" name="Picture 511"/>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4" name="Picture 51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0" name="Group 513"/>
          <p:cNvGrpSpPr>
            <a:grpSpLocks/>
          </p:cNvGrpSpPr>
          <p:nvPr/>
        </p:nvGrpSpPr>
        <p:grpSpPr bwMode="auto">
          <a:xfrm>
            <a:off x="3692525" y="4160838"/>
            <a:ext cx="379413" cy="379412"/>
            <a:chOff x="3461" y="3471"/>
            <a:chExt cx="239" cy="239"/>
          </a:xfrm>
        </p:grpSpPr>
        <p:pic>
          <p:nvPicPr>
            <p:cNvPr id="29761" name="Picture 514"/>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2" name="Picture 51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1" name="Group 516"/>
          <p:cNvGrpSpPr>
            <a:grpSpLocks/>
          </p:cNvGrpSpPr>
          <p:nvPr/>
        </p:nvGrpSpPr>
        <p:grpSpPr bwMode="auto">
          <a:xfrm>
            <a:off x="2998788" y="4141788"/>
            <a:ext cx="379412" cy="379412"/>
            <a:chOff x="3461" y="3471"/>
            <a:chExt cx="239" cy="239"/>
          </a:xfrm>
        </p:grpSpPr>
        <p:pic>
          <p:nvPicPr>
            <p:cNvPr id="29759" name="Picture 517"/>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60" name="Picture 51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2" name="Group 519"/>
          <p:cNvGrpSpPr>
            <a:grpSpLocks/>
          </p:cNvGrpSpPr>
          <p:nvPr/>
        </p:nvGrpSpPr>
        <p:grpSpPr bwMode="auto">
          <a:xfrm>
            <a:off x="2474913" y="3810000"/>
            <a:ext cx="379412" cy="379413"/>
            <a:chOff x="3461" y="3471"/>
            <a:chExt cx="239" cy="239"/>
          </a:xfrm>
        </p:grpSpPr>
        <p:pic>
          <p:nvPicPr>
            <p:cNvPr id="29757" name="Picture 520"/>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8" name="Picture 52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3" name="Group 522"/>
          <p:cNvGrpSpPr>
            <a:grpSpLocks/>
          </p:cNvGrpSpPr>
          <p:nvPr/>
        </p:nvGrpSpPr>
        <p:grpSpPr bwMode="auto">
          <a:xfrm>
            <a:off x="2038350" y="3389313"/>
            <a:ext cx="346075" cy="336550"/>
            <a:chOff x="3461" y="3471"/>
            <a:chExt cx="239" cy="239"/>
          </a:xfrm>
        </p:grpSpPr>
        <p:pic>
          <p:nvPicPr>
            <p:cNvPr id="29755" name="Picture 523"/>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6" name="Picture 52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4" name="Group 525"/>
          <p:cNvGrpSpPr>
            <a:grpSpLocks/>
          </p:cNvGrpSpPr>
          <p:nvPr/>
        </p:nvGrpSpPr>
        <p:grpSpPr bwMode="auto">
          <a:xfrm>
            <a:off x="3101975" y="1228725"/>
            <a:ext cx="379413" cy="379413"/>
            <a:chOff x="3461" y="3471"/>
            <a:chExt cx="239" cy="239"/>
          </a:xfrm>
        </p:grpSpPr>
        <p:pic>
          <p:nvPicPr>
            <p:cNvPr id="29753" name="Picture 526"/>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4" name="Picture 52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grpSp>
        <p:nvGrpSpPr>
          <p:cNvPr id="52245" name="Group 528"/>
          <p:cNvGrpSpPr>
            <a:grpSpLocks/>
          </p:cNvGrpSpPr>
          <p:nvPr/>
        </p:nvGrpSpPr>
        <p:grpSpPr bwMode="auto">
          <a:xfrm>
            <a:off x="7604125" y="3424238"/>
            <a:ext cx="379413" cy="379412"/>
            <a:chOff x="3461" y="3471"/>
            <a:chExt cx="239" cy="239"/>
          </a:xfrm>
        </p:grpSpPr>
        <p:pic>
          <p:nvPicPr>
            <p:cNvPr id="29751" name="Picture 529"/>
            <p:cNvPicPr>
              <a:picLocks noChangeAspect="1" noChangeArrowheads="1"/>
            </p:cNvPicPr>
            <p:nvPr/>
          </p:nvPicPr>
          <p:blipFill>
            <a:blip r:embed="rId4">
              <a:lum bright="-72000"/>
              <a:extLst>
                <a:ext uri="{28A0092B-C50C-407E-A947-70E740481C1C}">
                  <a14:useLocalDpi xmlns:a14="http://schemas.microsoft.com/office/drawing/2010/main"/>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29752" name="Picture 53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150" name="Text Box 17"/>
          <p:cNvSpPr txBox="1">
            <a:spLocks noChangeArrowheads="1"/>
          </p:cNvSpPr>
          <p:nvPr/>
        </p:nvSpPr>
        <p:spPr bwMode="auto">
          <a:xfrm>
            <a:off x="6909313" y="6283732"/>
            <a:ext cx="199605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6</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52245"/>
                                        </p:tgtEl>
                                        <p:attrNameLst>
                                          <p:attrName>style.visibility</p:attrName>
                                        </p:attrNameLst>
                                      </p:cBhvr>
                                      <p:to>
                                        <p:strVal val="visible"/>
                                      </p:to>
                                    </p:set>
                                    <p:anim calcmode="lin" valueType="num">
                                      <p:cBhvr>
                                        <p:cTn id="28" dur="500" fill="hold"/>
                                        <p:tgtEl>
                                          <p:spTgt spid="52245"/>
                                        </p:tgtEl>
                                        <p:attrNameLst>
                                          <p:attrName>ppt_w</p:attrName>
                                        </p:attrNameLst>
                                      </p:cBhvr>
                                      <p:tavLst>
                                        <p:tav tm="0">
                                          <p:val>
                                            <p:strVal val="(6*min(max(#ppt_w*#ppt_h,.3),1)-7.4)/-.7*#ppt_w"/>
                                          </p:val>
                                        </p:tav>
                                        <p:tav tm="100000">
                                          <p:val>
                                            <p:strVal val="#ppt_w"/>
                                          </p:val>
                                        </p:tav>
                                      </p:tavLst>
                                    </p:anim>
                                    <p:anim calcmode="lin" valueType="num">
                                      <p:cBhvr>
                                        <p:cTn id="29" dur="500" fill="hold"/>
                                        <p:tgtEl>
                                          <p:spTgt spid="52245"/>
                                        </p:tgtEl>
                                        <p:attrNameLst>
                                          <p:attrName>ppt_h</p:attrName>
                                        </p:attrNameLst>
                                      </p:cBhvr>
                                      <p:tavLst>
                                        <p:tav tm="0">
                                          <p:val>
                                            <p:strVal val="(6*min(max(#ppt_w*#ppt_h,.3),1)-7.4)/-.7*#ppt_h"/>
                                          </p:val>
                                        </p:tav>
                                        <p:tav tm="100000">
                                          <p:val>
                                            <p:strVal val="#ppt_h"/>
                                          </p:val>
                                        </p:tav>
                                      </p:tavLst>
                                    </p:anim>
                                    <p:anim calcmode="lin" valueType="num">
                                      <p:cBhvr>
                                        <p:cTn id="30" dur="500" fill="hold"/>
                                        <p:tgtEl>
                                          <p:spTgt spid="52245"/>
                                        </p:tgtEl>
                                        <p:attrNameLst>
                                          <p:attrName>ppt_x</p:attrName>
                                        </p:attrNameLst>
                                      </p:cBhvr>
                                      <p:tavLst>
                                        <p:tav tm="0">
                                          <p:val>
                                            <p:fltVal val="0.5"/>
                                          </p:val>
                                        </p:tav>
                                        <p:tav tm="100000">
                                          <p:val>
                                            <p:strVal val="#ppt_x"/>
                                          </p:val>
                                        </p:tav>
                                      </p:tavLst>
                                    </p:anim>
                                    <p:anim calcmode="lin" valueType="num">
                                      <p:cBhvr>
                                        <p:cTn id="31" dur="500" fill="hold"/>
                                        <p:tgtEl>
                                          <p:spTgt spid="52245"/>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52234"/>
                                        </p:tgtEl>
                                        <p:attrNameLst>
                                          <p:attrName>style.visibility</p:attrName>
                                        </p:attrNameLst>
                                      </p:cBhvr>
                                      <p:to>
                                        <p:strVal val="visible"/>
                                      </p:to>
                                    </p:set>
                                    <p:anim calcmode="lin" valueType="num">
                                      <p:cBhvr>
                                        <p:cTn id="42" dur="500" fill="hold"/>
                                        <p:tgtEl>
                                          <p:spTgt spid="52234"/>
                                        </p:tgtEl>
                                        <p:attrNameLst>
                                          <p:attrName>ppt_w</p:attrName>
                                        </p:attrNameLst>
                                      </p:cBhvr>
                                      <p:tavLst>
                                        <p:tav tm="0">
                                          <p:val>
                                            <p:strVal val="(6*min(max(#ppt_w*#ppt_h,.3),1)-7.4)/-.7*#ppt_w"/>
                                          </p:val>
                                        </p:tav>
                                        <p:tav tm="100000">
                                          <p:val>
                                            <p:strVal val="#ppt_w"/>
                                          </p:val>
                                        </p:tav>
                                      </p:tavLst>
                                    </p:anim>
                                    <p:anim calcmode="lin" valueType="num">
                                      <p:cBhvr>
                                        <p:cTn id="43" dur="500" fill="hold"/>
                                        <p:tgtEl>
                                          <p:spTgt spid="52234"/>
                                        </p:tgtEl>
                                        <p:attrNameLst>
                                          <p:attrName>ppt_h</p:attrName>
                                        </p:attrNameLst>
                                      </p:cBhvr>
                                      <p:tavLst>
                                        <p:tav tm="0">
                                          <p:val>
                                            <p:strVal val="(6*min(max(#ppt_w*#ppt_h,.3),1)-7.4)/-.7*#ppt_h"/>
                                          </p:val>
                                        </p:tav>
                                        <p:tav tm="100000">
                                          <p:val>
                                            <p:strVal val="#ppt_h"/>
                                          </p:val>
                                        </p:tav>
                                      </p:tavLst>
                                    </p:anim>
                                    <p:anim calcmode="lin" valueType="num">
                                      <p:cBhvr>
                                        <p:cTn id="44" dur="500" fill="hold"/>
                                        <p:tgtEl>
                                          <p:spTgt spid="52234"/>
                                        </p:tgtEl>
                                        <p:attrNameLst>
                                          <p:attrName>ppt_x</p:attrName>
                                        </p:attrNameLst>
                                      </p:cBhvr>
                                      <p:tavLst>
                                        <p:tav tm="0">
                                          <p:val>
                                            <p:fltVal val="0.5"/>
                                          </p:val>
                                        </p:tav>
                                        <p:tav tm="100000">
                                          <p:val>
                                            <p:strVal val="#ppt_x"/>
                                          </p:val>
                                        </p:tav>
                                      </p:tavLst>
                                    </p:anim>
                                    <p:anim calcmode="lin" valueType="num">
                                      <p:cBhvr>
                                        <p:cTn id="45" dur="500" fill="hold"/>
                                        <p:tgtEl>
                                          <p:spTgt spid="52234"/>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52235"/>
                                        </p:tgtEl>
                                        <p:attrNameLst>
                                          <p:attrName>style.visibility</p:attrName>
                                        </p:attrNameLst>
                                      </p:cBhvr>
                                      <p:to>
                                        <p:strVal val="visible"/>
                                      </p:to>
                                    </p:set>
                                    <p:anim calcmode="lin" valueType="num">
                                      <p:cBhvr>
                                        <p:cTn id="70" dur="500" fill="hold"/>
                                        <p:tgtEl>
                                          <p:spTgt spid="52235"/>
                                        </p:tgtEl>
                                        <p:attrNameLst>
                                          <p:attrName>ppt_w</p:attrName>
                                        </p:attrNameLst>
                                      </p:cBhvr>
                                      <p:tavLst>
                                        <p:tav tm="0">
                                          <p:val>
                                            <p:strVal val="(6*min(max(#ppt_w*#ppt_h,.3),1)-7.4)/-.7*#ppt_w"/>
                                          </p:val>
                                        </p:tav>
                                        <p:tav tm="100000">
                                          <p:val>
                                            <p:strVal val="#ppt_w"/>
                                          </p:val>
                                        </p:tav>
                                      </p:tavLst>
                                    </p:anim>
                                    <p:anim calcmode="lin" valueType="num">
                                      <p:cBhvr>
                                        <p:cTn id="71" dur="500" fill="hold"/>
                                        <p:tgtEl>
                                          <p:spTgt spid="52235"/>
                                        </p:tgtEl>
                                        <p:attrNameLst>
                                          <p:attrName>ppt_h</p:attrName>
                                        </p:attrNameLst>
                                      </p:cBhvr>
                                      <p:tavLst>
                                        <p:tav tm="0">
                                          <p:val>
                                            <p:strVal val="(6*min(max(#ppt_w*#ppt_h,.3),1)-7.4)/-.7*#ppt_h"/>
                                          </p:val>
                                        </p:tav>
                                        <p:tav tm="100000">
                                          <p:val>
                                            <p:strVal val="#ppt_h"/>
                                          </p:val>
                                        </p:tav>
                                      </p:tavLst>
                                    </p:anim>
                                    <p:anim calcmode="lin" valueType="num">
                                      <p:cBhvr>
                                        <p:cTn id="72" dur="500" fill="hold"/>
                                        <p:tgtEl>
                                          <p:spTgt spid="52235"/>
                                        </p:tgtEl>
                                        <p:attrNameLst>
                                          <p:attrName>ppt_x</p:attrName>
                                        </p:attrNameLst>
                                      </p:cBhvr>
                                      <p:tavLst>
                                        <p:tav tm="0">
                                          <p:val>
                                            <p:fltVal val="0.5"/>
                                          </p:val>
                                        </p:tav>
                                        <p:tav tm="100000">
                                          <p:val>
                                            <p:strVal val="#ppt_x"/>
                                          </p:val>
                                        </p:tav>
                                      </p:tavLst>
                                    </p:anim>
                                    <p:anim calcmode="lin" valueType="num">
                                      <p:cBhvr>
                                        <p:cTn id="73" dur="500" fill="hold"/>
                                        <p:tgtEl>
                                          <p:spTgt spid="52235"/>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52225"/>
                                        </p:tgtEl>
                                        <p:attrNameLst>
                                          <p:attrName>style.visibility</p:attrName>
                                        </p:attrNameLst>
                                      </p:cBhvr>
                                      <p:to>
                                        <p:strVal val="visible"/>
                                      </p:to>
                                    </p:set>
                                    <p:anim calcmode="lin" valueType="num">
                                      <p:cBhvr>
                                        <p:cTn id="77" dur="500" fill="hold"/>
                                        <p:tgtEl>
                                          <p:spTgt spid="52225"/>
                                        </p:tgtEl>
                                        <p:attrNameLst>
                                          <p:attrName>ppt_w</p:attrName>
                                        </p:attrNameLst>
                                      </p:cBhvr>
                                      <p:tavLst>
                                        <p:tav tm="0">
                                          <p:val>
                                            <p:strVal val="(6*min(max(#ppt_w*#ppt_h,.3),1)-7.4)/-.7*#ppt_w"/>
                                          </p:val>
                                        </p:tav>
                                        <p:tav tm="100000">
                                          <p:val>
                                            <p:strVal val="#ppt_w"/>
                                          </p:val>
                                        </p:tav>
                                      </p:tavLst>
                                    </p:anim>
                                    <p:anim calcmode="lin" valueType="num">
                                      <p:cBhvr>
                                        <p:cTn id="78" dur="500" fill="hold"/>
                                        <p:tgtEl>
                                          <p:spTgt spid="52225"/>
                                        </p:tgtEl>
                                        <p:attrNameLst>
                                          <p:attrName>ppt_h</p:attrName>
                                        </p:attrNameLst>
                                      </p:cBhvr>
                                      <p:tavLst>
                                        <p:tav tm="0">
                                          <p:val>
                                            <p:strVal val="(6*min(max(#ppt_w*#ppt_h,.3),1)-7.4)/-.7*#ppt_h"/>
                                          </p:val>
                                        </p:tav>
                                        <p:tav tm="100000">
                                          <p:val>
                                            <p:strVal val="#ppt_h"/>
                                          </p:val>
                                        </p:tav>
                                      </p:tavLst>
                                    </p:anim>
                                    <p:anim calcmode="lin" valueType="num">
                                      <p:cBhvr>
                                        <p:cTn id="79" dur="500" fill="hold"/>
                                        <p:tgtEl>
                                          <p:spTgt spid="52225"/>
                                        </p:tgtEl>
                                        <p:attrNameLst>
                                          <p:attrName>ppt_x</p:attrName>
                                        </p:attrNameLst>
                                      </p:cBhvr>
                                      <p:tavLst>
                                        <p:tav tm="0">
                                          <p:val>
                                            <p:fltVal val="0.5"/>
                                          </p:val>
                                        </p:tav>
                                        <p:tav tm="100000">
                                          <p:val>
                                            <p:strVal val="#ppt_x"/>
                                          </p:val>
                                        </p:tav>
                                      </p:tavLst>
                                    </p:anim>
                                    <p:anim calcmode="lin" valueType="num">
                                      <p:cBhvr>
                                        <p:cTn id="80" dur="500" fill="hold"/>
                                        <p:tgtEl>
                                          <p:spTgt spid="52225"/>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52236"/>
                                        </p:tgtEl>
                                        <p:attrNameLst>
                                          <p:attrName>style.visibility</p:attrName>
                                        </p:attrNameLst>
                                      </p:cBhvr>
                                      <p:to>
                                        <p:strVal val="visible"/>
                                      </p:to>
                                    </p:set>
                                    <p:anim calcmode="lin" valueType="num">
                                      <p:cBhvr>
                                        <p:cTn id="91" dur="500" fill="hold"/>
                                        <p:tgtEl>
                                          <p:spTgt spid="52236"/>
                                        </p:tgtEl>
                                        <p:attrNameLst>
                                          <p:attrName>ppt_w</p:attrName>
                                        </p:attrNameLst>
                                      </p:cBhvr>
                                      <p:tavLst>
                                        <p:tav tm="0">
                                          <p:val>
                                            <p:strVal val="(6*min(max(#ppt_w*#ppt_h,.3),1)-7.4)/-.7*#ppt_w"/>
                                          </p:val>
                                        </p:tav>
                                        <p:tav tm="100000">
                                          <p:val>
                                            <p:strVal val="#ppt_w"/>
                                          </p:val>
                                        </p:tav>
                                      </p:tavLst>
                                    </p:anim>
                                    <p:anim calcmode="lin" valueType="num">
                                      <p:cBhvr>
                                        <p:cTn id="92" dur="500" fill="hold"/>
                                        <p:tgtEl>
                                          <p:spTgt spid="52236"/>
                                        </p:tgtEl>
                                        <p:attrNameLst>
                                          <p:attrName>ppt_h</p:attrName>
                                        </p:attrNameLst>
                                      </p:cBhvr>
                                      <p:tavLst>
                                        <p:tav tm="0">
                                          <p:val>
                                            <p:strVal val="(6*min(max(#ppt_w*#ppt_h,.3),1)-7.4)/-.7*#ppt_h"/>
                                          </p:val>
                                        </p:tav>
                                        <p:tav tm="100000">
                                          <p:val>
                                            <p:strVal val="#ppt_h"/>
                                          </p:val>
                                        </p:tav>
                                      </p:tavLst>
                                    </p:anim>
                                    <p:anim calcmode="lin" valueType="num">
                                      <p:cBhvr>
                                        <p:cTn id="93" dur="500" fill="hold"/>
                                        <p:tgtEl>
                                          <p:spTgt spid="52236"/>
                                        </p:tgtEl>
                                        <p:attrNameLst>
                                          <p:attrName>ppt_x</p:attrName>
                                        </p:attrNameLst>
                                      </p:cBhvr>
                                      <p:tavLst>
                                        <p:tav tm="0">
                                          <p:val>
                                            <p:fltVal val="0.5"/>
                                          </p:val>
                                        </p:tav>
                                        <p:tav tm="100000">
                                          <p:val>
                                            <p:strVal val="#ppt_x"/>
                                          </p:val>
                                        </p:tav>
                                      </p:tavLst>
                                    </p:anim>
                                    <p:anim calcmode="lin" valueType="num">
                                      <p:cBhvr>
                                        <p:cTn id="94" dur="500" fill="hold"/>
                                        <p:tgtEl>
                                          <p:spTgt spid="52236"/>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52244"/>
                                        </p:tgtEl>
                                        <p:attrNameLst>
                                          <p:attrName>style.visibility</p:attrName>
                                        </p:attrNameLst>
                                      </p:cBhvr>
                                      <p:to>
                                        <p:strVal val="visible"/>
                                      </p:to>
                                    </p:set>
                                    <p:anim calcmode="lin" valueType="num">
                                      <p:cBhvr>
                                        <p:cTn id="105" dur="500" fill="hold"/>
                                        <p:tgtEl>
                                          <p:spTgt spid="52244"/>
                                        </p:tgtEl>
                                        <p:attrNameLst>
                                          <p:attrName>ppt_w</p:attrName>
                                        </p:attrNameLst>
                                      </p:cBhvr>
                                      <p:tavLst>
                                        <p:tav tm="0">
                                          <p:val>
                                            <p:strVal val="(6*min(max(#ppt_w*#ppt_h,.3),1)-7.4)/-.7*#ppt_w"/>
                                          </p:val>
                                        </p:tav>
                                        <p:tav tm="100000">
                                          <p:val>
                                            <p:strVal val="#ppt_w"/>
                                          </p:val>
                                        </p:tav>
                                      </p:tavLst>
                                    </p:anim>
                                    <p:anim calcmode="lin" valueType="num">
                                      <p:cBhvr>
                                        <p:cTn id="106" dur="500" fill="hold"/>
                                        <p:tgtEl>
                                          <p:spTgt spid="52244"/>
                                        </p:tgtEl>
                                        <p:attrNameLst>
                                          <p:attrName>ppt_h</p:attrName>
                                        </p:attrNameLst>
                                      </p:cBhvr>
                                      <p:tavLst>
                                        <p:tav tm="0">
                                          <p:val>
                                            <p:strVal val="(6*min(max(#ppt_w*#ppt_h,.3),1)-7.4)/-.7*#ppt_h"/>
                                          </p:val>
                                        </p:tav>
                                        <p:tav tm="100000">
                                          <p:val>
                                            <p:strVal val="#ppt_h"/>
                                          </p:val>
                                        </p:tav>
                                      </p:tavLst>
                                    </p:anim>
                                    <p:anim calcmode="lin" valueType="num">
                                      <p:cBhvr>
                                        <p:cTn id="107" dur="500" fill="hold"/>
                                        <p:tgtEl>
                                          <p:spTgt spid="52244"/>
                                        </p:tgtEl>
                                        <p:attrNameLst>
                                          <p:attrName>ppt_x</p:attrName>
                                        </p:attrNameLst>
                                      </p:cBhvr>
                                      <p:tavLst>
                                        <p:tav tm="0">
                                          <p:val>
                                            <p:fltVal val="0.5"/>
                                          </p:val>
                                        </p:tav>
                                        <p:tav tm="100000">
                                          <p:val>
                                            <p:strVal val="#ppt_x"/>
                                          </p:val>
                                        </p:tav>
                                      </p:tavLst>
                                    </p:anim>
                                    <p:anim calcmode="lin" valueType="num">
                                      <p:cBhvr>
                                        <p:cTn id="108" dur="500" fill="hold"/>
                                        <p:tgtEl>
                                          <p:spTgt spid="52244"/>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52237"/>
                                        </p:tgtEl>
                                        <p:attrNameLst>
                                          <p:attrName>style.visibility</p:attrName>
                                        </p:attrNameLst>
                                      </p:cBhvr>
                                      <p:to>
                                        <p:strVal val="visible"/>
                                      </p:to>
                                    </p:set>
                                    <p:anim calcmode="lin" valueType="num">
                                      <p:cBhvr>
                                        <p:cTn id="140" dur="500" fill="hold"/>
                                        <p:tgtEl>
                                          <p:spTgt spid="52237"/>
                                        </p:tgtEl>
                                        <p:attrNameLst>
                                          <p:attrName>ppt_w</p:attrName>
                                        </p:attrNameLst>
                                      </p:cBhvr>
                                      <p:tavLst>
                                        <p:tav tm="0">
                                          <p:val>
                                            <p:strVal val="(6*min(max(#ppt_w*#ppt_h,.3),1)-7.4)/-.7*#ppt_w"/>
                                          </p:val>
                                        </p:tav>
                                        <p:tav tm="100000">
                                          <p:val>
                                            <p:strVal val="#ppt_w"/>
                                          </p:val>
                                        </p:tav>
                                      </p:tavLst>
                                    </p:anim>
                                    <p:anim calcmode="lin" valueType="num">
                                      <p:cBhvr>
                                        <p:cTn id="141" dur="500" fill="hold"/>
                                        <p:tgtEl>
                                          <p:spTgt spid="52237"/>
                                        </p:tgtEl>
                                        <p:attrNameLst>
                                          <p:attrName>ppt_h</p:attrName>
                                        </p:attrNameLst>
                                      </p:cBhvr>
                                      <p:tavLst>
                                        <p:tav tm="0">
                                          <p:val>
                                            <p:strVal val="(6*min(max(#ppt_w*#ppt_h,.3),1)-7.4)/-.7*#ppt_h"/>
                                          </p:val>
                                        </p:tav>
                                        <p:tav tm="100000">
                                          <p:val>
                                            <p:strVal val="#ppt_h"/>
                                          </p:val>
                                        </p:tav>
                                      </p:tavLst>
                                    </p:anim>
                                    <p:anim calcmode="lin" valueType="num">
                                      <p:cBhvr>
                                        <p:cTn id="142" dur="500" fill="hold"/>
                                        <p:tgtEl>
                                          <p:spTgt spid="52237"/>
                                        </p:tgtEl>
                                        <p:attrNameLst>
                                          <p:attrName>ppt_x</p:attrName>
                                        </p:attrNameLst>
                                      </p:cBhvr>
                                      <p:tavLst>
                                        <p:tav tm="0">
                                          <p:val>
                                            <p:fltVal val="0.5"/>
                                          </p:val>
                                        </p:tav>
                                        <p:tav tm="100000">
                                          <p:val>
                                            <p:strVal val="#ppt_x"/>
                                          </p:val>
                                        </p:tav>
                                      </p:tavLst>
                                    </p:anim>
                                    <p:anim calcmode="lin" valueType="num">
                                      <p:cBhvr>
                                        <p:cTn id="143" dur="500" fill="hold"/>
                                        <p:tgtEl>
                                          <p:spTgt spid="52237"/>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52238"/>
                                        </p:tgtEl>
                                        <p:attrNameLst>
                                          <p:attrName>style.visibility</p:attrName>
                                        </p:attrNameLst>
                                      </p:cBhvr>
                                      <p:to>
                                        <p:strVal val="visible"/>
                                      </p:to>
                                    </p:set>
                                    <p:anim calcmode="lin" valueType="num">
                                      <p:cBhvr>
                                        <p:cTn id="161" dur="500" fill="hold"/>
                                        <p:tgtEl>
                                          <p:spTgt spid="52238"/>
                                        </p:tgtEl>
                                        <p:attrNameLst>
                                          <p:attrName>ppt_w</p:attrName>
                                        </p:attrNameLst>
                                      </p:cBhvr>
                                      <p:tavLst>
                                        <p:tav tm="0">
                                          <p:val>
                                            <p:strVal val="(6*min(max(#ppt_w*#ppt_h,.3),1)-7.4)/-.7*#ppt_w"/>
                                          </p:val>
                                        </p:tav>
                                        <p:tav tm="100000">
                                          <p:val>
                                            <p:strVal val="#ppt_w"/>
                                          </p:val>
                                        </p:tav>
                                      </p:tavLst>
                                    </p:anim>
                                    <p:anim calcmode="lin" valueType="num">
                                      <p:cBhvr>
                                        <p:cTn id="162" dur="500" fill="hold"/>
                                        <p:tgtEl>
                                          <p:spTgt spid="52238"/>
                                        </p:tgtEl>
                                        <p:attrNameLst>
                                          <p:attrName>ppt_h</p:attrName>
                                        </p:attrNameLst>
                                      </p:cBhvr>
                                      <p:tavLst>
                                        <p:tav tm="0">
                                          <p:val>
                                            <p:strVal val="(6*min(max(#ppt_w*#ppt_h,.3),1)-7.4)/-.7*#ppt_h"/>
                                          </p:val>
                                        </p:tav>
                                        <p:tav tm="100000">
                                          <p:val>
                                            <p:strVal val="#ppt_h"/>
                                          </p:val>
                                        </p:tav>
                                      </p:tavLst>
                                    </p:anim>
                                    <p:anim calcmode="lin" valueType="num">
                                      <p:cBhvr>
                                        <p:cTn id="163" dur="500" fill="hold"/>
                                        <p:tgtEl>
                                          <p:spTgt spid="52238"/>
                                        </p:tgtEl>
                                        <p:attrNameLst>
                                          <p:attrName>ppt_x</p:attrName>
                                        </p:attrNameLst>
                                      </p:cBhvr>
                                      <p:tavLst>
                                        <p:tav tm="0">
                                          <p:val>
                                            <p:fltVal val="0.5"/>
                                          </p:val>
                                        </p:tav>
                                        <p:tav tm="100000">
                                          <p:val>
                                            <p:strVal val="#ppt_x"/>
                                          </p:val>
                                        </p:tav>
                                      </p:tavLst>
                                    </p:anim>
                                    <p:anim calcmode="lin" valueType="num">
                                      <p:cBhvr>
                                        <p:cTn id="164" dur="500" fill="hold"/>
                                        <p:tgtEl>
                                          <p:spTgt spid="52238"/>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52239"/>
                                        </p:tgtEl>
                                        <p:attrNameLst>
                                          <p:attrName>style.visibility</p:attrName>
                                        </p:attrNameLst>
                                      </p:cBhvr>
                                      <p:to>
                                        <p:strVal val="visible"/>
                                      </p:to>
                                    </p:set>
                                    <p:anim calcmode="lin" valueType="num">
                                      <p:cBhvr>
                                        <p:cTn id="182" dur="500" fill="hold"/>
                                        <p:tgtEl>
                                          <p:spTgt spid="52239"/>
                                        </p:tgtEl>
                                        <p:attrNameLst>
                                          <p:attrName>ppt_w</p:attrName>
                                        </p:attrNameLst>
                                      </p:cBhvr>
                                      <p:tavLst>
                                        <p:tav tm="0">
                                          <p:val>
                                            <p:strVal val="(6*min(max(#ppt_w*#ppt_h,.3),1)-7.4)/-.7*#ppt_w"/>
                                          </p:val>
                                        </p:tav>
                                        <p:tav tm="100000">
                                          <p:val>
                                            <p:strVal val="#ppt_w"/>
                                          </p:val>
                                        </p:tav>
                                      </p:tavLst>
                                    </p:anim>
                                    <p:anim calcmode="lin" valueType="num">
                                      <p:cBhvr>
                                        <p:cTn id="183" dur="500" fill="hold"/>
                                        <p:tgtEl>
                                          <p:spTgt spid="52239"/>
                                        </p:tgtEl>
                                        <p:attrNameLst>
                                          <p:attrName>ppt_h</p:attrName>
                                        </p:attrNameLst>
                                      </p:cBhvr>
                                      <p:tavLst>
                                        <p:tav tm="0">
                                          <p:val>
                                            <p:strVal val="(6*min(max(#ppt_w*#ppt_h,.3),1)-7.4)/-.7*#ppt_h"/>
                                          </p:val>
                                        </p:tav>
                                        <p:tav tm="100000">
                                          <p:val>
                                            <p:strVal val="#ppt_h"/>
                                          </p:val>
                                        </p:tav>
                                      </p:tavLst>
                                    </p:anim>
                                    <p:anim calcmode="lin" valueType="num">
                                      <p:cBhvr>
                                        <p:cTn id="184" dur="500" fill="hold"/>
                                        <p:tgtEl>
                                          <p:spTgt spid="52239"/>
                                        </p:tgtEl>
                                        <p:attrNameLst>
                                          <p:attrName>ppt_x</p:attrName>
                                        </p:attrNameLst>
                                      </p:cBhvr>
                                      <p:tavLst>
                                        <p:tav tm="0">
                                          <p:val>
                                            <p:fltVal val="0.5"/>
                                          </p:val>
                                        </p:tav>
                                        <p:tav tm="100000">
                                          <p:val>
                                            <p:strVal val="#ppt_x"/>
                                          </p:val>
                                        </p:tav>
                                      </p:tavLst>
                                    </p:anim>
                                    <p:anim calcmode="lin" valueType="num">
                                      <p:cBhvr>
                                        <p:cTn id="185" dur="500" fill="hold"/>
                                        <p:tgtEl>
                                          <p:spTgt spid="52239"/>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52240"/>
                                        </p:tgtEl>
                                        <p:attrNameLst>
                                          <p:attrName>style.visibility</p:attrName>
                                        </p:attrNameLst>
                                      </p:cBhvr>
                                      <p:to>
                                        <p:strVal val="visible"/>
                                      </p:to>
                                    </p:set>
                                    <p:anim calcmode="lin" valueType="num">
                                      <p:cBhvr>
                                        <p:cTn id="189" dur="500" fill="hold"/>
                                        <p:tgtEl>
                                          <p:spTgt spid="52240"/>
                                        </p:tgtEl>
                                        <p:attrNameLst>
                                          <p:attrName>ppt_w</p:attrName>
                                        </p:attrNameLst>
                                      </p:cBhvr>
                                      <p:tavLst>
                                        <p:tav tm="0">
                                          <p:val>
                                            <p:strVal val="(6*min(max(#ppt_w*#ppt_h,.3),1)-7.4)/-.7*#ppt_w"/>
                                          </p:val>
                                        </p:tav>
                                        <p:tav tm="100000">
                                          <p:val>
                                            <p:strVal val="#ppt_w"/>
                                          </p:val>
                                        </p:tav>
                                      </p:tavLst>
                                    </p:anim>
                                    <p:anim calcmode="lin" valueType="num">
                                      <p:cBhvr>
                                        <p:cTn id="190" dur="500" fill="hold"/>
                                        <p:tgtEl>
                                          <p:spTgt spid="52240"/>
                                        </p:tgtEl>
                                        <p:attrNameLst>
                                          <p:attrName>ppt_h</p:attrName>
                                        </p:attrNameLst>
                                      </p:cBhvr>
                                      <p:tavLst>
                                        <p:tav tm="0">
                                          <p:val>
                                            <p:strVal val="(6*min(max(#ppt_w*#ppt_h,.3),1)-7.4)/-.7*#ppt_h"/>
                                          </p:val>
                                        </p:tav>
                                        <p:tav tm="100000">
                                          <p:val>
                                            <p:strVal val="#ppt_h"/>
                                          </p:val>
                                        </p:tav>
                                      </p:tavLst>
                                    </p:anim>
                                    <p:anim calcmode="lin" valueType="num">
                                      <p:cBhvr>
                                        <p:cTn id="191" dur="500" fill="hold"/>
                                        <p:tgtEl>
                                          <p:spTgt spid="52240"/>
                                        </p:tgtEl>
                                        <p:attrNameLst>
                                          <p:attrName>ppt_x</p:attrName>
                                        </p:attrNameLst>
                                      </p:cBhvr>
                                      <p:tavLst>
                                        <p:tav tm="0">
                                          <p:val>
                                            <p:fltVal val="0.5"/>
                                          </p:val>
                                        </p:tav>
                                        <p:tav tm="100000">
                                          <p:val>
                                            <p:strVal val="#ppt_x"/>
                                          </p:val>
                                        </p:tav>
                                      </p:tavLst>
                                    </p:anim>
                                    <p:anim calcmode="lin" valueType="num">
                                      <p:cBhvr>
                                        <p:cTn id="192" dur="500" fill="hold"/>
                                        <p:tgtEl>
                                          <p:spTgt spid="52240"/>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52232"/>
                                        </p:tgtEl>
                                        <p:attrNameLst>
                                          <p:attrName>style.visibility</p:attrName>
                                        </p:attrNameLst>
                                      </p:cBhvr>
                                      <p:to>
                                        <p:strVal val="visible"/>
                                      </p:to>
                                    </p:set>
                                    <p:anim calcmode="lin" valueType="num">
                                      <p:cBhvr>
                                        <p:cTn id="203" dur="500" fill="hold"/>
                                        <p:tgtEl>
                                          <p:spTgt spid="52232"/>
                                        </p:tgtEl>
                                        <p:attrNameLst>
                                          <p:attrName>ppt_w</p:attrName>
                                        </p:attrNameLst>
                                      </p:cBhvr>
                                      <p:tavLst>
                                        <p:tav tm="0">
                                          <p:val>
                                            <p:strVal val="(6*min(max(#ppt_w*#ppt_h,.3),1)-7.4)/-.7*#ppt_w"/>
                                          </p:val>
                                        </p:tav>
                                        <p:tav tm="100000">
                                          <p:val>
                                            <p:strVal val="#ppt_w"/>
                                          </p:val>
                                        </p:tav>
                                      </p:tavLst>
                                    </p:anim>
                                    <p:anim calcmode="lin" valueType="num">
                                      <p:cBhvr>
                                        <p:cTn id="204" dur="500" fill="hold"/>
                                        <p:tgtEl>
                                          <p:spTgt spid="52232"/>
                                        </p:tgtEl>
                                        <p:attrNameLst>
                                          <p:attrName>ppt_h</p:attrName>
                                        </p:attrNameLst>
                                      </p:cBhvr>
                                      <p:tavLst>
                                        <p:tav tm="0">
                                          <p:val>
                                            <p:strVal val="(6*min(max(#ppt_w*#ppt_h,.3),1)-7.4)/-.7*#ppt_h"/>
                                          </p:val>
                                        </p:tav>
                                        <p:tav tm="100000">
                                          <p:val>
                                            <p:strVal val="#ppt_h"/>
                                          </p:val>
                                        </p:tav>
                                      </p:tavLst>
                                    </p:anim>
                                    <p:anim calcmode="lin" valueType="num">
                                      <p:cBhvr>
                                        <p:cTn id="205" dur="500" fill="hold"/>
                                        <p:tgtEl>
                                          <p:spTgt spid="52232"/>
                                        </p:tgtEl>
                                        <p:attrNameLst>
                                          <p:attrName>ppt_x</p:attrName>
                                        </p:attrNameLst>
                                      </p:cBhvr>
                                      <p:tavLst>
                                        <p:tav tm="0">
                                          <p:val>
                                            <p:fltVal val="0.5"/>
                                          </p:val>
                                        </p:tav>
                                        <p:tav tm="100000">
                                          <p:val>
                                            <p:strVal val="#ppt_x"/>
                                          </p:val>
                                        </p:tav>
                                      </p:tavLst>
                                    </p:anim>
                                    <p:anim calcmode="lin" valueType="num">
                                      <p:cBhvr>
                                        <p:cTn id="206" dur="500" fill="hold"/>
                                        <p:tgtEl>
                                          <p:spTgt spid="52232"/>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52241"/>
                                        </p:tgtEl>
                                        <p:attrNameLst>
                                          <p:attrName>style.visibility</p:attrName>
                                        </p:attrNameLst>
                                      </p:cBhvr>
                                      <p:to>
                                        <p:strVal val="visible"/>
                                      </p:to>
                                    </p:set>
                                    <p:anim calcmode="lin" valueType="num">
                                      <p:cBhvr>
                                        <p:cTn id="210" dur="500" fill="hold"/>
                                        <p:tgtEl>
                                          <p:spTgt spid="52241"/>
                                        </p:tgtEl>
                                        <p:attrNameLst>
                                          <p:attrName>ppt_w</p:attrName>
                                        </p:attrNameLst>
                                      </p:cBhvr>
                                      <p:tavLst>
                                        <p:tav tm="0">
                                          <p:val>
                                            <p:strVal val="(6*min(max(#ppt_w*#ppt_h,.3),1)-7.4)/-.7*#ppt_w"/>
                                          </p:val>
                                        </p:tav>
                                        <p:tav tm="100000">
                                          <p:val>
                                            <p:strVal val="#ppt_w"/>
                                          </p:val>
                                        </p:tav>
                                      </p:tavLst>
                                    </p:anim>
                                    <p:anim calcmode="lin" valueType="num">
                                      <p:cBhvr>
                                        <p:cTn id="211" dur="500" fill="hold"/>
                                        <p:tgtEl>
                                          <p:spTgt spid="52241"/>
                                        </p:tgtEl>
                                        <p:attrNameLst>
                                          <p:attrName>ppt_h</p:attrName>
                                        </p:attrNameLst>
                                      </p:cBhvr>
                                      <p:tavLst>
                                        <p:tav tm="0">
                                          <p:val>
                                            <p:strVal val="(6*min(max(#ppt_w*#ppt_h,.3),1)-7.4)/-.7*#ppt_h"/>
                                          </p:val>
                                        </p:tav>
                                        <p:tav tm="100000">
                                          <p:val>
                                            <p:strVal val="#ppt_h"/>
                                          </p:val>
                                        </p:tav>
                                      </p:tavLst>
                                    </p:anim>
                                    <p:anim calcmode="lin" valueType="num">
                                      <p:cBhvr>
                                        <p:cTn id="212" dur="500" fill="hold"/>
                                        <p:tgtEl>
                                          <p:spTgt spid="52241"/>
                                        </p:tgtEl>
                                        <p:attrNameLst>
                                          <p:attrName>ppt_x</p:attrName>
                                        </p:attrNameLst>
                                      </p:cBhvr>
                                      <p:tavLst>
                                        <p:tav tm="0">
                                          <p:val>
                                            <p:fltVal val="0.5"/>
                                          </p:val>
                                        </p:tav>
                                        <p:tav tm="100000">
                                          <p:val>
                                            <p:strVal val="#ppt_x"/>
                                          </p:val>
                                        </p:tav>
                                      </p:tavLst>
                                    </p:anim>
                                    <p:anim calcmode="lin" valueType="num">
                                      <p:cBhvr>
                                        <p:cTn id="213" dur="500" fill="hold"/>
                                        <p:tgtEl>
                                          <p:spTgt spid="52241"/>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52233"/>
                                        </p:tgtEl>
                                        <p:attrNameLst>
                                          <p:attrName>style.visibility</p:attrName>
                                        </p:attrNameLst>
                                      </p:cBhvr>
                                      <p:to>
                                        <p:strVal val="visible"/>
                                      </p:to>
                                    </p:set>
                                    <p:anim calcmode="lin" valueType="num">
                                      <p:cBhvr>
                                        <p:cTn id="231" dur="500" fill="hold"/>
                                        <p:tgtEl>
                                          <p:spTgt spid="52233"/>
                                        </p:tgtEl>
                                        <p:attrNameLst>
                                          <p:attrName>ppt_w</p:attrName>
                                        </p:attrNameLst>
                                      </p:cBhvr>
                                      <p:tavLst>
                                        <p:tav tm="0">
                                          <p:val>
                                            <p:strVal val="(6*min(max(#ppt_w*#ppt_h,.3),1)-7.4)/-.7*#ppt_w"/>
                                          </p:val>
                                        </p:tav>
                                        <p:tav tm="100000">
                                          <p:val>
                                            <p:strVal val="#ppt_w"/>
                                          </p:val>
                                        </p:tav>
                                      </p:tavLst>
                                    </p:anim>
                                    <p:anim calcmode="lin" valueType="num">
                                      <p:cBhvr>
                                        <p:cTn id="232" dur="500" fill="hold"/>
                                        <p:tgtEl>
                                          <p:spTgt spid="52233"/>
                                        </p:tgtEl>
                                        <p:attrNameLst>
                                          <p:attrName>ppt_h</p:attrName>
                                        </p:attrNameLst>
                                      </p:cBhvr>
                                      <p:tavLst>
                                        <p:tav tm="0">
                                          <p:val>
                                            <p:strVal val="(6*min(max(#ppt_w*#ppt_h,.3),1)-7.4)/-.7*#ppt_h"/>
                                          </p:val>
                                        </p:tav>
                                        <p:tav tm="100000">
                                          <p:val>
                                            <p:strVal val="#ppt_h"/>
                                          </p:val>
                                        </p:tav>
                                      </p:tavLst>
                                    </p:anim>
                                    <p:anim calcmode="lin" valueType="num">
                                      <p:cBhvr>
                                        <p:cTn id="233" dur="500" fill="hold"/>
                                        <p:tgtEl>
                                          <p:spTgt spid="52233"/>
                                        </p:tgtEl>
                                        <p:attrNameLst>
                                          <p:attrName>ppt_x</p:attrName>
                                        </p:attrNameLst>
                                      </p:cBhvr>
                                      <p:tavLst>
                                        <p:tav tm="0">
                                          <p:val>
                                            <p:fltVal val="0.5"/>
                                          </p:val>
                                        </p:tav>
                                        <p:tav tm="100000">
                                          <p:val>
                                            <p:strVal val="#ppt_x"/>
                                          </p:val>
                                        </p:tav>
                                      </p:tavLst>
                                    </p:anim>
                                    <p:anim calcmode="lin" valueType="num">
                                      <p:cBhvr>
                                        <p:cTn id="234" dur="500" fill="hold"/>
                                        <p:tgtEl>
                                          <p:spTgt spid="52233"/>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52224"/>
                                        </p:tgtEl>
                                        <p:attrNameLst>
                                          <p:attrName>style.visibility</p:attrName>
                                        </p:attrNameLst>
                                      </p:cBhvr>
                                      <p:to>
                                        <p:strVal val="visible"/>
                                      </p:to>
                                    </p:set>
                                    <p:anim calcmode="lin" valueType="num">
                                      <p:cBhvr>
                                        <p:cTn id="259" dur="500" fill="hold"/>
                                        <p:tgtEl>
                                          <p:spTgt spid="52224"/>
                                        </p:tgtEl>
                                        <p:attrNameLst>
                                          <p:attrName>ppt_w</p:attrName>
                                        </p:attrNameLst>
                                      </p:cBhvr>
                                      <p:tavLst>
                                        <p:tav tm="0">
                                          <p:val>
                                            <p:strVal val="(6*min(max(#ppt_w*#ppt_h,.3),1)-7.4)/-.7*#ppt_w"/>
                                          </p:val>
                                        </p:tav>
                                        <p:tav tm="100000">
                                          <p:val>
                                            <p:strVal val="#ppt_w"/>
                                          </p:val>
                                        </p:tav>
                                      </p:tavLst>
                                    </p:anim>
                                    <p:anim calcmode="lin" valueType="num">
                                      <p:cBhvr>
                                        <p:cTn id="260" dur="500" fill="hold"/>
                                        <p:tgtEl>
                                          <p:spTgt spid="52224"/>
                                        </p:tgtEl>
                                        <p:attrNameLst>
                                          <p:attrName>ppt_h</p:attrName>
                                        </p:attrNameLst>
                                      </p:cBhvr>
                                      <p:tavLst>
                                        <p:tav tm="0">
                                          <p:val>
                                            <p:strVal val="(6*min(max(#ppt_w*#ppt_h,.3),1)-7.4)/-.7*#ppt_h"/>
                                          </p:val>
                                        </p:tav>
                                        <p:tav tm="100000">
                                          <p:val>
                                            <p:strVal val="#ppt_h"/>
                                          </p:val>
                                        </p:tav>
                                      </p:tavLst>
                                    </p:anim>
                                    <p:anim calcmode="lin" valueType="num">
                                      <p:cBhvr>
                                        <p:cTn id="261" dur="500" fill="hold"/>
                                        <p:tgtEl>
                                          <p:spTgt spid="52224"/>
                                        </p:tgtEl>
                                        <p:attrNameLst>
                                          <p:attrName>ppt_x</p:attrName>
                                        </p:attrNameLst>
                                      </p:cBhvr>
                                      <p:tavLst>
                                        <p:tav tm="0">
                                          <p:val>
                                            <p:fltVal val="0.5"/>
                                          </p:val>
                                        </p:tav>
                                        <p:tav tm="100000">
                                          <p:val>
                                            <p:strVal val="#ppt_x"/>
                                          </p:val>
                                        </p:tav>
                                      </p:tavLst>
                                    </p:anim>
                                    <p:anim calcmode="lin" valueType="num">
                                      <p:cBhvr>
                                        <p:cTn id="262" dur="500" fill="hold"/>
                                        <p:tgtEl>
                                          <p:spTgt spid="52224"/>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52242"/>
                                        </p:tgtEl>
                                        <p:attrNameLst>
                                          <p:attrName>style.visibility</p:attrName>
                                        </p:attrNameLst>
                                      </p:cBhvr>
                                      <p:to>
                                        <p:strVal val="visible"/>
                                      </p:to>
                                    </p:set>
                                    <p:anim calcmode="lin" valueType="num">
                                      <p:cBhvr>
                                        <p:cTn id="266" dur="500" fill="hold"/>
                                        <p:tgtEl>
                                          <p:spTgt spid="52242"/>
                                        </p:tgtEl>
                                        <p:attrNameLst>
                                          <p:attrName>ppt_w</p:attrName>
                                        </p:attrNameLst>
                                      </p:cBhvr>
                                      <p:tavLst>
                                        <p:tav tm="0">
                                          <p:val>
                                            <p:strVal val="(6*min(max(#ppt_w*#ppt_h,.3),1)-7.4)/-.7*#ppt_w"/>
                                          </p:val>
                                        </p:tav>
                                        <p:tav tm="100000">
                                          <p:val>
                                            <p:strVal val="#ppt_w"/>
                                          </p:val>
                                        </p:tav>
                                      </p:tavLst>
                                    </p:anim>
                                    <p:anim calcmode="lin" valueType="num">
                                      <p:cBhvr>
                                        <p:cTn id="267" dur="500" fill="hold"/>
                                        <p:tgtEl>
                                          <p:spTgt spid="52242"/>
                                        </p:tgtEl>
                                        <p:attrNameLst>
                                          <p:attrName>ppt_h</p:attrName>
                                        </p:attrNameLst>
                                      </p:cBhvr>
                                      <p:tavLst>
                                        <p:tav tm="0">
                                          <p:val>
                                            <p:strVal val="(6*min(max(#ppt_w*#ppt_h,.3),1)-7.4)/-.7*#ppt_h"/>
                                          </p:val>
                                        </p:tav>
                                        <p:tav tm="100000">
                                          <p:val>
                                            <p:strVal val="#ppt_h"/>
                                          </p:val>
                                        </p:tav>
                                      </p:tavLst>
                                    </p:anim>
                                    <p:anim calcmode="lin" valueType="num">
                                      <p:cBhvr>
                                        <p:cTn id="268" dur="500" fill="hold"/>
                                        <p:tgtEl>
                                          <p:spTgt spid="52242"/>
                                        </p:tgtEl>
                                        <p:attrNameLst>
                                          <p:attrName>ppt_x</p:attrName>
                                        </p:attrNameLst>
                                      </p:cBhvr>
                                      <p:tavLst>
                                        <p:tav tm="0">
                                          <p:val>
                                            <p:fltVal val="0.5"/>
                                          </p:val>
                                        </p:tav>
                                        <p:tav tm="100000">
                                          <p:val>
                                            <p:strVal val="#ppt_x"/>
                                          </p:val>
                                        </p:tav>
                                      </p:tavLst>
                                    </p:anim>
                                    <p:anim calcmode="lin" valueType="num">
                                      <p:cBhvr>
                                        <p:cTn id="269" dur="500" fill="hold"/>
                                        <p:tgtEl>
                                          <p:spTgt spid="52242"/>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52243"/>
                                        </p:tgtEl>
                                        <p:attrNameLst>
                                          <p:attrName>style.visibility</p:attrName>
                                        </p:attrNameLst>
                                      </p:cBhvr>
                                      <p:to>
                                        <p:strVal val="visible"/>
                                      </p:to>
                                    </p:set>
                                    <p:anim calcmode="lin" valueType="num">
                                      <p:cBhvr>
                                        <p:cTn id="301" dur="500" fill="hold"/>
                                        <p:tgtEl>
                                          <p:spTgt spid="52243"/>
                                        </p:tgtEl>
                                        <p:attrNameLst>
                                          <p:attrName>ppt_w</p:attrName>
                                        </p:attrNameLst>
                                      </p:cBhvr>
                                      <p:tavLst>
                                        <p:tav tm="0">
                                          <p:val>
                                            <p:strVal val="(6*min(max(#ppt_w*#ppt_h,.3),1)-7.4)/-.7*#ppt_w"/>
                                          </p:val>
                                        </p:tav>
                                        <p:tav tm="100000">
                                          <p:val>
                                            <p:strVal val="#ppt_w"/>
                                          </p:val>
                                        </p:tav>
                                      </p:tavLst>
                                    </p:anim>
                                    <p:anim calcmode="lin" valueType="num">
                                      <p:cBhvr>
                                        <p:cTn id="302" dur="500" fill="hold"/>
                                        <p:tgtEl>
                                          <p:spTgt spid="52243"/>
                                        </p:tgtEl>
                                        <p:attrNameLst>
                                          <p:attrName>ppt_h</p:attrName>
                                        </p:attrNameLst>
                                      </p:cBhvr>
                                      <p:tavLst>
                                        <p:tav tm="0">
                                          <p:val>
                                            <p:strVal val="(6*min(max(#ppt_w*#ppt_h,.3),1)-7.4)/-.7*#ppt_h"/>
                                          </p:val>
                                        </p:tav>
                                        <p:tav tm="100000">
                                          <p:val>
                                            <p:strVal val="#ppt_h"/>
                                          </p:val>
                                        </p:tav>
                                      </p:tavLst>
                                    </p:anim>
                                    <p:anim calcmode="lin" valueType="num">
                                      <p:cBhvr>
                                        <p:cTn id="303" dur="500" fill="hold"/>
                                        <p:tgtEl>
                                          <p:spTgt spid="52243"/>
                                        </p:tgtEl>
                                        <p:attrNameLst>
                                          <p:attrName>ppt_x</p:attrName>
                                        </p:attrNameLst>
                                      </p:cBhvr>
                                      <p:tavLst>
                                        <p:tav tm="0">
                                          <p:val>
                                            <p:fltVal val="0.5"/>
                                          </p:val>
                                        </p:tav>
                                        <p:tav tm="100000">
                                          <p:val>
                                            <p:strVal val="#ppt_x"/>
                                          </p:val>
                                        </p:tav>
                                      </p:tavLst>
                                    </p:anim>
                                    <p:anim calcmode="lin" valueType="num">
                                      <p:cBhvr>
                                        <p:cTn id="304" dur="500" fill="hold"/>
                                        <p:tgtEl>
                                          <p:spTgt spid="52243"/>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52226"/>
                                        </p:tgtEl>
                                        <p:attrNameLst>
                                          <p:attrName>style.visibility</p:attrName>
                                        </p:attrNameLst>
                                      </p:cBhvr>
                                      <p:to>
                                        <p:strVal val="visible"/>
                                      </p:to>
                                    </p:set>
                                    <p:anim calcmode="lin" valueType="num">
                                      <p:cBhvr>
                                        <p:cTn id="308" dur="500" fill="hold"/>
                                        <p:tgtEl>
                                          <p:spTgt spid="52226"/>
                                        </p:tgtEl>
                                        <p:attrNameLst>
                                          <p:attrName>ppt_w</p:attrName>
                                        </p:attrNameLst>
                                      </p:cBhvr>
                                      <p:tavLst>
                                        <p:tav tm="0">
                                          <p:val>
                                            <p:strVal val="(6*min(max(#ppt_w*#ppt_h,.3),1)-7.4)/-.7*#ppt_w"/>
                                          </p:val>
                                        </p:tav>
                                        <p:tav tm="100000">
                                          <p:val>
                                            <p:strVal val="#ppt_w"/>
                                          </p:val>
                                        </p:tav>
                                      </p:tavLst>
                                    </p:anim>
                                    <p:anim calcmode="lin" valueType="num">
                                      <p:cBhvr>
                                        <p:cTn id="309" dur="500" fill="hold"/>
                                        <p:tgtEl>
                                          <p:spTgt spid="52226"/>
                                        </p:tgtEl>
                                        <p:attrNameLst>
                                          <p:attrName>ppt_h</p:attrName>
                                        </p:attrNameLst>
                                      </p:cBhvr>
                                      <p:tavLst>
                                        <p:tav tm="0">
                                          <p:val>
                                            <p:strVal val="(6*min(max(#ppt_w*#ppt_h,.3),1)-7.4)/-.7*#ppt_h"/>
                                          </p:val>
                                        </p:tav>
                                        <p:tav tm="100000">
                                          <p:val>
                                            <p:strVal val="#ppt_h"/>
                                          </p:val>
                                        </p:tav>
                                      </p:tavLst>
                                    </p:anim>
                                    <p:anim calcmode="lin" valueType="num">
                                      <p:cBhvr>
                                        <p:cTn id="310" dur="500" fill="hold"/>
                                        <p:tgtEl>
                                          <p:spTgt spid="52226"/>
                                        </p:tgtEl>
                                        <p:attrNameLst>
                                          <p:attrName>ppt_x</p:attrName>
                                        </p:attrNameLst>
                                      </p:cBhvr>
                                      <p:tavLst>
                                        <p:tav tm="0">
                                          <p:val>
                                            <p:fltVal val="0.5"/>
                                          </p:val>
                                        </p:tav>
                                        <p:tav tm="100000">
                                          <p:val>
                                            <p:strVal val="#ppt_x"/>
                                          </p:val>
                                        </p:tav>
                                      </p:tavLst>
                                    </p:anim>
                                    <p:anim calcmode="lin" valueType="num">
                                      <p:cBhvr>
                                        <p:cTn id="311" dur="500" fill="hold"/>
                                        <p:tgtEl>
                                          <p:spTgt spid="52226"/>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746"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1747"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1748"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33670" name="Text Box 198"/>
          <p:cNvSpPr txBox="1">
            <a:spLocks noChangeArrowheads="1"/>
          </p:cNvSpPr>
          <p:nvPr/>
        </p:nvSpPr>
        <p:spPr bwMode="auto">
          <a:xfrm>
            <a:off x="0" y="2614613"/>
            <a:ext cx="9143999" cy="762000"/>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rtl="1">
              <a:spcBef>
                <a:spcPct val="50000"/>
              </a:spcBef>
              <a:defRPr/>
            </a:pPr>
            <a:r>
              <a:rPr lang="ar-LB" sz="4400" b="1" dirty="0">
                <a:solidFill>
                  <a:srgbClr val="FFFF00"/>
                </a:solidFill>
                <a:latin typeface="Arial" panose="020B0604020202020204" pitchFamily="34" charset="0"/>
                <a:ea typeface="+mn-ea"/>
                <a:cs typeface="Arial" panose="020B0604020202020204" pitchFamily="34" charset="0"/>
              </a:rPr>
              <a:t>تقارب </a:t>
            </a:r>
            <a:r>
              <a:rPr lang="ar-JO" sz="4400" b="1" dirty="0">
                <a:solidFill>
                  <a:srgbClr val="FFFF00"/>
                </a:solidFill>
                <a:latin typeface="Arial" panose="020B0604020202020204" pitchFamily="34" charset="0"/>
                <a:ea typeface="+mn-ea"/>
                <a:cs typeface="Arial" panose="020B0604020202020204" pitchFamily="34" charset="0"/>
              </a:rPr>
              <a:t>معا</a:t>
            </a:r>
            <a:r>
              <a:rPr lang="ar-LB" sz="4400" b="1" dirty="0">
                <a:solidFill>
                  <a:srgbClr val="FFFF00"/>
                </a:solidFill>
                <a:latin typeface="Arial" panose="020B0604020202020204" pitchFamily="34" charset="0"/>
                <a:ea typeface="+mn-ea"/>
                <a:cs typeface="Arial" panose="020B0604020202020204" pitchFamily="34" charset="0"/>
              </a:rPr>
              <a:t>ني</a:t>
            </a:r>
            <a:r>
              <a:rPr lang="ar-JO" sz="4400" b="1" dirty="0">
                <a:solidFill>
                  <a:srgbClr val="FFFF00"/>
                </a:solidFill>
                <a:latin typeface="Arial" panose="020B0604020202020204" pitchFamily="34" charset="0"/>
                <a:ea typeface="+mn-ea"/>
                <a:cs typeface="Arial" panose="020B0604020202020204" pitchFamily="34" charset="0"/>
              </a:rPr>
              <a:t>ها</a:t>
            </a:r>
            <a:endParaRPr lang="en-US" sz="4400" b="1" dirty="0">
              <a:solidFill>
                <a:srgbClr val="FFFF00"/>
              </a:solidFill>
              <a:latin typeface="Arial" panose="020B0604020202020204" pitchFamily="34" charset="0"/>
              <a:ea typeface="+mn-ea"/>
              <a:cs typeface="Arial" panose="020B0604020202020204" pitchFamily="34" charset="0"/>
            </a:endParaRPr>
          </a:p>
        </p:txBody>
      </p:sp>
      <p:sp>
        <p:nvSpPr>
          <p:cNvPr id="233671" name="Text Box 199"/>
          <p:cNvSpPr txBox="1">
            <a:spLocks noChangeArrowheads="1"/>
          </p:cNvSpPr>
          <p:nvPr/>
        </p:nvSpPr>
        <p:spPr bwMode="auto">
          <a:xfrm>
            <a:off x="0" y="4161264"/>
            <a:ext cx="9144000" cy="83099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defPPr>
              <a:defRPr lang="en-US"/>
            </a:defPPr>
            <a:lvl1pPr rtl="1">
              <a:spcBef>
                <a:spcPct val="50000"/>
              </a:spcBef>
              <a:defRPr sz="4400" b="1">
                <a:solidFill>
                  <a:srgbClr val="FFFF00"/>
                </a:solidFill>
                <a:latin typeface="Arial" panose="020B0604020202020204" pitchFamily="34" charset="0"/>
                <a:ea typeface="+mn-ea"/>
                <a:cs typeface="Arial" panose="020B0604020202020204" pitchFamily="34" charset="0"/>
              </a:defRPr>
            </a:lvl1pPr>
          </a:lstStyle>
          <a:p>
            <a:r>
              <a:rPr lang="ar-LB" dirty="0"/>
              <a:t>توجيهات</a:t>
            </a:r>
            <a:r>
              <a:rPr lang="ar-JO" dirty="0"/>
              <a:t> أعمق</a:t>
            </a:r>
            <a:r>
              <a:rPr lang="ar-LB" dirty="0"/>
              <a:t> من ا</a:t>
            </a:r>
            <a:r>
              <a:rPr lang="ar-JO" dirty="0"/>
              <a:t>لروح القدس</a:t>
            </a:r>
            <a:endParaRPr lang="en-US" dirty="0"/>
          </a:p>
        </p:txBody>
      </p:sp>
      <p:sp>
        <p:nvSpPr>
          <p:cNvPr id="233672" name="Text Box 200"/>
          <p:cNvSpPr txBox="1">
            <a:spLocks noChangeArrowheads="1"/>
          </p:cNvSpPr>
          <p:nvPr/>
        </p:nvSpPr>
        <p:spPr bwMode="auto">
          <a:xfrm>
            <a:off x="0" y="1385888"/>
            <a:ext cx="9143999" cy="823912"/>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square" anchor="ctr">
            <a:spAutoFit/>
          </a:bodyPr>
          <a:lstStyle/>
          <a:p>
            <a:pPr rtl="1">
              <a:spcBef>
                <a:spcPct val="50000"/>
              </a:spcBef>
              <a:defRPr/>
            </a:pPr>
            <a:r>
              <a:rPr lang="ar-JO" sz="4800" b="1" dirty="0">
                <a:solidFill>
                  <a:srgbClr val="FFFF00"/>
                </a:solidFill>
                <a:latin typeface="Arial" panose="020B0604020202020204" pitchFamily="34" charset="0"/>
                <a:ea typeface="+mn-ea"/>
                <a:cs typeface="Arial" panose="020B0604020202020204" pitchFamily="34" charset="0"/>
              </a:rPr>
              <a:t>عمق الكلمة المقدسة</a:t>
            </a:r>
            <a:endParaRPr lang="en-US" sz="4800" b="1" dirty="0">
              <a:solidFill>
                <a:srgbClr val="FFFF00"/>
              </a:solidFill>
              <a:latin typeface="Arial" panose="020B0604020202020204" pitchFamily="34" charset="0"/>
              <a:ea typeface="+mn-ea"/>
              <a:cs typeface="Arial" panose="020B0604020202020204" pitchFamily="34" charset="0"/>
            </a:endParaRPr>
          </a:p>
        </p:txBody>
      </p:sp>
      <p:sp>
        <p:nvSpPr>
          <p:cNvPr id="31752"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1753"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1754" name="Text Box 214"/>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14</a:t>
            </a:r>
          </a:p>
        </p:txBody>
      </p:sp>
      <p:sp>
        <p:nvSpPr>
          <p:cNvPr id="31755"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2</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3672"/>
                                        </p:tgtEl>
                                        <p:attrNameLst>
                                          <p:attrName>style.visibility</p:attrName>
                                        </p:attrNameLst>
                                      </p:cBhvr>
                                      <p:to>
                                        <p:strVal val="visible"/>
                                      </p:to>
                                    </p:set>
                                    <p:animEffect transition="in" filter="fade">
                                      <p:cBhvr>
                                        <p:cTn id="7" dur="1000"/>
                                        <p:tgtEl>
                                          <p:spTgt spid="2336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3670"/>
                                        </p:tgtEl>
                                        <p:attrNameLst>
                                          <p:attrName>style.visibility</p:attrName>
                                        </p:attrNameLst>
                                      </p:cBhvr>
                                      <p:to>
                                        <p:strVal val="visible"/>
                                      </p:to>
                                    </p:set>
                                    <p:animEffect transition="in" filter="fade">
                                      <p:cBhvr>
                                        <p:cTn id="12" dur="1000"/>
                                        <p:tgtEl>
                                          <p:spTgt spid="2336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3671"/>
                                        </p:tgtEl>
                                        <p:attrNameLst>
                                          <p:attrName>style.visibility</p:attrName>
                                        </p:attrNameLst>
                                      </p:cBhvr>
                                      <p:to>
                                        <p:strVal val="visible"/>
                                      </p:to>
                                    </p:set>
                                    <p:animEffect transition="in" filter="fade">
                                      <p:cBhvr>
                                        <p:cTn id="17" dur="1000"/>
                                        <p:tgtEl>
                                          <p:spTgt spid="2336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0" grpId="0" autoUpdateAnimBg="0"/>
      <p:bldP spid="233671" grpId="0" autoUpdateAnimBg="0"/>
      <p:bldP spid="23367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0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3794"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55833" name="Text Box 185"/>
          <p:cNvSpPr txBox="1">
            <a:spLocks noChangeArrowheads="1"/>
          </p:cNvSpPr>
          <p:nvPr/>
        </p:nvSpPr>
        <p:spPr bwMode="auto">
          <a:xfrm>
            <a:off x="754063" y="1822585"/>
            <a:ext cx="7550150" cy="3274743"/>
          </a:xfrm>
          <a:prstGeom prst="rect">
            <a:avLst/>
          </a:prstGeom>
          <a:noFill/>
          <a:ln w="12700">
            <a:noFill/>
            <a:miter lim="800000"/>
            <a:headEnd/>
            <a:tailEnd/>
          </a:ln>
          <a:effectLst/>
        </p:spPr>
        <p:txBody>
          <a:bodyPr anchor="ctr">
            <a:spAutoFit/>
          </a:bodyPr>
          <a:lstStyle/>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مخطط الله الفدائي</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إبراهيم و إسرائيل القديم</a:t>
            </a:r>
            <a:r>
              <a:rPr lang="ar-LB"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ة</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ظهور الرب يسوع المسيح</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a:p>
            <a:pPr>
              <a:lnSpc>
                <a:spcPct val="80000"/>
              </a:lnSpc>
              <a:spcBef>
                <a:spcPct val="50000"/>
              </a:spcBef>
              <a:defRPr/>
            </a:pPr>
            <a:r>
              <a:rPr lang="ar-JO"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rPr>
              <a:t>ولادة الكنيسة</a:t>
            </a:r>
            <a:endParaRPr lang="en-US" sz="4400" b="1" dirty="0">
              <a:solidFill>
                <a:srgbClr val="FFFF00"/>
              </a:solidFill>
              <a:effectLst>
                <a:outerShdw dist="101600" dir="2700000" algn="tl" rotWithShape="0">
                  <a:srgbClr val="000000"/>
                </a:outerShdw>
              </a:effectLst>
              <a:latin typeface="Arial" panose="020B0604020202020204" pitchFamily="34" charset="0"/>
              <a:ea typeface="+mn-ea"/>
              <a:cs typeface="Arial" panose="020B0604020202020204" pitchFamily="34" charset="0"/>
            </a:endParaRPr>
          </a:p>
        </p:txBody>
      </p:sp>
      <p:sp>
        <p:nvSpPr>
          <p:cNvPr id="3379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379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379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3799" name="Text Box 192"/>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15</a:t>
            </a:r>
          </a:p>
        </p:txBody>
      </p:sp>
      <p:sp>
        <p:nvSpPr>
          <p:cNvPr id="3380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3380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155843" name="Text Box 195"/>
          <p:cNvSpPr txBox="1">
            <a:spLocks noChangeArrowheads="1"/>
          </p:cNvSpPr>
          <p:nvPr/>
        </p:nvSpPr>
        <p:spPr bwMode="auto">
          <a:xfrm>
            <a:off x="1790304" y="700088"/>
            <a:ext cx="2220912"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FAF18"/>
                </a:solidFill>
                <a:latin typeface="Arial" panose="020B0604020202020204" pitchFamily="34" charset="0"/>
                <a:cs typeface="Arial" panose="020B0604020202020204" pitchFamily="34" charset="0"/>
              </a:rPr>
              <a:t>?</a:t>
            </a:r>
            <a:endParaRPr lang="en-US" sz="18900" b="1" dirty="0">
              <a:solidFill>
                <a:srgbClr val="CC1417"/>
              </a:solidFill>
              <a:latin typeface="Arial" panose="020B0604020202020204" pitchFamily="34" charset="0"/>
              <a:cs typeface="Arial" panose="020B0604020202020204" pitchFamily="34" charset="0"/>
            </a:endParaRPr>
          </a:p>
        </p:txBody>
      </p:sp>
      <p:sp>
        <p:nvSpPr>
          <p:cNvPr id="155844" name="Text Box 196"/>
          <p:cNvSpPr txBox="1">
            <a:spLocks noChangeArrowheads="1"/>
          </p:cNvSpPr>
          <p:nvPr/>
        </p:nvSpPr>
        <p:spPr bwMode="auto">
          <a:xfrm>
            <a:off x="4583640" y="1211668"/>
            <a:ext cx="2438400"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CC1417"/>
                </a:solidFill>
                <a:latin typeface="Arial" panose="020B0604020202020204" pitchFamily="34" charset="0"/>
                <a:ea typeface="+mn-ea"/>
                <a:cs typeface="Arial" panose="020B0604020202020204" pitchFamily="34" charset="0"/>
              </a:rPr>
              <a:t>?</a:t>
            </a:r>
          </a:p>
        </p:txBody>
      </p:sp>
      <p:sp>
        <p:nvSpPr>
          <p:cNvPr id="155845" name="Text Box 197"/>
          <p:cNvSpPr txBox="1">
            <a:spLocks noChangeArrowheads="1"/>
          </p:cNvSpPr>
          <p:nvPr/>
        </p:nvSpPr>
        <p:spPr bwMode="auto">
          <a:xfrm>
            <a:off x="3415542" y="2303686"/>
            <a:ext cx="2693988"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6C18B0"/>
                </a:solidFill>
                <a:latin typeface="Arial" panose="020B0604020202020204" pitchFamily="34" charset="0"/>
                <a:cs typeface="Arial" panose="020B0604020202020204" pitchFamily="34" charset="0"/>
              </a:rPr>
              <a:t>?</a:t>
            </a:r>
            <a:endParaRPr lang="en-US" sz="18900" b="1" dirty="0">
              <a:solidFill>
                <a:srgbClr val="CC1417"/>
              </a:solidFill>
              <a:latin typeface="Arial" panose="020B0604020202020204" pitchFamily="34" charset="0"/>
              <a:cs typeface="Arial" panose="020B0604020202020204" pitchFamily="34" charset="0"/>
            </a:endParaRPr>
          </a:p>
        </p:txBody>
      </p:sp>
      <p:sp>
        <p:nvSpPr>
          <p:cNvPr id="155846" name="Text Box 198"/>
          <p:cNvSpPr txBox="1">
            <a:spLocks noChangeArrowheads="1"/>
          </p:cNvSpPr>
          <p:nvPr/>
        </p:nvSpPr>
        <p:spPr bwMode="auto">
          <a:xfrm>
            <a:off x="3412416" y="215116"/>
            <a:ext cx="1935163"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chemeClr val="tx1"/>
                </a:solidFill>
                <a:latin typeface="Arial" panose="020B0604020202020204" pitchFamily="34" charset="0"/>
                <a:ea typeface="+mn-ea"/>
                <a:cs typeface="Arial" panose="020B0604020202020204" pitchFamily="34" charset="0"/>
              </a:rPr>
              <a:t>?</a:t>
            </a:r>
          </a:p>
        </p:txBody>
      </p:sp>
      <p:sp>
        <p:nvSpPr>
          <p:cNvPr id="155847" name="Text Box 199"/>
          <p:cNvSpPr txBox="1">
            <a:spLocks noChangeArrowheads="1"/>
          </p:cNvSpPr>
          <p:nvPr/>
        </p:nvSpPr>
        <p:spPr bwMode="auto">
          <a:xfrm>
            <a:off x="2466578" y="3005766"/>
            <a:ext cx="2065338"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187534"/>
                </a:solidFill>
                <a:latin typeface="Arial" panose="020B0604020202020204" pitchFamily="34" charset="0"/>
                <a:ea typeface="+mn-ea"/>
                <a:cs typeface="Arial" panose="020B0604020202020204" pitchFamily="34" charset="0"/>
              </a:rPr>
              <a:t>?</a:t>
            </a:r>
          </a:p>
        </p:txBody>
      </p:sp>
      <p:sp>
        <p:nvSpPr>
          <p:cNvPr id="155848" name="Text Box 200"/>
          <p:cNvSpPr txBox="1">
            <a:spLocks noChangeArrowheads="1"/>
          </p:cNvSpPr>
          <p:nvPr/>
        </p:nvSpPr>
        <p:spPr bwMode="auto">
          <a:xfrm>
            <a:off x="755254" y="3412679"/>
            <a:ext cx="2413000"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CC1417"/>
                </a:solidFill>
                <a:latin typeface="Arial" panose="020B0604020202020204" pitchFamily="34" charset="0"/>
                <a:ea typeface="+mn-ea"/>
                <a:cs typeface="Arial" panose="020B0604020202020204" pitchFamily="34" charset="0"/>
              </a:rPr>
              <a:t>?</a:t>
            </a:r>
          </a:p>
        </p:txBody>
      </p:sp>
      <p:sp>
        <p:nvSpPr>
          <p:cNvPr id="155849" name="Text Box 201"/>
          <p:cNvSpPr txBox="1">
            <a:spLocks noChangeArrowheads="1"/>
          </p:cNvSpPr>
          <p:nvPr/>
        </p:nvSpPr>
        <p:spPr bwMode="auto">
          <a:xfrm>
            <a:off x="5565775" y="544715"/>
            <a:ext cx="2193925"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chemeClr val="accent1"/>
                </a:solidFill>
                <a:latin typeface="Arial" panose="020B0604020202020204" pitchFamily="34" charset="0"/>
                <a:ea typeface="+mn-ea"/>
                <a:cs typeface="Arial" panose="020B0604020202020204" pitchFamily="34" charset="0"/>
              </a:rPr>
              <a:t>?</a:t>
            </a:r>
          </a:p>
        </p:txBody>
      </p:sp>
      <p:sp>
        <p:nvSpPr>
          <p:cNvPr id="155850" name="Text Box 202"/>
          <p:cNvSpPr txBox="1">
            <a:spLocks noChangeArrowheads="1"/>
          </p:cNvSpPr>
          <p:nvPr/>
        </p:nvSpPr>
        <p:spPr bwMode="auto">
          <a:xfrm>
            <a:off x="6924913" y="3005766"/>
            <a:ext cx="1623847"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8900" b="1" dirty="0">
                <a:solidFill>
                  <a:srgbClr val="F06157"/>
                </a:solidFill>
                <a:latin typeface="Arial" panose="020B0604020202020204" pitchFamily="34" charset="0"/>
                <a:cs typeface="Arial" panose="020B0604020202020204" pitchFamily="34" charset="0"/>
              </a:rPr>
              <a:t>?</a:t>
            </a:r>
            <a:endParaRPr lang="en-US" sz="18900" b="1" dirty="0">
              <a:solidFill>
                <a:srgbClr val="CC1417"/>
              </a:solidFill>
              <a:latin typeface="Arial" panose="020B0604020202020204" pitchFamily="34" charset="0"/>
              <a:cs typeface="Arial" panose="020B0604020202020204" pitchFamily="34" charset="0"/>
            </a:endParaRPr>
          </a:p>
        </p:txBody>
      </p:sp>
      <p:sp>
        <p:nvSpPr>
          <p:cNvPr id="155851" name="Text Box 203"/>
          <p:cNvSpPr txBox="1">
            <a:spLocks noChangeArrowheads="1"/>
          </p:cNvSpPr>
          <p:nvPr/>
        </p:nvSpPr>
        <p:spPr bwMode="auto">
          <a:xfrm>
            <a:off x="5121802" y="3319810"/>
            <a:ext cx="1963738" cy="3000821"/>
          </a:xfrm>
          <a:prstGeom prst="rect">
            <a:avLst/>
          </a:prstGeom>
          <a:noFill/>
          <a:ln w="12700">
            <a:noFill/>
            <a:miter lim="800000"/>
            <a:headEnd/>
            <a:tailEnd/>
          </a:ln>
          <a:effectLst>
            <a:outerShdw blurRad="63500" dist="135003" dir="2928844" algn="ctr" rotWithShape="0">
              <a:srgbClr val="040404">
                <a:alpha val="74998"/>
              </a:srgbClr>
            </a:outerShdw>
          </a:effectLst>
        </p:spPr>
        <p:txBody>
          <a:bodyPr wrap="square" anchor="ctr">
            <a:spAutoFit/>
          </a:bodyPr>
          <a:lstStyle/>
          <a:p>
            <a:pPr>
              <a:spcBef>
                <a:spcPct val="50000"/>
              </a:spcBef>
              <a:defRPr/>
            </a:pPr>
            <a:r>
              <a:rPr lang="en-US" sz="18900" b="1" dirty="0">
                <a:solidFill>
                  <a:srgbClr val="1FCC16"/>
                </a:solidFill>
                <a:latin typeface="Arial" panose="020B0604020202020204" pitchFamily="34" charset="0"/>
                <a:ea typeface="+mn-ea"/>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33">
                                            <p:txEl>
                                              <p:pRg st="0" end="0"/>
                                            </p:txEl>
                                          </p:spTgt>
                                        </p:tgtEl>
                                        <p:attrNameLst>
                                          <p:attrName>style.visibility</p:attrName>
                                        </p:attrNameLst>
                                      </p:cBhvr>
                                      <p:to>
                                        <p:strVal val="visible"/>
                                      </p:to>
                                    </p:set>
                                    <p:animEffect transition="in" filter="fade">
                                      <p:cBhvr>
                                        <p:cTn id="7" dur="500"/>
                                        <p:tgtEl>
                                          <p:spTgt spid="1558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5833">
                                            <p:txEl>
                                              <p:pRg st="1" end="1"/>
                                            </p:txEl>
                                          </p:spTgt>
                                        </p:tgtEl>
                                        <p:attrNameLst>
                                          <p:attrName>style.visibility</p:attrName>
                                        </p:attrNameLst>
                                      </p:cBhvr>
                                      <p:to>
                                        <p:strVal val="visible"/>
                                      </p:to>
                                    </p:set>
                                    <p:animEffect transition="in" filter="fade">
                                      <p:cBhvr>
                                        <p:cTn id="12" dur="500"/>
                                        <p:tgtEl>
                                          <p:spTgt spid="1558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5833">
                                            <p:txEl>
                                              <p:pRg st="2" end="2"/>
                                            </p:txEl>
                                          </p:spTgt>
                                        </p:tgtEl>
                                        <p:attrNameLst>
                                          <p:attrName>style.visibility</p:attrName>
                                        </p:attrNameLst>
                                      </p:cBhvr>
                                      <p:to>
                                        <p:strVal val="visible"/>
                                      </p:to>
                                    </p:set>
                                    <p:animEffect transition="in" filter="fade">
                                      <p:cBhvr>
                                        <p:cTn id="17" dur="500"/>
                                        <p:tgtEl>
                                          <p:spTgt spid="15583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5833">
                                            <p:txEl>
                                              <p:pRg st="3" end="3"/>
                                            </p:txEl>
                                          </p:spTgt>
                                        </p:tgtEl>
                                        <p:attrNameLst>
                                          <p:attrName>style.visibility</p:attrName>
                                        </p:attrNameLst>
                                      </p:cBhvr>
                                      <p:to>
                                        <p:strVal val="visible"/>
                                      </p:to>
                                    </p:set>
                                    <p:animEffect transition="in" filter="fade">
                                      <p:cBhvr>
                                        <p:cTn id="22" dur="500"/>
                                        <p:tgtEl>
                                          <p:spTgt spid="1558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5843"/>
                                        </p:tgtEl>
                                        <p:attrNameLst>
                                          <p:attrName>style.visibility</p:attrName>
                                        </p:attrNameLst>
                                      </p:cBhvr>
                                      <p:to>
                                        <p:strVal val="visible"/>
                                      </p:to>
                                    </p:set>
                                    <p:animEffect transition="in" filter="fade">
                                      <p:cBhvr>
                                        <p:cTn id="27" dur="500"/>
                                        <p:tgtEl>
                                          <p:spTgt spid="155843"/>
                                        </p:tgtEl>
                                      </p:cBhvr>
                                    </p:animEffect>
                                  </p:childTnLst>
                                </p:cTn>
                              </p:par>
                            </p:childTnLst>
                          </p:cTn>
                        </p:par>
                        <p:par>
                          <p:cTn id="28" fill="hold" nodeType="afterGroup">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55844"/>
                                        </p:tgtEl>
                                        <p:attrNameLst>
                                          <p:attrName>style.visibility</p:attrName>
                                        </p:attrNameLst>
                                      </p:cBhvr>
                                      <p:to>
                                        <p:strVal val="visible"/>
                                      </p:to>
                                    </p:set>
                                    <p:animEffect transition="in" filter="fade">
                                      <p:cBhvr>
                                        <p:cTn id="31" dur="500"/>
                                        <p:tgtEl>
                                          <p:spTgt spid="155844"/>
                                        </p:tgtEl>
                                      </p:cBhvr>
                                    </p:animEffect>
                                  </p:childTnLst>
                                </p:cTn>
                              </p:par>
                            </p:childTnLst>
                          </p:cTn>
                        </p:par>
                        <p:par>
                          <p:cTn id="32" fill="hold" nodeType="afterGroup">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55845"/>
                                        </p:tgtEl>
                                        <p:attrNameLst>
                                          <p:attrName>style.visibility</p:attrName>
                                        </p:attrNameLst>
                                      </p:cBhvr>
                                      <p:to>
                                        <p:strVal val="visible"/>
                                      </p:to>
                                    </p:set>
                                    <p:animEffect transition="in" filter="fade">
                                      <p:cBhvr>
                                        <p:cTn id="35" dur="500"/>
                                        <p:tgtEl>
                                          <p:spTgt spid="155845"/>
                                        </p:tgtEl>
                                      </p:cBhvr>
                                    </p:animEffect>
                                  </p:childTnLst>
                                </p:cTn>
                              </p:par>
                            </p:childTnLst>
                          </p:cTn>
                        </p:par>
                        <p:par>
                          <p:cTn id="36" fill="hold" nodeType="afterGroup">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55846"/>
                                        </p:tgtEl>
                                        <p:attrNameLst>
                                          <p:attrName>style.visibility</p:attrName>
                                        </p:attrNameLst>
                                      </p:cBhvr>
                                      <p:to>
                                        <p:strVal val="visible"/>
                                      </p:to>
                                    </p:set>
                                    <p:animEffect transition="in" filter="fade">
                                      <p:cBhvr>
                                        <p:cTn id="39" dur="500"/>
                                        <p:tgtEl>
                                          <p:spTgt spid="155846"/>
                                        </p:tgtEl>
                                      </p:cBhvr>
                                    </p:animEffect>
                                  </p:childTnLst>
                                </p:cTn>
                              </p:par>
                            </p:childTnLst>
                          </p:cTn>
                        </p:par>
                        <p:par>
                          <p:cTn id="40" fill="hold" nodeType="afterGroup">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55847"/>
                                        </p:tgtEl>
                                        <p:attrNameLst>
                                          <p:attrName>style.visibility</p:attrName>
                                        </p:attrNameLst>
                                      </p:cBhvr>
                                      <p:to>
                                        <p:strVal val="visible"/>
                                      </p:to>
                                    </p:set>
                                    <p:animEffect transition="in" filter="fade">
                                      <p:cBhvr>
                                        <p:cTn id="43" dur="500"/>
                                        <p:tgtEl>
                                          <p:spTgt spid="155847"/>
                                        </p:tgtEl>
                                      </p:cBhvr>
                                    </p:animEffect>
                                  </p:childTnLst>
                                </p:cTn>
                              </p:par>
                            </p:childTnLst>
                          </p:cTn>
                        </p:par>
                        <p:par>
                          <p:cTn id="44" fill="hold" nodeType="afterGroup">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155848"/>
                                        </p:tgtEl>
                                        <p:attrNameLst>
                                          <p:attrName>style.visibility</p:attrName>
                                        </p:attrNameLst>
                                      </p:cBhvr>
                                      <p:to>
                                        <p:strVal val="visible"/>
                                      </p:to>
                                    </p:set>
                                    <p:animEffect transition="in" filter="fade">
                                      <p:cBhvr>
                                        <p:cTn id="47" dur="500"/>
                                        <p:tgtEl>
                                          <p:spTgt spid="155848"/>
                                        </p:tgtEl>
                                      </p:cBhvr>
                                    </p:animEffect>
                                  </p:childTnLst>
                                </p:cTn>
                              </p:par>
                            </p:childTnLst>
                          </p:cTn>
                        </p:par>
                        <p:par>
                          <p:cTn id="48" fill="hold" nodeType="afterGroup">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155849"/>
                                        </p:tgtEl>
                                        <p:attrNameLst>
                                          <p:attrName>style.visibility</p:attrName>
                                        </p:attrNameLst>
                                      </p:cBhvr>
                                      <p:to>
                                        <p:strVal val="visible"/>
                                      </p:to>
                                    </p:set>
                                    <p:animEffect transition="in" filter="fade">
                                      <p:cBhvr>
                                        <p:cTn id="51" dur="500"/>
                                        <p:tgtEl>
                                          <p:spTgt spid="155849"/>
                                        </p:tgtEl>
                                      </p:cBhvr>
                                    </p:animEffect>
                                  </p:childTnLst>
                                </p:cTn>
                              </p:par>
                            </p:childTnLst>
                          </p:cTn>
                        </p:par>
                        <p:par>
                          <p:cTn id="52" fill="hold" nodeType="afterGroup">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55850"/>
                                        </p:tgtEl>
                                        <p:attrNameLst>
                                          <p:attrName>style.visibility</p:attrName>
                                        </p:attrNameLst>
                                      </p:cBhvr>
                                      <p:to>
                                        <p:strVal val="visible"/>
                                      </p:to>
                                    </p:set>
                                    <p:animEffect transition="in" filter="fade">
                                      <p:cBhvr>
                                        <p:cTn id="55" dur="500"/>
                                        <p:tgtEl>
                                          <p:spTgt spid="155850"/>
                                        </p:tgtEl>
                                      </p:cBhvr>
                                    </p:animEffect>
                                  </p:childTnLst>
                                </p:cTn>
                              </p:par>
                            </p:childTnLst>
                          </p:cTn>
                        </p:par>
                        <p:par>
                          <p:cTn id="56" fill="hold" nodeType="afterGroup">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155851"/>
                                        </p:tgtEl>
                                        <p:attrNameLst>
                                          <p:attrName>style.visibility</p:attrName>
                                        </p:attrNameLst>
                                      </p:cBhvr>
                                      <p:to>
                                        <p:strVal val="visible"/>
                                      </p:to>
                                    </p:set>
                                    <p:animEffect transition="in" filter="fade">
                                      <p:cBhvr>
                                        <p:cTn id="5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33" grpId="0" build="p" autoUpdateAnimBg="0"/>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latin typeface="Arial" panose="020B0604020202020204" pitchFamily="34" charset="0"/>
              <a:cs typeface="Arial" panose="020B0604020202020204" pitchFamily="34" charset="0"/>
            </a:endParaRPr>
          </a:p>
        </p:txBody>
      </p:sp>
      <p:pic>
        <p:nvPicPr>
          <p:cNvPr id="35842" name="Picture 19"/>
          <p:cNvPicPr>
            <a:picLocks noChangeAspect="1" noChangeArrowheads="1"/>
          </p:cNvPicPr>
          <p:nvPr/>
        </p:nvPicPr>
        <p:blipFill>
          <a:blip r:embed="rId3">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5847"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267" name="Text Box 27"/>
          <p:cNvSpPr txBox="1">
            <a:spLocks noChangeArrowheads="1"/>
          </p:cNvSpPr>
          <p:nvPr/>
        </p:nvSpPr>
        <p:spPr bwMode="auto">
          <a:xfrm>
            <a:off x="579438" y="2295734"/>
            <a:ext cx="7432675" cy="2123658"/>
          </a:xfrm>
          <a:prstGeom prst="rect">
            <a:avLst/>
          </a:prstGeom>
          <a:noFill/>
          <a:ln w="12700">
            <a:noFill/>
            <a:miter lim="800000"/>
            <a:headEnd/>
            <a:tailEnd/>
          </a:ln>
          <a:effectLst/>
        </p:spPr>
        <p:txBody>
          <a:bodyPr anchor="ctr">
            <a:spAutoFit/>
          </a:bodyPr>
          <a:lstStyle/>
          <a:p>
            <a:pPr lvl="1">
              <a:spcBef>
                <a:spcPct val="50000"/>
              </a:spcBef>
              <a:defRPr/>
            </a:pPr>
            <a:r>
              <a:rPr lang="ar-JO" sz="6600" b="1" dirty="0">
                <a:solidFill>
                  <a:srgbClr val="FFFF00"/>
                </a:solidFill>
                <a:effectLst>
                  <a:glow rad="190500">
                    <a:schemeClr val="bg2"/>
                  </a:glow>
                </a:effectLst>
                <a:latin typeface="Arial" panose="020B0604020202020204" pitchFamily="34" charset="0"/>
                <a:ea typeface="+mn-ea"/>
                <a:cs typeface="Arial" panose="020B0604020202020204" pitchFamily="34" charset="0"/>
              </a:rPr>
              <a:t>أنظر</a:t>
            </a:r>
            <a:r>
              <a:rPr lang="ar-LB" sz="6600" b="1" dirty="0" err="1">
                <a:solidFill>
                  <a:srgbClr val="FFFF00"/>
                </a:solidFill>
                <a:effectLst>
                  <a:glow rad="190500">
                    <a:schemeClr val="bg2"/>
                  </a:glow>
                </a:effectLst>
                <a:latin typeface="Arial" panose="020B0604020202020204" pitchFamily="34" charset="0"/>
                <a:ea typeface="+mn-ea"/>
                <a:cs typeface="Arial" panose="020B0604020202020204" pitchFamily="34" charset="0"/>
              </a:rPr>
              <a:t>وا</a:t>
            </a:r>
            <a:r>
              <a:rPr lang="ar-JO" sz="6600" b="1" dirty="0">
                <a:solidFill>
                  <a:srgbClr val="FFFF00"/>
                </a:solidFill>
                <a:effectLst>
                  <a:glow rad="190500">
                    <a:schemeClr val="bg2"/>
                  </a:glow>
                </a:effectLst>
                <a:latin typeface="Arial" panose="020B0604020202020204" pitchFamily="34" charset="0"/>
                <a:ea typeface="+mn-ea"/>
                <a:cs typeface="Arial" panose="020B0604020202020204" pitchFamily="34" charset="0"/>
              </a:rPr>
              <a:t> إلى كل هذه الكتب المقدسة</a:t>
            </a:r>
            <a:endParaRPr lang="en-US" sz="6600" b="1" dirty="0">
              <a:solidFill>
                <a:srgbClr val="FFFF00"/>
              </a:solidFill>
              <a:effectLst>
                <a:glow rad="190500">
                  <a:schemeClr val="bg2"/>
                </a:glow>
              </a:effectLst>
              <a:latin typeface="Arial" panose="020B0604020202020204" pitchFamily="34" charset="0"/>
              <a:ea typeface="+mn-ea"/>
              <a:cs typeface="Arial" panose="020B0604020202020204" pitchFamily="34" charset="0"/>
            </a:endParaRPr>
          </a:p>
        </p:txBody>
      </p:sp>
      <p:sp>
        <p:nvSpPr>
          <p:cNvPr id="3584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585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5851"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par>
                          <p:cTn id="20" fill="hold" nodeType="afterGroup">
                            <p:stCondLst>
                              <p:cond delay="4000"/>
                            </p:stCondLst>
                            <p:childTnLst>
                              <p:par>
                                <p:cTn id="21" presetID="10" presetClass="entr" presetSubtype="0" fill="hold" nodeType="afterEffect">
                                  <p:stCondLst>
                                    <p:cond delay="0"/>
                                  </p:stCondLst>
                                  <p:childTnLst>
                                    <p:set>
                                      <p:cBhvr>
                                        <p:cTn id="22" dur="1" fill="hold">
                                          <p:stCondLst>
                                            <p:cond delay="0"/>
                                          </p:stCondLst>
                                        </p:cTn>
                                        <p:tgtEl>
                                          <p:spTgt spid="10267"/>
                                        </p:tgtEl>
                                        <p:attrNameLst>
                                          <p:attrName>style.visibility</p:attrName>
                                        </p:attrNameLst>
                                      </p:cBhvr>
                                      <p:to>
                                        <p:strVal val="visible"/>
                                      </p:to>
                                    </p:set>
                                    <p:animEffect transition="in" filter="fade">
                                      <p:cBhvr>
                                        <p:cTn id="23" dur="1000"/>
                                        <p:tgtEl>
                                          <p:spTgt spid="10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63563" y="1660525"/>
            <a:ext cx="7966288"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آلاف </a:t>
            </a:r>
            <a:r>
              <a:rPr lang="ar-JO" sz="4400" dirty="0">
                <a:solidFill>
                  <a:srgbClr val="00FF00"/>
                </a:solidFill>
                <a:latin typeface="Arial" panose="020B0604020202020204" pitchFamily="34" charset="0"/>
                <a:cs typeface="Arial" panose="020B0604020202020204" pitchFamily="34" charset="0"/>
              </a:rPr>
              <a:t>التفاصيل</a:t>
            </a:r>
            <a:endParaRPr lang="en-US" sz="4400" dirty="0">
              <a:solidFill>
                <a:srgbClr val="00FF00"/>
              </a:solidFill>
              <a:latin typeface="Arial" panose="020B0604020202020204" pitchFamily="34" charset="0"/>
              <a:cs typeface="Arial" panose="020B0604020202020204" pitchFamily="34" charset="0"/>
            </a:endParaRPr>
          </a:p>
        </p:txBody>
      </p:sp>
      <p:sp>
        <p:nvSpPr>
          <p:cNvPr id="11267" name="Rectangle 3"/>
          <p:cNvSpPr>
            <a:spLocks noChangeArrowheads="1"/>
          </p:cNvSpPr>
          <p:nvPr/>
        </p:nvSpPr>
        <p:spPr bwMode="auto">
          <a:xfrm>
            <a:off x="983255" y="2343730"/>
            <a:ext cx="7371051"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مئات </a:t>
            </a:r>
            <a:r>
              <a:rPr lang="ar-JO" sz="4400" dirty="0">
                <a:solidFill>
                  <a:srgbClr val="00FF00"/>
                </a:solidFill>
                <a:latin typeface="Arial" panose="020B0604020202020204" pitchFamily="34" charset="0"/>
                <a:cs typeface="Arial" panose="020B0604020202020204" pitchFamily="34" charset="0"/>
              </a:rPr>
              <a:t>الشخصيات</a:t>
            </a:r>
            <a:endParaRPr lang="en-US" sz="4400" dirty="0">
              <a:solidFill>
                <a:srgbClr val="00FF00"/>
              </a:solidFill>
              <a:latin typeface="Arial" panose="020B0604020202020204" pitchFamily="34" charset="0"/>
              <a:cs typeface="Arial" panose="020B0604020202020204" pitchFamily="34" charset="0"/>
            </a:endParaRPr>
          </a:p>
        </p:txBody>
      </p:sp>
      <p:sp>
        <p:nvSpPr>
          <p:cNvPr id="11268" name="Rectangle 4"/>
          <p:cNvSpPr>
            <a:spLocks noChangeArrowheads="1"/>
          </p:cNvSpPr>
          <p:nvPr/>
        </p:nvSpPr>
        <p:spPr bwMode="auto">
          <a:xfrm>
            <a:off x="1192805" y="3019140"/>
            <a:ext cx="6976636"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750</a:t>
            </a:r>
            <a:r>
              <a:rPr lang="ar-LB" sz="4400" dirty="0">
                <a:solidFill>
                  <a:srgbClr val="FFFF00"/>
                </a:solidFill>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000</a:t>
            </a:r>
            <a:r>
              <a:rPr lang="ar-JO" sz="4400" dirty="0">
                <a:solidFill>
                  <a:srgbClr val="00FF00"/>
                </a:solidFill>
                <a:latin typeface="Arial" panose="020B0604020202020204" pitchFamily="34" charset="0"/>
                <a:cs typeface="Arial" panose="020B0604020202020204" pitchFamily="34" charset="0"/>
              </a:rPr>
              <a:t> كلمة</a:t>
            </a:r>
            <a:endParaRPr lang="en-US" sz="4400" dirty="0">
              <a:solidFill>
                <a:srgbClr val="00FF00"/>
              </a:solidFill>
              <a:latin typeface="Arial" panose="020B0604020202020204" pitchFamily="34" charset="0"/>
              <a:cs typeface="Arial" panose="020B0604020202020204" pitchFamily="34" charset="0"/>
            </a:endParaRPr>
          </a:p>
        </p:txBody>
      </p:sp>
      <p:sp>
        <p:nvSpPr>
          <p:cNvPr id="11269" name="Rectangle 5"/>
          <p:cNvSpPr>
            <a:spLocks noChangeArrowheads="1"/>
          </p:cNvSpPr>
          <p:nvPr/>
        </p:nvSpPr>
        <p:spPr bwMode="auto">
          <a:xfrm>
            <a:off x="1473915" y="3717065"/>
            <a:ext cx="6487686"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857250" indent="-85725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1</a:t>
            </a:r>
            <a:r>
              <a:rPr lang="ar-LB" sz="4400" dirty="0">
                <a:solidFill>
                  <a:srgbClr val="FFFF00"/>
                </a:solidFill>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200</a:t>
            </a:r>
            <a:r>
              <a:rPr lang="ar-JO" sz="4400" dirty="0">
                <a:solidFill>
                  <a:srgbClr val="00FF00"/>
                </a:solidFill>
                <a:latin typeface="Arial" panose="020B0604020202020204" pitchFamily="34" charset="0"/>
                <a:cs typeface="Arial" panose="020B0604020202020204" pitchFamily="34" charset="0"/>
              </a:rPr>
              <a:t> إصحاح</a:t>
            </a:r>
            <a:endParaRPr lang="en-US" sz="4400" dirty="0">
              <a:solidFill>
                <a:srgbClr val="00FF00"/>
              </a:solidFill>
              <a:latin typeface="Arial" panose="020B0604020202020204" pitchFamily="34" charset="0"/>
              <a:cs typeface="Arial" panose="020B0604020202020204" pitchFamily="34" charset="0"/>
            </a:endParaRPr>
          </a:p>
        </p:txBody>
      </p:sp>
      <p:sp>
        <p:nvSpPr>
          <p:cNvPr id="11270" name="Rectangle 6"/>
          <p:cNvSpPr>
            <a:spLocks noChangeArrowheads="1"/>
          </p:cNvSpPr>
          <p:nvPr/>
        </p:nvSpPr>
        <p:spPr bwMode="auto">
          <a:xfrm>
            <a:off x="1805841" y="4458285"/>
            <a:ext cx="5961583"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cs typeface="Arial" panose="020B0604020202020204" pitchFamily="34" charset="0"/>
              </a:rPr>
              <a:t>31</a:t>
            </a:r>
            <a:r>
              <a:rPr lang="ar-LB" sz="4400" dirty="0">
                <a:solidFill>
                  <a:srgbClr val="FFFF00"/>
                </a:solidFill>
                <a:latin typeface="Arial" panose="020B0604020202020204" pitchFamily="34" charset="0"/>
                <a:cs typeface="Arial" panose="020B0604020202020204" pitchFamily="34" charset="0"/>
              </a:rPr>
              <a:t>,</a:t>
            </a:r>
            <a:r>
              <a:rPr lang="ar-JO" sz="4400" dirty="0">
                <a:solidFill>
                  <a:srgbClr val="FFFF00"/>
                </a:solidFill>
                <a:latin typeface="Arial" panose="020B0604020202020204" pitchFamily="34" charset="0"/>
                <a:cs typeface="Arial" panose="020B0604020202020204" pitchFamily="34" charset="0"/>
              </a:rPr>
              <a:t>000</a:t>
            </a:r>
            <a:r>
              <a:rPr lang="ar-JO" sz="4400" dirty="0">
                <a:solidFill>
                  <a:srgbClr val="00FF00"/>
                </a:solidFill>
                <a:latin typeface="Arial" panose="020B0604020202020204" pitchFamily="34" charset="0"/>
                <a:cs typeface="Arial" panose="020B0604020202020204" pitchFamily="34" charset="0"/>
              </a:rPr>
              <a:t> </a:t>
            </a:r>
            <a:r>
              <a:rPr lang="ar-LB" sz="4400" dirty="0">
                <a:solidFill>
                  <a:srgbClr val="00FF00"/>
                </a:solidFill>
                <a:latin typeface="Arial" panose="020B0604020202020204" pitchFamily="34" charset="0"/>
                <a:cs typeface="Arial" panose="020B0604020202020204" pitchFamily="34" charset="0"/>
              </a:rPr>
              <a:t>آية</a:t>
            </a:r>
            <a:endParaRPr lang="en-US" sz="4400" dirty="0">
              <a:solidFill>
                <a:srgbClr val="00FF00"/>
              </a:solidFill>
              <a:latin typeface="Arial" panose="020B0604020202020204" pitchFamily="34" charset="0"/>
              <a:cs typeface="Arial" panose="020B0604020202020204" pitchFamily="34" charset="0"/>
            </a:endParaRPr>
          </a:p>
        </p:txBody>
      </p:sp>
      <p:sp>
        <p:nvSpPr>
          <p:cNvPr id="11271" name="Rectangle 7"/>
          <p:cNvSpPr>
            <a:spLocks noChangeArrowheads="1"/>
          </p:cNvSpPr>
          <p:nvPr/>
        </p:nvSpPr>
        <p:spPr bwMode="auto">
          <a:xfrm>
            <a:off x="152401" y="5151009"/>
            <a:ext cx="7432852" cy="76687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marL="685800" indent="-685800" algn="r" rtl="1">
              <a:buFont typeface="Arial" panose="020B0604020202020204" pitchFamily="34" charset="0"/>
              <a:buChar char="•"/>
              <a:defRPr/>
            </a:pPr>
            <a:r>
              <a:rPr lang="ar-JO" sz="4400" dirty="0">
                <a:solidFill>
                  <a:srgbClr val="FFFF00"/>
                </a:solidFill>
                <a:latin typeface="Arial" panose="020B0604020202020204" pitchFamily="34" charset="0"/>
                <a:ea typeface="+mn-ea"/>
                <a:cs typeface="Arial" panose="020B0604020202020204" pitchFamily="34" charset="0"/>
              </a:rPr>
              <a:t>عدد </a:t>
            </a:r>
            <a:r>
              <a:rPr lang="ar-LB" sz="4400" dirty="0">
                <a:solidFill>
                  <a:srgbClr val="FFFF00"/>
                </a:solidFill>
                <a:latin typeface="Arial" panose="020B0604020202020204" pitchFamily="34" charset="0"/>
                <a:ea typeface="+mn-ea"/>
                <a:cs typeface="Arial" panose="020B0604020202020204" pitchFamily="34" charset="0"/>
              </a:rPr>
              <a:t>لا يحصى </a:t>
            </a:r>
            <a:r>
              <a:rPr lang="ar-JO" sz="4400" dirty="0">
                <a:solidFill>
                  <a:srgbClr val="00FF00"/>
                </a:solidFill>
                <a:latin typeface="Arial" panose="020B0604020202020204" pitchFamily="34" charset="0"/>
                <a:ea typeface="+mn-ea"/>
                <a:cs typeface="Arial" panose="020B0604020202020204" pitchFamily="34" charset="0"/>
              </a:rPr>
              <a:t>من النسخ</a:t>
            </a:r>
            <a:r>
              <a:rPr lang="ar-LB" sz="4400" dirty="0">
                <a:solidFill>
                  <a:srgbClr val="00FF00"/>
                </a:solidFill>
                <a:latin typeface="Arial" panose="020B0604020202020204" pitchFamily="34" charset="0"/>
                <a:ea typeface="+mn-ea"/>
                <a:cs typeface="Arial" panose="020B0604020202020204" pitchFamily="34" charset="0"/>
              </a:rPr>
              <a:t> و</a:t>
            </a:r>
            <a:r>
              <a:rPr lang="ar-JO" sz="4400" dirty="0">
                <a:solidFill>
                  <a:srgbClr val="00FF00"/>
                </a:solidFill>
                <a:latin typeface="Arial" panose="020B0604020202020204" pitchFamily="34" charset="0"/>
                <a:ea typeface="+mn-ea"/>
                <a:cs typeface="Arial" panose="020B0604020202020204" pitchFamily="34" charset="0"/>
              </a:rPr>
              <a:t>الترجمات</a:t>
            </a:r>
            <a:endParaRPr lang="en-US" sz="4400" dirty="0">
              <a:solidFill>
                <a:srgbClr val="99FF99"/>
              </a:solidFill>
              <a:latin typeface="Arial" panose="020B0604020202020204" pitchFamily="34" charset="0"/>
              <a:ea typeface="+mn-ea"/>
              <a:cs typeface="Arial" panose="020B0604020202020204" pitchFamily="34" charset="0"/>
            </a:endParaRPr>
          </a:p>
        </p:txBody>
      </p:sp>
      <p:sp>
        <p:nvSpPr>
          <p:cNvPr id="11272" name="Rectangle 8"/>
          <p:cNvSpPr>
            <a:spLocks noChangeArrowheads="1"/>
          </p:cNvSpPr>
          <p:nvPr/>
        </p:nvSpPr>
        <p:spPr bwMode="auto">
          <a:xfrm>
            <a:off x="0" y="527050"/>
            <a:ext cx="9144000" cy="1003300"/>
          </a:xfrm>
          <a:prstGeom prst="rect">
            <a:avLst/>
          </a:prstGeom>
          <a:noFill/>
          <a:ln w="12700">
            <a:noFill/>
            <a:miter lim="800000"/>
            <a:headEnd/>
            <a:tailEnd/>
          </a:ln>
          <a:effectLst>
            <a:outerShdw blurRad="63500" dist="89803" dir="2700000" algn="ctr" rotWithShape="0">
              <a:schemeClr val="bg2">
                <a:alpha val="74998"/>
              </a:schemeClr>
            </a:outerShdw>
          </a:effectLst>
        </p:spPr>
        <p:txBody>
          <a:bodyPr lIns="90487" tIns="44450" rIns="90487" bIns="44450">
            <a:spAutoFit/>
          </a:bodyPr>
          <a:lstStyle/>
          <a:p>
            <a:pPr>
              <a:defRPr/>
            </a:pPr>
            <a:r>
              <a:rPr lang="ar-JO" sz="3600" dirty="0">
                <a:solidFill>
                  <a:srgbClr val="F6FE0A"/>
                </a:solidFill>
                <a:latin typeface="Arial" panose="020B0604020202020204" pitchFamily="34" charset="0"/>
                <a:cs typeface="Arial" panose="020B0604020202020204" pitchFamily="34" charset="0"/>
              </a:rPr>
              <a:t>وهنا تبدأ المشكلة</a:t>
            </a:r>
            <a:endParaRPr lang="en-US" altLang="ja-JP" sz="3200" dirty="0">
              <a:solidFill>
                <a:srgbClr val="F6FE0A"/>
              </a:solidFill>
              <a:latin typeface="Arial" panose="020B0604020202020204" pitchFamily="34" charset="0"/>
              <a:cs typeface="Arial" panose="020B0604020202020204" pitchFamily="34" charset="0"/>
            </a:endParaRPr>
          </a:p>
          <a:p>
            <a:pPr algn="l">
              <a:defRPr/>
            </a:pPr>
            <a:endParaRPr lang="en-US" sz="2400" b="1" i="1" dirty="0">
              <a:solidFill>
                <a:srgbClr val="7FFF00"/>
              </a:solidFill>
              <a:latin typeface="Arial" panose="020B0604020202020204" pitchFamily="34" charset="0"/>
              <a:cs typeface="Arial" panose="020B0604020202020204" pitchFamily="34" charset="0"/>
            </a:endParaRPr>
          </a:p>
        </p:txBody>
      </p:sp>
      <p:sp>
        <p:nvSpPr>
          <p:cNvPr id="11273" name="Text Box 9"/>
          <p:cNvSpPr txBox="1">
            <a:spLocks noChangeArrowheads="1"/>
          </p:cNvSpPr>
          <p:nvPr/>
        </p:nvSpPr>
        <p:spPr bwMode="auto">
          <a:xfrm>
            <a:off x="3791177" y="1129227"/>
            <a:ext cx="1561646" cy="523220"/>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anchor="ctr">
            <a:spAutoFit/>
          </a:bodyPr>
          <a:lstStyle/>
          <a:p>
            <a:pPr>
              <a:spcBef>
                <a:spcPct val="50000"/>
              </a:spcBef>
              <a:defRPr/>
            </a:pPr>
            <a:r>
              <a:rPr lang="ar-JO" sz="2800" dirty="0">
                <a:solidFill>
                  <a:srgbClr val="99FF99"/>
                </a:solidFill>
                <a:latin typeface="Arial" panose="020B0604020202020204" pitchFamily="34" charset="0"/>
                <a:ea typeface="+mn-ea"/>
                <a:cs typeface="Arial" panose="020B0604020202020204" pitchFamily="34" charset="0"/>
              </a:rPr>
              <a:t>إنه لغز </a:t>
            </a:r>
            <a:r>
              <a:rPr lang="ar-LB" sz="2800" dirty="0">
                <a:solidFill>
                  <a:srgbClr val="99FF99"/>
                </a:solidFill>
                <a:latin typeface="Arial" panose="020B0604020202020204" pitchFamily="34" charset="0"/>
                <a:ea typeface="+mn-ea"/>
                <a:cs typeface="Arial" panose="020B0604020202020204" pitchFamily="34" charset="0"/>
              </a:rPr>
              <a:t>كبير</a:t>
            </a:r>
            <a:endParaRPr lang="en-US" sz="3600" b="1" dirty="0">
              <a:solidFill>
                <a:srgbClr val="99FF99"/>
              </a:solidFill>
              <a:latin typeface="Arial" panose="020B0604020202020204" pitchFamily="34" charset="0"/>
              <a:ea typeface="+mn-ea"/>
              <a:cs typeface="Arial" panose="020B0604020202020204" pitchFamily="34" charset="0"/>
            </a:endParaRPr>
          </a:p>
        </p:txBody>
      </p:sp>
      <p:sp>
        <p:nvSpPr>
          <p:cNvPr id="37897"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7898"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37899"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7900"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17</a:t>
            </a:r>
          </a:p>
        </p:txBody>
      </p:sp>
      <p:sp>
        <p:nvSpPr>
          <p:cNvPr id="37901"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0-#ppt_w/2"/>
                                          </p:val>
                                        </p:tav>
                                        <p:tav tm="100000">
                                          <p:val>
                                            <p:strVal val="#ppt_x"/>
                                          </p:val>
                                        </p:tav>
                                      </p:tavLst>
                                    </p:anim>
                                    <p:anim calcmode="lin" valueType="num">
                                      <p:cBhvr additive="base">
                                        <p:cTn id="8"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11266"/>
                                        </p:tgtEl>
                                        <p:attrNameLst>
                                          <p:attrName>style.visibility</p:attrName>
                                        </p:attrNameLst>
                                      </p:cBhvr>
                                      <p:to>
                                        <p:strVal val="visible"/>
                                      </p:to>
                                    </p:set>
                                    <p:anim calcmode="lin" valueType="num">
                                      <p:cBhvr>
                                        <p:cTn id="13" dur="500" fill="hold"/>
                                        <p:tgtEl>
                                          <p:spTgt spid="11266"/>
                                        </p:tgtEl>
                                        <p:attrNameLst>
                                          <p:attrName>ppt_w</p:attrName>
                                        </p:attrNameLst>
                                      </p:cBhvr>
                                      <p:tavLst>
                                        <p:tav tm="0">
                                          <p:val>
                                            <p:fltVal val="0"/>
                                          </p:val>
                                        </p:tav>
                                        <p:tav tm="100000">
                                          <p:val>
                                            <p:strVal val="#ppt_w"/>
                                          </p:val>
                                        </p:tav>
                                      </p:tavLst>
                                    </p:anim>
                                    <p:anim calcmode="lin" valueType="num">
                                      <p:cBhvr>
                                        <p:cTn id="14" dur="500" fill="hold"/>
                                        <p:tgtEl>
                                          <p:spTgt spid="11266"/>
                                        </p:tgtEl>
                                        <p:attrNameLst>
                                          <p:attrName>ppt_h</p:attrName>
                                        </p:attrNameLst>
                                      </p:cBhvr>
                                      <p:tavLst>
                                        <p:tav tm="0">
                                          <p:val>
                                            <p:fltVal val="0"/>
                                          </p:val>
                                        </p:tav>
                                        <p:tav tm="100000">
                                          <p:val>
                                            <p:strVal val="#ppt_h"/>
                                          </p:val>
                                        </p:tav>
                                      </p:tavLst>
                                    </p:anim>
                                    <p:anim calcmode="lin" valueType="num">
                                      <p:cBhvr>
                                        <p:cTn id="15" dur="500" fill="hold"/>
                                        <p:tgtEl>
                                          <p:spTgt spid="11266"/>
                                        </p:tgtEl>
                                        <p:attrNameLst>
                                          <p:attrName>ppt_x</p:attrName>
                                        </p:attrNameLst>
                                      </p:cBhvr>
                                      <p:tavLst>
                                        <p:tav tm="0">
                                          <p:val>
                                            <p:fltVal val="0.5"/>
                                          </p:val>
                                        </p:tav>
                                        <p:tav tm="100000">
                                          <p:val>
                                            <p:strVal val="#ppt_x"/>
                                          </p:val>
                                        </p:tav>
                                      </p:tavLst>
                                    </p:anim>
                                    <p:anim calcmode="lin" valueType="num">
                                      <p:cBhvr>
                                        <p:cTn id="16" dur="500" fill="hold"/>
                                        <p:tgtEl>
                                          <p:spTgt spid="11266"/>
                                        </p:tgtEl>
                                        <p:attrNameLst>
                                          <p:attrName>ppt_y</p:attrName>
                                        </p:attrNameLst>
                                      </p:cBhvr>
                                      <p:tavLst>
                                        <p:tav tm="0">
                                          <p:val>
                                            <p:fltVal val="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grpId="0" nodeType="clickEffect">
                                  <p:stCondLst>
                                    <p:cond delay="0"/>
                                  </p:stCondLst>
                                  <p:childTnLst>
                                    <p:set>
                                      <p:cBhvr>
                                        <p:cTn id="20" dur="1" fill="hold">
                                          <p:stCondLst>
                                            <p:cond delay="0"/>
                                          </p:stCondLst>
                                        </p:cTn>
                                        <p:tgtEl>
                                          <p:spTgt spid="11267"/>
                                        </p:tgtEl>
                                        <p:attrNameLst>
                                          <p:attrName>style.visibility</p:attrName>
                                        </p:attrNameLst>
                                      </p:cBhvr>
                                      <p:to>
                                        <p:strVal val="visible"/>
                                      </p:to>
                                    </p:set>
                                    <p:anim calcmode="lin" valueType="num">
                                      <p:cBhvr>
                                        <p:cTn id="21" dur="500" fill="hold"/>
                                        <p:tgtEl>
                                          <p:spTgt spid="11267"/>
                                        </p:tgtEl>
                                        <p:attrNameLst>
                                          <p:attrName>ppt_w</p:attrName>
                                        </p:attrNameLst>
                                      </p:cBhvr>
                                      <p:tavLst>
                                        <p:tav tm="0">
                                          <p:val>
                                            <p:fltVal val="0"/>
                                          </p:val>
                                        </p:tav>
                                        <p:tav tm="100000">
                                          <p:val>
                                            <p:strVal val="#ppt_w"/>
                                          </p:val>
                                        </p:tav>
                                      </p:tavLst>
                                    </p:anim>
                                    <p:anim calcmode="lin" valueType="num">
                                      <p:cBhvr>
                                        <p:cTn id="22" dur="500" fill="hold"/>
                                        <p:tgtEl>
                                          <p:spTgt spid="11267"/>
                                        </p:tgtEl>
                                        <p:attrNameLst>
                                          <p:attrName>ppt_h</p:attrName>
                                        </p:attrNameLst>
                                      </p:cBhvr>
                                      <p:tavLst>
                                        <p:tav tm="0">
                                          <p:val>
                                            <p:fltVal val="0"/>
                                          </p:val>
                                        </p:tav>
                                        <p:tav tm="100000">
                                          <p:val>
                                            <p:strVal val="#ppt_h"/>
                                          </p:val>
                                        </p:tav>
                                      </p:tavLst>
                                    </p:anim>
                                    <p:anim calcmode="lin" valueType="num">
                                      <p:cBhvr>
                                        <p:cTn id="23" dur="500" fill="hold"/>
                                        <p:tgtEl>
                                          <p:spTgt spid="11267"/>
                                        </p:tgtEl>
                                        <p:attrNameLst>
                                          <p:attrName>ppt_x</p:attrName>
                                        </p:attrNameLst>
                                      </p:cBhvr>
                                      <p:tavLst>
                                        <p:tav tm="0">
                                          <p:val>
                                            <p:fltVal val="0.5"/>
                                          </p:val>
                                        </p:tav>
                                        <p:tav tm="100000">
                                          <p:val>
                                            <p:strVal val="#ppt_x"/>
                                          </p:val>
                                        </p:tav>
                                      </p:tavLst>
                                    </p:anim>
                                    <p:anim calcmode="lin" valueType="num">
                                      <p:cBhvr>
                                        <p:cTn id="24" dur="500" fill="hold"/>
                                        <p:tgtEl>
                                          <p:spTgt spid="11267"/>
                                        </p:tgtEl>
                                        <p:attrNameLst>
                                          <p:attrName>ppt_y</p:attrName>
                                        </p:attrNameLst>
                                      </p:cBhvr>
                                      <p:tavLst>
                                        <p:tav tm="0">
                                          <p:val>
                                            <p:fltVal val="0.5"/>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528" fill="hold" grpId="0" nodeType="clickEffect">
                                  <p:stCondLst>
                                    <p:cond delay="0"/>
                                  </p:stCondLst>
                                  <p:childTnLst>
                                    <p:set>
                                      <p:cBhvr>
                                        <p:cTn id="28" dur="1" fill="hold">
                                          <p:stCondLst>
                                            <p:cond delay="0"/>
                                          </p:stCondLst>
                                        </p:cTn>
                                        <p:tgtEl>
                                          <p:spTgt spid="11268"/>
                                        </p:tgtEl>
                                        <p:attrNameLst>
                                          <p:attrName>style.visibility</p:attrName>
                                        </p:attrNameLst>
                                      </p:cBhvr>
                                      <p:to>
                                        <p:strVal val="visible"/>
                                      </p:to>
                                    </p:set>
                                    <p:anim calcmode="lin" valueType="num">
                                      <p:cBhvr>
                                        <p:cTn id="29" dur="500" fill="hold"/>
                                        <p:tgtEl>
                                          <p:spTgt spid="11268"/>
                                        </p:tgtEl>
                                        <p:attrNameLst>
                                          <p:attrName>ppt_w</p:attrName>
                                        </p:attrNameLst>
                                      </p:cBhvr>
                                      <p:tavLst>
                                        <p:tav tm="0">
                                          <p:val>
                                            <p:fltVal val="0"/>
                                          </p:val>
                                        </p:tav>
                                        <p:tav tm="100000">
                                          <p:val>
                                            <p:strVal val="#ppt_w"/>
                                          </p:val>
                                        </p:tav>
                                      </p:tavLst>
                                    </p:anim>
                                    <p:anim calcmode="lin" valueType="num">
                                      <p:cBhvr>
                                        <p:cTn id="30" dur="500" fill="hold"/>
                                        <p:tgtEl>
                                          <p:spTgt spid="11268"/>
                                        </p:tgtEl>
                                        <p:attrNameLst>
                                          <p:attrName>ppt_h</p:attrName>
                                        </p:attrNameLst>
                                      </p:cBhvr>
                                      <p:tavLst>
                                        <p:tav tm="0">
                                          <p:val>
                                            <p:fltVal val="0"/>
                                          </p:val>
                                        </p:tav>
                                        <p:tav tm="100000">
                                          <p:val>
                                            <p:strVal val="#ppt_h"/>
                                          </p:val>
                                        </p:tav>
                                      </p:tavLst>
                                    </p:anim>
                                    <p:anim calcmode="lin" valueType="num">
                                      <p:cBhvr>
                                        <p:cTn id="31" dur="500" fill="hold"/>
                                        <p:tgtEl>
                                          <p:spTgt spid="11268"/>
                                        </p:tgtEl>
                                        <p:attrNameLst>
                                          <p:attrName>ppt_x</p:attrName>
                                        </p:attrNameLst>
                                      </p:cBhvr>
                                      <p:tavLst>
                                        <p:tav tm="0">
                                          <p:val>
                                            <p:fltVal val="0.5"/>
                                          </p:val>
                                        </p:tav>
                                        <p:tav tm="100000">
                                          <p:val>
                                            <p:strVal val="#ppt_x"/>
                                          </p:val>
                                        </p:tav>
                                      </p:tavLst>
                                    </p:anim>
                                    <p:anim calcmode="lin" valueType="num">
                                      <p:cBhvr>
                                        <p:cTn id="32" dur="500" fill="hold"/>
                                        <p:tgtEl>
                                          <p:spTgt spid="11268"/>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11269"/>
                                        </p:tgtEl>
                                        <p:attrNameLst>
                                          <p:attrName>style.visibility</p:attrName>
                                        </p:attrNameLst>
                                      </p:cBhvr>
                                      <p:to>
                                        <p:strVal val="visible"/>
                                      </p:to>
                                    </p:set>
                                    <p:anim calcmode="lin" valueType="num">
                                      <p:cBhvr>
                                        <p:cTn id="37" dur="500" fill="hold"/>
                                        <p:tgtEl>
                                          <p:spTgt spid="11269"/>
                                        </p:tgtEl>
                                        <p:attrNameLst>
                                          <p:attrName>ppt_w</p:attrName>
                                        </p:attrNameLst>
                                      </p:cBhvr>
                                      <p:tavLst>
                                        <p:tav tm="0">
                                          <p:val>
                                            <p:fltVal val="0"/>
                                          </p:val>
                                        </p:tav>
                                        <p:tav tm="100000">
                                          <p:val>
                                            <p:strVal val="#ppt_w"/>
                                          </p:val>
                                        </p:tav>
                                      </p:tavLst>
                                    </p:anim>
                                    <p:anim calcmode="lin" valueType="num">
                                      <p:cBhvr>
                                        <p:cTn id="38" dur="500" fill="hold"/>
                                        <p:tgtEl>
                                          <p:spTgt spid="11269"/>
                                        </p:tgtEl>
                                        <p:attrNameLst>
                                          <p:attrName>ppt_h</p:attrName>
                                        </p:attrNameLst>
                                      </p:cBhvr>
                                      <p:tavLst>
                                        <p:tav tm="0">
                                          <p:val>
                                            <p:fltVal val="0"/>
                                          </p:val>
                                        </p:tav>
                                        <p:tav tm="100000">
                                          <p:val>
                                            <p:strVal val="#ppt_h"/>
                                          </p:val>
                                        </p:tav>
                                      </p:tavLst>
                                    </p:anim>
                                    <p:anim calcmode="lin" valueType="num">
                                      <p:cBhvr>
                                        <p:cTn id="39" dur="500" fill="hold"/>
                                        <p:tgtEl>
                                          <p:spTgt spid="11269"/>
                                        </p:tgtEl>
                                        <p:attrNameLst>
                                          <p:attrName>ppt_x</p:attrName>
                                        </p:attrNameLst>
                                      </p:cBhvr>
                                      <p:tavLst>
                                        <p:tav tm="0">
                                          <p:val>
                                            <p:fltVal val="0.5"/>
                                          </p:val>
                                        </p:tav>
                                        <p:tav tm="100000">
                                          <p:val>
                                            <p:strVal val="#ppt_x"/>
                                          </p:val>
                                        </p:tav>
                                      </p:tavLst>
                                    </p:anim>
                                    <p:anim calcmode="lin" valueType="num">
                                      <p:cBhvr>
                                        <p:cTn id="40" dur="500" fill="hold"/>
                                        <p:tgtEl>
                                          <p:spTgt spid="11269"/>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grpId="0" nodeType="clickEffect">
                                  <p:stCondLst>
                                    <p:cond delay="0"/>
                                  </p:stCondLst>
                                  <p:childTnLst>
                                    <p:set>
                                      <p:cBhvr>
                                        <p:cTn id="44" dur="1" fill="hold">
                                          <p:stCondLst>
                                            <p:cond delay="0"/>
                                          </p:stCondLst>
                                        </p:cTn>
                                        <p:tgtEl>
                                          <p:spTgt spid="11270"/>
                                        </p:tgtEl>
                                        <p:attrNameLst>
                                          <p:attrName>style.visibility</p:attrName>
                                        </p:attrNameLst>
                                      </p:cBhvr>
                                      <p:to>
                                        <p:strVal val="visible"/>
                                      </p:to>
                                    </p:set>
                                    <p:anim calcmode="lin" valueType="num">
                                      <p:cBhvr>
                                        <p:cTn id="45" dur="500" fill="hold"/>
                                        <p:tgtEl>
                                          <p:spTgt spid="11270"/>
                                        </p:tgtEl>
                                        <p:attrNameLst>
                                          <p:attrName>ppt_w</p:attrName>
                                        </p:attrNameLst>
                                      </p:cBhvr>
                                      <p:tavLst>
                                        <p:tav tm="0">
                                          <p:val>
                                            <p:fltVal val="0"/>
                                          </p:val>
                                        </p:tav>
                                        <p:tav tm="100000">
                                          <p:val>
                                            <p:strVal val="#ppt_w"/>
                                          </p:val>
                                        </p:tav>
                                      </p:tavLst>
                                    </p:anim>
                                    <p:anim calcmode="lin" valueType="num">
                                      <p:cBhvr>
                                        <p:cTn id="46" dur="500" fill="hold"/>
                                        <p:tgtEl>
                                          <p:spTgt spid="11270"/>
                                        </p:tgtEl>
                                        <p:attrNameLst>
                                          <p:attrName>ppt_h</p:attrName>
                                        </p:attrNameLst>
                                      </p:cBhvr>
                                      <p:tavLst>
                                        <p:tav tm="0">
                                          <p:val>
                                            <p:fltVal val="0"/>
                                          </p:val>
                                        </p:tav>
                                        <p:tav tm="100000">
                                          <p:val>
                                            <p:strVal val="#ppt_h"/>
                                          </p:val>
                                        </p:tav>
                                      </p:tavLst>
                                    </p:anim>
                                    <p:anim calcmode="lin" valueType="num">
                                      <p:cBhvr>
                                        <p:cTn id="47" dur="500" fill="hold"/>
                                        <p:tgtEl>
                                          <p:spTgt spid="11270"/>
                                        </p:tgtEl>
                                        <p:attrNameLst>
                                          <p:attrName>ppt_x</p:attrName>
                                        </p:attrNameLst>
                                      </p:cBhvr>
                                      <p:tavLst>
                                        <p:tav tm="0">
                                          <p:val>
                                            <p:fltVal val="0.5"/>
                                          </p:val>
                                        </p:tav>
                                        <p:tav tm="100000">
                                          <p:val>
                                            <p:strVal val="#ppt_x"/>
                                          </p:val>
                                        </p:tav>
                                      </p:tavLst>
                                    </p:anim>
                                    <p:anim calcmode="lin" valueType="num">
                                      <p:cBhvr>
                                        <p:cTn id="48" dur="500" fill="hold"/>
                                        <p:tgtEl>
                                          <p:spTgt spid="11270"/>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grpId="0" nodeType="clickEffect">
                                  <p:stCondLst>
                                    <p:cond delay="0"/>
                                  </p:stCondLst>
                                  <p:childTnLst>
                                    <p:set>
                                      <p:cBhvr>
                                        <p:cTn id="52" dur="1" fill="hold">
                                          <p:stCondLst>
                                            <p:cond delay="0"/>
                                          </p:stCondLst>
                                        </p:cTn>
                                        <p:tgtEl>
                                          <p:spTgt spid="11271"/>
                                        </p:tgtEl>
                                        <p:attrNameLst>
                                          <p:attrName>style.visibility</p:attrName>
                                        </p:attrNameLst>
                                      </p:cBhvr>
                                      <p:to>
                                        <p:strVal val="visible"/>
                                      </p:to>
                                    </p:set>
                                    <p:anim calcmode="lin" valueType="num">
                                      <p:cBhvr>
                                        <p:cTn id="53" dur="500" fill="hold"/>
                                        <p:tgtEl>
                                          <p:spTgt spid="11271"/>
                                        </p:tgtEl>
                                        <p:attrNameLst>
                                          <p:attrName>ppt_w</p:attrName>
                                        </p:attrNameLst>
                                      </p:cBhvr>
                                      <p:tavLst>
                                        <p:tav tm="0">
                                          <p:val>
                                            <p:fltVal val="0"/>
                                          </p:val>
                                        </p:tav>
                                        <p:tav tm="100000">
                                          <p:val>
                                            <p:strVal val="#ppt_w"/>
                                          </p:val>
                                        </p:tav>
                                      </p:tavLst>
                                    </p:anim>
                                    <p:anim calcmode="lin" valueType="num">
                                      <p:cBhvr>
                                        <p:cTn id="54" dur="500" fill="hold"/>
                                        <p:tgtEl>
                                          <p:spTgt spid="11271"/>
                                        </p:tgtEl>
                                        <p:attrNameLst>
                                          <p:attrName>ppt_h</p:attrName>
                                        </p:attrNameLst>
                                      </p:cBhvr>
                                      <p:tavLst>
                                        <p:tav tm="0">
                                          <p:val>
                                            <p:fltVal val="0"/>
                                          </p:val>
                                        </p:tav>
                                        <p:tav tm="100000">
                                          <p:val>
                                            <p:strVal val="#ppt_h"/>
                                          </p:val>
                                        </p:tav>
                                      </p:tavLst>
                                    </p:anim>
                                    <p:anim calcmode="lin" valueType="num">
                                      <p:cBhvr>
                                        <p:cTn id="55" dur="500" fill="hold"/>
                                        <p:tgtEl>
                                          <p:spTgt spid="11271"/>
                                        </p:tgtEl>
                                        <p:attrNameLst>
                                          <p:attrName>ppt_x</p:attrName>
                                        </p:attrNameLst>
                                      </p:cBhvr>
                                      <p:tavLst>
                                        <p:tav tm="0">
                                          <p:val>
                                            <p:fltVal val="0.5"/>
                                          </p:val>
                                        </p:tav>
                                        <p:tav tm="100000">
                                          <p:val>
                                            <p:strVal val="#ppt_x"/>
                                          </p:val>
                                        </p:tav>
                                      </p:tavLst>
                                    </p:anim>
                                    <p:anim calcmode="lin" valueType="num">
                                      <p:cBhvr>
                                        <p:cTn id="56" dur="500" fill="hold"/>
                                        <p:tgtEl>
                                          <p:spTgt spid="1127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P spid="11268" grpId="0" autoUpdateAnimBg="0"/>
      <p:bldP spid="11269" grpId="0" autoUpdateAnimBg="0"/>
      <p:bldP spid="11270" grpId="0" autoUpdateAnimBg="0"/>
      <p:bldP spid="11271" grpId="0" autoUpdateAnimBg="0"/>
      <p:bldP spid="1127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0560" imgH="2742840" progId="">
                  <p:embed/>
                </p:oleObj>
              </mc:Choice>
              <mc:Fallback>
                <p:oleObj name="Microsoft ClipArt Gallery" r:id="rId3" imgW="3940560" imgH="2742840" progId="">
                  <p:embed/>
                  <p:pic>
                    <p:nvPicPr>
                      <p:cNvPr id="0"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effectLst>
                        <a:outerShdw dist="144802" dir="2272499"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2467" name="Rectangle 3"/>
          <p:cNvSpPr>
            <a:spLocks noChangeArrowheads="1"/>
          </p:cNvSpPr>
          <p:nvPr/>
        </p:nvSpPr>
        <p:spPr bwMode="auto">
          <a:xfrm rot="900000">
            <a:off x="1141567" y="2854090"/>
            <a:ext cx="111729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أسفار</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68" name="Rectangle 4"/>
          <p:cNvSpPr>
            <a:spLocks noChangeArrowheads="1"/>
          </p:cNvSpPr>
          <p:nvPr/>
        </p:nvSpPr>
        <p:spPr bwMode="auto">
          <a:xfrm rot="360000">
            <a:off x="1045057" y="4052555"/>
            <a:ext cx="1542088"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اشخاص</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69" name="Rectangle 5"/>
          <p:cNvSpPr>
            <a:spLocks noChangeArrowheads="1"/>
          </p:cNvSpPr>
          <p:nvPr/>
        </p:nvSpPr>
        <p:spPr bwMode="auto">
          <a:xfrm rot="20700000">
            <a:off x="7073871" y="4338403"/>
            <a:ext cx="13192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تواريخ</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70" name="Rectangle 6"/>
          <p:cNvSpPr>
            <a:spLocks noChangeArrowheads="1"/>
          </p:cNvSpPr>
          <p:nvPr/>
        </p:nvSpPr>
        <p:spPr bwMode="auto">
          <a:xfrm rot="20340000">
            <a:off x="1792427" y="1360253"/>
            <a:ext cx="22698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F6FE0A"/>
                </a:solidFill>
                <a:latin typeface="Arial" panose="020B0604020202020204" pitchFamily="34" charset="0"/>
                <a:ea typeface="+mn-ea"/>
                <a:cs typeface="Arial" panose="020B0604020202020204" pitchFamily="34" charset="0"/>
              </a:rPr>
              <a:t>من قال </a:t>
            </a:r>
            <a:r>
              <a:rPr lang="ar-JO" sz="4000" b="1" dirty="0">
                <a:solidFill>
                  <a:srgbClr val="92D050"/>
                </a:solidFill>
                <a:latin typeface="Arial" panose="020B0604020202020204" pitchFamily="34" charset="0"/>
                <a:ea typeface="+mn-ea"/>
                <a:cs typeface="Arial" panose="020B0604020202020204" pitchFamily="34" charset="0"/>
              </a:rPr>
              <a:t>ماذا</a:t>
            </a:r>
            <a:r>
              <a:rPr lang="ar-JO" sz="4000" b="1" dirty="0">
                <a:solidFill>
                  <a:srgbClr val="F6FE0A"/>
                </a:solidFill>
                <a:latin typeface="Arial" panose="020B0604020202020204" pitchFamily="34" charset="0"/>
                <a:ea typeface="+mn-ea"/>
                <a:cs typeface="Arial" panose="020B0604020202020204" pitchFamily="34" charset="0"/>
              </a:rPr>
              <a:t>؟</a:t>
            </a:r>
            <a:endParaRPr lang="en-US" sz="4000" b="1" dirty="0">
              <a:solidFill>
                <a:srgbClr val="FAFD00"/>
              </a:solidFill>
              <a:latin typeface="Arial" panose="020B0604020202020204" pitchFamily="34" charset="0"/>
              <a:ea typeface="+mn-ea"/>
              <a:cs typeface="Arial" panose="020B0604020202020204" pitchFamily="34" charset="0"/>
            </a:endParaRPr>
          </a:p>
        </p:txBody>
      </p:sp>
      <p:sp>
        <p:nvSpPr>
          <p:cNvPr id="62471" name="Rectangle 7"/>
          <p:cNvSpPr>
            <a:spLocks noChangeArrowheads="1"/>
          </p:cNvSpPr>
          <p:nvPr/>
        </p:nvSpPr>
        <p:spPr bwMode="auto">
          <a:xfrm rot="1080000">
            <a:off x="6987591" y="2879490"/>
            <a:ext cx="1106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لماذا؟</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62472" name="Rectangle 8"/>
          <p:cNvSpPr>
            <a:spLocks noChangeArrowheads="1"/>
          </p:cNvSpPr>
          <p:nvPr/>
        </p:nvSpPr>
        <p:spPr bwMode="auto">
          <a:xfrm rot="1920000">
            <a:off x="6073676" y="1171340"/>
            <a:ext cx="24830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rgbClr val="F6FE0A"/>
                </a:solidFill>
                <a:latin typeface="Arial" panose="020B0604020202020204" pitchFamily="34" charset="0"/>
                <a:ea typeface="+mn-ea"/>
                <a:cs typeface="Arial" panose="020B0604020202020204" pitchFamily="34" charset="0"/>
              </a:rPr>
              <a:t>من </a:t>
            </a:r>
            <a:r>
              <a:rPr lang="ar-JO" sz="4000" b="1" dirty="0">
                <a:solidFill>
                  <a:srgbClr val="92D050"/>
                </a:solidFill>
                <a:latin typeface="Arial" panose="020B0604020202020204" pitchFamily="34" charset="0"/>
                <a:ea typeface="+mn-ea"/>
                <a:cs typeface="Arial" panose="020B0604020202020204" pitchFamily="34" charset="0"/>
              </a:rPr>
              <a:t>عمل</a:t>
            </a:r>
            <a:r>
              <a:rPr lang="ar-JO" sz="4000" b="1" dirty="0">
                <a:solidFill>
                  <a:srgbClr val="F6FE0A"/>
                </a:solidFill>
                <a:latin typeface="Arial" panose="020B0604020202020204" pitchFamily="34" charset="0"/>
                <a:ea typeface="+mn-ea"/>
                <a:cs typeface="Arial" panose="020B0604020202020204" pitchFamily="34" charset="0"/>
              </a:rPr>
              <a:t> ماذا؟</a:t>
            </a:r>
            <a:endParaRPr lang="en-US" sz="4000" b="1" dirty="0">
              <a:solidFill>
                <a:srgbClr val="F6FE0A"/>
              </a:solidFill>
              <a:latin typeface="Arial" panose="020B0604020202020204" pitchFamily="34" charset="0"/>
              <a:ea typeface="+mn-ea"/>
              <a:cs typeface="Arial" panose="020B0604020202020204" pitchFamily="34" charset="0"/>
            </a:endParaRPr>
          </a:p>
        </p:txBody>
      </p:sp>
      <p:sp>
        <p:nvSpPr>
          <p:cNvPr id="62473" name="Rectangle 9"/>
          <p:cNvSpPr>
            <a:spLocks noChangeArrowheads="1"/>
          </p:cNvSpPr>
          <p:nvPr/>
        </p:nvSpPr>
        <p:spPr bwMode="auto">
          <a:xfrm rot="360000">
            <a:off x="1093865" y="5283800"/>
            <a:ext cx="449968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JO" sz="4000" b="1" dirty="0">
                <a:solidFill>
                  <a:srgbClr val="00FF00"/>
                </a:solidFill>
                <a:latin typeface="Arial" panose="020B0604020202020204" pitchFamily="34" charset="0"/>
                <a:ea typeface="+mn-ea"/>
                <a:cs typeface="Arial" panose="020B0604020202020204" pitchFamily="34" charset="0"/>
              </a:rPr>
              <a:t>ماذا </a:t>
            </a:r>
            <a:r>
              <a:rPr lang="ar-JO" sz="4000" b="1" dirty="0">
                <a:solidFill>
                  <a:srgbClr val="FFFF00"/>
                </a:solidFill>
                <a:latin typeface="Arial" panose="020B0604020202020204" pitchFamily="34" charset="0"/>
                <a:ea typeface="+mn-ea"/>
                <a:cs typeface="Arial" panose="020B0604020202020204" pitchFamily="34" charset="0"/>
              </a:rPr>
              <a:t>يرتبط</a:t>
            </a:r>
            <a:r>
              <a:rPr lang="ar-JO" sz="4000" b="1" dirty="0">
                <a:solidFill>
                  <a:srgbClr val="00FF00"/>
                </a:solidFill>
                <a:latin typeface="Arial" panose="020B0604020202020204" pitchFamily="34" charset="0"/>
                <a:ea typeface="+mn-ea"/>
                <a:cs typeface="Arial" panose="020B0604020202020204" pitchFamily="34" charset="0"/>
              </a:rPr>
              <a:t> بمن / ماذا؟</a:t>
            </a:r>
            <a:endParaRPr lang="en-US" sz="4000" b="1" dirty="0">
              <a:solidFill>
                <a:srgbClr val="00FF00"/>
              </a:solidFill>
              <a:latin typeface="Arial" panose="020B0604020202020204" pitchFamily="34" charset="0"/>
              <a:ea typeface="+mn-ea"/>
              <a:cs typeface="Arial" panose="020B0604020202020204" pitchFamily="34" charset="0"/>
            </a:endParaRPr>
          </a:p>
        </p:txBody>
      </p:sp>
      <p:sp>
        <p:nvSpPr>
          <p:cNvPr id="39945"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39946"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39947"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39948"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18</a:t>
            </a:r>
          </a:p>
        </p:txBody>
      </p:sp>
      <p:sp>
        <p:nvSpPr>
          <p:cNvPr id="39949"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7</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62467"/>
                                        </p:tgtEl>
                                        <p:attrNameLst>
                                          <p:attrName>style.visibility</p:attrName>
                                        </p:attrNameLst>
                                      </p:cBhvr>
                                      <p:to>
                                        <p:strVal val="visible"/>
                                      </p:to>
                                    </p:set>
                                    <p:anim calcmode="lin" valueType="num">
                                      <p:cBhvr>
                                        <p:cTn id="12" dur="500" fill="hold"/>
                                        <p:tgtEl>
                                          <p:spTgt spid="62467"/>
                                        </p:tgtEl>
                                        <p:attrNameLst>
                                          <p:attrName>ppt_w</p:attrName>
                                        </p:attrNameLst>
                                      </p:cBhvr>
                                      <p:tavLst>
                                        <p:tav tm="0">
                                          <p:val>
                                            <p:fltVal val="0"/>
                                          </p:val>
                                        </p:tav>
                                        <p:tav tm="100000">
                                          <p:val>
                                            <p:strVal val="#ppt_w"/>
                                          </p:val>
                                        </p:tav>
                                      </p:tavLst>
                                    </p:anim>
                                    <p:anim calcmode="lin" valueType="num">
                                      <p:cBhvr>
                                        <p:cTn id="13" dur="500" fill="hold"/>
                                        <p:tgtEl>
                                          <p:spTgt spid="62467"/>
                                        </p:tgtEl>
                                        <p:attrNameLst>
                                          <p:attrName>ppt_h</p:attrName>
                                        </p:attrNameLst>
                                      </p:cBhvr>
                                      <p:tavLst>
                                        <p:tav tm="0">
                                          <p:val>
                                            <p:fltVal val="0"/>
                                          </p:val>
                                        </p:tav>
                                        <p:tav tm="100000">
                                          <p:val>
                                            <p:strVal val="#ppt_h"/>
                                          </p:val>
                                        </p:tav>
                                      </p:tavLst>
                                    </p:anim>
                                    <p:anim calcmode="lin" valueType="num">
                                      <p:cBhvr>
                                        <p:cTn id="14" dur="500" fill="hold"/>
                                        <p:tgtEl>
                                          <p:spTgt spid="62467"/>
                                        </p:tgtEl>
                                        <p:attrNameLst>
                                          <p:attrName>ppt_x</p:attrName>
                                        </p:attrNameLst>
                                      </p:cBhvr>
                                      <p:tavLst>
                                        <p:tav tm="0">
                                          <p:val>
                                            <p:fltVal val="0.5"/>
                                          </p:val>
                                        </p:tav>
                                        <p:tav tm="100000">
                                          <p:val>
                                            <p:strVal val="#ppt_x"/>
                                          </p:val>
                                        </p:tav>
                                      </p:tavLst>
                                    </p:anim>
                                    <p:anim calcmode="lin" valueType="num">
                                      <p:cBhvr>
                                        <p:cTn id="15" dur="500" fill="hold"/>
                                        <p:tgtEl>
                                          <p:spTgt spid="62467"/>
                                        </p:tgtEl>
                                        <p:attrNameLst>
                                          <p:attrName>ppt_y</p:attrName>
                                        </p:attrNameLst>
                                      </p:cBhvr>
                                      <p:tavLst>
                                        <p:tav tm="0">
                                          <p:val>
                                            <p:fltVal val="0.5"/>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 calcmode="lin" valueType="num">
                                      <p:cBhvr>
                                        <p:cTn id="20" dur="500" fill="hold"/>
                                        <p:tgtEl>
                                          <p:spTgt spid="62468"/>
                                        </p:tgtEl>
                                        <p:attrNameLst>
                                          <p:attrName>ppt_w</p:attrName>
                                        </p:attrNameLst>
                                      </p:cBhvr>
                                      <p:tavLst>
                                        <p:tav tm="0">
                                          <p:val>
                                            <p:fltVal val="0"/>
                                          </p:val>
                                        </p:tav>
                                        <p:tav tm="100000">
                                          <p:val>
                                            <p:strVal val="#ppt_w"/>
                                          </p:val>
                                        </p:tav>
                                      </p:tavLst>
                                    </p:anim>
                                    <p:anim calcmode="lin" valueType="num">
                                      <p:cBhvr>
                                        <p:cTn id="21" dur="500" fill="hold"/>
                                        <p:tgtEl>
                                          <p:spTgt spid="62468"/>
                                        </p:tgtEl>
                                        <p:attrNameLst>
                                          <p:attrName>ppt_h</p:attrName>
                                        </p:attrNameLst>
                                      </p:cBhvr>
                                      <p:tavLst>
                                        <p:tav tm="0">
                                          <p:val>
                                            <p:fltVal val="0"/>
                                          </p:val>
                                        </p:tav>
                                        <p:tav tm="100000">
                                          <p:val>
                                            <p:strVal val="#ppt_h"/>
                                          </p:val>
                                        </p:tav>
                                      </p:tavLst>
                                    </p:anim>
                                    <p:anim calcmode="lin" valueType="num">
                                      <p:cBhvr>
                                        <p:cTn id="22" dur="500" fill="hold"/>
                                        <p:tgtEl>
                                          <p:spTgt spid="62468"/>
                                        </p:tgtEl>
                                        <p:attrNameLst>
                                          <p:attrName>ppt_x</p:attrName>
                                        </p:attrNameLst>
                                      </p:cBhvr>
                                      <p:tavLst>
                                        <p:tav tm="0">
                                          <p:val>
                                            <p:fltVal val="0.5"/>
                                          </p:val>
                                        </p:tav>
                                        <p:tav tm="100000">
                                          <p:val>
                                            <p:strVal val="#ppt_x"/>
                                          </p:val>
                                        </p:tav>
                                      </p:tavLst>
                                    </p:anim>
                                    <p:anim calcmode="lin" valueType="num">
                                      <p:cBhvr>
                                        <p:cTn id="23" dur="500" fill="hold"/>
                                        <p:tgtEl>
                                          <p:spTgt spid="62468"/>
                                        </p:tgtEl>
                                        <p:attrNameLst>
                                          <p:attrName>ppt_y</p:attrName>
                                        </p:attrNameLst>
                                      </p:cBhvr>
                                      <p:tavLst>
                                        <p:tav tm="0">
                                          <p:val>
                                            <p:fltVal val="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62469"/>
                                        </p:tgtEl>
                                        <p:attrNameLst>
                                          <p:attrName>style.visibility</p:attrName>
                                        </p:attrNameLst>
                                      </p:cBhvr>
                                      <p:to>
                                        <p:strVal val="visible"/>
                                      </p:to>
                                    </p:set>
                                    <p:anim calcmode="lin" valueType="num">
                                      <p:cBhvr>
                                        <p:cTn id="28" dur="500" fill="hold"/>
                                        <p:tgtEl>
                                          <p:spTgt spid="62469"/>
                                        </p:tgtEl>
                                        <p:attrNameLst>
                                          <p:attrName>ppt_w</p:attrName>
                                        </p:attrNameLst>
                                      </p:cBhvr>
                                      <p:tavLst>
                                        <p:tav tm="0">
                                          <p:val>
                                            <p:fltVal val="0"/>
                                          </p:val>
                                        </p:tav>
                                        <p:tav tm="100000">
                                          <p:val>
                                            <p:strVal val="#ppt_w"/>
                                          </p:val>
                                        </p:tav>
                                      </p:tavLst>
                                    </p:anim>
                                    <p:anim calcmode="lin" valueType="num">
                                      <p:cBhvr>
                                        <p:cTn id="29" dur="500" fill="hold"/>
                                        <p:tgtEl>
                                          <p:spTgt spid="62469"/>
                                        </p:tgtEl>
                                        <p:attrNameLst>
                                          <p:attrName>ppt_h</p:attrName>
                                        </p:attrNameLst>
                                      </p:cBhvr>
                                      <p:tavLst>
                                        <p:tav tm="0">
                                          <p:val>
                                            <p:fltVal val="0"/>
                                          </p:val>
                                        </p:tav>
                                        <p:tav tm="100000">
                                          <p:val>
                                            <p:strVal val="#ppt_h"/>
                                          </p:val>
                                        </p:tav>
                                      </p:tavLst>
                                    </p:anim>
                                    <p:anim calcmode="lin" valueType="num">
                                      <p:cBhvr>
                                        <p:cTn id="30" dur="500" fill="hold"/>
                                        <p:tgtEl>
                                          <p:spTgt spid="62469"/>
                                        </p:tgtEl>
                                        <p:attrNameLst>
                                          <p:attrName>ppt_x</p:attrName>
                                        </p:attrNameLst>
                                      </p:cBhvr>
                                      <p:tavLst>
                                        <p:tav tm="0">
                                          <p:val>
                                            <p:fltVal val="0.5"/>
                                          </p:val>
                                        </p:tav>
                                        <p:tav tm="100000">
                                          <p:val>
                                            <p:strVal val="#ppt_x"/>
                                          </p:val>
                                        </p:tav>
                                      </p:tavLst>
                                    </p:anim>
                                    <p:anim calcmode="lin" valueType="num">
                                      <p:cBhvr>
                                        <p:cTn id="31" dur="500" fill="hold"/>
                                        <p:tgtEl>
                                          <p:spTgt spid="62469"/>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62470"/>
                                        </p:tgtEl>
                                        <p:attrNameLst>
                                          <p:attrName>style.visibility</p:attrName>
                                        </p:attrNameLst>
                                      </p:cBhvr>
                                      <p:to>
                                        <p:strVal val="visible"/>
                                      </p:to>
                                    </p:set>
                                    <p:anim calcmode="lin" valueType="num">
                                      <p:cBhvr>
                                        <p:cTn id="36" dur="500" fill="hold"/>
                                        <p:tgtEl>
                                          <p:spTgt spid="62470"/>
                                        </p:tgtEl>
                                        <p:attrNameLst>
                                          <p:attrName>ppt_w</p:attrName>
                                        </p:attrNameLst>
                                      </p:cBhvr>
                                      <p:tavLst>
                                        <p:tav tm="0">
                                          <p:val>
                                            <p:fltVal val="0"/>
                                          </p:val>
                                        </p:tav>
                                        <p:tav tm="100000">
                                          <p:val>
                                            <p:strVal val="#ppt_w"/>
                                          </p:val>
                                        </p:tav>
                                      </p:tavLst>
                                    </p:anim>
                                    <p:anim calcmode="lin" valueType="num">
                                      <p:cBhvr>
                                        <p:cTn id="37" dur="500" fill="hold"/>
                                        <p:tgtEl>
                                          <p:spTgt spid="62470"/>
                                        </p:tgtEl>
                                        <p:attrNameLst>
                                          <p:attrName>ppt_h</p:attrName>
                                        </p:attrNameLst>
                                      </p:cBhvr>
                                      <p:tavLst>
                                        <p:tav tm="0">
                                          <p:val>
                                            <p:fltVal val="0"/>
                                          </p:val>
                                        </p:tav>
                                        <p:tav tm="100000">
                                          <p:val>
                                            <p:strVal val="#ppt_h"/>
                                          </p:val>
                                        </p:tav>
                                      </p:tavLst>
                                    </p:anim>
                                    <p:anim calcmode="lin" valueType="num">
                                      <p:cBhvr>
                                        <p:cTn id="38" dur="500" fill="hold"/>
                                        <p:tgtEl>
                                          <p:spTgt spid="62470"/>
                                        </p:tgtEl>
                                        <p:attrNameLst>
                                          <p:attrName>ppt_x</p:attrName>
                                        </p:attrNameLst>
                                      </p:cBhvr>
                                      <p:tavLst>
                                        <p:tav tm="0">
                                          <p:val>
                                            <p:fltVal val="0.5"/>
                                          </p:val>
                                        </p:tav>
                                        <p:tav tm="100000">
                                          <p:val>
                                            <p:strVal val="#ppt_x"/>
                                          </p:val>
                                        </p:tav>
                                      </p:tavLst>
                                    </p:anim>
                                    <p:anim calcmode="lin" valueType="num">
                                      <p:cBhvr>
                                        <p:cTn id="39" dur="500" fill="hold"/>
                                        <p:tgtEl>
                                          <p:spTgt spid="62470"/>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62471"/>
                                        </p:tgtEl>
                                        <p:attrNameLst>
                                          <p:attrName>style.visibility</p:attrName>
                                        </p:attrNameLst>
                                      </p:cBhvr>
                                      <p:to>
                                        <p:strVal val="visible"/>
                                      </p:to>
                                    </p:set>
                                    <p:anim calcmode="lin" valueType="num">
                                      <p:cBhvr>
                                        <p:cTn id="44" dur="500" fill="hold"/>
                                        <p:tgtEl>
                                          <p:spTgt spid="62471"/>
                                        </p:tgtEl>
                                        <p:attrNameLst>
                                          <p:attrName>ppt_w</p:attrName>
                                        </p:attrNameLst>
                                      </p:cBhvr>
                                      <p:tavLst>
                                        <p:tav tm="0">
                                          <p:val>
                                            <p:fltVal val="0"/>
                                          </p:val>
                                        </p:tav>
                                        <p:tav tm="100000">
                                          <p:val>
                                            <p:strVal val="#ppt_w"/>
                                          </p:val>
                                        </p:tav>
                                      </p:tavLst>
                                    </p:anim>
                                    <p:anim calcmode="lin" valueType="num">
                                      <p:cBhvr>
                                        <p:cTn id="45" dur="500" fill="hold"/>
                                        <p:tgtEl>
                                          <p:spTgt spid="62471"/>
                                        </p:tgtEl>
                                        <p:attrNameLst>
                                          <p:attrName>ppt_h</p:attrName>
                                        </p:attrNameLst>
                                      </p:cBhvr>
                                      <p:tavLst>
                                        <p:tav tm="0">
                                          <p:val>
                                            <p:fltVal val="0"/>
                                          </p:val>
                                        </p:tav>
                                        <p:tav tm="100000">
                                          <p:val>
                                            <p:strVal val="#ppt_h"/>
                                          </p:val>
                                        </p:tav>
                                      </p:tavLst>
                                    </p:anim>
                                    <p:anim calcmode="lin" valueType="num">
                                      <p:cBhvr>
                                        <p:cTn id="46" dur="500" fill="hold"/>
                                        <p:tgtEl>
                                          <p:spTgt spid="62471"/>
                                        </p:tgtEl>
                                        <p:attrNameLst>
                                          <p:attrName>ppt_x</p:attrName>
                                        </p:attrNameLst>
                                      </p:cBhvr>
                                      <p:tavLst>
                                        <p:tav tm="0">
                                          <p:val>
                                            <p:fltVal val="0.5"/>
                                          </p:val>
                                        </p:tav>
                                        <p:tav tm="100000">
                                          <p:val>
                                            <p:strVal val="#ppt_x"/>
                                          </p:val>
                                        </p:tav>
                                      </p:tavLst>
                                    </p:anim>
                                    <p:anim calcmode="lin" valueType="num">
                                      <p:cBhvr>
                                        <p:cTn id="47" dur="500" fill="hold"/>
                                        <p:tgtEl>
                                          <p:spTgt spid="62471"/>
                                        </p:tgtEl>
                                        <p:attrNameLst>
                                          <p:attrName>ppt_y</p:attrName>
                                        </p:attrNameLst>
                                      </p:cBhvr>
                                      <p:tavLst>
                                        <p:tav tm="0">
                                          <p:val>
                                            <p:fltVal val="0.5"/>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528" fill="hold" grpId="0" nodeType="clickEffect">
                                  <p:stCondLst>
                                    <p:cond delay="0"/>
                                  </p:stCondLst>
                                  <p:childTnLst>
                                    <p:set>
                                      <p:cBhvr>
                                        <p:cTn id="51" dur="1" fill="hold">
                                          <p:stCondLst>
                                            <p:cond delay="0"/>
                                          </p:stCondLst>
                                        </p:cTn>
                                        <p:tgtEl>
                                          <p:spTgt spid="62472"/>
                                        </p:tgtEl>
                                        <p:attrNameLst>
                                          <p:attrName>style.visibility</p:attrName>
                                        </p:attrNameLst>
                                      </p:cBhvr>
                                      <p:to>
                                        <p:strVal val="visible"/>
                                      </p:to>
                                    </p:set>
                                    <p:anim calcmode="lin" valueType="num">
                                      <p:cBhvr>
                                        <p:cTn id="52" dur="500" fill="hold"/>
                                        <p:tgtEl>
                                          <p:spTgt spid="62472"/>
                                        </p:tgtEl>
                                        <p:attrNameLst>
                                          <p:attrName>ppt_w</p:attrName>
                                        </p:attrNameLst>
                                      </p:cBhvr>
                                      <p:tavLst>
                                        <p:tav tm="0">
                                          <p:val>
                                            <p:fltVal val="0"/>
                                          </p:val>
                                        </p:tav>
                                        <p:tav tm="100000">
                                          <p:val>
                                            <p:strVal val="#ppt_w"/>
                                          </p:val>
                                        </p:tav>
                                      </p:tavLst>
                                    </p:anim>
                                    <p:anim calcmode="lin" valueType="num">
                                      <p:cBhvr>
                                        <p:cTn id="53" dur="500" fill="hold"/>
                                        <p:tgtEl>
                                          <p:spTgt spid="62472"/>
                                        </p:tgtEl>
                                        <p:attrNameLst>
                                          <p:attrName>ppt_h</p:attrName>
                                        </p:attrNameLst>
                                      </p:cBhvr>
                                      <p:tavLst>
                                        <p:tav tm="0">
                                          <p:val>
                                            <p:fltVal val="0"/>
                                          </p:val>
                                        </p:tav>
                                        <p:tav tm="100000">
                                          <p:val>
                                            <p:strVal val="#ppt_h"/>
                                          </p:val>
                                        </p:tav>
                                      </p:tavLst>
                                    </p:anim>
                                    <p:anim calcmode="lin" valueType="num">
                                      <p:cBhvr>
                                        <p:cTn id="54" dur="500" fill="hold"/>
                                        <p:tgtEl>
                                          <p:spTgt spid="62472"/>
                                        </p:tgtEl>
                                        <p:attrNameLst>
                                          <p:attrName>ppt_x</p:attrName>
                                        </p:attrNameLst>
                                      </p:cBhvr>
                                      <p:tavLst>
                                        <p:tav tm="0">
                                          <p:val>
                                            <p:fltVal val="0.5"/>
                                          </p:val>
                                        </p:tav>
                                        <p:tav tm="100000">
                                          <p:val>
                                            <p:strVal val="#ppt_x"/>
                                          </p:val>
                                        </p:tav>
                                      </p:tavLst>
                                    </p:anim>
                                    <p:anim calcmode="lin" valueType="num">
                                      <p:cBhvr>
                                        <p:cTn id="55" dur="500" fill="hold"/>
                                        <p:tgtEl>
                                          <p:spTgt spid="62472"/>
                                        </p:tgtEl>
                                        <p:attrNameLst>
                                          <p:attrName>ppt_y</p:attrName>
                                        </p:attrNameLst>
                                      </p:cBhvr>
                                      <p:tavLst>
                                        <p:tav tm="0">
                                          <p:val>
                                            <p:fltVal val="0.5"/>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3" presetClass="entr" presetSubtype="528" fill="hold" grpId="0" nodeType="clickEffect">
                                  <p:stCondLst>
                                    <p:cond delay="0"/>
                                  </p:stCondLst>
                                  <p:childTnLst>
                                    <p:set>
                                      <p:cBhvr>
                                        <p:cTn id="59" dur="1" fill="hold">
                                          <p:stCondLst>
                                            <p:cond delay="0"/>
                                          </p:stCondLst>
                                        </p:cTn>
                                        <p:tgtEl>
                                          <p:spTgt spid="62473"/>
                                        </p:tgtEl>
                                        <p:attrNameLst>
                                          <p:attrName>style.visibility</p:attrName>
                                        </p:attrNameLst>
                                      </p:cBhvr>
                                      <p:to>
                                        <p:strVal val="visible"/>
                                      </p:to>
                                    </p:set>
                                    <p:anim calcmode="lin" valueType="num">
                                      <p:cBhvr>
                                        <p:cTn id="60" dur="500" fill="hold"/>
                                        <p:tgtEl>
                                          <p:spTgt spid="62473"/>
                                        </p:tgtEl>
                                        <p:attrNameLst>
                                          <p:attrName>ppt_w</p:attrName>
                                        </p:attrNameLst>
                                      </p:cBhvr>
                                      <p:tavLst>
                                        <p:tav tm="0">
                                          <p:val>
                                            <p:fltVal val="0"/>
                                          </p:val>
                                        </p:tav>
                                        <p:tav tm="100000">
                                          <p:val>
                                            <p:strVal val="#ppt_w"/>
                                          </p:val>
                                        </p:tav>
                                      </p:tavLst>
                                    </p:anim>
                                    <p:anim calcmode="lin" valueType="num">
                                      <p:cBhvr>
                                        <p:cTn id="61" dur="500" fill="hold"/>
                                        <p:tgtEl>
                                          <p:spTgt spid="62473"/>
                                        </p:tgtEl>
                                        <p:attrNameLst>
                                          <p:attrName>ppt_h</p:attrName>
                                        </p:attrNameLst>
                                      </p:cBhvr>
                                      <p:tavLst>
                                        <p:tav tm="0">
                                          <p:val>
                                            <p:fltVal val="0"/>
                                          </p:val>
                                        </p:tav>
                                        <p:tav tm="100000">
                                          <p:val>
                                            <p:strVal val="#ppt_h"/>
                                          </p:val>
                                        </p:tav>
                                      </p:tavLst>
                                    </p:anim>
                                    <p:anim calcmode="lin" valueType="num">
                                      <p:cBhvr>
                                        <p:cTn id="62" dur="500" fill="hold"/>
                                        <p:tgtEl>
                                          <p:spTgt spid="62473"/>
                                        </p:tgtEl>
                                        <p:attrNameLst>
                                          <p:attrName>ppt_x</p:attrName>
                                        </p:attrNameLst>
                                      </p:cBhvr>
                                      <p:tavLst>
                                        <p:tav tm="0">
                                          <p:val>
                                            <p:fltVal val="0.5"/>
                                          </p:val>
                                        </p:tav>
                                        <p:tav tm="100000">
                                          <p:val>
                                            <p:strVal val="#ppt_x"/>
                                          </p:val>
                                        </p:tav>
                                      </p:tavLst>
                                    </p:anim>
                                    <p:anim calcmode="lin" valueType="num">
                                      <p:cBhvr>
                                        <p:cTn id="63" dur="500" fill="hold"/>
                                        <p:tgtEl>
                                          <p:spTgt spid="6247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utoUpdateAnimBg="0"/>
      <p:bldP spid="62468" grpId="0" autoUpdateAnimBg="0"/>
      <p:bldP spid="62469" grpId="0" autoUpdateAnimBg="0"/>
      <p:bldP spid="62470" grpId="0" autoUpdateAnimBg="0"/>
      <p:bldP spid="62471" grpId="0" autoUpdateAnimBg="0"/>
      <p:bldP spid="62472" grpId="0" autoUpdateAnimBg="0"/>
      <p:bldP spid="6247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01832"/>
            <a:ext cx="9234884" cy="6959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1"/>
          <p:cNvSpPr txBox="1">
            <a:spLocks noChangeArrowheads="1"/>
          </p:cNvSpPr>
          <p:nvPr/>
        </p:nvSpPr>
        <p:spPr bwMode="auto">
          <a:xfrm rot="21121774">
            <a:off x="-95076" y="1916318"/>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a:t>
            </a:r>
            <a:r>
              <a:rPr kumimoji="0" lang="ar-LB"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a:t>
            </a: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 ب</a:t>
            </a:r>
            <a:r>
              <a:rPr kumimoji="0" lang="ar-LB"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a:t>
            </a: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أساس</a:t>
            </a:r>
            <a:endParaRPr kumimoji="0" lang="en-US" sz="9600" b="0"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
        <p:nvSpPr>
          <p:cNvPr id="175107" name="Text Box 22"/>
          <p:cNvSpPr txBox="1">
            <a:spLocks noChangeArrowheads="1"/>
          </p:cNvSpPr>
          <p:nvPr/>
        </p:nvSpPr>
        <p:spPr bwMode="auto">
          <a:xfrm>
            <a:off x="444536" y="6310637"/>
            <a:ext cx="92365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imes Roman" pitchFamily="2" charset="0"/>
              </a:rPr>
              <a:t>©20</a:t>
            </a:r>
            <a:r>
              <a:rPr kumimoji="0" lang="ar-LB"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imes Roman" pitchFamily="2" charset="0"/>
              </a:rPr>
              <a:t>23</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sym typeface="Times Roman" pitchFamily="2" charset="0"/>
              </a:rPr>
              <a:t> TBBMI</a:t>
            </a:r>
          </a:p>
        </p:txBody>
      </p:sp>
    </p:spTree>
    <p:extLst>
      <p:ext uri="{BB962C8B-B14F-4D97-AF65-F5344CB8AC3E}">
        <p14:creationId xmlns:p14="http://schemas.microsoft.com/office/powerpoint/2010/main" val="262222678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name="Microsoft ClipArt Gallery" r:id="rId3" imgW="3940560" imgH="2742840" progId="">
                  <p:embed/>
                </p:oleObj>
              </mc:Choice>
              <mc:Fallback>
                <p:oleObj name="Microsoft ClipArt Gallery" r:id="rId3" imgW="3940560" imgH="2742840" progId="">
                  <p:embed/>
                  <p:pic>
                    <p:nvPicPr>
                      <p:cNvPr id="0" name="Picture 7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effectLst>
                        <a:outerShdw dist="144802" dir="2272499"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4"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1995" name="Text Box 14"/>
          <p:cNvSpPr txBox="1">
            <a:spLocks noChangeArrowheads="1"/>
          </p:cNvSpPr>
          <p:nvPr/>
        </p:nvSpPr>
        <p:spPr bwMode="auto">
          <a:xfrm>
            <a:off x="8797925" y="640715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1996"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41997" name="Text Box 1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19</a:t>
            </a:r>
          </a:p>
        </p:txBody>
      </p:sp>
      <p:sp>
        <p:nvSpPr>
          <p:cNvPr id="2" name="Rectangle 3">
            <a:extLst>
              <a:ext uri="{FF2B5EF4-FFF2-40B4-BE49-F238E27FC236}">
                <a16:creationId xmlns:a16="http://schemas.microsoft.com/office/drawing/2014/main" id="{774191C1-C0E4-1D8C-3F7D-E46F206A675A}"/>
              </a:ext>
            </a:extLst>
          </p:cNvPr>
          <p:cNvSpPr>
            <a:spLocks noChangeArrowheads="1"/>
          </p:cNvSpPr>
          <p:nvPr/>
        </p:nvSpPr>
        <p:spPr bwMode="auto">
          <a:xfrm rot="900000">
            <a:off x="1141567" y="2854090"/>
            <a:ext cx="1117293"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أسفار</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3" name="Rectangle 4">
            <a:extLst>
              <a:ext uri="{FF2B5EF4-FFF2-40B4-BE49-F238E27FC236}">
                <a16:creationId xmlns:a16="http://schemas.microsoft.com/office/drawing/2014/main" id="{2DF0C8E3-5F38-E389-BC26-B5987F0B27FC}"/>
              </a:ext>
            </a:extLst>
          </p:cNvPr>
          <p:cNvSpPr>
            <a:spLocks noChangeArrowheads="1"/>
          </p:cNvSpPr>
          <p:nvPr/>
        </p:nvSpPr>
        <p:spPr bwMode="auto">
          <a:xfrm rot="360000">
            <a:off x="1043438" y="4093421"/>
            <a:ext cx="1542088"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اشخاص</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4" name="Rectangle 5">
            <a:extLst>
              <a:ext uri="{FF2B5EF4-FFF2-40B4-BE49-F238E27FC236}">
                <a16:creationId xmlns:a16="http://schemas.microsoft.com/office/drawing/2014/main" id="{8115DF30-9A18-75EF-4574-4E263D07A6D2}"/>
              </a:ext>
            </a:extLst>
          </p:cNvPr>
          <p:cNvSpPr>
            <a:spLocks noChangeArrowheads="1"/>
          </p:cNvSpPr>
          <p:nvPr/>
        </p:nvSpPr>
        <p:spPr bwMode="auto">
          <a:xfrm rot="20700000">
            <a:off x="7073871" y="4338403"/>
            <a:ext cx="13192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تواريخ</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5" name="Rectangle 6">
            <a:extLst>
              <a:ext uri="{FF2B5EF4-FFF2-40B4-BE49-F238E27FC236}">
                <a16:creationId xmlns:a16="http://schemas.microsoft.com/office/drawing/2014/main" id="{8BC5CAB5-C412-C04F-F50B-DF2C78AF2925}"/>
              </a:ext>
            </a:extLst>
          </p:cNvPr>
          <p:cNvSpPr>
            <a:spLocks noChangeArrowheads="1"/>
          </p:cNvSpPr>
          <p:nvPr/>
        </p:nvSpPr>
        <p:spPr bwMode="auto">
          <a:xfrm rot="20340000">
            <a:off x="1792427" y="1360253"/>
            <a:ext cx="22698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من قال 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6" name="Rectangle 7">
            <a:extLst>
              <a:ext uri="{FF2B5EF4-FFF2-40B4-BE49-F238E27FC236}">
                <a16:creationId xmlns:a16="http://schemas.microsoft.com/office/drawing/2014/main" id="{9CB9826C-E277-8C7A-D927-2210426D9261}"/>
              </a:ext>
            </a:extLst>
          </p:cNvPr>
          <p:cNvSpPr>
            <a:spLocks noChangeArrowheads="1"/>
          </p:cNvSpPr>
          <p:nvPr/>
        </p:nvSpPr>
        <p:spPr bwMode="auto">
          <a:xfrm rot="1080000">
            <a:off x="6987591" y="2879490"/>
            <a:ext cx="110607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لماذا؟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7" name="Rectangle 8">
            <a:extLst>
              <a:ext uri="{FF2B5EF4-FFF2-40B4-BE49-F238E27FC236}">
                <a16:creationId xmlns:a16="http://schemas.microsoft.com/office/drawing/2014/main" id="{9F26FBCF-DE92-3143-1C2A-75D02B39DFD5}"/>
              </a:ext>
            </a:extLst>
          </p:cNvPr>
          <p:cNvSpPr>
            <a:spLocks noChangeArrowheads="1"/>
          </p:cNvSpPr>
          <p:nvPr/>
        </p:nvSpPr>
        <p:spPr bwMode="auto">
          <a:xfrm rot="1920000">
            <a:off x="6073676" y="1171340"/>
            <a:ext cx="248305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من عمل 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8" name="Rectangle 9">
            <a:extLst>
              <a:ext uri="{FF2B5EF4-FFF2-40B4-BE49-F238E27FC236}">
                <a16:creationId xmlns:a16="http://schemas.microsoft.com/office/drawing/2014/main" id="{272CA02A-F88D-B667-7874-3E15596EC1FA}"/>
              </a:ext>
            </a:extLst>
          </p:cNvPr>
          <p:cNvSpPr>
            <a:spLocks noChangeArrowheads="1"/>
          </p:cNvSpPr>
          <p:nvPr/>
        </p:nvSpPr>
        <p:spPr bwMode="auto">
          <a:xfrm rot="360000">
            <a:off x="1093865" y="5283800"/>
            <a:ext cx="4499681" cy="705321"/>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JO" sz="4000" b="1" dirty="0">
                <a:solidFill>
                  <a:schemeClr val="accent1">
                    <a:lumMod val="75000"/>
                  </a:schemeClr>
                </a:solidFill>
                <a:latin typeface="Arial" panose="020B0604020202020204" pitchFamily="34" charset="0"/>
                <a:ea typeface="+mn-ea"/>
                <a:cs typeface="Arial" panose="020B0604020202020204" pitchFamily="34" charset="0"/>
              </a:rPr>
              <a:t>ماذا يرتبط بمن / ماذا؟</a:t>
            </a:r>
            <a:endParaRPr lang="en-US" sz="4000" b="1" dirty="0">
              <a:solidFill>
                <a:schemeClr val="accent1">
                  <a:lumMod val="75000"/>
                </a:schemeClr>
              </a:solidFill>
              <a:latin typeface="Arial" panose="020B0604020202020204" pitchFamily="34" charset="0"/>
              <a:ea typeface="+mn-ea"/>
              <a:cs typeface="Arial" panose="020B0604020202020204" pitchFamily="34" charset="0"/>
            </a:endParaRPr>
          </a:p>
        </p:txBody>
      </p:sp>
      <p:sp>
        <p:nvSpPr>
          <p:cNvPr id="123915" name="WordArt 11"/>
          <p:cNvSpPr>
            <a:spLocks noChangeArrowheads="1" noChangeShapeType="1" noTextEdit="1"/>
          </p:cNvSpPr>
          <p:nvPr/>
        </p:nvSpPr>
        <p:spPr bwMode="auto">
          <a:xfrm>
            <a:off x="738188" y="776287"/>
            <a:ext cx="7600950" cy="5630863"/>
          </a:xfrm>
          <a:prstGeom prst="rect">
            <a:avLst/>
          </a:prstGeom>
        </p:spPr>
        <p:txBody>
          <a:bodyPr wrap="none" fromWordArt="1">
            <a:prstTxWarp prst="textCascadeUp">
              <a:avLst>
                <a:gd name="adj" fmla="val 44444"/>
              </a:avLst>
            </a:prstTxWarp>
            <a:scene3d>
              <a:camera prst="isometricOffAxis1Right"/>
              <a:lightRig rig="legacyHarsh2" dir="b"/>
            </a:scene3d>
            <a:sp3d extrusionH="430200" prstMaterial="legacyMatte">
              <a:extrusionClr>
                <a:srgbClr val="FF6600"/>
              </a:extrusionClr>
            </a:sp3d>
          </a:bodyPr>
          <a:lstStyle/>
          <a:p>
            <a:r>
              <a:rPr lang="ar-JO" sz="3600" kern="10" dirty="0">
                <a:ln w="9525">
                  <a:round/>
                  <a:headEnd/>
                  <a:tailEnd/>
                </a:ln>
                <a:gradFill rotWithShape="1">
                  <a:gsLst>
                    <a:gs pos="0">
                      <a:srgbClr val="FFE701"/>
                    </a:gs>
                    <a:gs pos="100000">
                      <a:srgbClr val="FE3E02"/>
                    </a:gs>
                  </a:gsLst>
                  <a:lin ang="5400000" scaled="1"/>
                </a:gradFill>
                <a:latin typeface="Impact"/>
                <a:ea typeface="Impact"/>
                <a:cs typeface="Impact"/>
              </a:rPr>
              <a:t>النجدة</a:t>
            </a:r>
            <a:endParaRPr lang="en-US" sz="3600" kern="10" dirty="0">
              <a:ln w="9525">
                <a:round/>
                <a:headEnd/>
                <a:tailEnd/>
              </a:ln>
              <a:gradFill rotWithShape="1">
                <a:gsLst>
                  <a:gs pos="0">
                    <a:srgbClr val="FFE701"/>
                  </a:gs>
                  <a:gs pos="100000">
                    <a:srgbClr val="FE3E02"/>
                  </a:gs>
                </a:gsLst>
                <a:lin ang="5400000" scaled="1"/>
              </a:gradFill>
              <a:latin typeface="Impact"/>
              <a:ea typeface="Impact"/>
              <a:cs typeface="Impac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withEffect">
                                  <p:stCondLst>
                                    <p:cond delay="0"/>
                                  </p:stCondLst>
                                  <p:childTnLst>
                                    <p:set>
                                      <p:cBhvr>
                                        <p:cTn id="6" dur="1" fill="hold">
                                          <p:stCondLst>
                                            <p:cond delay="0"/>
                                          </p:stCondLst>
                                        </p:cTn>
                                        <p:tgtEl>
                                          <p:spTgt spid="123915"/>
                                        </p:tgtEl>
                                        <p:attrNameLst>
                                          <p:attrName>style.visibility</p:attrName>
                                        </p:attrNameLst>
                                      </p:cBhvr>
                                      <p:to>
                                        <p:strVal val="visible"/>
                                      </p:to>
                                    </p:set>
                                    <p:anim calcmode="lin" valueType="num">
                                      <p:cBhvr additive="base">
                                        <p:cTn id="7" dur="5000" fill="hold"/>
                                        <p:tgtEl>
                                          <p:spTgt spid="123915"/>
                                        </p:tgtEl>
                                        <p:attrNameLst>
                                          <p:attrName>ppt_x</p:attrName>
                                        </p:attrNameLst>
                                      </p:cBhvr>
                                      <p:tavLst>
                                        <p:tav tm="0">
                                          <p:val>
                                            <p:strVal val="#ppt_x"/>
                                          </p:val>
                                        </p:tav>
                                        <p:tav tm="100000">
                                          <p:val>
                                            <p:strVal val="#ppt_x"/>
                                          </p:val>
                                        </p:tav>
                                      </p:tavLst>
                                    </p:anim>
                                    <p:anim calcmode="lin" valueType="num">
                                      <p:cBhvr additive="base">
                                        <p:cTn id="8" dur="5000" fill="hold"/>
                                        <p:tgtEl>
                                          <p:spTgt spid="1239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404813"/>
            <a:ext cx="4257675" cy="2503487"/>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322" name="Rectangle 10"/>
          <p:cNvSpPr>
            <a:spLocks noChangeArrowheads="1"/>
          </p:cNvSpPr>
          <p:nvPr/>
        </p:nvSpPr>
        <p:spPr bwMode="auto">
          <a:xfrm>
            <a:off x="3255963" y="608013"/>
            <a:ext cx="4175125" cy="1320874"/>
          </a:xfrm>
          <a:prstGeom prst="rect">
            <a:avLst/>
          </a:prstGeom>
          <a:noFill/>
          <a:ln w="12700">
            <a:noFill/>
            <a:miter lim="800000"/>
            <a:headEnd/>
            <a:tailEnd/>
          </a:ln>
          <a:effectLst>
            <a:outerShdw blurRad="63500" dist="74053" dir="3542175" algn="ctr" rotWithShape="0">
              <a:schemeClr val="bg2">
                <a:alpha val="74998"/>
              </a:schemeClr>
            </a:outerShdw>
          </a:effectLst>
        </p:spPr>
        <p:txBody>
          <a:bodyPr lIns="90487" tIns="44450" rIns="90487" bIns="44450">
            <a:spAutoFit/>
          </a:bodyPr>
          <a:lstStyle/>
          <a:p>
            <a:pPr>
              <a:defRPr/>
            </a:pPr>
            <a:r>
              <a:rPr lang="ar-JO" sz="4000" b="1" i="1" dirty="0">
                <a:solidFill>
                  <a:srgbClr val="FFFF00"/>
                </a:solidFill>
                <a:latin typeface="Arial" panose="020B0604020202020204" pitchFamily="34" charset="0"/>
                <a:ea typeface="+mn-ea"/>
                <a:cs typeface="Arial" panose="020B0604020202020204" pitchFamily="34" charset="0"/>
              </a:rPr>
              <a:t>النجدة</a:t>
            </a:r>
          </a:p>
          <a:p>
            <a:pPr>
              <a:defRPr/>
            </a:pPr>
            <a:r>
              <a:rPr lang="ar-JO" sz="4000" b="1" i="1" dirty="0">
                <a:solidFill>
                  <a:srgbClr val="FFFF00"/>
                </a:solidFill>
                <a:latin typeface="Arial" panose="020B0604020202020204" pitchFamily="34" charset="0"/>
                <a:ea typeface="+mn-ea"/>
                <a:cs typeface="Arial" panose="020B0604020202020204" pitchFamily="34" charset="0"/>
              </a:rPr>
              <a:t>لا يمكنني ذلك</a:t>
            </a:r>
            <a:endParaRPr lang="en-US" sz="4000" b="1" i="1" dirty="0">
              <a:solidFill>
                <a:srgbClr val="FFFF00"/>
              </a:solidFill>
              <a:latin typeface="Arial" panose="020B0604020202020204" pitchFamily="34" charset="0"/>
              <a:ea typeface="+mn-ea"/>
              <a:cs typeface="Arial" panose="020B0604020202020204" pitchFamily="34" charset="0"/>
            </a:endParaRPr>
          </a:p>
        </p:txBody>
      </p:sp>
      <p:graphicFrame>
        <p:nvGraphicFramePr>
          <p:cNvPr id="44035"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name="Microsoft ClipArt Gallery" r:id="rId3" imgW="3821400" imgH="5457960" progId="">
                  <p:embed/>
                </p:oleObj>
              </mc:Choice>
              <mc:Fallback>
                <p:oleObj name="Microsoft ClipArt Gallery" r:id="rId3" imgW="3821400" imgH="5457960" progId="">
                  <p:embed/>
                  <p:pic>
                    <p:nvPicPr>
                      <p:cNvPr id="0" name="Picture 7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6"/>
          <p:cNvGrpSpPr>
            <a:grpSpLocks/>
          </p:cNvGrpSpPr>
          <p:nvPr/>
        </p:nvGrpSpPr>
        <p:grpSpPr bwMode="auto">
          <a:xfrm>
            <a:off x="3733800" y="2743200"/>
            <a:ext cx="5075238" cy="3052763"/>
            <a:chOff x="2352" y="1728"/>
            <a:chExt cx="3197" cy="1923"/>
          </a:xfrm>
        </p:grpSpPr>
        <p:sp>
          <p:nvSpPr>
            <p:cNvPr id="13329" name="Oval 17"/>
            <p:cNvSpPr>
              <a:spLocks noChangeArrowheads="1"/>
            </p:cNvSpPr>
            <p:nvPr/>
          </p:nvSpPr>
          <p:spPr bwMode="auto">
            <a:xfrm>
              <a:off x="2352" y="1728"/>
              <a:ext cx="3197" cy="1923"/>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330" name="Rectangle 18"/>
            <p:cNvSpPr>
              <a:spLocks noChangeArrowheads="1"/>
            </p:cNvSpPr>
            <p:nvPr/>
          </p:nvSpPr>
          <p:spPr bwMode="auto">
            <a:xfrm>
              <a:off x="2485" y="2287"/>
              <a:ext cx="2877" cy="832"/>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square" lIns="90487" tIns="44450" rIns="90487" bIns="44450">
              <a:spAutoFit/>
            </a:bodyPr>
            <a:lstStyle/>
            <a:p>
              <a:pPr>
                <a:defRPr/>
              </a:pPr>
              <a:r>
                <a:rPr lang="ar-JO" sz="4000" b="1" i="1" dirty="0">
                  <a:solidFill>
                    <a:srgbClr val="FFFF00"/>
                  </a:solidFill>
                  <a:latin typeface="Arial" panose="020B0604020202020204" pitchFamily="34" charset="0"/>
                  <a:ea typeface="+mn-ea"/>
                  <a:cs typeface="Arial" panose="020B0604020202020204" pitchFamily="34" charset="0"/>
                </a:rPr>
                <a:t>إذا سأطلب من الراعي أن يقوم بذلك</a:t>
              </a:r>
              <a:endParaRPr lang="en-US" sz="4000" b="1" i="1" dirty="0">
                <a:solidFill>
                  <a:srgbClr val="FFFF00"/>
                </a:solidFill>
                <a:latin typeface="Arial" panose="020B0604020202020204" pitchFamily="34" charset="0"/>
                <a:ea typeface="+mn-ea"/>
                <a:cs typeface="Arial" panose="020B0604020202020204" pitchFamily="34" charset="0"/>
              </a:endParaRPr>
            </a:p>
          </p:txBody>
        </p:sp>
      </p:grpSp>
      <p:sp>
        <p:nvSpPr>
          <p:cNvPr id="4403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403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403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44040" name="Text Box 2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6082"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6083"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6084"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46085" name="Text Box 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21</a:t>
            </a:r>
          </a:p>
        </p:txBody>
      </p:sp>
      <p:sp>
        <p:nvSpPr>
          <p:cNvPr id="177356" name="Rectangle 204"/>
          <p:cNvSpPr>
            <a:spLocks noChangeArrowheads="1"/>
          </p:cNvSpPr>
          <p:nvPr/>
        </p:nvSpPr>
        <p:spPr bwMode="auto">
          <a:xfrm>
            <a:off x="1244600" y="2743877"/>
            <a:ext cx="6929438" cy="156709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a:defRPr/>
            </a:pPr>
            <a:r>
              <a:rPr lang="ar-JO" sz="9600" b="1" dirty="0">
                <a:solidFill>
                  <a:srgbClr val="E8EC39"/>
                </a:solidFill>
                <a:latin typeface="Arial" panose="020B0604020202020204" pitchFamily="34" charset="0"/>
                <a:ea typeface="+mn-ea"/>
                <a:cs typeface="Arial" panose="020B0604020202020204" pitchFamily="34" charset="0"/>
              </a:rPr>
              <a:t>من يهتم؟</a:t>
            </a:r>
            <a:endParaRPr lang="en-US" sz="9600" b="1" dirty="0">
              <a:solidFill>
                <a:srgbClr val="E8EC39"/>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7356"/>
                                        </p:tgtEl>
                                        <p:attrNameLst>
                                          <p:attrName>style.visibility</p:attrName>
                                        </p:attrNameLst>
                                      </p:cBhvr>
                                      <p:to>
                                        <p:strVal val="visible"/>
                                      </p:to>
                                    </p:set>
                                    <p:anim calcmode="lin" valueType="num">
                                      <p:cBhvr>
                                        <p:cTn id="7" dur="500" fill="hold"/>
                                        <p:tgtEl>
                                          <p:spTgt spid="177356"/>
                                        </p:tgtEl>
                                        <p:attrNameLst>
                                          <p:attrName>ppt_w</p:attrName>
                                        </p:attrNameLst>
                                      </p:cBhvr>
                                      <p:tavLst>
                                        <p:tav tm="0">
                                          <p:val>
                                            <p:fltVal val="0"/>
                                          </p:val>
                                        </p:tav>
                                        <p:tav tm="100000">
                                          <p:val>
                                            <p:strVal val="#ppt_w"/>
                                          </p:val>
                                        </p:tav>
                                      </p:tavLst>
                                    </p:anim>
                                    <p:anim calcmode="lin" valueType="num">
                                      <p:cBhvr>
                                        <p:cTn id="8" dur="500" fill="hold"/>
                                        <p:tgtEl>
                                          <p:spTgt spid="177356"/>
                                        </p:tgtEl>
                                        <p:attrNameLst>
                                          <p:attrName>ppt_h</p:attrName>
                                        </p:attrNameLst>
                                      </p:cBhvr>
                                      <p:tavLst>
                                        <p:tav tm="0">
                                          <p:val>
                                            <p:fltVal val="0"/>
                                          </p:val>
                                        </p:tav>
                                        <p:tav tm="100000">
                                          <p:val>
                                            <p:strVal val="#ppt_h"/>
                                          </p:val>
                                        </p:tav>
                                      </p:tavLst>
                                    </p:anim>
                                    <p:anim calcmode="lin" valueType="num">
                                      <p:cBhvr>
                                        <p:cTn id="9" dur="500" fill="hold"/>
                                        <p:tgtEl>
                                          <p:spTgt spid="177356"/>
                                        </p:tgtEl>
                                        <p:attrNameLst>
                                          <p:attrName>ppt_x</p:attrName>
                                        </p:attrNameLst>
                                      </p:cBhvr>
                                      <p:tavLst>
                                        <p:tav tm="0">
                                          <p:val>
                                            <p:fltVal val="0.5"/>
                                          </p:val>
                                        </p:tav>
                                        <p:tav tm="100000">
                                          <p:val>
                                            <p:strVal val="#ppt_x"/>
                                          </p:val>
                                        </p:tav>
                                      </p:tavLst>
                                    </p:anim>
                                    <p:anim calcmode="lin" valueType="num">
                                      <p:cBhvr>
                                        <p:cTn id="10" dur="500" fill="hold"/>
                                        <p:tgtEl>
                                          <p:spTgt spid="17735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35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78181" name="Rectangle 5"/>
          <p:cNvSpPr>
            <a:spLocks noChangeArrowheads="1"/>
          </p:cNvSpPr>
          <p:nvPr/>
        </p:nvSpPr>
        <p:spPr bwMode="auto">
          <a:xfrm>
            <a:off x="1244600" y="2743876"/>
            <a:ext cx="7016750" cy="156709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rtl="1">
              <a:defRPr/>
            </a:pPr>
            <a:r>
              <a:rPr lang="ar-LB" sz="9600" b="1" dirty="0">
                <a:solidFill>
                  <a:srgbClr val="E8EC39"/>
                </a:solidFill>
                <a:latin typeface="Arial" panose="020B0604020202020204" pitchFamily="34" charset="0"/>
                <a:ea typeface="+mn-ea"/>
                <a:cs typeface="Arial" panose="020B0604020202020204" pitchFamily="34" charset="0"/>
              </a:rPr>
              <a:t>إذاً </a:t>
            </a:r>
            <a:r>
              <a:rPr lang="ar-JO" sz="9600" b="1" dirty="0">
                <a:solidFill>
                  <a:srgbClr val="E8EC39"/>
                </a:solidFill>
                <a:latin typeface="Arial" panose="020B0604020202020204" pitchFamily="34" charset="0"/>
                <a:ea typeface="+mn-ea"/>
                <a:cs typeface="Arial" panose="020B0604020202020204" pitchFamily="34" charset="0"/>
              </a:rPr>
              <a:t>ماذا؟</a:t>
            </a:r>
            <a:endParaRPr lang="en-US" sz="9600" b="1" dirty="0">
              <a:solidFill>
                <a:srgbClr val="E8EC39"/>
              </a:solidFill>
              <a:latin typeface="Arial" panose="020B0604020202020204" pitchFamily="34" charset="0"/>
              <a:ea typeface="+mn-ea"/>
              <a:cs typeface="Arial" panose="020B0604020202020204" pitchFamily="34" charset="0"/>
            </a:endParaRP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22</a:t>
            </a:r>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5F7F-4CC4-DD72-A6D8-7F9248BAA2CC}"/>
              </a:ext>
            </a:extLst>
          </p:cNvPr>
          <p:cNvSpPr/>
          <p:nvPr/>
        </p:nvSpPr>
        <p:spPr bwMode="auto">
          <a:xfrm>
            <a:off x="-13447" y="-13447"/>
            <a:ext cx="9238129" cy="6952129"/>
          </a:xfrm>
          <a:prstGeom prst="rect">
            <a:avLst/>
          </a:prstGeom>
          <a:solidFill>
            <a:srgbClr val="000000"/>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endParaRP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22</a:t>
            </a:r>
          </a:p>
        </p:txBody>
      </p:sp>
      <p:pic>
        <p:nvPicPr>
          <p:cNvPr id="3" name="Picture 2">
            <a:extLst>
              <a:ext uri="{FF2B5EF4-FFF2-40B4-BE49-F238E27FC236}">
                <a16:creationId xmlns:a16="http://schemas.microsoft.com/office/drawing/2014/main" id="{09391D87-61D4-E63A-17F1-E2D34023659E}"/>
              </a:ext>
            </a:extLst>
          </p:cNvPr>
          <p:cNvPicPr>
            <a:picLocks noChangeAspect="1"/>
          </p:cNvPicPr>
          <p:nvPr/>
        </p:nvPicPr>
        <p:blipFill rotWithShape="1">
          <a:blip r:embed="rId3"/>
          <a:srcRect l="66618"/>
          <a:stretch/>
        </p:blipFill>
        <p:spPr>
          <a:xfrm>
            <a:off x="2815880" y="48923"/>
            <a:ext cx="6402667" cy="6806629"/>
          </a:xfrm>
          <a:prstGeom prst="rect">
            <a:avLst/>
          </a:prstGeom>
        </p:spPr>
      </p:pic>
      <p:sp>
        <p:nvSpPr>
          <p:cNvPr id="178181" name="Rectangle 5"/>
          <p:cNvSpPr>
            <a:spLocks noChangeArrowheads="1"/>
          </p:cNvSpPr>
          <p:nvPr/>
        </p:nvSpPr>
        <p:spPr bwMode="auto">
          <a:xfrm>
            <a:off x="118968" y="288925"/>
            <a:ext cx="4486649"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LB"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عادات قراءة الكتاب المقدس عند الأمريكيين</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2022</a:t>
            </a:r>
          </a:p>
        </p:txBody>
      </p:sp>
    </p:spTree>
    <p:extLst>
      <p:ext uri="{BB962C8B-B14F-4D97-AF65-F5344CB8AC3E}">
        <p14:creationId xmlns:p14="http://schemas.microsoft.com/office/powerpoint/2010/main" val="29241578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F5F7F-4CC4-DD72-A6D8-7F9248BAA2CC}"/>
              </a:ext>
            </a:extLst>
          </p:cNvPr>
          <p:cNvSpPr/>
          <p:nvPr/>
        </p:nvSpPr>
        <p:spPr bwMode="auto">
          <a:xfrm>
            <a:off x="-13447" y="-13447"/>
            <a:ext cx="9238129" cy="6952129"/>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endParaRPr>
          </a:p>
        </p:txBody>
      </p:sp>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cs typeface="+mn-cs"/>
            </a:endParaRPr>
          </a:p>
        </p:txBody>
      </p:sp>
      <p:sp>
        <p:nvSpPr>
          <p:cNvPr id="178181" name="Rectangle 5"/>
          <p:cNvSpPr>
            <a:spLocks noChangeArrowheads="1"/>
          </p:cNvSpPr>
          <p:nvPr/>
        </p:nvSpPr>
        <p:spPr bwMode="auto">
          <a:xfrm>
            <a:off x="1244600" y="1820547"/>
            <a:ext cx="7016750"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u="none" strike="noStrike" kern="1200" cap="none" spc="0" normalizeH="0" baseline="0" noProof="0" dirty="0">
                <a:ln>
                  <a:noFill/>
                </a:ln>
                <a:solidFill>
                  <a:srgbClr val="E8EC39"/>
                </a:solidFill>
                <a:effectLst/>
                <a:uLnTx/>
                <a:uFillTx/>
                <a:latin typeface="Arial" panose="020B0604020202020204" pitchFamily="34" charset="0"/>
                <a:ea typeface="ＭＳ Ｐゴシック" charset="0"/>
                <a:cs typeface="+mn-cs"/>
              </a:rPr>
              <a:t>Bible Reading Habits of Americans</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22</a:t>
            </a:r>
          </a:p>
        </p:txBody>
      </p:sp>
      <p:pic>
        <p:nvPicPr>
          <p:cNvPr id="3" name="Picture 2">
            <a:extLst>
              <a:ext uri="{FF2B5EF4-FFF2-40B4-BE49-F238E27FC236}">
                <a16:creationId xmlns:a16="http://schemas.microsoft.com/office/drawing/2014/main" id="{09391D87-61D4-E63A-17F1-E2D34023659E}"/>
              </a:ext>
            </a:extLst>
          </p:cNvPr>
          <p:cNvPicPr>
            <a:picLocks noChangeAspect="1"/>
          </p:cNvPicPr>
          <p:nvPr/>
        </p:nvPicPr>
        <p:blipFill rotWithShape="1">
          <a:blip r:embed="rId3"/>
          <a:srcRect r="33676"/>
          <a:stretch/>
        </p:blipFill>
        <p:spPr>
          <a:xfrm>
            <a:off x="443751" y="-530950"/>
            <a:ext cx="8223250" cy="7749182"/>
          </a:xfrm>
          <a:prstGeom prst="rect">
            <a:avLst/>
          </a:prstGeom>
        </p:spPr>
      </p:pic>
      <p:sp>
        <p:nvSpPr>
          <p:cNvPr id="2" name="TextBox 1"/>
          <p:cNvSpPr txBox="1"/>
          <p:nvPr/>
        </p:nvSpPr>
        <p:spPr>
          <a:xfrm>
            <a:off x="2484121" y="68186"/>
            <a:ext cx="4142509"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مشاركة الكتاب المقدس في أميركا</a:t>
            </a:r>
            <a:endParaRPr lang="en-US" sz="2400" b="1"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4186985" y="6334529"/>
            <a:ext cx="1746436"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وسط متحرك</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6491102" y="6339811"/>
            <a:ext cx="1770248" cy="467679"/>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غير مُشارك</a:t>
            </a:r>
            <a:endParaRPr lang="en-US" sz="24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770233" y="6359680"/>
            <a:ext cx="1594036"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غير مُشارك</a:t>
            </a:r>
            <a:endParaRPr lang="en-US" sz="2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86B924-75A8-0166-B34E-9F5F575746D9}"/>
              </a:ext>
            </a:extLst>
          </p:cNvPr>
          <p:cNvSpPr/>
          <p:nvPr/>
        </p:nvSpPr>
        <p:spPr bwMode="auto">
          <a:xfrm>
            <a:off x="-13447" y="-13447"/>
            <a:ext cx="9238129" cy="6952129"/>
          </a:xfrm>
          <a:prstGeom prst="rect">
            <a:avLst/>
          </a:prstGeom>
          <a:solidFill>
            <a:schemeClr val="bg2"/>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endParaRPr>
          </a:p>
        </p:txBody>
      </p:sp>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FFA27C"/>
              </a:solidFill>
              <a:effectLst/>
              <a:uLnTx/>
              <a:uFillTx/>
              <a:latin typeface="Arial" pitchFamily="-107" charset="0"/>
              <a:ea typeface="ＭＳ Ｐゴシック" charset="0"/>
              <a:cs typeface="+mn-cs"/>
            </a:endParaRPr>
          </a:p>
        </p:txBody>
      </p:sp>
      <p:sp>
        <p:nvSpPr>
          <p:cNvPr id="178181" name="Rectangle 5"/>
          <p:cNvSpPr>
            <a:spLocks noChangeArrowheads="1"/>
          </p:cNvSpPr>
          <p:nvPr/>
        </p:nvSpPr>
        <p:spPr bwMode="auto">
          <a:xfrm>
            <a:off x="1244600" y="1820547"/>
            <a:ext cx="7016750" cy="341375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u="none" strike="noStrike" kern="1200" cap="none" spc="0" normalizeH="0" baseline="0" noProof="0" dirty="0">
                <a:ln>
                  <a:noFill/>
                </a:ln>
                <a:solidFill>
                  <a:srgbClr val="E8EC39"/>
                </a:solidFill>
                <a:effectLst/>
                <a:uLnTx/>
                <a:uFillTx/>
                <a:latin typeface="Arial" panose="020B0604020202020204" pitchFamily="34" charset="0"/>
                <a:ea typeface="ＭＳ Ｐゴシック" charset="0"/>
                <a:cs typeface="+mn-cs"/>
              </a:rPr>
              <a:t>Bible Reading Habits of Americans</a:t>
            </a:r>
          </a:p>
        </p:txBody>
      </p:sp>
      <p:sp>
        <p:nvSpPr>
          <p:cNvPr id="4813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A27C"/>
              </a:solidFill>
              <a:effectLst/>
              <a:uLnTx/>
              <a:uFillTx/>
              <a:latin typeface="Comic Sans MS" charset="0"/>
              <a:ea typeface="ＭＳ Ｐゴシック" charset="0"/>
            </a:endParaRPr>
          </a:p>
        </p:txBody>
      </p:sp>
      <p:sp>
        <p:nvSpPr>
          <p:cNvPr id="4813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Arial" charset="0"/>
                <a:ea typeface="ＭＳ Ｐゴシック" charset="0"/>
              </a:rPr>
              <a:t> </a:t>
            </a:r>
          </a:p>
        </p:txBody>
      </p:sp>
      <p:sp>
        <p:nvSpPr>
          <p:cNvPr id="48133"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rPr>
              <a:t>22</a:t>
            </a:r>
          </a:p>
        </p:txBody>
      </p:sp>
      <p:pic>
        <p:nvPicPr>
          <p:cNvPr id="3" name="Picture 2">
            <a:extLst>
              <a:ext uri="{FF2B5EF4-FFF2-40B4-BE49-F238E27FC236}">
                <a16:creationId xmlns:a16="http://schemas.microsoft.com/office/drawing/2014/main" id="{5BB8EAD1-476B-24E7-1183-D8291BAE9B6E}"/>
              </a:ext>
            </a:extLst>
          </p:cNvPr>
          <p:cNvPicPr>
            <a:picLocks noChangeAspect="1"/>
          </p:cNvPicPr>
          <p:nvPr/>
        </p:nvPicPr>
        <p:blipFill rotWithShape="1">
          <a:blip r:embed="rId3"/>
          <a:srcRect r="33105"/>
          <a:stretch/>
        </p:blipFill>
        <p:spPr>
          <a:xfrm>
            <a:off x="441324" y="-524435"/>
            <a:ext cx="8261351" cy="7718612"/>
          </a:xfrm>
          <a:prstGeom prst="rect">
            <a:avLst/>
          </a:prstGeom>
        </p:spPr>
      </p:pic>
      <p:sp>
        <p:nvSpPr>
          <p:cNvPr id="10" name="TextBox 9"/>
          <p:cNvSpPr txBox="1"/>
          <p:nvPr/>
        </p:nvSpPr>
        <p:spPr>
          <a:xfrm>
            <a:off x="2484121" y="68186"/>
            <a:ext cx="4142509" cy="461665"/>
          </a:xfrm>
          <a:prstGeom prst="rect">
            <a:avLst/>
          </a:prstGeom>
          <a:solidFill>
            <a:schemeClr val="tx1"/>
          </a:solidFill>
        </p:spPr>
        <p:txBody>
          <a:bodyPr wrap="square" rtlCol="0">
            <a:spAutoFit/>
          </a:bodyPr>
          <a:lstStyle/>
          <a:p>
            <a:r>
              <a:rPr lang="ar-LB" sz="2400" b="1" dirty="0">
                <a:solidFill>
                  <a:schemeClr val="bg1"/>
                </a:solidFill>
                <a:latin typeface="Arial" panose="020B0604020202020204" pitchFamily="34" charset="0"/>
                <a:cs typeface="Arial" panose="020B0604020202020204" pitchFamily="34" charset="0"/>
              </a:rPr>
              <a:t>مستخدمي الكتاب المقدس من البالغين</a:t>
            </a:r>
            <a:endParaRPr lang="en-US" sz="2400" b="1" dirty="0">
              <a:solidFill>
                <a:schemeClr val="bg1"/>
              </a:solidFill>
              <a:latin typeface="Arial" panose="020B0604020202020204" pitchFamily="34" charset="0"/>
              <a:cs typeface="Arial" panose="020B0604020202020204" pitchFamily="34" charset="0"/>
            </a:endParaRPr>
          </a:p>
        </p:txBody>
      </p:sp>
      <p:sp>
        <p:nvSpPr>
          <p:cNvPr id="11" name="TextBox 10"/>
          <p:cNvSpPr txBox="1"/>
          <p:nvPr/>
        </p:nvSpPr>
        <p:spPr>
          <a:xfrm>
            <a:off x="3556651" y="6308061"/>
            <a:ext cx="748145" cy="338554"/>
          </a:xfrm>
          <a:prstGeom prst="rect">
            <a:avLst/>
          </a:prstGeom>
          <a:solidFill>
            <a:schemeClr val="tx1"/>
          </a:solidFill>
        </p:spPr>
        <p:txBody>
          <a:bodyPr wrap="square" rtlCol="0">
            <a:spAutoFit/>
          </a:bodyPr>
          <a:lstStyle/>
          <a:p>
            <a:r>
              <a:rPr lang="ar-LB" sz="1600" b="1" dirty="0">
                <a:solidFill>
                  <a:schemeClr val="bg1"/>
                </a:solidFill>
                <a:latin typeface="Arial" panose="020B0604020202020204" pitchFamily="34" charset="0"/>
                <a:cs typeface="Arial" panose="020B0604020202020204" pitchFamily="34" charset="0"/>
              </a:rPr>
              <a:t>بالمليون</a:t>
            </a:r>
            <a:endParaRPr lang="en-US" sz="1600" b="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112328" y="6308061"/>
            <a:ext cx="1068784" cy="338554"/>
          </a:xfrm>
          <a:prstGeom prst="rect">
            <a:avLst/>
          </a:prstGeom>
          <a:solidFill>
            <a:schemeClr val="tx1"/>
          </a:solidFill>
        </p:spPr>
        <p:txBody>
          <a:bodyPr wrap="square" rtlCol="0">
            <a:spAutoFit/>
          </a:bodyPr>
          <a:lstStyle/>
          <a:p>
            <a:r>
              <a:rPr lang="ar-LB" sz="1600" b="1" dirty="0">
                <a:solidFill>
                  <a:schemeClr val="bg1"/>
                </a:solidFill>
                <a:latin typeface="Arial" panose="020B0604020202020204" pitchFamily="34" charset="0"/>
                <a:cs typeface="Arial" panose="020B0604020202020204" pitchFamily="34" charset="0"/>
              </a:rPr>
              <a:t>نسبة مئوية</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886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178181"/>
                                        </p:tgtEl>
                                        <p:attrNameLst>
                                          <p:attrName>style.visibility</p:attrName>
                                        </p:attrNameLst>
                                      </p:cBhvr>
                                      <p:to>
                                        <p:strVal val="visible"/>
                                      </p:to>
                                    </p:set>
                                    <p:anim calcmode="lin" valueType="num">
                                      <p:cBhvr>
                                        <p:cTn id="7" dur="500" fill="hold"/>
                                        <p:tgtEl>
                                          <p:spTgt spid="178181"/>
                                        </p:tgtEl>
                                        <p:attrNameLst>
                                          <p:attrName>ppt_w</p:attrName>
                                        </p:attrNameLst>
                                      </p:cBhvr>
                                      <p:tavLst>
                                        <p:tav tm="0">
                                          <p:val>
                                            <p:fltVal val="0"/>
                                          </p:val>
                                        </p:tav>
                                        <p:tav tm="100000">
                                          <p:val>
                                            <p:strVal val="#ppt_w"/>
                                          </p:val>
                                        </p:tav>
                                      </p:tavLst>
                                    </p:anim>
                                    <p:anim calcmode="lin" valueType="num">
                                      <p:cBhvr>
                                        <p:cTn id="8" dur="500" fill="hold"/>
                                        <p:tgtEl>
                                          <p:spTgt spid="178181"/>
                                        </p:tgtEl>
                                        <p:attrNameLst>
                                          <p:attrName>ppt_h</p:attrName>
                                        </p:attrNameLst>
                                      </p:cBhvr>
                                      <p:tavLst>
                                        <p:tav tm="0">
                                          <p:val>
                                            <p:fltVal val="0"/>
                                          </p:val>
                                        </p:tav>
                                        <p:tav tm="100000">
                                          <p:val>
                                            <p:strVal val="#ppt_h"/>
                                          </p:val>
                                        </p:tav>
                                      </p:tavLst>
                                    </p:anim>
                                    <p:anim calcmode="lin" valueType="num">
                                      <p:cBhvr>
                                        <p:cTn id="9" dur="500" fill="hold"/>
                                        <p:tgtEl>
                                          <p:spTgt spid="178181"/>
                                        </p:tgtEl>
                                        <p:attrNameLst>
                                          <p:attrName>ppt_x</p:attrName>
                                        </p:attrNameLst>
                                      </p:cBhvr>
                                      <p:tavLst>
                                        <p:tav tm="0">
                                          <p:val>
                                            <p:fltVal val="0.5"/>
                                          </p:val>
                                        </p:tav>
                                        <p:tav tm="100000">
                                          <p:val>
                                            <p:strVal val="#ppt_x"/>
                                          </p:val>
                                        </p:tav>
                                      </p:tavLst>
                                    </p:anim>
                                    <p:anim calcmode="lin" valueType="num">
                                      <p:cBhvr>
                                        <p:cTn id="10" dur="500" fill="hold"/>
                                        <p:tgtEl>
                                          <p:spTgt spid="1781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2638" y="927100"/>
            <a:ext cx="7559675" cy="4275529"/>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lgn="r" rtl="1">
              <a:defRPr/>
            </a:pPr>
            <a:r>
              <a:rPr lang="en-US" sz="5400" b="1" dirty="0">
                <a:solidFill>
                  <a:srgbClr val="FFFF00"/>
                </a:solidFill>
                <a:latin typeface="Arial" panose="020B0604020202020204" pitchFamily="34" charset="0"/>
                <a:cs typeface="Arial" panose="020B0604020202020204" pitchFamily="34" charset="0"/>
              </a:rPr>
              <a:t>       </a:t>
            </a:r>
            <a:endParaRPr lang="en-US" altLang="ja-JP" sz="5400" b="1" dirty="0">
              <a:solidFill>
                <a:srgbClr val="FFFF00"/>
              </a:solidFill>
              <a:latin typeface="Arial" panose="020B0604020202020204" pitchFamily="34" charset="0"/>
              <a:cs typeface="Arial" panose="020B0604020202020204" pitchFamily="34" charset="0"/>
            </a:endParaRPr>
          </a:p>
          <a:p>
            <a:pPr algn="r" rtl="1">
              <a:defRPr/>
            </a:pPr>
            <a:r>
              <a:rPr lang="ar-JO" altLang="ja-JP" sz="5400" b="1" dirty="0">
                <a:solidFill>
                  <a:srgbClr val="FFFF00"/>
                </a:solidFill>
                <a:latin typeface="Arial" panose="020B0604020202020204" pitchFamily="34" charset="0"/>
                <a:cs typeface="Arial" panose="020B0604020202020204" pitchFamily="34" charset="0"/>
              </a:rPr>
              <a:t>إذا لم يؤسس إيماننا على </a:t>
            </a:r>
            <a:r>
              <a:rPr lang="ar-JO" altLang="ja-JP" sz="5400" b="1" dirty="0">
                <a:solidFill>
                  <a:schemeClr val="tx1"/>
                </a:solidFill>
                <a:latin typeface="Arial" panose="020B0604020202020204" pitchFamily="34" charset="0"/>
                <a:cs typeface="Arial" panose="020B0604020202020204" pitchFamily="34" charset="0"/>
              </a:rPr>
              <a:t>الحقائق</a:t>
            </a:r>
            <a:r>
              <a:rPr lang="ar-JO" altLang="ja-JP" sz="5400" b="1" dirty="0">
                <a:solidFill>
                  <a:srgbClr val="FFFF00"/>
                </a:solidFill>
                <a:latin typeface="Arial" panose="020B0604020202020204" pitchFamily="34" charset="0"/>
                <a:cs typeface="Arial" panose="020B0604020202020204" pitchFamily="34" charset="0"/>
              </a:rPr>
              <a:t> فهو ليس </a:t>
            </a:r>
            <a:r>
              <a:rPr lang="ar-LB" altLang="ja-JP" sz="5400" b="1" dirty="0">
                <a:solidFill>
                  <a:srgbClr val="FFFF00"/>
                </a:solidFill>
                <a:latin typeface="Arial" panose="020B0604020202020204" pitchFamily="34" charset="0"/>
                <a:cs typeface="Arial" panose="020B0604020202020204" pitchFamily="34" charset="0"/>
              </a:rPr>
              <a:t>سوى </a:t>
            </a:r>
            <a:r>
              <a:rPr lang="ar-JO" altLang="ja-JP" sz="5400" b="1" dirty="0">
                <a:solidFill>
                  <a:schemeClr val="tx1"/>
                </a:solidFill>
                <a:latin typeface="Arial" panose="020B0604020202020204" pitchFamily="34" charset="0"/>
                <a:cs typeface="Arial" panose="020B0604020202020204" pitchFamily="34" charset="0"/>
              </a:rPr>
              <a:t>تخم</a:t>
            </a:r>
            <a:r>
              <a:rPr lang="ar-LB" altLang="ja-JP" sz="5400" b="1" dirty="0">
                <a:solidFill>
                  <a:schemeClr val="tx1"/>
                </a:solidFill>
                <a:latin typeface="Arial" panose="020B0604020202020204" pitchFamily="34" charset="0"/>
                <a:cs typeface="Arial" panose="020B0604020202020204" pitchFamily="34" charset="0"/>
              </a:rPr>
              <a:t>ين</a:t>
            </a:r>
            <a:r>
              <a:rPr lang="ar-LB" altLang="ja-JP" sz="5400" b="1" dirty="0">
                <a:solidFill>
                  <a:srgbClr val="FFFF00"/>
                </a:solidFill>
                <a:latin typeface="Arial" panose="020B0604020202020204" pitchFamily="34" charset="0"/>
                <a:cs typeface="Arial" panose="020B0604020202020204" pitchFamily="34" charset="0"/>
              </a:rPr>
              <a:t>،</a:t>
            </a:r>
            <a:r>
              <a:rPr lang="ar-JO" altLang="ja-JP" sz="5400" b="1" dirty="0">
                <a:solidFill>
                  <a:srgbClr val="FFFF00"/>
                </a:solidFill>
                <a:latin typeface="Arial" panose="020B0604020202020204" pitchFamily="34" charset="0"/>
                <a:cs typeface="Arial" panose="020B0604020202020204" pitchFamily="34" charset="0"/>
              </a:rPr>
              <a:t> </a:t>
            </a:r>
            <a:r>
              <a:rPr lang="ar-JO" altLang="ja-JP" sz="5400" b="1" dirty="0">
                <a:solidFill>
                  <a:schemeClr val="tx1"/>
                </a:solidFill>
                <a:latin typeface="Arial" panose="020B0604020202020204" pitchFamily="34" charset="0"/>
                <a:cs typeface="Arial" panose="020B0604020202020204" pitchFamily="34" charset="0"/>
              </a:rPr>
              <a:t>خراف</a:t>
            </a:r>
            <a:r>
              <a:rPr lang="ar-LB" altLang="ja-JP" sz="5400" b="1" dirty="0">
                <a:solidFill>
                  <a:schemeClr val="tx1"/>
                </a:solidFill>
                <a:latin typeface="Arial" panose="020B0604020202020204" pitchFamily="34" charset="0"/>
                <a:cs typeface="Arial" panose="020B0604020202020204" pitchFamily="34" charset="0"/>
              </a:rPr>
              <a:t>ة</a:t>
            </a:r>
            <a:r>
              <a:rPr lang="ar-JO" altLang="ja-JP" sz="5400" b="1" dirty="0">
                <a:solidFill>
                  <a:srgbClr val="FFFF00"/>
                </a:solidFill>
                <a:latin typeface="Arial" panose="020B0604020202020204" pitchFamily="34" charset="0"/>
                <a:cs typeface="Arial" panose="020B0604020202020204" pitchFamily="34" charset="0"/>
              </a:rPr>
              <a:t> و</a:t>
            </a:r>
            <a:r>
              <a:rPr lang="ar-JO" altLang="ja-JP" sz="5400" b="1" dirty="0">
                <a:solidFill>
                  <a:schemeClr val="tx1"/>
                </a:solidFill>
                <a:latin typeface="Arial" panose="020B0604020202020204" pitchFamily="34" charset="0"/>
                <a:cs typeface="Arial" panose="020B0604020202020204" pitchFamily="34" charset="0"/>
              </a:rPr>
              <a:t>افتراض</a:t>
            </a:r>
            <a:r>
              <a:rPr lang="ar-JO" altLang="ja-JP" sz="5400" b="1" dirty="0">
                <a:solidFill>
                  <a:srgbClr val="FFFF00"/>
                </a:solidFill>
                <a:latin typeface="Arial" panose="020B0604020202020204" pitchFamily="34" charset="0"/>
                <a:cs typeface="Arial" panose="020B0604020202020204" pitchFamily="34" charset="0"/>
              </a:rPr>
              <a:t>.</a:t>
            </a:r>
            <a:endParaRPr lang="en-US" altLang="ja-JP" sz="5400" b="1" dirty="0">
              <a:solidFill>
                <a:srgbClr val="FFFF00"/>
              </a:solidFill>
              <a:latin typeface="Arial" panose="020B0604020202020204" pitchFamily="34" charset="0"/>
              <a:cs typeface="Arial" panose="020B0604020202020204" pitchFamily="34" charset="0"/>
            </a:endParaRPr>
          </a:p>
          <a:p>
            <a:pPr algn="l" rtl="1">
              <a:defRPr/>
            </a:pPr>
            <a:r>
              <a:rPr lang="ar-JO" sz="2800" b="1" dirty="0">
                <a:solidFill>
                  <a:srgbClr val="FFFF00"/>
                </a:solidFill>
                <a:latin typeface="Arial" panose="020B0604020202020204" pitchFamily="34" charset="0"/>
                <a:cs typeface="Arial" panose="020B0604020202020204" pitchFamily="34" charset="0"/>
              </a:rPr>
              <a:t>مايلز ستانفورد</a:t>
            </a:r>
          </a:p>
          <a:p>
            <a:pPr algn="l" rtl="1">
              <a:defRPr/>
            </a:pPr>
            <a:r>
              <a:rPr lang="ar-JO" sz="2800" b="1" dirty="0">
                <a:solidFill>
                  <a:srgbClr val="FFFF00"/>
                </a:solidFill>
                <a:latin typeface="Arial" panose="020B0604020202020204" pitchFamily="34" charset="0"/>
                <a:cs typeface="Arial" panose="020B0604020202020204" pitchFamily="34" charset="0"/>
              </a:rPr>
              <a:t>مبادئ النمو الروحي</a:t>
            </a:r>
            <a:endParaRPr lang="en-US" sz="4000" b="1" dirty="0">
              <a:solidFill>
                <a:srgbClr val="FFFF00"/>
              </a:solidFill>
              <a:latin typeface="Arial" panose="020B0604020202020204" pitchFamily="34" charset="0"/>
              <a:cs typeface="Arial" panose="020B0604020202020204" pitchFamily="34" charset="0"/>
            </a:endParaRPr>
          </a:p>
        </p:txBody>
      </p:sp>
      <p:sp>
        <p:nvSpPr>
          <p:cNvPr id="50182" name="Text Box 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23</a:t>
            </a:r>
          </a:p>
        </p:txBody>
      </p:sp>
      <p:sp>
        <p:nvSpPr>
          <p:cNvPr id="50183"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4</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ChangeArrowheads="1"/>
          </p:cNvSpPr>
          <p:nvPr/>
        </p:nvSpPr>
        <p:spPr bwMode="auto">
          <a:xfrm>
            <a:off x="1890713" y="858838"/>
            <a:ext cx="6440487" cy="643766"/>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0487" tIns="44450" rIns="90487" bIns="44450">
            <a:spAutoFit/>
          </a:bodyPr>
          <a:lstStyle/>
          <a:p>
            <a:pPr algn="r">
              <a:defRPr/>
            </a:pPr>
            <a:r>
              <a:rPr lang="ar-JO" sz="3600" b="1" dirty="0">
                <a:solidFill>
                  <a:srgbClr val="FFFF00"/>
                </a:solidFill>
                <a:latin typeface="Arial" panose="020B0604020202020204" pitchFamily="34" charset="0"/>
                <a:cs typeface="Arial" panose="020B0604020202020204" pitchFamily="34" charset="0"/>
              </a:rPr>
              <a:t>نقطة </a:t>
            </a:r>
            <a:r>
              <a:rPr lang="ar-LB" sz="3600" b="1" dirty="0">
                <a:solidFill>
                  <a:srgbClr val="FFFF00"/>
                </a:solidFill>
                <a:latin typeface="Arial" panose="020B0604020202020204" pitchFamily="34" charset="0"/>
                <a:cs typeface="Arial" panose="020B0604020202020204" pitchFamily="34" charset="0"/>
              </a:rPr>
              <a:t>أساسية</a:t>
            </a:r>
            <a:r>
              <a:rPr lang="ar-JO" sz="3600" b="1" dirty="0">
                <a:solidFill>
                  <a:srgbClr val="FFFF00"/>
                </a:solidFill>
                <a:latin typeface="Arial" panose="020B0604020202020204" pitchFamily="34" charset="0"/>
                <a:cs typeface="Arial" panose="020B0604020202020204" pitchFamily="34" charset="0"/>
              </a:rPr>
              <a:t> بالدراسة ...</a:t>
            </a:r>
            <a:endParaRPr lang="en-US" sz="2400" b="1" dirty="0">
              <a:solidFill>
                <a:srgbClr val="FFFF00"/>
              </a:solidFill>
              <a:latin typeface="Arial" panose="020B0604020202020204" pitchFamily="34" charset="0"/>
              <a:cs typeface="Arial" panose="020B0604020202020204" pitchFamily="34" charset="0"/>
            </a:endParaRPr>
          </a:p>
        </p:txBody>
      </p:sp>
      <p:sp>
        <p:nvSpPr>
          <p:cNvPr id="5222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5222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5222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5222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24</a:t>
            </a:r>
          </a:p>
        </p:txBody>
      </p:sp>
      <p:sp>
        <p:nvSpPr>
          <p:cNvPr id="331789" name="Rectangle 13"/>
          <p:cNvSpPr>
            <a:spLocks noChangeArrowheads="1"/>
          </p:cNvSpPr>
          <p:nvPr/>
        </p:nvSpPr>
        <p:spPr bwMode="auto">
          <a:xfrm>
            <a:off x="4406900" y="5268913"/>
            <a:ext cx="3721100" cy="1013098"/>
          </a:xfrm>
          <a:prstGeom prst="rect">
            <a:avLst/>
          </a:prstGeom>
          <a:noFill/>
          <a:ln w="12700">
            <a:noFill/>
            <a:miter lim="800000"/>
            <a:headEnd/>
            <a:tailEnd/>
          </a:ln>
          <a:effectLst>
            <a:outerShdw blurRad="63500" dist="46662" dir="3284183" algn="ctr" rotWithShape="0">
              <a:schemeClr val="bg2">
                <a:alpha val="74998"/>
              </a:schemeClr>
            </a:outerShdw>
          </a:effectLst>
        </p:spPr>
        <p:txBody>
          <a:bodyPr lIns="90487" tIns="44450" rIns="90487" bIns="44450">
            <a:spAutoFit/>
          </a:bodyPr>
          <a:lstStyle/>
          <a:p>
            <a:pPr algn="r">
              <a:defRPr/>
            </a:pPr>
            <a:r>
              <a:rPr lang="ar-JO" sz="2000" b="1" dirty="0">
                <a:solidFill>
                  <a:schemeClr val="tx1"/>
                </a:solidFill>
                <a:latin typeface="Arial" panose="020B0604020202020204" pitchFamily="34" charset="0"/>
                <a:cs typeface="Arial" panose="020B0604020202020204" pitchFamily="34" charset="0"/>
              </a:rPr>
              <a:t>ألبرت مولر, </a:t>
            </a:r>
            <a:endParaRPr lang="ar-LB" sz="2000" b="1" dirty="0">
              <a:solidFill>
                <a:schemeClr val="tx1"/>
              </a:solidFill>
              <a:latin typeface="Arial" panose="020B0604020202020204" pitchFamily="34" charset="0"/>
              <a:cs typeface="Arial" panose="020B0604020202020204" pitchFamily="34" charset="0"/>
            </a:endParaRPr>
          </a:p>
          <a:p>
            <a:pPr algn="r">
              <a:defRPr/>
            </a:pPr>
            <a:r>
              <a:rPr lang="ar-JO" sz="2000" b="1" dirty="0">
                <a:solidFill>
                  <a:schemeClr val="tx1"/>
                </a:solidFill>
                <a:latin typeface="Arial" panose="020B0604020202020204" pitchFamily="34" charset="0"/>
                <a:cs typeface="Arial" panose="020B0604020202020204" pitchFamily="34" charset="0"/>
              </a:rPr>
              <a:t>رئيس</a:t>
            </a:r>
            <a:r>
              <a:rPr lang="ar-LB" sz="2000" b="1" dirty="0">
                <a:solidFill>
                  <a:schemeClr val="tx1"/>
                </a:solidFill>
                <a:latin typeface="Arial" panose="020B0604020202020204" pitchFamily="34" charset="0"/>
                <a:cs typeface="Arial" panose="020B0604020202020204" pitchFamily="34" charset="0"/>
              </a:rPr>
              <a:t> </a:t>
            </a:r>
            <a:r>
              <a:rPr lang="ar-JO" sz="2000" b="1" dirty="0">
                <a:solidFill>
                  <a:schemeClr val="tx1"/>
                </a:solidFill>
                <a:latin typeface="Arial" panose="020B0604020202020204" pitchFamily="34" charset="0"/>
                <a:cs typeface="Arial" panose="020B0604020202020204" pitchFamily="34" charset="0"/>
              </a:rPr>
              <a:t>الكلية المعمدانية الجنوبية</a:t>
            </a:r>
            <a:r>
              <a:rPr lang="ar-LB" sz="2000" b="1" dirty="0">
                <a:solidFill>
                  <a:schemeClr val="tx1"/>
                </a:solidFill>
                <a:latin typeface="Arial" panose="020B0604020202020204" pitchFamily="34" charset="0"/>
                <a:cs typeface="Arial" panose="020B0604020202020204" pitchFamily="34" charset="0"/>
              </a:rPr>
              <a:t>،</a:t>
            </a:r>
            <a:endParaRPr lang="ar-JO" sz="2000" b="1" dirty="0">
              <a:solidFill>
                <a:schemeClr val="tx1"/>
              </a:solidFill>
              <a:latin typeface="Arial" panose="020B0604020202020204" pitchFamily="34" charset="0"/>
              <a:cs typeface="Arial" panose="020B0604020202020204" pitchFamily="34" charset="0"/>
            </a:endParaRPr>
          </a:p>
          <a:p>
            <a:pPr algn="r">
              <a:defRPr/>
            </a:pPr>
            <a:r>
              <a:rPr lang="ar-JO" sz="2000" b="1" dirty="0">
                <a:solidFill>
                  <a:schemeClr val="tx1"/>
                </a:solidFill>
                <a:latin typeface="Arial" panose="020B0604020202020204" pitchFamily="34" charset="0"/>
                <a:cs typeface="Arial" panose="020B0604020202020204" pitchFamily="34" charset="0"/>
              </a:rPr>
              <a:t>لوسفيل</a:t>
            </a:r>
            <a:endParaRPr lang="en-US" sz="1400" b="1" dirty="0">
              <a:solidFill>
                <a:schemeClr val="tx1"/>
              </a:solidFill>
              <a:latin typeface="Arial" panose="020B0604020202020204" pitchFamily="34" charset="0"/>
              <a:cs typeface="Arial" panose="020B0604020202020204" pitchFamily="34" charset="0"/>
            </a:endParaRPr>
          </a:p>
        </p:txBody>
      </p:sp>
      <p:sp>
        <p:nvSpPr>
          <p:cNvPr id="331790" name="Text Box 14"/>
          <p:cNvSpPr txBox="1">
            <a:spLocks noChangeArrowheads="1"/>
          </p:cNvSpPr>
          <p:nvPr/>
        </p:nvSpPr>
        <p:spPr bwMode="auto">
          <a:xfrm>
            <a:off x="423862" y="2348839"/>
            <a:ext cx="8628063" cy="923330"/>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لن نؤمن بأكثر م</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ما</a:t>
            </a: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ar-LB"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ن</a:t>
            </a:r>
            <a:r>
              <a:rPr lang="ar-JO"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عرف</a:t>
            </a: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t>
            </a:r>
            <a:endPar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
        <p:nvSpPr>
          <p:cNvPr id="52233"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3</a:t>
            </a:r>
            <a:endParaRPr lang="en-US" sz="2000" dirty="0">
              <a:solidFill>
                <a:srgbClr val="FFFFFF"/>
              </a:solidFill>
              <a:latin typeface="Arial" panose="020B0604020202020204" pitchFamily="34" charset="0"/>
              <a:cs typeface="Arial" panose="020B0604020202020204" pitchFamily="34" charset="0"/>
            </a:endParaRPr>
          </a:p>
        </p:txBody>
      </p:sp>
      <p:sp>
        <p:nvSpPr>
          <p:cNvPr id="2" name="Text Box 14">
            <a:extLst>
              <a:ext uri="{FF2B5EF4-FFF2-40B4-BE49-F238E27FC236}">
                <a16:creationId xmlns:a16="http://schemas.microsoft.com/office/drawing/2014/main" id="{D92302AC-B51B-5918-0F5B-DC4407CF7008}"/>
              </a:ext>
            </a:extLst>
          </p:cNvPr>
          <p:cNvSpPr txBox="1">
            <a:spLocks noChangeArrowheads="1"/>
          </p:cNvSpPr>
          <p:nvPr/>
        </p:nvSpPr>
        <p:spPr bwMode="auto">
          <a:xfrm>
            <a:off x="215315" y="3584081"/>
            <a:ext cx="8628063" cy="923330"/>
          </a:xfrm>
          <a:prstGeom prst="rect">
            <a:avLst/>
          </a:prstGeom>
          <a:noFill/>
          <a:ln w="12700">
            <a:noFill/>
            <a:miter lim="800000"/>
            <a:headEnd/>
            <a:tailEnd/>
          </a:ln>
          <a:effectLst>
            <a:outerShdw blurRad="63500" dist="46662" dir="3284183"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rtl="1">
              <a:spcBef>
                <a:spcPct val="50000"/>
              </a:spcBef>
              <a:defRPr/>
            </a:pPr>
            <a:r>
              <a:rPr lang="ar-JO"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و لن نعيش أعلى </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مما </a:t>
            </a:r>
            <a:r>
              <a:rPr lang="ar-LB"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نؤمن</a:t>
            </a:r>
            <a:r>
              <a:rPr lang="ar-LB" sz="5400" b="1" dirty="0">
                <a:solidFill>
                  <a:schemeClr val="tx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a:t>
            </a:r>
            <a:endParaRPr lang="en-US" sz="5400" b="1" dirty="0">
              <a:solidFill>
                <a:srgbClr val="FFFF00"/>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31778"/>
                                        </p:tgtEl>
                                        <p:attrNameLst>
                                          <p:attrName>style.visibility</p:attrName>
                                        </p:attrNameLst>
                                      </p:cBhvr>
                                      <p:to>
                                        <p:strVal val="visible"/>
                                      </p:to>
                                    </p:set>
                                    <p:animEffect transition="in" filter="wipe(left)">
                                      <p:cBhvr>
                                        <p:cTn id="7" dur="500"/>
                                        <p:tgtEl>
                                          <p:spTgt spid="3317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1789"/>
                                        </p:tgtEl>
                                        <p:attrNameLst>
                                          <p:attrName>style.visibility</p:attrName>
                                        </p:attrNameLst>
                                      </p:cBhvr>
                                      <p:to>
                                        <p:strVal val="visible"/>
                                      </p:to>
                                    </p:set>
                                    <p:animEffect transition="in" filter="wipe(left)">
                                      <p:cBhvr>
                                        <p:cTn id="12" dur="500"/>
                                        <p:tgtEl>
                                          <p:spTgt spid="3317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1790"/>
                                        </p:tgtEl>
                                        <p:attrNameLst>
                                          <p:attrName>style.visibility</p:attrName>
                                        </p:attrNameLst>
                                      </p:cBhvr>
                                      <p:to>
                                        <p:strVal val="visible"/>
                                      </p:to>
                                    </p:set>
                                    <p:animEffect transition="in" filter="fade">
                                      <p:cBhvr>
                                        <p:cTn id="17" dur="500"/>
                                        <p:tgtEl>
                                          <p:spTgt spid="3317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utoUpdateAnimBg="0"/>
      <p:bldP spid="331789" grpId="0" autoUpdateAnimBg="0"/>
      <p:bldP spid="331790" grpId="0" autoUpdateAnimBg="0"/>
      <p:bldP spid="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54274"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pic>
        <p:nvPicPr>
          <p:cNvPr id="5427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2803" name="Text Box 3"/>
          <p:cNvSpPr txBox="1">
            <a:spLocks noChangeArrowheads="1"/>
          </p:cNvSpPr>
          <p:nvPr/>
        </p:nvSpPr>
        <p:spPr bwMode="auto">
          <a:xfrm>
            <a:off x="469900" y="2144779"/>
            <a:ext cx="8283575" cy="3293209"/>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ar-JO" sz="8800" dirty="0">
                <a:solidFill>
                  <a:srgbClr val="FFFF00"/>
                </a:solidFill>
                <a:latin typeface="Arial" panose="020B0604020202020204" pitchFamily="34" charset="0"/>
                <a:cs typeface="Arial" panose="020B0604020202020204" pitchFamily="34" charset="0"/>
              </a:rPr>
              <a:t>إذاً ... لننطلق</a:t>
            </a:r>
            <a:endParaRPr lang="en-US" sz="8800" dirty="0">
              <a:solidFill>
                <a:srgbClr val="FFFF00"/>
              </a:solidFill>
              <a:latin typeface="Arial" panose="020B0604020202020204" pitchFamily="34" charset="0"/>
              <a:cs typeface="Arial" panose="020B0604020202020204" pitchFamily="34" charset="0"/>
            </a:endParaRPr>
          </a:p>
          <a:p>
            <a:pPr>
              <a:defRPr/>
            </a:pPr>
            <a:r>
              <a:rPr lang="ar-JO" sz="6000" dirty="0">
                <a:solidFill>
                  <a:schemeClr val="tx1"/>
                </a:solidFill>
                <a:latin typeface="Arial" panose="020B0604020202020204" pitchFamily="34" charset="0"/>
                <a:cs typeface="Arial" panose="020B0604020202020204" pitchFamily="34" charset="0"/>
              </a:rPr>
              <a:t>( لا تف</a:t>
            </a:r>
            <a:r>
              <a:rPr lang="ar-LB" sz="6000" dirty="0">
                <a:solidFill>
                  <a:schemeClr val="tx1"/>
                </a:solidFill>
                <a:latin typeface="Arial" panose="020B0604020202020204" pitchFamily="34" charset="0"/>
                <a:cs typeface="Arial" panose="020B0604020202020204" pitchFamily="34" charset="0"/>
              </a:rPr>
              <a:t>وتوا</a:t>
            </a:r>
            <a:r>
              <a:rPr lang="ar-JO" sz="6000" dirty="0">
                <a:solidFill>
                  <a:schemeClr val="tx1"/>
                </a:solidFill>
                <a:latin typeface="Arial" panose="020B0604020202020204" pitchFamily="34" charset="0"/>
                <a:cs typeface="Arial" panose="020B0604020202020204" pitchFamily="34" charset="0"/>
              </a:rPr>
              <a:t> أي</a:t>
            </a:r>
            <a:r>
              <a:rPr lang="ar-LB" sz="6000" dirty="0">
                <a:solidFill>
                  <a:schemeClr val="tx1"/>
                </a:solidFill>
                <a:latin typeface="Arial" panose="020B0604020202020204" pitchFamily="34" charset="0"/>
                <a:cs typeface="Arial" panose="020B0604020202020204" pitchFamily="34" charset="0"/>
              </a:rPr>
              <a:t>ة</a:t>
            </a:r>
            <a:r>
              <a:rPr lang="ar-JO" sz="6000" dirty="0">
                <a:solidFill>
                  <a:schemeClr val="tx1"/>
                </a:solidFill>
                <a:latin typeface="Arial" panose="020B0604020202020204" pitchFamily="34" charset="0"/>
                <a:cs typeface="Arial" panose="020B0604020202020204" pitchFamily="34" charset="0"/>
              </a:rPr>
              <a:t> محاضرة</a:t>
            </a:r>
            <a:r>
              <a:rPr lang="ar-LB" sz="6000" dirty="0">
                <a:solidFill>
                  <a:schemeClr val="tx1"/>
                </a:solidFill>
                <a:latin typeface="Arial" panose="020B0604020202020204" pitchFamily="34" charset="0"/>
                <a:cs typeface="Arial" panose="020B0604020202020204" pitchFamily="34" charset="0"/>
              </a:rPr>
              <a:t>.</a:t>
            </a:r>
            <a:r>
              <a:rPr lang="ar-JO" sz="6000" dirty="0">
                <a:solidFill>
                  <a:schemeClr val="tx1"/>
                </a:solidFill>
                <a:latin typeface="Arial" panose="020B0604020202020204" pitchFamily="34" charset="0"/>
                <a:cs typeface="Arial" panose="020B0604020202020204" pitchFamily="34" charset="0"/>
              </a:rPr>
              <a:t> كل </a:t>
            </a:r>
            <a:r>
              <a:rPr lang="ar-LB" sz="6000" dirty="0">
                <a:solidFill>
                  <a:schemeClr val="tx1"/>
                </a:solidFill>
                <a:latin typeface="Arial" panose="020B0604020202020204" pitchFamily="34" charset="0"/>
                <a:cs typeface="Arial" panose="020B0604020202020204" pitchFamily="34" charset="0"/>
              </a:rPr>
              <a:t>واحدة </a:t>
            </a:r>
            <a:r>
              <a:rPr lang="ar-JO" sz="6000" dirty="0">
                <a:solidFill>
                  <a:schemeClr val="tx1"/>
                </a:solidFill>
                <a:latin typeface="Arial" panose="020B0604020202020204" pitchFamily="34" charset="0"/>
                <a:cs typeface="Arial" panose="020B0604020202020204" pitchFamily="34" charset="0"/>
              </a:rPr>
              <a:t>منها تقود نحو الأخرى )</a:t>
            </a:r>
            <a:endParaRPr lang="en-US" sz="8800" dirty="0">
              <a:solidFill>
                <a:schemeClr val="tx1"/>
              </a:solidFill>
              <a:latin typeface="Arial" panose="020B0604020202020204" pitchFamily="34" charset="0"/>
              <a:cs typeface="Arial" panose="020B0604020202020204" pitchFamily="34" charset="0"/>
            </a:endParaRPr>
          </a:p>
        </p:txBody>
      </p:sp>
      <p:sp>
        <p:nvSpPr>
          <p:cNvPr id="54277" name="Text Box 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25</a:t>
            </a:r>
          </a:p>
        </p:txBody>
      </p:sp>
      <p:sp>
        <p:nvSpPr>
          <p:cNvPr id="54278"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28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4"/>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17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80247" name="Text Box 23"/>
          <p:cNvSpPr txBox="1">
            <a:spLocks noChangeArrowheads="1"/>
          </p:cNvSpPr>
          <p:nvPr/>
        </p:nvSpPr>
        <p:spPr bwMode="auto">
          <a:xfrm>
            <a:off x="2798617" y="2490104"/>
            <a:ext cx="5687868"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800" b="1" dirty="0">
                <a:solidFill>
                  <a:srgbClr val="FFEA18"/>
                </a:solidFill>
                <a:latin typeface="Arial" panose="020B0604020202020204" pitchFamily="34" charset="0"/>
                <a:cs typeface="Arial" panose="020B0604020202020204" pitchFamily="34" charset="0"/>
              </a:rPr>
              <a:t>يرجى الإنتباه ... يرجى تثبيت وضعية الصامت على كل الأجهزة الخلوية, الصافرات و أجهزة التواصل الأخرى خلال تعليم المحاضرات</a:t>
            </a:r>
            <a:r>
              <a:rPr lang="ar-LB" sz="2800" b="1" dirty="0">
                <a:solidFill>
                  <a:srgbClr val="FFEA18"/>
                </a:solidFill>
                <a:latin typeface="Arial" panose="020B0604020202020204" pitchFamily="34" charset="0"/>
                <a:cs typeface="Arial" panose="020B0604020202020204" pitchFamily="34" charset="0"/>
              </a:rPr>
              <a:t>.</a:t>
            </a:r>
            <a:r>
              <a:rPr lang="ar-JO" sz="2800" b="1" dirty="0">
                <a:solidFill>
                  <a:srgbClr val="FFEA18"/>
                </a:solidFill>
                <a:latin typeface="Arial" panose="020B0604020202020204" pitchFamily="34" charset="0"/>
                <a:cs typeface="Arial" panose="020B0604020202020204" pitchFamily="34" charset="0"/>
              </a:rPr>
              <a:t> زملائك في الصف سيشكرونك على ذلك</a:t>
            </a:r>
            <a:r>
              <a:rPr lang="ar-LB" sz="2800" b="1" dirty="0">
                <a:solidFill>
                  <a:srgbClr val="FFEA18"/>
                </a:solidFill>
                <a:latin typeface="Arial" panose="020B0604020202020204" pitchFamily="34" charset="0"/>
                <a:cs typeface="Arial" panose="020B0604020202020204" pitchFamily="34" charset="0"/>
              </a:rPr>
              <a:t>.</a:t>
            </a:r>
            <a:endParaRPr lang="en-US" sz="2800" b="1" dirty="0">
              <a:solidFill>
                <a:srgbClr val="FFEA18"/>
              </a:solidFill>
              <a:latin typeface="Arial" panose="020B0604020202020204" pitchFamily="34" charset="0"/>
              <a:cs typeface="Arial" panose="020B0604020202020204" pitchFamily="34" charset="0"/>
            </a:endParaRPr>
          </a:p>
        </p:txBody>
      </p:sp>
      <p:grpSp>
        <p:nvGrpSpPr>
          <p:cNvPr id="2" name="Group 27"/>
          <p:cNvGrpSpPr>
            <a:grpSpLocks/>
          </p:cNvGrpSpPr>
          <p:nvPr/>
        </p:nvGrpSpPr>
        <p:grpSpPr bwMode="auto">
          <a:xfrm>
            <a:off x="460375" y="1735138"/>
            <a:ext cx="2792413" cy="2836862"/>
            <a:chOff x="258" y="850"/>
            <a:chExt cx="1759" cy="1787"/>
          </a:xfrm>
        </p:grpSpPr>
        <p:pic>
          <p:nvPicPr>
            <p:cNvPr id="7177" name="Picture 2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8"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80254" name="Rectangle 30"/>
          <p:cNvSpPr>
            <a:spLocks noChangeArrowheads="1"/>
          </p:cNvSpPr>
          <p:nvPr/>
        </p:nvSpPr>
        <p:spPr bwMode="auto">
          <a:xfrm>
            <a:off x="7630225"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80255" name="Rectangle 31"/>
          <p:cNvSpPr>
            <a:spLocks noChangeArrowheads="1"/>
          </p:cNvSpPr>
          <p:nvPr/>
        </p:nvSpPr>
        <p:spPr bwMode="auto">
          <a:xfrm>
            <a:off x="8136585"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02</a:t>
            </a:r>
          </a:p>
        </p:txBody>
      </p:sp>
      <p:sp>
        <p:nvSpPr>
          <p:cNvPr id="7176" name="Text Box 32"/>
          <p:cNvSpPr txBox="1">
            <a:spLocks noChangeArrowheads="1"/>
          </p:cNvSpPr>
          <p:nvPr/>
        </p:nvSpPr>
        <p:spPr bwMode="auto">
          <a:xfrm>
            <a:off x="8721725" y="64039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56322"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2213" name="Rectangle 5"/>
          <p:cNvSpPr>
            <a:spLocks noChangeArrowheads="1"/>
          </p:cNvSpPr>
          <p:nvPr/>
        </p:nvSpPr>
        <p:spPr bwMode="auto">
          <a:xfrm>
            <a:off x="1062831" y="1546929"/>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sp>
        <p:nvSpPr>
          <p:cNvPr id="222214" name="Text Box 6"/>
          <p:cNvSpPr txBox="1">
            <a:spLocks noChangeArrowheads="1"/>
          </p:cNvSpPr>
          <p:nvPr/>
        </p:nvSpPr>
        <p:spPr bwMode="auto">
          <a:xfrm>
            <a:off x="635001" y="2798142"/>
            <a:ext cx="7875588" cy="2308324"/>
          </a:xfrm>
          <a:prstGeom prst="rect">
            <a:avLst/>
          </a:prstGeom>
          <a:noFill/>
          <a:ln w="12700">
            <a:noFill/>
            <a:miter lim="800000"/>
            <a:headEnd/>
            <a:tailEnd/>
          </a:ln>
          <a:effectLst>
            <a:outerShdw blurRad="63500" dist="89803"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ar-LB" sz="6000" b="1" dirty="0">
                <a:solidFill>
                  <a:schemeClr val="tx1"/>
                </a:solidFill>
                <a:latin typeface="Arial" panose="020B0604020202020204" pitchFamily="34" charset="0"/>
                <a:cs typeface="Arial" panose="020B0604020202020204" pitchFamily="34" charset="0"/>
              </a:rPr>
              <a:t>هو</a:t>
            </a:r>
            <a:r>
              <a:rPr lang="ar-LB" sz="7200" b="1" dirty="0">
                <a:solidFill>
                  <a:schemeClr val="tx1"/>
                </a:solidFill>
                <a:latin typeface="Arial" panose="020B0604020202020204" pitchFamily="34" charset="0"/>
                <a:cs typeface="Arial" panose="020B0604020202020204" pitchFamily="34" charset="0"/>
              </a:rPr>
              <a:t> </a:t>
            </a:r>
            <a:r>
              <a:rPr lang="ar-JO" sz="7200" b="1" dirty="0">
                <a:solidFill>
                  <a:schemeClr val="tx1"/>
                </a:solidFill>
                <a:latin typeface="Arial" panose="020B0604020202020204" pitchFamily="34" charset="0"/>
                <a:cs typeface="Arial" panose="020B0604020202020204" pitchFamily="34" charset="0"/>
              </a:rPr>
              <a:t>طريقة</a:t>
            </a:r>
          </a:p>
          <a:p>
            <a:pPr>
              <a:defRPr/>
            </a:pPr>
            <a:r>
              <a:rPr lang="ar-JO" sz="7200" b="1" dirty="0">
                <a:solidFill>
                  <a:schemeClr val="tx1"/>
                </a:solidFill>
                <a:latin typeface="Arial" panose="020B0604020202020204" pitchFamily="34" charset="0"/>
                <a:cs typeface="Arial" panose="020B0604020202020204" pitchFamily="34" charset="0"/>
              </a:rPr>
              <a:t>تفكير</a:t>
            </a:r>
            <a:endParaRPr lang="en-US" sz="7200" dirty="0">
              <a:solidFill>
                <a:srgbClr val="FAFD00"/>
              </a:solidFill>
              <a:latin typeface="Arial" panose="020B0604020202020204" pitchFamily="34" charset="0"/>
              <a:cs typeface="Arial" panose="020B0604020202020204" pitchFamily="34" charset="0"/>
            </a:endParaRPr>
          </a:p>
        </p:txBody>
      </p:sp>
      <p:sp>
        <p:nvSpPr>
          <p:cNvPr id="56325"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56326"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56327"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26</a:t>
            </a:r>
          </a:p>
        </p:txBody>
      </p:sp>
      <p:sp>
        <p:nvSpPr>
          <p:cNvPr id="14" name="Rectangle 32"/>
          <p:cNvSpPr>
            <a:spLocks noChangeArrowheads="1"/>
          </p:cNvSpPr>
          <p:nvPr/>
        </p:nvSpPr>
        <p:spPr bwMode="auto">
          <a:xfrm>
            <a:off x="723900" y="164580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2214"/>
                                        </p:tgtEl>
                                        <p:attrNameLst>
                                          <p:attrName>style.visibility</p:attrName>
                                        </p:attrNameLst>
                                      </p:cBhvr>
                                      <p:to>
                                        <p:strVal val="visible"/>
                                      </p:to>
                                    </p:set>
                                    <p:animEffect transition="in" filter="wipe(left)">
                                      <p:cBhvr>
                                        <p:cTn id="7" dur="500"/>
                                        <p:tgtEl>
                                          <p:spTgt spid="22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9235" name="Rectangle 19"/>
          <p:cNvSpPr>
            <a:spLocks noGrp="1" noChangeArrowheads="1"/>
          </p:cNvSpPr>
          <p:nvPr>
            <p:ph type="body" idx="1"/>
          </p:nvPr>
        </p:nvSpPr>
        <p:spPr bwMode="auto">
          <a:xfrm>
            <a:off x="1274763" y="3311525"/>
            <a:ext cx="6332537" cy="1752600"/>
          </a:xfrm>
          <a:ln w="12700">
            <a:miter lim="800000"/>
            <a:headEnd/>
            <a:tailEnd/>
          </a:ln>
        </p:spPr>
        <p:txBody>
          <a:bodyPr wrap="square" lIns="90487" tIns="44450" rIns="90487" bIns="44450" numCol="1" anchor="t" anchorCtr="0" compatLnSpc="1">
            <a:prstTxWarp prst="textNoShape">
              <a:avLst/>
            </a:prstTxWarp>
          </a:bodyPr>
          <a:lstStyle/>
          <a:p>
            <a:pPr algn="ctr" rtl="1">
              <a:lnSpc>
                <a:spcPct val="90000"/>
              </a:lnSpc>
              <a:buFont typeface="Monotype Sorts" charset="0"/>
              <a:buNone/>
              <a:defRPr/>
            </a:pPr>
            <a:r>
              <a:rPr lang="ar-JO"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سوف </a:t>
            </a:r>
            <a:r>
              <a:rPr lang="ar-LB"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ن</a:t>
            </a:r>
            <a:r>
              <a:rPr lang="ar-JO"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تعلم </a:t>
            </a:r>
            <a:r>
              <a:rPr lang="ar-LB" sz="54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الكتاب المقدس ذهنياً.</a:t>
            </a:r>
            <a:endParaRPr lang="en-US" sz="5400" b="1" dirty="0">
              <a:solidFill>
                <a:srgbClr val="F6FE0A"/>
              </a:solidFill>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endParaRPr>
          </a:p>
        </p:txBody>
      </p:sp>
      <p:sp>
        <p:nvSpPr>
          <p:cNvPr id="5837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5837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5837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58374"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27</a:t>
            </a:r>
          </a:p>
        </p:txBody>
      </p:sp>
      <p:grpSp>
        <p:nvGrpSpPr>
          <p:cNvPr id="58375" name="Group 31"/>
          <p:cNvGrpSpPr>
            <a:grpSpLocks/>
          </p:cNvGrpSpPr>
          <p:nvPr/>
        </p:nvGrpSpPr>
        <p:grpSpPr bwMode="auto">
          <a:xfrm>
            <a:off x="723900" y="1936750"/>
            <a:ext cx="7772400" cy="1143000"/>
            <a:chOff x="456" y="1220"/>
            <a:chExt cx="4896" cy="720"/>
          </a:xfrm>
        </p:grpSpPr>
        <p:sp>
          <p:nvSpPr>
            <p:cNvPr id="9248" name="Rectangle 32"/>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9249" name="Rectangle 33"/>
            <p:cNvSpPr>
              <a:spLocks noChangeArrowheads="1"/>
            </p:cNvSpPr>
            <p:nvPr/>
          </p:nvSpPr>
          <p:spPr bwMode="auto">
            <a:xfrm>
              <a:off x="764" y="1220"/>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35">
                                            <p:txEl>
                                              <p:pRg st="0" end="0"/>
                                            </p:txEl>
                                          </p:spTgt>
                                        </p:tgtEl>
                                        <p:attrNameLst>
                                          <p:attrName>style.visibility</p:attrName>
                                        </p:attrNameLst>
                                      </p:cBhvr>
                                      <p:to>
                                        <p:strVal val="visible"/>
                                      </p:to>
                                    </p:set>
                                    <p:animEffect transition="in" filter="wipe(left)">
                                      <p:cBhvr>
                                        <p:cTn id="7" dur="500"/>
                                        <p:tgtEl>
                                          <p:spTgt spid="9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7" name="Picture 22"/>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20712" y="841376"/>
            <a:ext cx="7875588" cy="5662612"/>
          </a:xfrm>
          <a:prstGeom prst="rect">
            <a:avLst/>
          </a:prstGeom>
          <a:solidFill>
            <a:schemeClr val="bg2">
              <a:alpha val="50195"/>
            </a:schemeClr>
          </a:solidFill>
          <a:ln w="76200">
            <a:solidFill>
              <a:schemeClr val="accent2"/>
            </a:solidFill>
            <a:miter lim="800000"/>
            <a:headEnd/>
            <a:tailEnd/>
          </a:ln>
        </p:spPr>
      </p:pic>
      <p:sp>
        <p:nvSpPr>
          <p:cNvPr id="235522" name="Rectangle 2"/>
          <p:cNvSpPr>
            <a:spLocks noGrp="1" noChangeArrowheads="1"/>
          </p:cNvSpPr>
          <p:nvPr>
            <p:ph type="body" idx="1"/>
          </p:nvPr>
        </p:nvSpPr>
        <p:spPr bwMode="auto">
          <a:xfrm>
            <a:off x="608013" y="3002507"/>
            <a:ext cx="7900987" cy="915196"/>
          </a:xfrm>
          <a:ln w="12700">
            <a:miter lim="800000"/>
            <a:headEnd/>
            <a:tailEnd/>
          </a:ln>
        </p:spPr>
        <p:txBody>
          <a:bodyPr wrap="square" lIns="90487" tIns="44450" rIns="90487" bIns="44450" numCol="1" anchor="t" anchorCtr="0" compatLnSpc="1">
            <a:prstTxWarp prst="textNoShape">
              <a:avLst/>
            </a:prstTxWarp>
          </a:bodyPr>
          <a:lstStyle/>
          <a:p>
            <a:pPr algn="ctr">
              <a:lnSpc>
                <a:spcPct val="90000"/>
              </a:lnSpc>
              <a:buFont typeface="Monotype Sorts" charset="0"/>
              <a:buNone/>
              <a:defRPr/>
            </a:pPr>
            <a:r>
              <a:rPr lang="ar-JO"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هنا شيء يمكنك</a:t>
            </a:r>
            <a:r>
              <a:rPr lang="ar-LB"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م</a:t>
            </a:r>
            <a:r>
              <a:rPr lang="ar-JO"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rPr>
              <a:t> تعليمه لآخرين</a:t>
            </a:r>
            <a:endParaRPr lang="en-US" sz="4000" b="1" dirty="0">
              <a:effectLst>
                <a:outerShdw blurRad="50800" dist="76200" dir="2700000" algn="tl" rotWithShape="0">
                  <a:srgbClr val="000000"/>
                </a:outerShdw>
              </a:effectLst>
              <a:latin typeface="Arial" panose="020B0604020202020204" pitchFamily="34" charset="0"/>
              <a:ea typeface="ＭＳ Ｐゴシック" charset="0"/>
              <a:cs typeface="Arial" panose="020B0604020202020204" pitchFamily="34" charset="0"/>
            </a:endParaRPr>
          </a:p>
        </p:txBody>
      </p:sp>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Arial" panose="020B0604020202020204" pitchFamily="34" charset="0"/>
              <a:ea typeface="+mn-ea"/>
              <a:cs typeface="Arial" panose="020B0604020202020204" pitchFamily="34" charset="0"/>
            </a:endParaRPr>
          </a:p>
        </p:txBody>
      </p:sp>
      <p:grpSp>
        <p:nvGrpSpPr>
          <p:cNvPr id="2" name="Group 13"/>
          <p:cNvGrpSpPr>
            <a:grpSpLocks/>
          </p:cNvGrpSpPr>
          <p:nvPr/>
        </p:nvGrpSpPr>
        <p:grpSpPr bwMode="auto">
          <a:xfrm>
            <a:off x="517525" y="4326340"/>
            <a:ext cx="2851150" cy="2193523"/>
            <a:chOff x="326" y="2726"/>
            <a:chExt cx="1796" cy="1381"/>
          </a:xfrm>
        </p:grpSpPr>
        <p:graphicFrame>
          <p:nvGraphicFramePr>
            <p:cNvPr id="60430"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r:id="rId4" imgW="4543920" imgH="3492360" progId="">
                    <p:embed/>
                  </p:oleObj>
                </mc:Choice>
                <mc:Fallback>
                  <p:oleObj r:id="rId4" imgW="4543920" imgH="3492360"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effectLst>
                          <a:outerShdw dist="127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31" name="Text Box 11"/>
            <p:cNvSpPr txBox="1">
              <a:spLocks noChangeArrowheads="1"/>
            </p:cNvSpPr>
            <p:nvPr/>
          </p:nvSpPr>
          <p:spPr bwMode="auto">
            <a:xfrm>
              <a:off x="441" y="2892"/>
              <a:ext cx="1069" cy="368"/>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rtl="1">
                <a:spcBef>
                  <a:spcPct val="50000"/>
                </a:spcBef>
                <a:defRPr/>
              </a:pPr>
              <a:r>
                <a:rPr lang="ar-LB" sz="3200" dirty="0">
                  <a:solidFill>
                    <a:srgbClr val="ED181E"/>
                  </a:solidFill>
                  <a:latin typeface="Arial" panose="020B0604020202020204" pitchFamily="34" charset="0"/>
                  <a:cs typeface="Arial" panose="020B0604020202020204" pitchFamily="34" charset="0"/>
                </a:rPr>
                <a:t>خ 7 ص ي</a:t>
              </a:r>
              <a:endParaRPr lang="en-US" sz="3200" dirty="0">
                <a:solidFill>
                  <a:schemeClr val="tx1"/>
                </a:solidFill>
                <a:latin typeface="Arial" panose="020B0604020202020204" pitchFamily="34" charset="0"/>
                <a:cs typeface="Arial" panose="020B0604020202020204" pitchFamily="34"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235529" name="Rectangle 9"/>
          <p:cNvSpPr>
            <a:spLocks noChangeArrowheads="1"/>
          </p:cNvSpPr>
          <p:nvPr/>
        </p:nvSpPr>
        <p:spPr bwMode="auto">
          <a:xfrm>
            <a:off x="727075" y="5341288"/>
            <a:ext cx="7900988" cy="736600"/>
          </a:xfrm>
          <a:prstGeom prst="rect">
            <a:avLst/>
          </a:prstGeom>
          <a:noFill/>
          <a:ln w="12700">
            <a:noFill/>
            <a:miter lim="800000"/>
            <a:headEnd/>
            <a:tailEnd/>
          </a:ln>
          <a:effectLst>
            <a:outerShdw blurRad="63500" dist="81320" dir="2319588" algn="ctr" rotWithShape="0">
              <a:schemeClr val="bg2">
                <a:alpha val="74998"/>
              </a:schemeClr>
            </a:outerShdw>
          </a:effectLst>
        </p:spPr>
        <p:txBody>
          <a:bodyPr lIns="90487" tIns="44450" rIns="90487" bIns="44450"/>
          <a:lstStyle/>
          <a:p>
            <a:pPr marL="342900" indent="-342900">
              <a:lnSpc>
                <a:spcPct val="90000"/>
              </a:lnSpc>
              <a:spcBef>
                <a:spcPct val="20000"/>
              </a:spcBef>
              <a:buClr>
                <a:schemeClr val="accent2"/>
              </a:buClr>
              <a:buSzPct val="75000"/>
              <a:buFont typeface="Monotype Sorts" charset="0"/>
              <a:buNone/>
              <a:defRPr/>
            </a:pPr>
            <a:r>
              <a:rPr lang="ar-JO" sz="4000" b="1" dirty="0">
                <a:solidFill>
                  <a:srgbClr val="FFEA18"/>
                </a:solidFill>
                <a:effectLst>
                  <a:outerShdw blurRad="38100" dist="38100" dir="2700000" algn="tl">
                    <a:srgbClr val="000000"/>
                  </a:outerShdw>
                </a:effectLst>
                <a:latin typeface="Arial" panose="020B0604020202020204" pitchFamily="34" charset="0"/>
                <a:cs typeface="Arial" panose="020B0604020202020204" pitchFamily="34" charset="0"/>
              </a:rPr>
              <a:t>يا لها من انطلاقة للشهادة</a:t>
            </a:r>
            <a:endParaRPr lang="en-US" sz="4000" b="1" dirty="0">
              <a:solidFill>
                <a:srgbClr val="FFEA18"/>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anose="020B0604020202020204" pitchFamily="34" charset="0"/>
              <a:ea typeface="+mn-ea"/>
              <a:cs typeface="Arial" panose="020B0604020202020204" pitchFamily="34" charset="0"/>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anose="020B0604020202020204" pitchFamily="34" charset="0"/>
                <a:ea typeface="+mn-ea"/>
                <a:cs typeface="Arial" panose="020B0604020202020204" pitchFamily="34" charset="0"/>
              </a:rPr>
              <a:t> </a:t>
            </a:r>
          </a:p>
        </p:txBody>
      </p:sp>
      <p:sp>
        <p:nvSpPr>
          <p:cNvPr id="235536" name="Text Box 16"/>
          <p:cNvSpPr txBox="1">
            <a:spLocks noChangeArrowheads="1"/>
          </p:cNvSpPr>
          <p:nvPr/>
        </p:nvSpPr>
        <p:spPr bwMode="auto">
          <a:xfrm>
            <a:off x="8081963" y="6521450"/>
            <a:ext cx="328612" cy="24765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anose="020B0604020202020204" pitchFamily="34" charset="0"/>
                <a:ea typeface="+mn-ea"/>
                <a:cs typeface="Arial" panose="020B0604020202020204" pitchFamily="34" charset="0"/>
              </a:rPr>
              <a:t>28</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ar-JO" sz="2000" dirty="0">
                <a:solidFill>
                  <a:srgbClr val="FFFFFF"/>
                </a:solidFill>
                <a:latin typeface="Arial" panose="020B0604020202020204" pitchFamily="34" charset="0"/>
                <a:ea typeface="+mn-ea"/>
                <a:cs typeface="Arial" panose="020B0604020202020204" pitchFamily="34" charset="0"/>
              </a:rPr>
              <a:t>1</a:t>
            </a:r>
            <a:endParaRPr lang="en-US" sz="2000" dirty="0">
              <a:solidFill>
                <a:srgbClr val="FFFFFF"/>
              </a:solidFill>
              <a:latin typeface="Arial" panose="020B0604020202020204" pitchFamily="34" charset="0"/>
              <a:ea typeface="+mn-ea"/>
              <a:cs typeface="Arial" panose="020B0604020202020204" pitchFamily="34" charset="0"/>
            </a:endParaRPr>
          </a:p>
        </p:txBody>
      </p:sp>
      <p:sp>
        <p:nvSpPr>
          <p:cNvPr id="18" name="Rectangle 32"/>
          <p:cNvSpPr>
            <a:spLocks noChangeArrowheads="1"/>
          </p:cNvSpPr>
          <p:nvPr/>
        </p:nvSpPr>
        <p:spPr bwMode="auto">
          <a:xfrm>
            <a:off x="686594" y="1769091"/>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19" name="Rectangle 33"/>
          <p:cNvSpPr>
            <a:spLocks noChangeArrowheads="1"/>
          </p:cNvSpPr>
          <p:nvPr/>
        </p:nvSpPr>
        <p:spPr bwMode="auto">
          <a:xfrm>
            <a:off x="1212850" y="1936750"/>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5522">
                                            <p:txEl>
                                              <p:pRg st="0" end="0"/>
                                            </p:txEl>
                                          </p:spTgt>
                                        </p:tgtEl>
                                        <p:attrNameLst>
                                          <p:attrName>style.visibility</p:attrName>
                                        </p:attrNameLst>
                                      </p:cBhvr>
                                      <p:to>
                                        <p:strVal val="visible"/>
                                      </p:to>
                                    </p:set>
                                    <p:anim calcmode="lin" valueType="num">
                                      <p:cBhvr additive="base">
                                        <p:cTn id="7" dur="500" fill="hold"/>
                                        <p:tgtEl>
                                          <p:spTgt spid="2355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5529"/>
                                        </p:tgtEl>
                                        <p:attrNameLst>
                                          <p:attrName>style.visibility</p:attrName>
                                        </p:attrNameLst>
                                      </p:cBhvr>
                                      <p:to>
                                        <p:strVal val="visible"/>
                                      </p:to>
                                    </p:set>
                                    <p:anim calcmode="lin" valueType="num">
                                      <p:cBhvr additive="base">
                                        <p:cTn id="13" dur="500" fill="hold"/>
                                        <p:tgtEl>
                                          <p:spTgt spid="235529"/>
                                        </p:tgtEl>
                                        <p:attrNameLst>
                                          <p:attrName>ppt_x</p:attrName>
                                        </p:attrNameLst>
                                      </p:cBhvr>
                                      <p:tavLst>
                                        <p:tav tm="0">
                                          <p:val>
                                            <p:strVal val="1+#ppt_w/2"/>
                                          </p:val>
                                        </p:tav>
                                        <p:tav tm="100000">
                                          <p:val>
                                            <p:strVal val="#ppt_x"/>
                                          </p:val>
                                        </p:tav>
                                      </p:tavLst>
                                    </p:anim>
                                    <p:anim calcmode="lin" valueType="num">
                                      <p:cBhvr additive="base">
                                        <p:cTn id="14" dur="500" fill="hold"/>
                                        <p:tgtEl>
                                          <p:spTgt spid="235529"/>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2" grpId="0" build="p" autoUpdateAnimBg="0" advAuto="0"/>
      <p:bldP spid="235529"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a:ext>
            </a:extLst>
          </a:blip>
          <a:srcRect/>
          <a:stretch>
            <a:fillRect/>
          </a:stretch>
        </p:blipFill>
        <p:spPr bwMode="auto">
          <a:xfrm>
            <a:off x="637671" y="566511"/>
            <a:ext cx="7875588" cy="5662612"/>
          </a:xfrm>
          <a:prstGeom prst="rect">
            <a:avLst/>
          </a:prstGeom>
          <a:solidFill>
            <a:schemeClr val="bg2">
              <a:alpha val="50195"/>
            </a:schemeClr>
          </a:solidFill>
          <a:ln w="76200">
            <a:solidFill>
              <a:schemeClr val="accent2"/>
            </a:solidFill>
            <a:miter lim="800000"/>
            <a:headEnd/>
            <a:tailEnd/>
          </a:ln>
        </p:spPr>
      </p:pic>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Arial" panose="020B0604020202020204" pitchFamily="34" charset="0"/>
              <a:ea typeface="+mn-ea"/>
              <a:cs typeface="Arial" panose="020B0604020202020204" pitchFamily="34" charset="0"/>
            </a:endParaRPr>
          </a:p>
        </p:txBody>
      </p:sp>
      <p:sp>
        <p:nvSpPr>
          <p:cNvPr id="21513" name="Rectangle 9"/>
          <p:cNvSpPr>
            <a:spLocks noChangeArrowheads="1"/>
          </p:cNvSpPr>
          <p:nvPr/>
        </p:nvSpPr>
        <p:spPr bwMode="auto">
          <a:xfrm>
            <a:off x="0" y="3148644"/>
            <a:ext cx="9144000" cy="20113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افتح</a:t>
            </a:r>
          </a:p>
          <a:p>
            <a:pPr>
              <a:defRPr/>
            </a:pPr>
            <a:r>
              <a:rPr lang="ar-LB"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ملف كتابك المقدس</a:t>
            </a:r>
            <a:r>
              <a:rPr lang="ar-LB"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6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endParaRPr lang="en-US" sz="4400">
              <a:solidFill>
                <a:srgbClr val="F6FE0A"/>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endParaRPr lang="en-US" sz="4400">
              <a:solidFill>
                <a:srgbClr val="F6FE0A"/>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endParaRPr lang="en-US" sz="6000" i="1">
              <a:solidFill>
                <a:srgbClr val="F6FE0A"/>
              </a:solidFill>
              <a:latin typeface="Arial" panose="020B0604020202020204" pitchFamily="34" charset="0"/>
              <a:cs typeface="Arial" panose="020B0604020202020204" pitchFamily="34" charset="0"/>
            </a:endParaRPr>
          </a:p>
        </p:txBody>
      </p:sp>
      <p:sp>
        <p:nvSpPr>
          <p:cNvPr id="62469"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2470"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2471"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2472" name="Text Box 23"/>
          <p:cNvSpPr txBox="1">
            <a:spLocks noChangeArrowheads="1"/>
          </p:cNvSpPr>
          <p:nvPr/>
        </p:nvSpPr>
        <p:spPr bwMode="auto">
          <a:xfrm>
            <a:off x="80851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29</a:t>
            </a:r>
          </a:p>
        </p:txBody>
      </p:sp>
      <p:grpSp>
        <p:nvGrpSpPr>
          <p:cNvPr id="13" name="Group 31"/>
          <p:cNvGrpSpPr>
            <a:grpSpLocks/>
          </p:cNvGrpSpPr>
          <p:nvPr/>
        </p:nvGrpSpPr>
        <p:grpSpPr bwMode="auto">
          <a:xfrm>
            <a:off x="619126" y="1904205"/>
            <a:ext cx="7772400" cy="1168410"/>
            <a:chOff x="294" y="-2226"/>
            <a:chExt cx="4896" cy="2466"/>
          </a:xfrm>
        </p:grpSpPr>
        <p:sp>
          <p:nvSpPr>
            <p:cNvPr id="14" name="Rectangle 32"/>
            <p:cNvSpPr>
              <a:spLocks noChangeArrowheads="1"/>
            </p:cNvSpPr>
            <p:nvPr/>
          </p:nvSpPr>
          <p:spPr bwMode="auto">
            <a:xfrm>
              <a:off x="294" y="-2226"/>
              <a:ext cx="4896" cy="2466"/>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b="1" dirty="0">
                  <a:solidFill>
                    <a:srgbClr val="F6FE0A"/>
                  </a:solidFill>
                  <a:latin typeface="Arial" panose="020B0604020202020204" pitchFamily="34" charset="0"/>
                  <a:cs typeface="Arial" panose="020B0604020202020204" pitchFamily="34" charset="0"/>
                </a:rPr>
                <a:t>الكتاب المقدس</a:t>
              </a:r>
              <a:r>
                <a:rPr lang="ar-LB" sz="6000" b="1"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15" name="Rectangle 33"/>
            <p:cNvSpPr>
              <a:spLocks noChangeArrowheads="1"/>
            </p:cNvSpPr>
            <p:nvPr/>
          </p:nvSpPr>
          <p:spPr bwMode="auto">
            <a:xfrm>
              <a:off x="563" y="-2012"/>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dirty="0">
                  <a:solidFill>
                    <a:srgbClr val="FAFD00"/>
                  </a:solidFill>
                  <a:latin typeface="Arial" panose="020B0604020202020204" pitchFamily="34" charset="0"/>
                  <a:ea typeface="+mn-ea"/>
                  <a:cs typeface="Arial" panose="020B0604020202020204" pitchFamily="34" charset="0"/>
                </a:rPr>
                <a:t>®</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1513"/>
                                        </p:tgtEl>
                                        <p:attrNameLst>
                                          <p:attrName>style.visibility</p:attrName>
                                        </p:attrNameLst>
                                      </p:cBhvr>
                                      <p:to>
                                        <p:strVal val="visible"/>
                                      </p:to>
                                    </p:set>
                                    <p:animEffect transition="in" filter="slide(fromTop)">
                                      <p:cBhvr>
                                        <p:cTn id="7" dur="5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4514"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4515"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4516"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4517"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4518"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30</a:t>
            </a:r>
          </a:p>
        </p:txBody>
      </p:sp>
      <p:sp>
        <p:nvSpPr>
          <p:cNvPr id="64519" name="Rectangle 8"/>
          <p:cNvSpPr>
            <a:spLocks noChangeArrowheads="1"/>
          </p:cNvSpPr>
          <p:nvPr/>
        </p:nvSpPr>
        <p:spPr bwMode="auto">
          <a:xfrm>
            <a:off x="4235372" y="2252663"/>
            <a:ext cx="821534" cy="1176337"/>
          </a:xfrm>
          <a:prstGeom prst="rect">
            <a:avLst/>
          </a:prstGeom>
          <a:solidFill>
            <a:schemeClr val="bg1">
              <a:lumMod val="40000"/>
              <a:lumOff val="60000"/>
            </a:schemeClr>
          </a:solidFill>
          <a:ln w="38100">
            <a:noFill/>
            <a:miter lim="800000"/>
            <a:headEnd/>
            <a:tailEnd/>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none" anchor="ctr"/>
          <a:lstStyle/>
          <a:p>
            <a:r>
              <a:rPr lang="ar-JO" altLang="zh-CN" sz="1600" b="1" dirty="0">
                <a:solidFill>
                  <a:schemeClr val="bg2"/>
                </a:solidFill>
                <a:latin typeface="Arial" panose="020B0604020202020204" pitchFamily="34" charset="0"/>
                <a:cs typeface="Arial" panose="020B0604020202020204" pitchFamily="34" charset="0"/>
              </a:rPr>
              <a:t>ملف </a:t>
            </a:r>
          </a:p>
          <a:p>
            <a:r>
              <a:rPr lang="ar-JO" altLang="zh-CN" sz="1600" b="1" dirty="0">
                <a:solidFill>
                  <a:schemeClr val="bg2"/>
                </a:solidFill>
                <a:latin typeface="Arial" panose="020B0604020202020204" pitchFamily="34" charset="0"/>
                <a:cs typeface="Arial" panose="020B0604020202020204" pitchFamily="34" charset="0"/>
              </a:rPr>
              <a:t>الكتاب </a:t>
            </a:r>
          </a:p>
          <a:p>
            <a:r>
              <a:rPr lang="ar-JO" altLang="zh-CN" sz="1600" b="1" dirty="0">
                <a:solidFill>
                  <a:schemeClr val="bg2"/>
                </a:solidFill>
                <a:latin typeface="Arial" panose="020B0604020202020204" pitchFamily="34" charset="0"/>
                <a:cs typeface="Arial" panose="020B0604020202020204" pitchFamily="34" charset="0"/>
              </a:rPr>
              <a:t>المقدس</a:t>
            </a:r>
            <a:endParaRPr lang="zh-CN" altLang="en-US" sz="16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6562"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08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66563"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6564"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6565"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6566"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31</a:t>
            </a:r>
          </a:p>
        </p:txBody>
      </p:sp>
      <p:sp>
        <p:nvSpPr>
          <p:cNvPr id="66567" name="Rectangle 8"/>
          <p:cNvSpPr>
            <a:spLocks noChangeArrowheads="1"/>
          </p:cNvSpPr>
          <p:nvPr/>
        </p:nvSpPr>
        <p:spPr bwMode="auto">
          <a:xfrm>
            <a:off x="4433454" y="1440212"/>
            <a:ext cx="568037" cy="1029411"/>
          </a:xfrm>
          <a:prstGeom prst="rect">
            <a:avLst/>
          </a:prstGeom>
          <a:solidFill>
            <a:schemeClr val="bg1">
              <a:lumMod val="40000"/>
              <a:lumOff val="60000"/>
            </a:schemeClr>
          </a:solidFill>
          <a:ln w="38100">
            <a:noFill/>
            <a:miter lim="800000"/>
            <a:headEnd/>
            <a:tailEnd/>
          </a:ln>
          <a:effectLst>
            <a:glow rad="63500">
              <a:schemeClr val="accent3">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lstStyle/>
          <a:p>
            <a:r>
              <a:rPr lang="ar-JO" altLang="zh-CN" sz="1200" b="1" dirty="0">
                <a:solidFill>
                  <a:schemeClr val="bg2"/>
                </a:solidFill>
                <a:latin typeface="Arial" panose="020B0604020202020204" pitchFamily="34" charset="0"/>
                <a:cs typeface="Arial" panose="020B0604020202020204" pitchFamily="34" charset="0"/>
              </a:rPr>
              <a:t>ملف</a:t>
            </a:r>
          </a:p>
          <a:p>
            <a:r>
              <a:rPr lang="ar-JO" altLang="zh-CN" sz="1200" b="1" dirty="0">
                <a:solidFill>
                  <a:schemeClr val="bg2"/>
                </a:solidFill>
                <a:latin typeface="Arial" panose="020B0604020202020204" pitchFamily="34" charset="0"/>
                <a:cs typeface="Arial" panose="020B0604020202020204" pitchFamily="34" charset="0"/>
              </a:rPr>
              <a:t>الكتاب</a:t>
            </a:r>
          </a:p>
          <a:p>
            <a:r>
              <a:rPr lang="ar-JO" altLang="zh-CN" sz="1200" b="1" dirty="0">
                <a:solidFill>
                  <a:schemeClr val="bg2"/>
                </a:solidFill>
                <a:latin typeface="Arial" panose="020B0604020202020204" pitchFamily="34" charset="0"/>
                <a:cs typeface="Arial" panose="020B0604020202020204" pitchFamily="34" charset="0"/>
              </a:rPr>
              <a:t>المقدس</a:t>
            </a:r>
            <a:endParaRPr lang="zh-CN" altLang="en-US" sz="12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6861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861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8612"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32</a:t>
            </a:r>
          </a:p>
        </p:txBody>
      </p:sp>
      <p:sp>
        <p:nvSpPr>
          <p:cNvPr id="68613" name="Rectangle 8"/>
          <p:cNvSpPr>
            <a:spLocks noChangeArrowheads="1"/>
          </p:cNvSpPr>
          <p:nvPr/>
        </p:nvSpPr>
        <p:spPr bwMode="auto">
          <a:xfrm>
            <a:off x="4862513" y="1857375"/>
            <a:ext cx="1225550" cy="869950"/>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800" b="1">
                <a:solidFill>
                  <a:schemeClr val="bg2"/>
                </a:solidFill>
                <a:latin typeface="Arial" panose="020B0604020202020204" pitchFamily="34" charset="0"/>
                <a:cs typeface="Arial" panose="020B0604020202020204" pitchFamily="34" charset="0"/>
              </a:rPr>
              <a:t>BIBLE</a:t>
            </a:r>
            <a:br>
              <a:rPr lang="en-US" altLang="zh-CN" sz="2800" b="1">
                <a:solidFill>
                  <a:schemeClr val="bg2"/>
                </a:solidFill>
                <a:latin typeface="Arial" panose="020B0604020202020204" pitchFamily="34" charset="0"/>
                <a:cs typeface="Arial" panose="020B0604020202020204" pitchFamily="34" charset="0"/>
              </a:rPr>
            </a:br>
            <a:r>
              <a:rPr lang="en-US" altLang="zh-CN" sz="2800" b="1">
                <a:solidFill>
                  <a:schemeClr val="bg2"/>
                </a:solidFill>
                <a:latin typeface="Arial" panose="020B0604020202020204" pitchFamily="34" charset="0"/>
                <a:cs typeface="Arial" panose="020B0604020202020204" pitchFamily="34" charset="0"/>
              </a:rPr>
              <a:t>FILE</a:t>
            </a:r>
            <a:endParaRPr lang="zh-CN" altLang="en-US" sz="2800" b="1">
              <a:solidFill>
                <a:schemeClr val="bg2"/>
              </a:solidFill>
              <a:latin typeface="Arial" panose="020B0604020202020204" pitchFamily="34" charset="0"/>
              <a:cs typeface="Arial" panose="020B0604020202020204" pitchFamily="34" charset="0"/>
            </a:endParaRPr>
          </a:p>
        </p:txBody>
      </p:sp>
      <p:pic>
        <p:nvPicPr>
          <p:cNvPr id="68614"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7025" y="587375"/>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8615" name="Text Box 5"/>
          <p:cNvSpPr txBox="1">
            <a:spLocks noChangeArrowheads="1"/>
          </p:cNvSpPr>
          <p:nvPr/>
        </p:nvSpPr>
        <p:spPr bwMode="auto">
          <a:xfrm>
            <a:off x="8566150" y="6251575"/>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68616" name="Text Box 6"/>
          <p:cNvSpPr txBox="1">
            <a:spLocks noChangeArrowheads="1"/>
          </p:cNvSpPr>
          <p:nvPr/>
        </p:nvSpPr>
        <p:spPr bwMode="auto">
          <a:xfrm>
            <a:off x="8107363" y="6553200"/>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68617" name="Text Box 7"/>
          <p:cNvSpPr txBox="1">
            <a:spLocks noChangeArrowheads="1"/>
          </p:cNvSpPr>
          <p:nvPr/>
        </p:nvSpPr>
        <p:spPr bwMode="auto">
          <a:xfrm>
            <a:off x="8121650" y="6537325"/>
            <a:ext cx="325438"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31</a:t>
            </a:r>
          </a:p>
        </p:txBody>
      </p:sp>
      <p:sp>
        <p:nvSpPr>
          <p:cNvPr id="68618" name="Text Box 8"/>
          <p:cNvSpPr txBox="1">
            <a:spLocks noChangeArrowheads="1"/>
          </p:cNvSpPr>
          <p:nvPr/>
        </p:nvSpPr>
        <p:spPr bwMode="auto">
          <a:xfrm>
            <a:off x="4637088" y="1899995"/>
            <a:ext cx="1190625" cy="914400"/>
          </a:xfrm>
          <a:prstGeom prst="rect">
            <a:avLst/>
          </a:prstGeom>
          <a:solidFill>
            <a:srgbClr val="FFFFFF"/>
          </a:solidFill>
          <a:ln w="5715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chor="ct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b="1" dirty="0">
                <a:solidFill>
                  <a:srgbClr val="000000"/>
                </a:solidFill>
                <a:latin typeface="Arial" panose="020B0604020202020204" pitchFamily="34" charset="0"/>
                <a:cs typeface="Arial" panose="020B0604020202020204" pitchFamily="34" charset="0"/>
              </a:rPr>
              <a:t>ملف الكتاب</a:t>
            </a:r>
          </a:p>
          <a:p>
            <a:pPr>
              <a:spcBef>
                <a:spcPct val="50000"/>
              </a:spcBef>
            </a:pPr>
            <a:r>
              <a:rPr lang="ar-JO" sz="2000" b="1" dirty="0">
                <a:solidFill>
                  <a:srgbClr val="000000"/>
                </a:solidFill>
                <a:latin typeface="Arial" panose="020B0604020202020204" pitchFamily="34" charset="0"/>
                <a:cs typeface="Arial" panose="020B0604020202020204" pitchFamily="34" charset="0"/>
              </a:rPr>
              <a:t>المقدس</a:t>
            </a:r>
            <a:endParaRPr lang="en-US" sz="3200" b="1"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spd="med">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0658"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0659"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0660"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0661"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33</a:t>
            </a:r>
          </a:p>
        </p:txBody>
      </p:sp>
      <p:sp>
        <p:nvSpPr>
          <p:cNvPr id="8" name="Rectangle 8"/>
          <p:cNvSpPr>
            <a:spLocks noChangeArrowheads="1"/>
          </p:cNvSpPr>
          <p:nvPr/>
        </p:nvSpPr>
        <p:spPr bwMode="auto">
          <a:xfrm>
            <a:off x="5506233" y="1353883"/>
            <a:ext cx="868415" cy="1151408"/>
          </a:xfrm>
          <a:prstGeom prst="rect">
            <a:avLst/>
          </a:prstGeom>
          <a:solidFill>
            <a:schemeClr val="tx1"/>
          </a:solidFill>
          <a:ln w="38100">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nchor="ctr">
            <a:normAutofit/>
          </a:bodyPr>
          <a:lstStyle/>
          <a:p>
            <a:pPr>
              <a:defRPr/>
            </a:pPr>
            <a:r>
              <a:rPr lang="ar-JO" altLang="zh-CN" sz="2000" b="1" kern="1800" spc="-100" dirty="0">
                <a:solidFill>
                  <a:schemeClr val="bg2"/>
                </a:solidFill>
                <a:latin typeface="Arial" panose="020B0604020202020204" pitchFamily="34" charset="0"/>
                <a:ea typeface="宋体" charset="0"/>
                <a:cs typeface="Arial" panose="020B0604020202020204" pitchFamily="34" charset="0"/>
              </a:rPr>
              <a:t>ملف </a:t>
            </a:r>
          </a:p>
          <a:p>
            <a:pPr>
              <a:defRPr/>
            </a:pPr>
            <a:r>
              <a:rPr lang="ar-JO" altLang="zh-CN" sz="2000" b="1" kern="1800" spc="-100" dirty="0">
                <a:solidFill>
                  <a:schemeClr val="bg2"/>
                </a:solidFill>
                <a:latin typeface="Arial" panose="020B0604020202020204" pitchFamily="34" charset="0"/>
                <a:ea typeface="宋体" charset="0"/>
                <a:cs typeface="Arial" panose="020B0604020202020204" pitchFamily="34" charset="0"/>
              </a:rPr>
              <a:t>الكتاب </a:t>
            </a:r>
          </a:p>
          <a:p>
            <a:pPr>
              <a:defRPr/>
            </a:pPr>
            <a:r>
              <a:rPr lang="ar-JO" altLang="zh-CN" sz="2000" b="1" kern="1800" spc="-100" dirty="0">
                <a:solidFill>
                  <a:schemeClr val="bg2"/>
                </a:solidFill>
                <a:latin typeface="Arial" panose="020B0604020202020204" pitchFamily="34" charset="0"/>
                <a:ea typeface="宋体" charset="0"/>
                <a:cs typeface="Arial" panose="020B0604020202020204" pitchFamily="34" charset="0"/>
              </a:rPr>
              <a:t>المقدس</a:t>
            </a:r>
            <a:endParaRPr lang="zh-CN" altLang="en-US" sz="2000" b="1" kern="1800" spc="-100" dirty="0">
              <a:solidFill>
                <a:schemeClr val="bg2"/>
              </a:solidFill>
              <a:latin typeface="Arial" panose="020B0604020202020204" pitchFamily="34" charset="0"/>
              <a:ea typeface="宋体" charset="0"/>
              <a:cs typeface="Arial" panose="020B0604020202020204" pitchFamily="34" charset="0"/>
            </a:endParaRPr>
          </a:p>
        </p:txBody>
      </p:sp>
    </p:spTree>
  </p:cSld>
  <p:clrMapOvr>
    <a:masterClrMapping/>
  </p:clrMapOvr>
  <p:transition spd="med">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2706"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72708"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09"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3250" y="590550"/>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74754"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4755"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74756"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sp>
        <p:nvSpPr>
          <p:cNvPr id="74759" name="Text Box 2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35</a:t>
            </a:r>
          </a:p>
        </p:txBody>
      </p:sp>
      <p:sp>
        <p:nvSpPr>
          <p:cNvPr id="74760"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5</a:t>
            </a:r>
            <a:endParaRPr lang="en-US" sz="2000" dirty="0">
              <a:solidFill>
                <a:srgbClr val="FFFFFF"/>
              </a:solidFill>
              <a:latin typeface="Arial" panose="020B0604020202020204" pitchFamily="34" charset="0"/>
              <a:cs typeface="Arial" panose="020B0604020202020204" pitchFamily="34" charset="0"/>
            </a:endParaRP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Arial" panose="020B0604020202020204" pitchFamily="34" charset="0"/>
                <a:ea typeface="+mn-ea"/>
                <a:cs typeface="Arial" panose="020B0604020202020204" pitchFamily="34" charset="0"/>
              </a:rPr>
              <a:t>?</a:t>
            </a:r>
          </a:p>
        </p:txBody>
      </p:sp>
      <p:grpSp>
        <p:nvGrpSpPr>
          <p:cNvPr id="2" name="Group 18"/>
          <p:cNvGrpSpPr>
            <a:grpSpLocks/>
          </p:cNvGrpSpPr>
          <p:nvPr/>
        </p:nvGrpSpPr>
        <p:grpSpPr bwMode="auto">
          <a:xfrm>
            <a:off x="1709738" y="1619250"/>
            <a:ext cx="5857875" cy="3590925"/>
            <a:chOff x="1188" y="909"/>
            <a:chExt cx="3689" cy="2263"/>
          </a:xfrm>
        </p:grpSpPr>
        <p:sp>
          <p:nvSpPr>
            <p:cNvPr id="94217" name="Rectangle 9"/>
            <p:cNvSpPr>
              <a:spLocks noChangeArrowheads="1"/>
            </p:cNvSpPr>
            <p:nvPr/>
          </p:nvSpPr>
          <p:spPr bwMode="auto">
            <a:xfrm rot="-731836">
              <a:off x="1188" y="909"/>
              <a:ext cx="3665" cy="2263"/>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94218" name="Text Box 10"/>
            <p:cNvSpPr txBox="1">
              <a:spLocks noChangeArrowheads="1"/>
            </p:cNvSpPr>
            <p:nvPr/>
          </p:nvSpPr>
          <p:spPr bwMode="auto">
            <a:xfrm rot="20836941">
              <a:off x="1230" y="1573"/>
              <a:ext cx="3647" cy="756"/>
            </a:xfrm>
            <a:prstGeom prst="rect">
              <a:avLst/>
            </a:prstGeom>
            <a:noFill/>
            <a:ln w="12700">
              <a:noFill/>
              <a:miter lim="800000"/>
              <a:headEnd/>
              <a:tailEnd/>
            </a:ln>
            <a:effectLst>
              <a:outerShdw blurRad="63500" dist="89803" dir="2700000" algn="ctr" rotWithShape="0">
                <a:schemeClr val="bg2">
                  <a:alpha val="74998"/>
                </a:schemeClr>
              </a:outerShdw>
            </a:effectLst>
          </p:spPr>
          <p:txBody>
            <a:bodyPr>
              <a:spAutoFit/>
            </a:bodyPr>
            <a:lstStyle/>
            <a:p>
              <a:pPr>
                <a:spcBef>
                  <a:spcPct val="50000"/>
                </a:spcBef>
                <a:defRPr/>
              </a:pPr>
              <a:r>
                <a:rPr lang="ar-JO" sz="3600" b="1" dirty="0">
                  <a:solidFill>
                    <a:srgbClr val="EEFF4B"/>
                  </a:solidFill>
                  <a:latin typeface="Arial" panose="020B0604020202020204" pitchFamily="34" charset="0"/>
                  <a:ea typeface="+mn-ea"/>
                  <a:cs typeface="Arial" panose="020B0604020202020204" pitchFamily="34" charset="0"/>
                </a:rPr>
                <a:t>إذاً ... أين ستبدأ بتصنيف كل هذه المعلومات و المعلومات </a:t>
              </a:r>
              <a:r>
                <a:rPr lang="ar-JO" sz="3600" b="1" dirty="0">
                  <a:solidFill>
                    <a:schemeClr val="tx1"/>
                  </a:solidFill>
                  <a:latin typeface="Arial" panose="020B0604020202020204" pitchFamily="34" charset="0"/>
                  <a:ea typeface="+mn-ea"/>
                  <a:cs typeface="Arial" panose="020B0604020202020204" pitchFamily="34" charset="0"/>
                </a:rPr>
                <a:t>الخاطئة</a:t>
              </a:r>
              <a:r>
                <a:rPr lang="ar-JO" sz="3600" b="1" dirty="0">
                  <a:solidFill>
                    <a:srgbClr val="EEFF4B"/>
                  </a:solidFill>
                  <a:latin typeface="Arial" panose="020B0604020202020204" pitchFamily="34" charset="0"/>
                  <a:ea typeface="+mn-ea"/>
                  <a:cs typeface="Arial" panose="020B0604020202020204" pitchFamily="34" charset="0"/>
                </a:rPr>
                <a:t> ؟</a:t>
              </a:r>
              <a:endParaRPr lang="en-US" sz="3600" b="1" dirty="0">
                <a:solidFill>
                  <a:srgbClr val="EEFF4B"/>
                </a:solidFill>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 calcmode="lin" valueType="num">
                                      <p:cBhvr>
                                        <p:cTn id="41" dur="500" fill="hold"/>
                                        <p:tgtEl>
                                          <p:spTgt spid="2"/>
                                        </p:tgtEl>
                                        <p:attrNameLst>
                                          <p:attrName>ppt_x</p:attrName>
                                        </p:attrNameLst>
                                      </p:cBhvr>
                                      <p:tavLst>
                                        <p:tav tm="0">
                                          <p:val>
                                            <p:fltVal val="0.5"/>
                                          </p:val>
                                        </p:tav>
                                        <p:tav tm="100000">
                                          <p:val>
                                            <p:strVal val="#ppt_x"/>
                                          </p:val>
                                        </p:tav>
                                      </p:tavLst>
                                    </p:anim>
                                    <p:anim calcmode="lin" valueType="num">
                                      <p:cBhvr>
                                        <p:cTn id="42"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0"/>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r>
              <a:rPr lang="en-US" sz="4400">
                <a:solidFill>
                  <a:schemeClr val="bg2"/>
                </a:solidFill>
                <a:latin typeface="Arial" panose="020B0604020202020204" pitchFamily="34" charset="0"/>
                <a:cs typeface="Arial" panose="020B0604020202020204" pitchFamily="34" charset="0"/>
              </a:rPr>
              <a:t>©</a:t>
            </a:r>
          </a:p>
        </p:txBody>
      </p:sp>
      <p:sp>
        <p:nvSpPr>
          <p:cNvPr id="9218"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Arial" panose="020B0604020202020204" pitchFamily="34" charset="0"/>
              <a:cs typeface="Arial" panose="020B0604020202020204" pitchFamily="34" charset="0"/>
            </a:endParaRPr>
          </a:p>
        </p:txBody>
      </p:sp>
      <p:sp>
        <p:nvSpPr>
          <p:cNvPr id="9219"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Arial" panose="020B0604020202020204" pitchFamily="34" charset="0"/>
                <a:cs typeface="Arial" panose="020B0604020202020204" pitchFamily="34" charset="0"/>
              </a:rPr>
              <a:t> </a:t>
            </a:r>
          </a:p>
        </p:txBody>
      </p:sp>
      <p:sp>
        <p:nvSpPr>
          <p:cNvPr id="9220"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Arial" panose="020B0604020202020204" pitchFamily="34" charset="0"/>
              <a:cs typeface="Arial" panose="020B0604020202020204" pitchFamily="34" charset="0"/>
            </a:endParaRPr>
          </a:p>
        </p:txBody>
      </p:sp>
      <p:sp>
        <p:nvSpPr>
          <p:cNvPr id="9221" name="Text Box 6"/>
          <p:cNvSpPr txBox="1">
            <a:spLocks noChangeArrowheads="1"/>
          </p:cNvSpPr>
          <p:nvPr/>
        </p:nvSpPr>
        <p:spPr bwMode="auto">
          <a:xfrm>
            <a:off x="931864" y="59028"/>
            <a:ext cx="7145336"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3200" b="1" dirty="0">
                <a:solidFill>
                  <a:srgbClr val="FFFFFF"/>
                </a:solidFill>
                <a:latin typeface="Arial" panose="020B0604020202020204" pitchFamily="34" charset="0"/>
                <a:cs typeface="Arial" panose="020B0604020202020204" pitchFamily="34" charset="0"/>
              </a:rPr>
              <a:t>خدمات</a:t>
            </a:r>
            <a:r>
              <a:rPr lang="ar-LB" sz="3200" b="1" dirty="0">
                <a:solidFill>
                  <a:srgbClr val="FFFFFF"/>
                </a:solidFill>
                <a:latin typeface="Arial" panose="020B0604020202020204" pitchFamily="34" charset="0"/>
                <a:cs typeface="Arial" panose="020B0604020202020204" pitchFamily="34" charset="0"/>
              </a:rPr>
              <a:t>  </a:t>
            </a:r>
            <a:r>
              <a:rPr lang="ar-JO" sz="4000" b="1" i="1" dirty="0">
                <a:solidFill>
                  <a:srgbClr val="FFFFFF"/>
                </a:solidFill>
                <a:latin typeface="Arial" panose="020B0604020202020204" pitchFamily="34" charset="0"/>
                <a:cs typeface="Arial" panose="020B0604020202020204" pitchFamily="34" charset="0"/>
              </a:rPr>
              <a:t> الكتاب </a:t>
            </a:r>
            <a:r>
              <a:rPr lang="ar-JO" sz="4000" b="1" dirty="0">
                <a:solidFill>
                  <a:srgbClr val="FFFFFF"/>
                </a:solidFill>
                <a:latin typeface="Arial" panose="020B0604020202020204" pitchFamily="34" charset="0"/>
                <a:cs typeface="Arial" panose="020B0604020202020204" pitchFamily="34" charset="0"/>
              </a:rPr>
              <a:t>المقدس</a:t>
            </a:r>
            <a:r>
              <a:rPr lang="ar-LB" sz="4000" b="1" i="1" dirty="0">
                <a:solidFill>
                  <a:srgbClr val="FFFFFF"/>
                </a:solidFill>
                <a:latin typeface="Arial" panose="020B0604020202020204" pitchFamily="34" charset="0"/>
                <a:cs typeface="Arial" panose="020B0604020202020204" pitchFamily="34" charset="0"/>
              </a:rPr>
              <a:t>...</a:t>
            </a:r>
            <a:r>
              <a:rPr lang="ar-JO" sz="4000" b="1" i="1" dirty="0">
                <a:solidFill>
                  <a:srgbClr val="FFFFFF"/>
                </a:solidFill>
                <a:latin typeface="Arial" panose="020B0604020202020204" pitchFamily="34" charset="0"/>
                <a:cs typeface="Arial" panose="020B0604020202020204" pitchFamily="34" charset="0"/>
              </a:rPr>
              <a:t> ب</a:t>
            </a:r>
            <a:r>
              <a:rPr lang="ar-LB" sz="4000" b="1" i="1" dirty="0">
                <a:solidFill>
                  <a:srgbClr val="FFFFFF"/>
                </a:solidFill>
                <a:latin typeface="Arial" panose="020B0604020202020204" pitchFamily="34" charset="0"/>
                <a:cs typeface="Arial" panose="020B0604020202020204" pitchFamily="34" charset="0"/>
              </a:rPr>
              <a:t>ال</a:t>
            </a:r>
            <a:r>
              <a:rPr lang="ar-JO" sz="4000" b="1" i="1" dirty="0">
                <a:solidFill>
                  <a:srgbClr val="FFFFFF"/>
                </a:solidFill>
                <a:latin typeface="Arial" panose="020B0604020202020204" pitchFamily="34" charset="0"/>
                <a:cs typeface="Arial" panose="020B0604020202020204" pitchFamily="34" charset="0"/>
              </a:rPr>
              <a:t>أساس</a:t>
            </a:r>
            <a:r>
              <a:rPr lang="ar-LB" sz="4000" b="1" i="1" dirty="0">
                <a:solidFill>
                  <a:srgbClr val="FFFFFF"/>
                </a:solidFill>
                <a:latin typeface="Arial" panose="020B0604020202020204" pitchFamily="34" charset="0"/>
                <a:cs typeface="Arial" panose="020B0604020202020204" pitchFamily="34" charset="0"/>
              </a:rPr>
              <a:t>  </a:t>
            </a:r>
            <a:r>
              <a:rPr lang="ar-JO" sz="4000" b="1" i="1" dirty="0">
                <a:solidFill>
                  <a:srgbClr val="FFFFFF"/>
                </a:solidFill>
                <a:latin typeface="Arial" panose="020B0604020202020204" pitchFamily="34" charset="0"/>
                <a:cs typeface="Arial" panose="020B0604020202020204" pitchFamily="34" charset="0"/>
              </a:rPr>
              <a:t> </a:t>
            </a:r>
            <a:r>
              <a:rPr lang="ar-JO" sz="3200" b="1" dirty="0">
                <a:solidFill>
                  <a:srgbClr val="FFFFFF"/>
                </a:solidFill>
                <a:latin typeface="Arial" panose="020B0604020202020204" pitchFamily="34" charset="0"/>
                <a:cs typeface="Arial" panose="020B0604020202020204" pitchFamily="34" charset="0"/>
              </a:rPr>
              <a:t>الدولية</a:t>
            </a:r>
            <a:endParaRPr lang="en-US" sz="1800" b="1" dirty="0">
              <a:solidFill>
                <a:srgbClr val="FFFFFF"/>
              </a:solidFill>
              <a:latin typeface="Arial" panose="020B0604020202020204" pitchFamily="34" charset="0"/>
              <a:cs typeface="Arial" panose="020B0604020202020204" pitchFamily="34" charset="0"/>
            </a:endParaRPr>
          </a:p>
        </p:txBody>
      </p:sp>
      <p:sp>
        <p:nvSpPr>
          <p:cNvPr id="9222" name="Text Box 7"/>
          <p:cNvSpPr txBox="1">
            <a:spLocks noChangeArrowheads="1"/>
          </p:cNvSpPr>
          <p:nvPr/>
        </p:nvSpPr>
        <p:spPr bwMode="auto">
          <a:xfrm>
            <a:off x="3603625" y="854075"/>
            <a:ext cx="5540375" cy="1136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0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0000"/>
              </a:lnSpc>
              <a:spcBef>
                <a:spcPct val="50000"/>
              </a:spcBef>
            </a:pPr>
            <a:endParaRPr lang="en-US" sz="1600" b="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800" b="1" i="1">
              <a:solidFill>
                <a:srgbClr val="FFFB0C"/>
              </a:solidFill>
              <a:latin typeface="Arial" panose="020B0604020202020204" pitchFamily="34" charset="0"/>
              <a:cs typeface="Arial" panose="020B0604020202020204" pitchFamily="34" charset="0"/>
            </a:endParaRPr>
          </a:p>
        </p:txBody>
      </p:sp>
      <p:sp>
        <p:nvSpPr>
          <p:cNvPr id="9223" name="Text Box 8"/>
          <p:cNvSpPr txBox="1">
            <a:spLocks noChangeArrowheads="1"/>
          </p:cNvSpPr>
          <p:nvPr/>
        </p:nvSpPr>
        <p:spPr bwMode="auto">
          <a:xfrm>
            <a:off x="530225" y="890588"/>
            <a:ext cx="3986213" cy="1631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5000"/>
              </a:lnSpc>
              <a:spcBef>
                <a:spcPct val="50000"/>
              </a:spcBef>
            </a:pPr>
            <a:endParaRPr lang="en-US" sz="1600" b="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20000"/>
              </a:lnSpc>
              <a:spcBef>
                <a:spcPct val="50000"/>
              </a:spcBef>
            </a:pPr>
            <a:endParaRPr lang="en-US" sz="1600" b="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a:p>
            <a:pPr>
              <a:lnSpc>
                <a:spcPct val="55000"/>
              </a:lnSpc>
              <a:spcBef>
                <a:spcPct val="50000"/>
              </a:spcBef>
            </a:pPr>
            <a:endParaRPr lang="en-US" sz="1600" b="1" i="1">
              <a:solidFill>
                <a:srgbClr val="FFFB0C"/>
              </a:solidFill>
              <a:latin typeface="Arial" panose="020B0604020202020204" pitchFamily="34" charset="0"/>
              <a:cs typeface="Arial" panose="020B0604020202020204" pitchFamily="34" charset="0"/>
            </a:endParaRPr>
          </a:p>
        </p:txBody>
      </p:sp>
      <p:sp>
        <p:nvSpPr>
          <p:cNvPr id="9224" name="Text Box 9"/>
          <p:cNvSpPr txBox="1">
            <a:spLocks noChangeArrowheads="1"/>
          </p:cNvSpPr>
          <p:nvPr/>
        </p:nvSpPr>
        <p:spPr bwMode="auto">
          <a:xfrm>
            <a:off x="296863" y="904300"/>
            <a:ext cx="4002087" cy="1263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جون حنا</a:t>
            </a: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بروفيسور مميز في اللاهوت التاريخي</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بروفيسور باحث في اللاهوت التاريخي</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كلية دالاس اللاهوتية</a:t>
            </a:r>
            <a:r>
              <a:rPr lang="ar-LB"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دالاس, تكساس</a:t>
            </a:r>
            <a:endParaRPr lang="en-US" sz="1200" b="1" dirty="0">
              <a:solidFill>
                <a:srgbClr val="FFFB0C"/>
              </a:solidFill>
              <a:latin typeface="Arial" panose="020B0604020202020204" pitchFamily="34" charset="0"/>
              <a:cs typeface="Arial" panose="020B0604020202020204" pitchFamily="34" charset="0"/>
            </a:endParaRPr>
          </a:p>
        </p:txBody>
      </p:sp>
      <p:sp>
        <p:nvSpPr>
          <p:cNvPr id="9225" name="Text Box 11"/>
          <p:cNvSpPr txBox="1">
            <a:spLocks noChangeArrowheads="1"/>
          </p:cNvSpPr>
          <p:nvPr/>
        </p:nvSpPr>
        <p:spPr bwMode="auto">
          <a:xfrm>
            <a:off x="407988" y="3231433"/>
            <a:ext cx="3887787" cy="1003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وليم ر. برايت</a:t>
            </a:r>
            <a:endParaRPr lang="en-US" sz="1600" b="1" dirty="0">
              <a:solidFill>
                <a:srgbClr val="00CCFF"/>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المؤسس الراحل</a:t>
            </a:r>
            <a:r>
              <a:rPr lang="ar-LB" sz="1400" b="1" dirty="0">
                <a:solidFill>
                  <a:srgbClr val="FFFB0C"/>
                </a:solidFill>
                <a:latin typeface="Arial" panose="020B0604020202020204" pitchFamily="34" charset="0"/>
                <a:cs typeface="Arial" panose="020B0604020202020204" pitchFamily="34" charset="0"/>
              </a:rPr>
              <a:t> ل</a:t>
            </a:r>
            <a:r>
              <a:rPr lang="ar-JO" sz="1400" b="1" dirty="0">
                <a:solidFill>
                  <a:srgbClr val="FFFB0C"/>
                </a:solidFill>
                <a:latin typeface="Arial" panose="020B0604020202020204" pitchFamily="34" charset="0"/>
                <a:cs typeface="Arial" panose="020B0604020202020204" pitchFamily="34" charset="0"/>
              </a:rPr>
              <a:t>خدمة </a:t>
            </a: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الجامعيين للمسيح</a:t>
            </a:r>
            <a:r>
              <a:rPr lang="ar-LB" sz="1400" b="1" dirty="0">
                <a:solidFill>
                  <a:srgbClr val="FFFB0C"/>
                </a:solidFill>
                <a:latin typeface="Arial" panose="020B0604020202020204" pitchFamily="34" charset="0"/>
                <a:cs typeface="Arial" panose="020B0604020202020204" pitchFamily="34" charset="0"/>
              </a:rPr>
              <a:t>"</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أورلاندو, فلوريدا</a:t>
            </a:r>
            <a:endParaRPr lang="en-US" sz="1600" b="1" dirty="0">
              <a:solidFill>
                <a:srgbClr val="FFFB0C"/>
              </a:solidFill>
              <a:latin typeface="Arial" panose="020B0604020202020204" pitchFamily="34" charset="0"/>
              <a:cs typeface="Arial" panose="020B0604020202020204" pitchFamily="34" charset="0"/>
            </a:endParaRPr>
          </a:p>
        </p:txBody>
      </p:sp>
      <p:sp>
        <p:nvSpPr>
          <p:cNvPr id="9226" name="Text Box 12"/>
          <p:cNvSpPr txBox="1">
            <a:spLocks noChangeArrowheads="1"/>
          </p:cNvSpPr>
          <p:nvPr/>
        </p:nvSpPr>
        <p:spPr bwMode="auto">
          <a:xfrm>
            <a:off x="516588" y="2268738"/>
            <a:ext cx="3665537" cy="104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مارك بيلي</a:t>
            </a:r>
            <a:endParaRPr lang="en-US" sz="1600" b="1" i="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en-US" sz="1400" b="1" dirty="0">
                <a:solidFill>
                  <a:srgbClr val="FFFB0C"/>
                </a:solidFill>
                <a:latin typeface="Arial" panose="020B0604020202020204" pitchFamily="34" charset="0"/>
                <a:cs typeface="Arial" panose="020B0604020202020204" pitchFamily="34" charset="0"/>
              </a:rPr>
              <a:t> </a:t>
            </a:r>
            <a:r>
              <a:rPr lang="ar-LB" sz="1400" b="1" dirty="0">
                <a:solidFill>
                  <a:srgbClr val="FFFB0C"/>
                </a:solidFill>
                <a:latin typeface="Arial" panose="020B0604020202020204" pitchFamily="34" charset="0"/>
                <a:cs typeface="Arial" panose="020B0604020202020204" pitchFamily="34" charset="0"/>
              </a:rPr>
              <a:t>رئيس </a:t>
            </a:r>
            <a:r>
              <a:rPr lang="ar-JO" sz="1400" b="1" dirty="0">
                <a:solidFill>
                  <a:srgbClr val="FFFB0C"/>
                </a:solidFill>
                <a:latin typeface="Arial" panose="020B0604020202020204" pitchFamily="34" charset="0"/>
                <a:cs typeface="Arial" panose="020B0604020202020204" pitchFamily="34" charset="0"/>
              </a:rPr>
              <a:t>كلية دالاس اللاهوتية</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دالاس, تكساس</a:t>
            </a:r>
            <a:endParaRPr lang="en-US" sz="1200" b="1" dirty="0">
              <a:solidFill>
                <a:srgbClr val="FFFB0C"/>
              </a:solidFill>
              <a:latin typeface="Arial" panose="020B0604020202020204" pitchFamily="34" charset="0"/>
              <a:cs typeface="Arial" panose="020B0604020202020204" pitchFamily="34" charset="0"/>
            </a:endParaRPr>
          </a:p>
        </p:txBody>
      </p:sp>
      <p:sp>
        <p:nvSpPr>
          <p:cNvPr id="9227" name="Text Box 13"/>
          <p:cNvSpPr txBox="1">
            <a:spLocks noChangeArrowheads="1"/>
          </p:cNvSpPr>
          <p:nvPr/>
        </p:nvSpPr>
        <p:spPr bwMode="auto">
          <a:xfrm>
            <a:off x="4716101" y="5267473"/>
            <a:ext cx="3578225" cy="103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كينيث هورتون</a:t>
            </a:r>
            <a:endParaRPr lang="en-US" sz="20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مؤسس مساعد</a:t>
            </a:r>
            <a:r>
              <a:rPr lang="ar-LB" sz="1400" b="1" dirty="0">
                <a:solidFill>
                  <a:srgbClr val="FFFB0C"/>
                </a:solidFill>
                <a:latin typeface="Arial" panose="020B0604020202020204" pitchFamily="34" charset="0"/>
                <a:cs typeface="Arial" panose="020B0604020202020204" pitchFamily="34" charset="0"/>
              </a:rPr>
              <a:t> ل "</a:t>
            </a:r>
            <a:r>
              <a:rPr lang="ar-JO" sz="1400" b="1" dirty="0">
                <a:solidFill>
                  <a:srgbClr val="FFFB0C"/>
                </a:solidFill>
                <a:latin typeface="Arial" panose="020B0604020202020204" pitchFamily="34" charset="0"/>
                <a:cs typeface="Arial" panose="020B0604020202020204" pitchFamily="34" charset="0"/>
              </a:rPr>
              <a:t>خدمات </a:t>
            </a:r>
            <a:r>
              <a:rPr lang="ar-JO" sz="1400" b="1" dirty="0" err="1">
                <a:solidFill>
                  <a:srgbClr val="FFFB0C"/>
                </a:solidFill>
                <a:latin typeface="Arial" panose="020B0604020202020204" pitchFamily="34" charset="0"/>
                <a:cs typeface="Arial" panose="020B0604020202020204" pitchFamily="34" charset="0"/>
              </a:rPr>
              <a:t>كاتاليست</a:t>
            </a:r>
            <a:r>
              <a:rPr lang="ar-LB" sz="1400" b="1" dirty="0">
                <a:solidFill>
                  <a:srgbClr val="FFFB0C"/>
                </a:solidFill>
                <a:latin typeface="Arial" panose="020B0604020202020204" pitchFamily="34" charset="0"/>
                <a:cs typeface="Arial" panose="020B0604020202020204" pitchFamily="34" charset="0"/>
              </a:rPr>
              <a:t>"</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en-US"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فورت وورث,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28" name="Text Box 15"/>
          <p:cNvSpPr txBox="1">
            <a:spLocks noChangeArrowheads="1"/>
          </p:cNvSpPr>
          <p:nvPr/>
        </p:nvSpPr>
        <p:spPr bwMode="auto">
          <a:xfrm>
            <a:off x="4614863" y="2185413"/>
            <a:ext cx="3810000" cy="1003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 جون مايسل</a:t>
            </a:r>
            <a:r>
              <a:rPr lang="en-US" sz="2000" b="1" dirty="0">
                <a:solidFill>
                  <a:srgbClr val="00CCFF"/>
                </a:solidFill>
                <a:latin typeface="Arial" panose="020B0604020202020204" pitchFamily="34" charset="0"/>
                <a:cs typeface="Arial" panose="020B0604020202020204" pitchFamily="34" charset="0"/>
              </a:rPr>
              <a:t>•  </a:t>
            </a:r>
            <a:r>
              <a:rPr lang="ar-JO" sz="2000" b="1" dirty="0">
                <a:solidFill>
                  <a:srgbClr val="00CCFF"/>
                </a:solidFill>
                <a:latin typeface="Arial" panose="020B0604020202020204" pitchFamily="34" charset="0"/>
                <a:cs typeface="Arial" panose="020B0604020202020204" pitchFamily="34" charset="0"/>
              </a:rPr>
              <a:t>كيرت نيلسون</a:t>
            </a:r>
            <a:endParaRPr lang="en-US" sz="2000" b="1" dirty="0">
              <a:solidFill>
                <a:srgbClr val="00CCFF"/>
              </a:solidFill>
              <a:latin typeface="Arial" panose="020B0604020202020204" pitchFamily="34" charset="0"/>
              <a:cs typeface="Arial" panose="020B0604020202020204" pitchFamily="34" charset="0"/>
            </a:endParaRPr>
          </a:p>
          <a:p>
            <a:pPr>
              <a:lnSpc>
                <a:spcPct val="55000"/>
              </a:lnSpc>
              <a:spcBef>
                <a:spcPct val="50000"/>
              </a:spcBef>
            </a:pPr>
            <a:r>
              <a:rPr lang="en-US" sz="1400" b="1" i="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الرئيس</a:t>
            </a:r>
            <a:r>
              <a:rPr lang="en-US" sz="1400" b="1" i="1" dirty="0">
                <a:solidFill>
                  <a:srgbClr val="FFFB0C"/>
                </a:solidFill>
                <a:latin typeface="Arial" panose="020B0604020202020204" pitchFamily="34" charset="0"/>
                <a:cs typeface="Arial" panose="020B0604020202020204" pitchFamily="34" charset="0"/>
              </a:rPr>
              <a:t>   •   </a:t>
            </a:r>
            <a:r>
              <a:rPr lang="ar-JO" sz="1400" b="1" dirty="0">
                <a:solidFill>
                  <a:srgbClr val="FFFB0C"/>
                </a:solidFill>
                <a:latin typeface="Arial" panose="020B0604020202020204" pitchFamily="34" charset="0"/>
                <a:cs typeface="Arial" panose="020B0604020202020204" pitchFamily="34" charset="0"/>
              </a:rPr>
              <a:t>نائب الرئيس التنفيذي</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LB" sz="1400" b="1" dirty="0">
                <a:solidFill>
                  <a:srgbClr val="FFFB0C"/>
                </a:solidFill>
                <a:latin typeface="Arial" panose="020B0604020202020204" pitchFamily="34" charset="0"/>
                <a:cs typeface="Arial" panose="020B0604020202020204" pitchFamily="34" charset="0"/>
              </a:rPr>
              <a:t>ارساليات</a:t>
            </a:r>
            <a:r>
              <a:rPr lang="ar-JO" sz="1400" b="1" dirty="0">
                <a:solidFill>
                  <a:srgbClr val="FFFB0C"/>
                </a:solidFill>
                <a:latin typeface="Arial" panose="020B0604020202020204" pitchFamily="34" charset="0"/>
                <a:cs typeface="Arial" panose="020B0604020202020204" pitchFamily="34" charset="0"/>
              </a:rPr>
              <a:t> الشرق</a:t>
            </a: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الغرب</a:t>
            </a:r>
            <a:r>
              <a:rPr lang="ar-LB"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دالاس,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29" name="Text Box 16"/>
          <p:cNvSpPr txBox="1">
            <a:spLocks noChangeArrowheads="1"/>
          </p:cNvSpPr>
          <p:nvPr/>
        </p:nvSpPr>
        <p:spPr bwMode="auto">
          <a:xfrm>
            <a:off x="169863" y="4301327"/>
            <a:ext cx="4445000" cy="1003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ق. دوغلاس فالنزويلا</a:t>
            </a:r>
            <a:endParaRPr lang="en-US" sz="16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راعي </a:t>
            </a:r>
            <a:r>
              <a:rPr lang="ar-LB" sz="1400" b="1" dirty="0">
                <a:solidFill>
                  <a:srgbClr val="FFFB0C"/>
                </a:solidFill>
                <a:latin typeface="Arial" panose="020B0604020202020204" pitchFamily="34" charset="0"/>
                <a:cs typeface="Arial" panose="020B0604020202020204" pitchFamily="34" charset="0"/>
              </a:rPr>
              <a:t>متقدم</a:t>
            </a:r>
            <a:r>
              <a:rPr lang="ar-JO" sz="1400" b="1" dirty="0">
                <a:solidFill>
                  <a:srgbClr val="FFFB0C"/>
                </a:solidFill>
                <a:latin typeface="Arial" panose="020B0604020202020204" pitchFamily="34" charset="0"/>
                <a:cs typeface="Arial" panose="020B0604020202020204" pitchFamily="34" charset="0"/>
              </a:rPr>
              <a:t>, </a:t>
            </a:r>
            <a:r>
              <a:rPr lang="ar-LB" sz="1400" b="1" dirty="0">
                <a:solidFill>
                  <a:srgbClr val="FFFB0C"/>
                </a:solidFill>
                <a:latin typeface="Arial" panose="020B0604020202020204" pitchFamily="34" charset="0"/>
                <a:cs typeface="Arial" panose="020B0604020202020204" pitchFamily="34" charset="0"/>
              </a:rPr>
              <a:t>ارساليات </a:t>
            </a:r>
            <a:r>
              <a:rPr lang="ar-JO" sz="1400" b="1" dirty="0">
                <a:solidFill>
                  <a:srgbClr val="FFFB0C"/>
                </a:solidFill>
                <a:latin typeface="Arial" panose="020B0604020202020204" pitchFamily="34" charset="0"/>
                <a:cs typeface="Arial" panose="020B0604020202020204" pitchFamily="34" charset="0"/>
              </a:rPr>
              <a:t>معمداني</a:t>
            </a:r>
            <a:r>
              <a:rPr lang="ar-LB" sz="1400" b="1" dirty="0">
                <a:solidFill>
                  <a:srgbClr val="FFFB0C"/>
                </a:solidFill>
                <a:latin typeface="Arial" panose="020B0604020202020204" pitchFamily="34" charset="0"/>
                <a:cs typeface="Arial" panose="020B0604020202020204" pitchFamily="34" charset="0"/>
              </a:rPr>
              <a:t>ة</a:t>
            </a:r>
            <a:r>
              <a:rPr lang="ar-JO" sz="1400" b="1" dirty="0">
                <a:solidFill>
                  <a:srgbClr val="FFFB0C"/>
                </a:solidFill>
                <a:latin typeface="Arial" panose="020B0604020202020204" pitchFamily="34" charset="0"/>
                <a:cs typeface="Arial" panose="020B0604020202020204" pitchFamily="34" charset="0"/>
              </a:rPr>
              <a:t> محافظ</a:t>
            </a:r>
            <a:r>
              <a:rPr lang="ar-LB" sz="1400" b="1" dirty="0">
                <a:solidFill>
                  <a:srgbClr val="FFFB0C"/>
                </a:solidFill>
                <a:latin typeface="Arial" panose="020B0604020202020204" pitchFamily="34" charset="0"/>
                <a:cs typeface="Arial" panose="020B0604020202020204" pitchFamily="34" charset="0"/>
              </a:rPr>
              <a:t>ة</a:t>
            </a:r>
          </a:p>
          <a:p>
            <a:pPr rtl="1">
              <a:lnSpc>
                <a:spcPct val="55000"/>
              </a:lnSpc>
              <a:spcBef>
                <a:spcPct val="50000"/>
              </a:spcBef>
            </a:pPr>
            <a:r>
              <a:rPr lang="ar-JO" sz="1400" b="1" dirty="0" err="1">
                <a:solidFill>
                  <a:srgbClr val="FFFB0C"/>
                </a:solidFill>
                <a:latin typeface="Arial" panose="020B0604020202020204" pitchFamily="34" charset="0"/>
                <a:cs typeface="Arial" panose="020B0604020202020204" pitchFamily="34" charset="0"/>
              </a:rPr>
              <a:t>نابلز</a:t>
            </a:r>
            <a:r>
              <a:rPr lang="ar-JO" sz="1400" b="1" dirty="0">
                <a:solidFill>
                  <a:srgbClr val="FFFB0C"/>
                </a:solidFill>
                <a:latin typeface="Arial" panose="020B0604020202020204" pitchFamily="34" charset="0"/>
                <a:cs typeface="Arial" panose="020B0604020202020204" pitchFamily="34" charset="0"/>
              </a:rPr>
              <a:t>, إيطاليا</a:t>
            </a:r>
            <a:endParaRPr lang="en-US" sz="1800" dirty="0">
              <a:solidFill>
                <a:srgbClr val="FFFB0C"/>
              </a:solidFill>
              <a:latin typeface="Arial" panose="020B0604020202020204" pitchFamily="34" charset="0"/>
              <a:cs typeface="Arial" panose="020B0604020202020204" pitchFamily="34" charset="0"/>
            </a:endParaRPr>
          </a:p>
        </p:txBody>
      </p:sp>
      <p:sp>
        <p:nvSpPr>
          <p:cNvPr id="9230" name="Text Box 17"/>
          <p:cNvSpPr txBox="1">
            <a:spLocks noChangeArrowheads="1"/>
          </p:cNvSpPr>
          <p:nvPr/>
        </p:nvSpPr>
        <p:spPr bwMode="auto">
          <a:xfrm>
            <a:off x="109538" y="5170488"/>
            <a:ext cx="4516437" cy="1329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كارين غرانغر</a:t>
            </a:r>
            <a:endParaRPr lang="en-US" sz="1600" b="1" dirty="0">
              <a:solidFill>
                <a:srgbClr val="00CCFF"/>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مشرف الدراسات الكتابية</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مدارس الجنوب</a:t>
            </a: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ال</a:t>
            </a:r>
            <a:r>
              <a:rPr lang="ar-LB" sz="1400" b="1" dirty="0">
                <a:solidFill>
                  <a:srgbClr val="FFFB0C"/>
                </a:solidFill>
                <a:latin typeface="Arial" panose="020B0604020202020204" pitchFamily="34" charset="0"/>
                <a:cs typeface="Arial" panose="020B0604020202020204" pitchFamily="34" charset="0"/>
              </a:rPr>
              <a:t>غ</a:t>
            </a:r>
            <a:r>
              <a:rPr lang="ar-JO" sz="1400" b="1" dirty="0">
                <a:solidFill>
                  <a:srgbClr val="FFFB0C"/>
                </a:solidFill>
                <a:latin typeface="Arial" panose="020B0604020202020204" pitchFamily="34" charset="0"/>
                <a:cs typeface="Arial" panose="020B0604020202020204" pitchFamily="34" charset="0"/>
              </a:rPr>
              <a:t>ربي المسيحية</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فورت وورث,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31" name="Text Box 18"/>
          <p:cNvSpPr txBox="1">
            <a:spLocks noChangeArrowheads="1"/>
          </p:cNvSpPr>
          <p:nvPr/>
        </p:nvSpPr>
        <p:spPr bwMode="auto">
          <a:xfrm>
            <a:off x="4964113" y="3122470"/>
            <a:ext cx="3116262" cy="1048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lnSpc>
                <a:spcPct val="55000"/>
              </a:lnSpc>
              <a:spcBef>
                <a:spcPct val="50000"/>
              </a:spcBef>
            </a:pPr>
            <a:endParaRPr lang="en-US" sz="2000" b="1" dirty="0">
              <a:solidFill>
                <a:srgbClr val="62D6AC"/>
              </a:solidFill>
              <a:latin typeface="Arial" panose="020B0604020202020204" pitchFamily="34" charset="0"/>
              <a:cs typeface="Arial" panose="020B0604020202020204" pitchFamily="34" charset="0"/>
            </a:endParaRPr>
          </a:p>
          <a:p>
            <a:pPr rtl="1">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فاسيلي ديميتريفسكي</a:t>
            </a:r>
            <a:endParaRPr lang="en-US" sz="16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م</a:t>
            </a:r>
            <a:r>
              <a:rPr lang="ar-LB" sz="1400" b="1" dirty="0">
                <a:solidFill>
                  <a:srgbClr val="FFFB0C"/>
                </a:solidFill>
                <a:latin typeface="Arial" panose="020B0604020202020204" pitchFamily="34" charset="0"/>
                <a:cs typeface="Arial" panose="020B0604020202020204" pitchFamily="34" charset="0"/>
              </a:rPr>
              <a:t>دير مجموعة " الارساليات العالمية", </a:t>
            </a:r>
            <a:r>
              <a:rPr lang="ar-JO" sz="1400" b="1" dirty="0">
                <a:solidFill>
                  <a:srgbClr val="FFFB0C"/>
                </a:solidFill>
                <a:latin typeface="Arial" panose="020B0604020202020204" pitchFamily="34" charset="0"/>
                <a:cs typeface="Arial" panose="020B0604020202020204" pitchFamily="34" charset="0"/>
              </a:rPr>
              <a:t> روسيا</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بينزا, روسيا</a:t>
            </a:r>
            <a:endParaRPr lang="en-US" sz="1400" dirty="0">
              <a:solidFill>
                <a:srgbClr val="FFFB0C"/>
              </a:solidFill>
              <a:latin typeface="Arial" panose="020B0604020202020204" pitchFamily="34" charset="0"/>
              <a:cs typeface="Arial" panose="020B0604020202020204" pitchFamily="34" charset="0"/>
            </a:endParaRPr>
          </a:p>
        </p:txBody>
      </p:sp>
      <p:sp>
        <p:nvSpPr>
          <p:cNvPr id="9232" name="Text Box 19"/>
          <p:cNvSpPr txBox="1">
            <a:spLocks noChangeArrowheads="1"/>
          </p:cNvSpPr>
          <p:nvPr/>
        </p:nvSpPr>
        <p:spPr bwMode="auto">
          <a:xfrm>
            <a:off x="2473327" y="656075"/>
            <a:ext cx="383539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LB" sz="2000" b="1" i="1" dirty="0">
                <a:solidFill>
                  <a:srgbClr val="FFFFFF"/>
                </a:solidFill>
                <a:latin typeface="Arial" panose="020B0604020202020204" pitchFamily="34" charset="0"/>
                <a:cs typeface="Arial" panose="020B0604020202020204" pitchFamily="34" charset="0"/>
              </a:rPr>
              <a:t>هيئة المستشارين</a:t>
            </a:r>
            <a:endParaRPr lang="en-US" sz="2000" b="1" i="1" dirty="0">
              <a:solidFill>
                <a:srgbClr val="FFFFFF"/>
              </a:solidFill>
              <a:latin typeface="Arial" panose="020B0604020202020204" pitchFamily="34" charset="0"/>
              <a:cs typeface="Arial" panose="020B0604020202020204" pitchFamily="34" charset="0"/>
            </a:endParaRPr>
          </a:p>
        </p:txBody>
      </p:sp>
      <p:sp>
        <p:nvSpPr>
          <p:cNvPr id="9233" name="Text Box 27"/>
          <p:cNvSpPr txBox="1">
            <a:spLocks noChangeArrowheads="1"/>
          </p:cNvSpPr>
          <p:nvPr/>
        </p:nvSpPr>
        <p:spPr bwMode="auto">
          <a:xfrm>
            <a:off x="475593" y="6547322"/>
            <a:ext cx="923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dirty="0">
                <a:solidFill>
                  <a:srgbClr val="FFFFFF"/>
                </a:solidFill>
                <a:latin typeface="Arial" panose="020B0604020202020204" pitchFamily="34" charset="0"/>
                <a:cs typeface="Arial" panose="020B0604020202020204" pitchFamily="34" charset="0"/>
              </a:rPr>
              <a:t>©20</a:t>
            </a:r>
            <a:r>
              <a:rPr lang="ar-LB" b="1" dirty="0">
                <a:solidFill>
                  <a:srgbClr val="FFFFFF"/>
                </a:solidFill>
                <a:latin typeface="Arial" panose="020B0604020202020204" pitchFamily="34" charset="0"/>
                <a:cs typeface="Arial" panose="020B0604020202020204" pitchFamily="34" charset="0"/>
              </a:rPr>
              <a:t>23</a:t>
            </a:r>
            <a:r>
              <a:rPr lang="en-US" b="1" dirty="0">
                <a:solidFill>
                  <a:srgbClr val="FFFFFF"/>
                </a:solidFill>
                <a:latin typeface="Arial" panose="020B0604020202020204" pitchFamily="34" charset="0"/>
                <a:cs typeface="Arial" panose="020B0604020202020204" pitchFamily="34" charset="0"/>
              </a:rPr>
              <a:t> TBBMI</a:t>
            </a:r>
          </a:p>
        </p:txBody>
      </p:sp>
      <p:sp>
        <p:nvSpPr>
          <p:cNvPr id="237596" name="Rectangle 28"/>
          <p:cNvSpPr>
            <a:spLocks noChangeArrowheads="1"/>
          </p:cNvSpPr>
          <p:nvPr/>
        </p:nvSpPr>
        <p:spPr bwMode="auto">
          <a:xfrm>
            <a:off x="7630225" y="65380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237597" name="Text Box 29"/>
          <p:cNvSpPr txBox="1">
            <a:spLocks noChangeArrowheads="1"/>
          </p:cNvSpPr>
          <p:nvPr/>
        </p:nvSpPr>
        <p:spPr bwMode="auto">
          <a:xfrm>
            <a:off x="8138172" y="6538039"/>
            <a:ext cx="325730" cy="246221"/>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03</a:t>
            </a:r>
          </a:p>
        </p:txBody>
      </p:sp>
      <p:sp>
        <p:nvSpPr>
          <p:cNvPr id="9236" name="Text Box 30"/>
          <p:cNvSpPr txBox="1">
            <a:spLocks noChangeArrowheads="1"/>
          </p:cNvSpPr>
          <p:nvPr/>
        </p:nvSpPr>
        <p:spPr bwMode="auto">
          <a:xfrm>
            <a:off x="4852988" y="4203848"/>
            <a:ext cx="3578225" cy="1037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تيد كيتشنز</a:t>
            </a:r>
            <a:endParaRPr lang="en-US" sz="20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راعي </a:t>
            </a:r>
            <a:r>
              <a:rPr lang="ar-LB" sz="1400" b="1" dirty="0">
                <a:solidFill>
                  <a:srgbClr val="FFFB0C"/>
                </a:solidFill>
                <a:latin typeface="Arial" panose="020B0604020202020204" pitchFamily="34" charset="0"/>
                <a:cs typeface="Arial" panose="020B0604020202020204" pitchFamily="34" charset="0"/>
              </a:rPr>
              <a:t>متقدم</a:t>
            </a:r>
            <a:endParaRPr lang="en-US" sz="1400" b="1" dirty="0">
              <a:solidFill>
                <a:srgbClr val="FFFB0C"/>
              </a:solidFill>
              <a:latin typeface="Arial" panose="020B0604020202020204" pitchFamily="34" charset="0"/>
              <a:cs typeface="Arial" panose="020B0604020202020204" pitchFamily="34" charset="0"/>
            </a:endParaRPr>
          </a:p>
          <a:p>
            <a:pPr rtl="1">
              <a:lnSpc>
                <a:spcPct val="55000"/>
              </a:lnSpc>
              <a:spcBef>
                <a:spcPct val="50000"/>
              </a:spcBef>
            </a:pPr>
            <a:r>
              <a:rPr lang="ar-LB" sz="1400" b="1" dirty="0">
                <a:solidFill>
                  <a:srgbClr val="FFFB0C"/>
                </a:solidFill>
                <a:latin typeface="Arial" panose="020B0604020202020204" pitchFamily="34" charset="0"/>
                <a:cs typeface="Arial" panose="020B0604020202020204" pitchFamily="34" charset="0"/>
              </a:rPr>
              <a:t>"</a:t>
            </a:r>
            <a:r>
              <a:rPr lang="ar-JO" sz="1400" b="1" dirty="0">
                <a:solidFill>
                  <a:srgbClr val="FFFB0C"/>
                </a:solidFill>
                <a:latin typeface="Arial" panose="020B0604020202020204" pitchFamily="34" charset="0"/>
                <a:cs typeface="Arial" panose="020B0604020202020204" pitchFamily="34" charset="0"/>
              </a:rPr>
              <a:t>كنيسة المسيح الكتابية</a:t>
            </a:r>
            <a:r>
              <a:rPr lang="ar-LB" sz="1400" b="1" dirty="0">
                <a:solidFill>
                  <a:srgbClr val="FFFB0C"/>
                </a:solidFill>
                <a:latin typeface="Arial" panose="020B0604020202020204" pitchFamily="34" charset="0"/>
                <a:cs typeface="Arial" panose="020B0604020202020204" pitchFamily="34" charset="0"/>
              </a:rPr>
              <a:t>", </a:t>
            </a:r>
            <a:r>
              <a:rPr lang="en-US"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فورت وورث, تكساس</a:t>
            </a:r>
            <a:endParaRPr lang="en-US" sz="1600" b="1" dirty="0">
              <a:solidFill>
                <a:srgbClr val="FFFB0C"/>
              </a:solidFill>
              <a:latin typeface="Arial" panose="020B0604020202020204" pitchFamily="34" charset="0"/>
              <a:cs typeface="Arial" panose="020B0604020202020204" pitchFamily="34" charset="0"/>
            </a:endParaRPr>
          </a:p>
        </p:txBody>
      </p:sp>
      <p:sp>
        <p:nvSpPr>
          <p:cNvPr id="9237" name="Text Box 32"/>
          <p:cNvSpPr txBox="1">
            <a:spLocks noChangeArrowheads="1"/>
          </p:cNvSpPr>
          <p:nvPr/>
        </p:nvSpPr>
        <p:spPr bwMode="auto">
          <a:xfrm>
            <a:off x="4960938" y="952648"/>
            <a:ext cx="3116262" cy="1263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2000" b="1" dirty="0">
                <a:solidFill>
                  <a:srgbClr val="00CCFF"/>
                </a:solidFill>
                <a:latin typeface="Arial" panose="020B0604020202020204" pitchFamily="34" charset="0"/>
                <a:cs typeface="Arial" panose="020B0604020202020204" pitchFamily="34" charset="0"/>
              </a:rPr>
              <a:t>د. ريك جريفيث</a:t>
            </a:r>
            <a:endParaRPr lang="en-US" sz="1600" b="1" dirty="0">
              <a:solidFill>
                <a:srgbClr val="00CCFF"/>
              </a:solidFill>
              <a:latin typeface="Arial" panose="020B0604020202020204" pitchFamily="34" charset="0"/>
              <a:cs typeface="Arial" panose="020B0604020202020204" pitchFamily="34" charset="0"/>
            </a:endParaRPr>
          </a:p>
          <a:p>
            <a:pPr rtl="1">
              <a:lnSpc>
                <a:spcPct val="55000"/>
              </a:lnSpc>
              <a:spcBef>
                <a:spcPct val="50000"/>
              </a:spcBef>
            </a:pPr>
            <a:r>
              <a:rPr lang="ar-LB" sz="1400" b="1" dirty="0">
                <a:solidFill>
                  <a:srgbClr val="FFFB0C"/>
                </a:solidFill>
                <a:latin typeface="Arial" panose="020B0604020202020204" pitchFamily="34" charset="0"/>
                <a:cs typeface="Arial" panose="020B0604020202020204" pitchFamily="34" charset="0"/>
              </a:rPr>
              <a:t>مدير "دكتوراه </a:t>
            </a:r>
            <a:r>
              <a:rPr lang="ar-JO" sz="1400" b="1" dirty="0">
                <a:solidFill>
                  <a:srgbClr val="FFFB0C"/>
                </a:solidFill>
                <a:latin typeface="Arial" panose="020B0604020202020204" pitchFamily="34" charset="0"/>
                <a:cs typeface="Arial" panose="020B0604020202020204" pitchFamily="34" charset="0"/>
              </a:rPr>
              <a:t>الخدمة</a:t>
            </a:r>
            <a:r>
              <a:rPr lang="ar-LB" sz="1400" b="1" dirty="0">
                <a:solidFill>
                  <a:srgbClr val="FFFB0C"/>
                </a:solidFill>
                <a:latin typeface="Arial" panose="020B0604020202020204" pitchFamily="34" charset="0"/>
                <a:cs typeface="Arial" panose="020B0604020202020204" pitchFamily="34" charset="0"/>
              </a:rPr>
              <a:t>"</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بروفيسور مساعد في الدراسات الكتابية</a:t>
            </a:r>
            <a:endParaRPr lang="en-US" sz="1400" b="1" dirty="0">
              <a:solidFill>
                <a:srgbClr val="FFFB0C"/>
              </a:solidFill>
              <a:latin typeface="Arial" panose="020B0604020202020204" pitchFamily="34" charset="0"/>
              <a:cs typeface="Arial" panose="020B0604020202020204" pitchFamily="34" charset="0"/>
            </a:endParaRPr>
          </a:p>
          <a:p>
            <a:pPr>
              <a:lnSpc>
                <a:spcPct val="55000"/>
              </a:lnSpc>
              <a:spcBef>
                <a:spcPct val="50000"/>
              </a:spcBef>
            </a:pPr>
            <a:r>
              <a:rPr lang="ar-JO" sz="1400" b="1" dirty="0">
                <a:solidFill>
                  <a:srgbClr val="FFFB0C"/>
                </a:solidFill>
                <a:latin typeface="Arial" panose="020B0604020202020204" pitchFamily="34" charset="0"/>
                <a:cs typeface="Arial" panose="020B0604020202020204" pitchFamily="34" charset="0"/>
              </a:rPr>
              <a:t>كلية سنغافورة للكتاب المقدس</a:t>
            </a:r>
            <a:r>
              <a:rPr lang="ar-LB" sz="1400" b="1" dirty="0">
                <a:solidFill>
                  <a:srgbClr val="FFFB0C"/>
                </a:solidFill>
                <a:latin typeface="Arial" panose="020B0604020202020204" pitchFamily="34" charset="0"/>
                <a:cs typeface="Arial" panose="020B0604020202020204" pitchFamily="34" charset="0"/>
              </a:rPr>
              <a:t>, </a:t>
            </a:r>
            <a:r>
              <a:rPr lang="ar-JO" sz="1400" b="1" dirty="0">
                <a:solidFill>
                  <a:srgbClr val="FFFB0C"/>
                </a:solidFill>
                <a:latin typeface="Arial" panose="020B0604020202020204" pitchFamily="34" charset="0"/>
                <a:cs typeface="Arial" panose="020B0604020202020204" pitchFamily="34" charset="0"/>
              </a:rPr>
              <a:t> سنغافورة</a:t>
            </a:r>
            <a:endParaRPr lang="en-US" sz="1200" b="1" dirty="0">
              <a:solidFill>
                <a:srgbClr val="FFFB0C"/>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1" name="Group 15"/>
          <p:cNvGrpSpPr>
            <a:grpSpLocks/>
          </p:cNvGrpSpPr>
          <p:nvPr/>
        </p:nvGrpSpPr>
        <p:grpSpPr bwMode="auto">
          <a:xfrm>
            <a:off x="3492500" y="0"/>
            <a:ext cx="5499100" cy="6089650"/>
            <a:chOff x="2200" y="0"/>
            <a:chExt cx="3464" cy="3836"/>
          </a:xfrm>
        </p:grpSpPr>
        <p:graphicFrame>
          <p:nvGraphicFramePr>
            <p:cNvPr id="76810"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name="Microsoft ClipArt Gallery" r:id="rId3" imgW="2130120" imgH="5796360" progId="">
                    <p:embed/>
                  </p:oleObj>
                </mc:Choice>
                <mc:Fallback>
                  <p:oleObj name="Microsoft ClipArt Gallery" r:id="rId3" imgW="2130120" imgH="5796360" progId="">
                    <p:embed/>
                    <p:pic>
                      <p:nvPicPr>
                        <p:cNvPr id="0" name="Picture 7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63" name="Oval 7"/>
            <p:cNvSpPr>
              <a:spLocks noChangeArrowheads="1"/>
            </p:cNvSpPr>
            <p:nvPr/>
          </p:nvSpPr>
          <p:spPr bwMode="auto">
            <a:xfrm>
              <a:off x="3123" y="0"/>
              <a:ext cx="2541" cy="1744"/>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9464" name="Rectangle 8"/>
          <p:cNvSpPr>
            <a:spLocks noChangeArrowheads="1"/>
          </p:cNvSpPr>
          <p:nvPr/>
        </p:nvSpPr>
        <p:spPr bwMode="auto">
          <a:xfrm>
            <a:off x="5149850" y="736979"/>
            <a:ext cx="3843338" cy="766877"/>
          </a:xfrm>
          <a:prstGeom prst="rect">
            <a:avLst/>
          </a:prstGeom>
          <a:noFill/>
          <a:ln w="12700">
            <a:noFill/>
            <a:miter lim="800000"/>
            <a:headEnd/>
            <a:tailEnd/>
          </a:ln>
          <a:effectLst>
            <a:outerShdw blurRad="63500" dist="63500" dir="3187806" algn="ctr" rotWithShape="0">
              <a:schemeClr val="bg2">
                <a:alpha val="74998"/>
              </a:schemeClr>
            </a:outerShdw>
          </a:effectLst>
        </p:spPr>
        <p:txBody>
          <a:bodyPr wrap="square" lIns="90487" tIns="44450" rIns="90487" bIns="44450">
            <a:spAutoFit/>
          </a:bodyPr>
          <a:lstStyle/>
          <a:p>
            <a:pPr>
              <a:defRPr/>
            </a:pPr>
            <a:r>
              <a:rPr lang="ar-JO" sz="4400" b="1" dirty="0">
                <a:solidFill>
                  <a:srgbClr val="FFFF00"/>
                </a:solidFill>
                <a:latin typeface="Arial" panose="020B0604020202020204" pitchFamily="34" charset="0"/>
                <a:ea typeface="+mn-ea"/>
                <a:cs typeface="Arial" panose="020B0604020202020204" pitchFamily="34" charset="0"/>
              </a:rPr>
              <a:t>ليس لدي أدنى فكرة</a:t>
            </a:r>
            <a:endParaRPr lang="en-US" sz="4400" b="1" dirty="0">
              <a:solidFill>
                <a:srgbClr val="FFFF00"/>
              </a:solidFill>
              <a:latin typeface="Arial" panose="020B0604020202020204" pitchFamily="34" charset="0"/>
              <a:ea typeface="+mn-ea"/>
              <a:cs typeface="Arial" panose="020B0604020202020204" pitchFamily="34" charset="0"/>
            </a:endParaRPr>
          </a:p>
        </p:txBody>
      </p:sp>
      <p:grpSp>
        <p:nvGrpSpPr>
          <p:cNvPr id="3" name="Group 21"/>
          <p:cNvGrpSpPr>
            <a:grpSpLocks/>
          </p:cNvGrpSpPr>
          <p:nvPr/>
        </p:nvGrpSpPr>
        <p:grpSpPr bwMode="auto">
          <a:xfrm>
            <a:off x="4664075" y="2697163"/>
            <a:ext cx="4278313" cy="2955925"/>
            <a:chOff x="3179" y="1600"/>
            <a:chExt cx="2284" cy="1576"/>
          </a:xfrm>
        </p:grpSpPr>
        <p:sp>
          <p:nvSpPr>
            <p:cNvPr id="19459" name="Oval 3"/>
            <p:cNvSpPr>
              <a:spLocks noChangeArrowheads="1"/>
            </p:cNvSpPr>
            <p:nvPr/>
          </p:nvSpPr>
          <p:spPr bwMode="auto">
            <a:xfrm>
              <a:off x="3179" y="1600"/>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61" name="Rectangle 5"/>
            <p:cNvSpPr>
              <a:spLocks noChangeArrowheads="1"/>
            </p:cNvSpPr>
            <p:nvPr/>
          </p:nvSpPr>
          <p:spPr bwMode="auto">
            <a:xfrm>
              <a:off x="3430" y="2148"/>
              <a:ext cx="1752" cy="409"/>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square" lIns="90487" tIns="44450" rIns="90487" bIns="44450">
              <a:spAutoFit/>
            </a:bodyPr>
            <a:lstStyle/>
            <a:p>
              <a:pPr>
                <a:defRPr/>
              </a:pPr>
              <a:r>
                <a:rPr lang="ar-JO" sz="4400" b="1" dirty="0">
                  <a:solidFill>
                    <a:srgbClr val="FFFF00"/>
                  </a:solidFill>
                  <a:latin typeface="Arial" panose="020B0604020202020204" pitchFamily="34" charset="0"/>
                  <a:ea typeface="+mn-ea"/>
                  <a:cs typeface="Arial" panose="020B0604020202020204" pitchFamily="34" charset="0"/>
                </a:rPr>
                <a:t>أين سأبدأ</a:t>
              </a:r>
              <a:r>
                <a:rPr lang="ar-LB" sz="4400" b="1" dirty="0">
                  <a:solidFill>
                    <a:srgbClr val="FFFF00"/>
                  </a:solidFill>
                  <a:latin typeface="Arial" panose="020B0604020202020204" pitchFamily="34" charset="0"/>
                  <a:ea typeface="+mn-ea"/>
                  <a:cs typeface="Arial" panose="020B0604020202020204" pitchFamily="34" charset="0"/>
                </a:rPr>
                <a:t>؟</a:t>
              </a:r>
              <a:endParaRPr lang="en-US" sz="4400" b="1" dirty="0">
                <a:solidFill>
                  <a:srgbClr val="FFFF00"/>
                </a:solidFill>
                <a:latin typeface="Arial" panose="020B0604020202020204" pitchFamily="34" charset="0"/>
                <a:ea typeface="+mn-ea"/>
                <a:cs typeface="Arial" panose="020B0604020202020204" pitchFamily="34" charset="0"/>
              </a:endParaRPr>
            </a:p>
          </p:txBody>
        </p:sp>
      </p:grpSp>
      <p:sp>
        <p:nvSpPr>
          <p:cNvPr id="76804"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76805"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6806"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6807" name="Text Box 2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8850"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78851"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78852"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78854"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graphicFrame>
        <p:nvGraphicFramePr>
          <p:cNvPr id="78855" name="Object 2"/>
          <p:cNvGraphicFramePr>
            <a:graphicFrameLocks/>
          </p:cNvGraphicFramePr>
          <p:nvPr/>
        </p:nvGraphicFramePr>
        <p:xfrm>
          <a:off x="3489325" y="296863"/>
          <a:ext cx="2141538" cy="5792787"/>
        </p:xfrm>
        <a:graphic>
          <a:graphicData uri="http://schemas.openxmlformats.org/presentationml/2006/ole">
            <mc:AlternateContent xmlns:mc="http://schemas.openxmlformats.org/markup-compatibility/2006">
              <mc:Choice xmlns:v="urn:schemas-microsoft-com:vml" Requires="v">
                <p:oleObj name="Microsoft ClipArt Gallery" r:id="rId3" imgW="2130120" imgH="5796360" progId="">
                  <p:embed/>
                </p:oleObj>
              </mc:Choice>
              <mc:Fallback>
                <p:oleObj name="Microsoft ClipArt Gallery" r:id="rId3" imgW="2130120" imgH="5796360" progId="">
                  <p:embed/>
                  <p:pic>
                    <p:nvPicPr>
                      <p:cNvPr id="0" name="Picture 29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9325" y="296863"/>
                        <a:ext cx="2141538" cy="5792787"/>
                      </a:xfrm>
                      <a:prstGeom prst="rect">
                        <a:avLst/>
                      </a:prstGeom>
                      <a:noFill/>
                      <a:effectLst>
                        <a:outerShdw dist="107763" dir="2700000" algn="ctr" rotWithShape="0">
                          <a:schemeClr val="bg2">
                            <a:alpha val="74997"/>
                          </a:schemeClr>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6"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grpSp>
        <p:nvGrpSpPr>
          <p:cNvPr id="78857"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nvGrpSpPr>
            <p:cNvPr id="7907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sp>
        <p:nvSpPr>
          <p:cNvPr id="78859"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78860"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71791" name="WordArt 111"/>
          <p:cNvSpPr>
            <a:spLocks noChangeArrowheads="1" noChangeShapeType="1" noTextEdit="1"/>
          </p:cNvSpPr>
          <p:nvPr/>
        </p:nvSpPr>
        <p:spPr bwMode="auto">
          <a:xfrm>
            <a:off x="6989763" y="2008188"/>
            <a:ext cx="746125" cy="1282700"/>
          </a:xfrm>
          <a:prstGeom prst="rect">
            <a:avLst/>
          </a:prstGeom>
        </p:spPr>
        <p:txBody>
          <a:bodyPr wrap="none" fromWordArt="1">
            <a:prstTxWarp prst="textPlain">
              <a:avLst>
                <a:gd name="adj" fmla="val 46356"/>
              </a:avLst>
            </a:prstTxWarp>
          </a:bodyPr>
          <a:lstStyle/>
          <a:p>
            <a:r>
              <a:rPr lang="en-US" sz="7200" kern="10" dirty="0">
                <a:ln w="9525">
                  <a:solidFill>
                    <a:srgbClr val="000000"/>
                  </a:solidFill>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effectLst>
                  <a:outerShdw blurRad="63500" dist="63500" dir="2212194" algn="ctr" rotWithShape="0">
                    <a:schemeClr val="bg2">
                      <a:alpha val="74997"/>
                    </a:schemeClr>
                  </a:outerShdw>
                </a:effectLst>
                <a:latin typeface="Arial Black"/>
                <a:ea typeface="Arial Black"/>
                <a:cs typeface="Arial Black"/>
              </a:rPr>
              <a:t>7</a:t>
            </a:r>
          </a:p>
        </p:txBody>
      </p:sp>
      <p:sp>
        <p:nvSpPr>
          <p:cNvPr id="71792" name="Rectangle 112"/>
          <p:cNvSpPr>
            <a:spLocks noChangeArrowheads="1"/>
          </p:cNvSpPr>
          <p:nvPr/>
        </p:nvSpPr>
        <p:spPr bwMode="auto">
          <a:xfrm>
            <a:off x="7159625" y="2513013"/>
            <a:ext cx="533400" cy="107950"/>
          </a:xfrm>
          <a:prstGeom prst="rect">
            <a:avLst/>
          </a:prstGeom>
          <a:solidFill>
            <a:srgbClr val="C4D5E2"/>
          </a:solidFill>
          <a:ln w="12700">
            <a:solidFill>
              <a:schemeClr val="bg2"/>
            </a:solid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78863" name="Text Box 11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37</a:t>
            </a:r>
          </a:p>
        </p:txBody>
      </p:sp>
      <p:sp>
        <p:nvSpPr>
          <p:cNvPr id="7886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anose="020B0604020202020204" pitchFamily="34" charset="0"/>
                <a:ea typeface="+mn-ea"/>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grpId="0" nodeType="withEffect">
                                  <p:stCondLst>
                                    <p:cond delay="0"/>
                                  </p:stCondLst>
                                  <p:childTnLst>
                                    <p:set>
                                      <p:cBhvr>
                                        <p:cTn id="17" dur="1" fill="hold">
                                          <p:stCondLst>
                                            <p:cond delay="0"/>
                                          </p:stCondLst>
                                        </p:cTn>
                                        <p:tgtEl>
                                          <p:spTgt spid="71791"/>
                                        </p:tgtEl>
                                        <p:attrNameLst>
                                          <p:attrName>style.visibility</p:attrName>
                                        </p:attrNameLst>
                                      </p:cBhvr>
                                      <p:to>
                                        <p:strVal val="visible"/>
                                      </p:to>
                                    </p:set>
                                    <p:animEffect transition="in" filter="fade">
                                      <p:cBhvr>
                                        <p:cTn id="18" dur="1000"/>
                                        <p:tgtEl>
                                          <p:spTgt spid="7179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92"/>
                                        </p:tgtEl>
                                        <p:attrNameLst>
                                          <p:attrName>style.visibility</p:attrName>
                                        </p:attrNameLst>
                                      </p:cBhvr>
                                      <p:to>
                                        <p:strVal val="visible"/>
                                      </p:to>
                                    </p:set>
                                    <p:animEffect transition="in" filter="fade">
                                      <p:cBhvr>
                                        <p:cTn id="21" dur="1000"/>
                                        <p:tgtEl>
                                          <p:spTgt spid="71792"/>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25" fill="hold" nodeType="afterGroup">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9" fill="hold" nodeType="afterGroup">
                            <p:stCondLst>
                              <p:cond delay="2500"/>
                            </p:stCondLst>
                            <p:childTnLst>
                              <p:par>
                                <p:cTn id="30" presetID="10"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33" fill="hold" nodeType="afterGroup">
                            <p:stCondLst>
                              <p:cond delay="30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7" fill="hold" nodeType="afterGroup">
                            <p:stCondLst>
                              <p:cond delay="3500"/>
                            </p:stCondLst>
                            <p:childTnLst>
                              <p:par>
                                <p:cTn id="38" presetID="10"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41" fill="hold" nodeType="afterGroup">
                            <p:stCondLst>
                              <p:cond delay="4000"/>
                            </p:stCondLst>
                            <p:childTnLst>
                              <p:par>
                                <p:cTn id="42" presetID="10" presetClass="entr" presetSubtype="0"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1" grpId="0" animBg="1"/>
      <p:bldP spid="717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69637" name="Text Box 5"/>
          <p:cNvSpPr txBox="1">
            <a:spLocks noChangeArrowheads="1"/>
          </p:cNvSpPr>
          <p:nvPr/>
        </p:nvSpPr>
        <p:spPr bwMode="auto">
          <a:xfrm>
            <a:off x="3128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7</a:t>
            </a:r>
          </a:p>
        </p:txBody>
      </p:sp>
      <p:sp>
        <p:nvSpPr>
          <p:cNvPr id="69638" name="Rectangle 6" descr="Large checker board"/>
          <p:cNvSpPr>
            <a:spLocks noChangeArrowheads="1"/>
          </p:cNvSpPr>
          <p:nvPr/>
        </p:nvSpPr>
        <p:spPr bwMode="auto">
          <a:xfrm>
            <a:off x="4271973" y="3159125"/>
            <a:ext cx="1770062" cy="457200"/>
          </a:xfrm>
          <a:prstGeom prst="rect">
            <a:avLst/>
          </a:prstGeom>
          <a:pattFill prst="lgCheck">
            <a:fgClr>
              <a:srgbClr val="E9F416"/>
            </a:fgClr>
            <a:bgClr>
              <a:srgbClr val="FFFFFF"/>
            </a:bgClr>
          </a:pattFill>
          <a:ln w="57150">
            <a:solidFill>
              <a:srgbClr val="CC1417"/>
            </a:solidFill>
            <a:miter lim="800000"/>
            <a:headEnd/>
            <a:tailEnd/>
          </a:ln>
          <a:effectLst>
            <a:outerShdw blurRad="63500" dist="1143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10"/>
          <p:cNvGrpSpPr>
            <a:grpSpLocks/>
          </p:cNvGrpSpPr>
          <p:nvPr/>
        </p:nvGrpSpPr>
        <p:grpSpPr bwMode="auto">
          <a:xfrm>
            <a:off x="266700" y="0"/>
            <a:ext cx="1435100" cy="1778000"/>
            <a:chOff x="168" y="0"/>
            <a:chExt cx="904" cy="1120"/>
          </a:xfrm>
        </p:grpSpPr>
        <p:sp>
          <p:nvSpPr>
            <p:cNvPr id="69639" name="Rectangle 7"/>
            <p:cNvSpPr>
              <a:spLocks noChangeArrowheads="1"/>
            </p:cNvSpPr>
            <p:nvPr/>
          </p:nvSpPr>
          <p:spPr bwMode="auto">
            <a:xfrm>
              <a:off x="391" y="101"/>
              <a:ext cx="511" cy="91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69640" name="Line 8"/>
            <p:cNvSpPr>
              <a:spLocks noChangeShapeType="1"/>
            </p:cNvSpPr>
            <p:nvPr/>
          </p:nvSpPr>
          <p:spPr bwMode="auto">
            <a:xfrm>
              <a:off x="568" y="552"/>
              <a:ext cx="196"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80901"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0902"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0903"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0904" name="Text Box 1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38</a:t>
            </a:r>
          </a:p>
        </p:txBody>
      </p:sp>
      <p:sp>
        <p:nvSpPr>
          <p:cNvPr id="80906"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
        <p:nvSpPr>
          <p:cNvPr id="15"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withEffect">
                                  <p:stCondLst>
                                    <p:cond delay="0"/>
                                  </p:stCondLst>
                                  <p:childTnLst>
                                    <p:set>
                                      <p:cBhvr>
                                        <p:cTn id="6" dur="1" fill="hold">
                                          <p:stCondLst>
                                            <p:cond delay="0"/>
                                          </p:stCondLst>
                                        </p:cTn>
                                        <p:tgtEl>
                                          <p:spTgt spid="69638"/>
                                        </p:tgtEl>
                                        <p:attrNameLst>
                                          <p:attrName>style.visibility</p:attrName>
                                        </p:attrNameLst>
                                      </p:cBhvr>
                                      <p:to>
                                        <p:strVal val="visible"/>
                                      </p:to>
                                    </p:set>
                                    <p:anim calcmode="lin" valueType="num">
                                      <p:cBhvr additive="base">
                                        <p:cTn id="7" dur="500" fill="hold"/>
                                        <p:tgtEl>
                                          <p:spTgt spid="69638"/>
                                        </p:tgtEl>
                                        <p:attrNameLst>
                                          <p:attrName>ppt_x</p:attrName>
                                        </p:attrNameLst>
                                      </p:cBhvr>
                                      <p:tavLst>
                                        <p:tav tm="0">
                                          <p:val>
                                            <p:strVal val="#ppt_x"/>
                                          </p:val>
                                        </p:tav>
                                        <p:tav tm="100000">
                                          <p:val>
                                            <p:strVal val="#ppt_x"/>
                                          </p:val>
                                        </p:tav>
                                      </p:tavLst>
                                    </p:anim>
                                    <p:anim calcmode="lin" valueType="num">
                                      <p:cBhvr additive="base">
                                        <p:cTn id="8" dur="500" fill="hold"/>
                                        <p:tgtEl>
                                          <p:spTgt spid="696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25603" name="Line 3"/>
          <p:cNvSpPr>
            <a:spLocks noChangeShapeType="1"/>
          </p:cNvSpPr>
          <p:nvPr/>
        </p:nvSpPr>
        <p:spPr bwMode="auto">
          <a:xfrm>
            <a:off x="923925" y="911225"/>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82947"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2948"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2949"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2950"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2951"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2952"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39</a:t>
            </a:r>
          </a:p>
        </p:txBody>
      </p:sp>
      <p:sp>
        <p:nvSpPr>
          <p:cNvPr id="82954" name="Rectangle 8"/>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82955"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82956" name="Rectangle 8"/>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82957" name="Rectangle 8"/>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2195513" y="2904659"/>
            <a:ext cx="5724525" cy="920765"/>
          </a:xfrm>
          <a:prstGeom prst="rect">
            <a:avLst/>
          </a:prstGeom>
          <a:ln w="12700">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ctr"/>
            <a:r>
              <a:rPr lang="ar-JO" sz="5400" b="1" kern="1200" dirty="0">
                <a:solidFill>
                  <a:srgbClr val="E8EC39"/>
                </a:solidFill>
                <a:latin typeface="Arial" panose="020B0604020202020204" pitchFamily="34" charset="0"/>
                <a:cs typeface="Arial" panose="020B0604020202020204" pitchFamily="34" charset="0"/>
              </a:rPr>
              <a:t>ملف كتابك المقدس</a:t>
            </a:r>
            <a:endParaRPr lang="en-US" sz="5400" b="1" kern="1200" dirty="0">
              <a:solidFill>
                <a:srgbClr val="E8EC39"/>
              </a:solidFill>
              <a:latin typeface="Arial" panose="020B0604020202020204" pitchFamily="34" charset="0"/>
              <a:cs typeface="Arial" panose="020B0604020202020204" pitchFamily="34" charset="0"/>
            </a:endParaRPr>
          </a:p>
        </p:txBody>
      </p:sp>
      <p:sp>
        <p:nvSpPr>
          <p:cNvPr id="1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46115" name="Line 3"/>
          <p:cNvSpPr>
            <a:spLocks noChangeShapeType="1"/>
          </p:cNvSpPr>
          <p:nvPr/>
        </p:nvSpPr>
        <p:spPr bwMode="auto">
          <a:xfrm>
            <a:off x="9017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pic>
        <p:nvPicPr>
          <p:cNvPr id="84995" name="Picture 4"/>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4996" name="Rectangle 5"/>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84997"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4998"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84999"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85000"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40</a:t>
            </a:r>
          </a:p>
        </p:txBody>
      </p:sp>
      <p:sp>
        <p:nvSpPr>
          <p:cNvPr id="85003" name="Rectangle 8"/>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1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2" name="Rectangle 8">
            <a:extLst>
              <a:ext uri="{FF2B5EF4-FFF2-40B4-BE49-F238E27FC236}">
                <a16:creationId xmlns:a16="http://schemas.microsoft.com/office/drawing/2014/main" id="{37060581-D37D-9B2B-3EC6-66DF8FBD1AFA}"/>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3" name="Rectangle 8">
            <a:extLst>
              <a:ext uri="{FF2B5EF4-FFF2-40B4-BE49-F238E27FC236}">
                <a16:creationId xmlns:a16="http://schemas.microsoft.com/office/drawing/2014/main" id="{6814D9EF-B74B-BC31-67CC-CB4F40C102DA}"/>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58E9C27E-D5C4-BD1E-DB4E-2993E87C4C4F}"/>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4A374F4-5DBA-A94E-2178-3CCA9418FE37}"/>
              </a:ext>
            </a:extLst>
          </p:cNvPr>
          <p:cNvSpPr txBox="1">
            <a:spLocks/>
          </p:cNvSpPr>
          <p:nvPr/>
        </p:nvSpPr>
        <p:spPr>
          <a:xfrm>
            <a:off x="2195513" y="2907869"/>
            <a:ext cx="5724526" cy="920765"/>
          </a:xfrm>
          <a:prstGeom prst="rect">
            <a:avLst/>
          </a:prstGeom>
          <a:ln w="12700">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r>
              <a:rPr lang="ar-JO" sz="5400" b="1" kern="1200" dirty="0">
                <a:solidFill>
                  <a:srgbClr val="E8EC39"/>
                </a:solidFill>
                <a:latin typeface="Arial" panose="020B0604020202020204" pitchFamily="34" charset="0"/>
                <a:cs typeface="Arial" panose="020B0604020202020204" pitchFamily="34" charset="0"/>
              </a:rPr>
              <a:t>ملف كتابك المقدس</a:t>
            </a:r>
            <a:endParaRPr lang="en-US" sz="5400" b="1" kern="1200" dirty="0">
              <a:solidFill>
                <a:srgbClr val="E8EC39"/>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493"/>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87046"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4930"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124931" name="Line 3"/>
          <p:cNvSpPr>
            <a:spLocks noChangeShapeType="1"/>
          </p:cNvSpPr>
          <p:nvPr/>
        </p:nvSpPr>
        <p:spPr bwMode="auto">
          <a:xfrm>
            <a:off x="914400"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7059"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60"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61"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62" name="Text Box 499"/>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3" name="Title 2"/>
          <p:cNvSpPr>
            <a:spLocks noGrp="1"/>
          </p:cNvSpPr>
          <p:nvPr>
            <p:ph type="title" idx="4294967295"/>
          </p:nvPr>
        </p:nvSpPr>
        <p:spPr>
          <a:xfrm>
            <a:off x="2071688" y="-8655"/>
            <a:ext cx="5343525" cy="949325"/>
          </a:xfrm>
          <a:prstGeom prst="rect">
            <a:avLst/>
          </a:prstGeom>
        </p:spPr>
        <p:txBody>
          <a:bodyPr/>
          <a:lstStyle/>
          <a:p>
            <a:pPr>
              <a:defRPr/>
            </a:pPr>
            <a:r>
              <a:rPr lang="ar-JO" sz="5400" b="1" dirty="0">
                <a:latin typeface="Arial"/>
                <a:cs typeface="Arial"/>
              </a:rPr>
              <a:t>ملف من 10 </a:t>
            </a:r>
            <a:r>
              <a:rPr lang="ar-LB" sz="5400" b="1" dirty="0">
                <a:latin typeface="Arial"/>
                <a:cs typeface="Arial"/>
              </a:rPr>
              <a:t>مجلدات</a:t>
            </a:r>
            <a:endParaRPr lang="en-US" sz="5400" b="1" dirty="0">
              <a:latin typeface="Arial"/>
              <a:cs typeface="Arial"/>
            </a:endParaRPr>
          </a:p>
        </p:txBody>
      </p:sp>
      <p:sp>
        <p:nvSpPr>
          <p:cNvPr id="8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81F4101C-BB6B-F5AB-3ECC-68240B1403D2}"/>
              </a:ext>
            </a:extLst>
          </p:cNvPr>
          <p:cNvSpPr>
            <a:spLocks noChangeArrowheads="1"/>
          </p:cNvSpPr>
          <p:nvPr/>
        </p:nvSpPr>
        <p:spPr bwMode="auto">
          <a:xfrm rot="835137">
            <a:off x="5111750"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7" name="Rectangle 8">
            <a:extLst>
              <a:ext uri="{FF2B5EF4-FFF2-40B4-BE49-F238E27FC236}">
                <a16:creationId xmlns:a16="http://schemas.microsoft.com/office/drawing/2014/main" id="{0C561698-4F57-5796-8C9E-7FCDFBE39513}"/>
              </a:ext>
            </a:extLst>
          </p:cNvPr>
          <p:cNvSpPr>
            <a:spLocks noChangeArrowheads="1"/>
          </p:cNvSpPr>
          <p:nvPr/>
        </p:nvSpPr>
        <p:spPr bwMode="auto">
          <a:xfrm rot="835137">
            <a:off x="5241925" y="15367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3110551-8BFC-FBCA-3567-9A3C9C4FC08F}"/>
              </a:ext>
            </a:extLst>
          </p:cNvPr>
          <p:cNvSpPr>
            <a:spLocks noChangeArrowheads="1"/>
          </p:cNvSpPr>
          <p:nvPr/>
        </p:nvSpPr>
        <p:spPr bwMode="auto">
          <a:xfrm rot="835137">
            <a:off x="4967288"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11" name="Rectangle 8">
            <a:extLst>
              <a:ext uri="{FF2B5EF4-FFF2-40B4-BE49-F238E27FC236}">
                <a16:creationId xmlns:a16="http://schemas.microsoft.com/office/drawing/2014/main" id="{45C5CD84-5163-D650-1710-1DA1DDC662F8}"/>
              </a:ext>
            </a:extLst>
          </p:cNvPr>
          <p:cNvSpPr>
            <a:spLocks noChangeArrowheads="1"/>
          </p:cNvSpPr>
          <p:nvPr/>
        </p:nvSpPr>
        <p:spPr bwMode="auto">
          <a:xfrm rot="835137">
            <a:off x="4800600"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grpSp>
        <p:nvGrpSpPr>
          <p:cNvPr id="2" name="Group 482"/>
          <p:cNvGrpSpPr>
            <a:grpSpLocks/>
          </p:cNvGrpSpPr>
          <p:nvPr/>
        </p:nvGrpSpPr>
        <p:grpSpPr bwMode="auto">
          <a:xfrm>
            <a:off x="2325688" y="961308"/>
            <a:ext cx="2671762" cy="1565275"/>
            <a:chOff x="1366" y="632"/>
            <a:chExt cx="1683" cy="986"/>
          </a:xfrm>
        </p:grpSpPr>
        <p:grpSp>
          <p:nvGrpSpPr>
            <p:cNvPr id="87119" name="Group 468"/>
            <p:cNvGrpSpPr>
              <a:grpSpLocks/>
            </p:cNvGrpSpPr>
            <p:nvPr/>
          </p:nvGrpSpPr>
          <p:grpSpPr bwMode="auto">
            <a:xfrm>
              <a:off x="1366" y="669"/>
              <a:ext cx="1683" cy="949"/>
              <a:chOff x="1002" y="157"/>
              <a:chExt cx="1683" cy="949"/>
            </a:xfrm>
          </p:grpSpPr>
          <p:sp>
            <p:nvSpPr>
              <p:cNvPr id="87121"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22"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23"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24"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20" name="Text Box 376"/>
            <p:cNvSpPr txBox="1">
              <a:spLocks noChangeArrowheads="1"/>
            </p:cNvSpPr>
            <p:nvPr/>
          </p:nvSpPr>
          <p:spPr bwMode="auto">
            <a:xfrm>
              <a:off x="1830" y="63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a:t>
              </a:r>
            </a:p>
          </p:txBody>
        </p:sp>
      </p:grpSp>
      <p:grpSp>
        <p:nvGrpSpPr>
          <p:cNvPr id="4" name="Group 483"/>
          <p:cNvGrpSpPr>
            <a:grpSpLocks/>
          </p:cNvGrpSpPr>
          <p:nvPr/>
        </p:nvGrpSpPr>
        <p:grpSpPr bwMode="auto">
          <a:xfrm>
            <a:off x="2605088" y="1342308"/>
            <a:ext cx="2671762" cy="1565275"/>
            <a:chOff x="1542" y="872"/>
            <a:chExt cx="1683" cy="986"/>
          </a:xfrm>
        </p:grpSpPr>
        <p:grpSp>
          <p:nvGrpSpPr>
            <p:cNvPr id="87113" name="Group 463"/>
            <p:cNvGrpSpPr>
              <a:grpSpLocks/>
            </p:cNvGrpSpPr>
            <p:nvPr/>
          </p:nvGrpSpPr>
          <p:grpSpPr bwMode="auto">
            <a:xfrm>
              <a:off x="1542" y="909"/>
              <a:ext cx="1683" cy="949"/>
              <a:chOff x="1002" y="157"/>
              <a:chExt cx="1683" cy="949"/>
            </a:xfrm>
          </p:grpSpPr>
          <p:sp>
            <p:nvSpPr>
              <p:cNvPr id="87115"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6"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7"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18"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14" name="Text Box 473"/>
            <p:cNvSpPr txBox="1">
              <a:spLocks noChangeArrowheads="1"/>
            </p:cNvSpPr>
            <p:nvPr/>
          </p:nvSpPr>
          <p:spPr bwMode="auto">
            <a:xfrm>
              <a:off x="2022" y="872"/>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2</a:t>
              </a:r>
            </a:p>
          </p:txBody>
        </p:sp>
      </p:grpSp>
      <p:grpSp>
        <p:nvGrpSpPr>
          <p:cNvPr id="6" name="Group 484"/>
          <p:cNvGrpSpPr>
            <a:grpSpLocks/>
          </p:cNvGrpSpPr>
          <p:nvPr/>
        </p:nvGrpSpPr>
        <p:grpSpPr bwMode="auto">
          <a:xfrm>
            <a:off x="2941638" y="1748708"/>
            <a:ext cx="2671762" cy="1539875"/>
            <a:chOff x="1754" y="1128"/>
            <a:chExt cx="1683" cy="970"/>
          </a:xfrm>
        </p:grpSpPr>
        <p:grpSp>
          <p:nvGrpSpPr>
            <p:cNvPr id="87107" name="Group 428"/>
            <p:cNvGrpSpPr>
              <a:grpSpLocks/>
            </p:cNvGrpSpPr>
            <p:nvPr/>
          </p:nvGrpSpPr>
          <p:grpSpPr bwMode="auto">
            <a:xfrm>
              <a:off x="1754" y="1149"/>
              <a:ext cx="1683" cy="949"/>
              <a:chOff x="1002" y="157"/>
              <a:chExt cx="1683" cy="949"/>
            </a:xfrm>
          </p:grpSpPr>
          <p:sp>
            <p:nvSpPr>
              <p:cNvPr id="87109"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10"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11"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12"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08" name="Text Box 474"/>
            <p:cNvSpPr txBox="1">
              <a:spLocks noChangeArrowheads="1"/>
            </p:cNvSpPr>
            <p:nvPr/>
          </p:nvSpPr>
          <p:spPr bwMode="auto">
            <a:xfrm>
              <a:off x="2206" y="11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3</a:t>
              </a:r>
            </a:p>
          </p:txBody>
        </p:sp>
      </p:grpSp>
      <p:grpSp>
        <p:nvGrpSpPr>
          <p:cNvPr id="8" name="Group 485"/>
          <p:cNvGrpSpPr>
            <a:grpSpLocks/>
          </p:cNvGrpSpPr>
          <p:nvPr/>
        </p:nvGrpSpPr>
        <p:grpSpPr bwMode="auto">
          <a:xfrm>
            <a:off x="3195638" y="2129708"/>
            <a:ext cx="2671762" cy="1552575"/>
            <a:chOff x="1914" y="1368"/>
            <a:chExt cx="1683" cy="978"/>
          </a:xfrm>
        </p:grpSpPr>
        <p:grpSp>
          <p:nvGrpSpPr>
            <p:cNvPr id="87101" name="Group 423"/>
            <p:cNvGrpSpPr>
              <a:grpSpLocks/>
            </p:cNvGrpSpPr>
            <p:nvPr/>
          </p:nvGrpSpPr>
          <p:grpSpPr bwMode="auto">
            <a:xfrm>
              <a:off x="1914" y="1397"/>
              <a:ext cx="1683" cy="949"/>
              <a:chOff x="1002" y="157"/>
              <a:chExt cx="1683" cy="949"/>
            </a:xfrm>
          </p:grpSpPr>
          <p:sp>
            <p:nvSpPr>
              <p:cNvPr id="87103"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104"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105"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06"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102" name="Text Box 475"/>
            <p:cNvSpPr txBox="1">
              <a:spLocks noChangeArrowheads="1"/>
            </p:cNvSpPr>
            <p:nvPr/>
          </p:nvSpPr>
          <p:spPr bwMode="auto">
            <a:xfrm>
              <a:off x="2382" y="136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4</a:t>
              </a:r>
            </a:p>
          </p:txBody>
        </p:sp>
      </p:grpSp>
      <p:grpSp>
        <p:nvGrpSpPr>
          <p:cNvPr id="10" name="Group 486"/>
          <p:cNvGrpSpPr>
            <a:grpSpLocks/>
          </p:cNvGrpSpPr>
          <p:nvPr/>
        </p:nvGrpSpPr>
        <p:grpSpPr bwMode="auto">
          <a:xfrm>
            <a:off x="3481388" y="2510708"/>
            <a:ext cx="2671762" cy="1552575"/>
            <a:chOff x="2094" y="1608"/>
            <a:chExt cx="1683" cy="978"/>
          </a:xfrm>
        </p:grpSpPr>
        <p:grpSp>
          <p:nvGrpSpPr>
            <p:cNvPr id="87095" name="Group 433"/>
            <p:cNvGrpSpPr>
              <a:grpSpLocks/>
            </p:cNvGrpSpPr>
            <p:nvPr/>
          </p:nvGrpSpPr>
          <p:grpSpPr bwMode="auto">
            <a:xfrm>
              <a:off x="2094" y="1637"/>
              <a:ext cx="1683" cy="949"/>
              <a:chOff x="1002" y="157"/>
              <a:chExt cx="1683" cy="949"/>
            </a:xfrm>
          </p:grpSpPr>
          <p:sp>
            <p:nvSpPr>
              <p:cNvPr id="87097"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8"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9"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100"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96" name="Text Box 476"/>
            <p:cNvSpPr txBox="1">
              <a:spLocks noChangeArrowheads="1"/>
            </p:cNvSpPr>
            <p:nvPr/>
          </p:nvSpPr>
          <p:spPr bwMode="auto">
            <a:xfrm>
              <a:off x="2566" y="160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5</a:t>
              </a:r>
            </a:p>
          </p:txBody>
        </p:sp>
      </p:grpSp>
      <p:grpSp>
        <p:nvGrpSpPr>
          <p:cNvPr id="12" name="Group 487"/>
          <p:cNvGrpSpPr>
            <a:grpSpLocks/>
          </p:cNvGrpSpPr>
          <p:nvPr/>
        </p:nvGrpSpPr>
        <p:grpSpPr bwMode="auto">
          <a:xfrm>
            <a:off x="3786188" y="2879008"/>
            <a:ext cx="2671762" cy="1565275"/>
            <a:chOff x="2286" y="1840"/>
            <a:chExt cx="1683" cy="986"/>
          </a:xfrm>
        </p:grpSpPr>
        <p:grpSp>
          <p:nvGrpSpPr>
            <p:cNvPr id="87089" name="Group 438"/>
            <p:cNvGrpSpPr>
              <a:grpSpLocks/>
            </p:cNvGrpSpPr>
            <p:nvPr/>
          </p:nvGrpSpPr>
          <p:grpSpPr bwMode="auto">
            <a:xfrm>
              <a:off x="2286" y="1877"/>
              <a:ext cx="1683" cy="949"/>
              <a:chOff x="1002" y="157"/>
              <a:chExt cx="1683" cy="949"/>
            </a:xfrm>
          </p:grpSpPr>
          <p:sp>
            <p:nvSpPr>
              <p:cNvPr id="87091"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92"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93"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94"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90" name="Text Box 477"/>
            <p:cNvSpPr txBox="1">
              <a:spLocks noChangeArrowheads="1"/>
            </p:cNvSpPr>
            <p:nvPr/>
          </p:nvSpPr>
          <p:spPr bwMode="auto">
            <a:xfrm>
              <a:off x="2734" y="184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6</a:t>
              </a:r>
            </a:p>
          </p:txBody>
        </p:sp>
      </p:grpSp>
      <p:grpSp>
        <p:nvGrpSpPr>
          <p:cNvPr id="14" name="Group 489"/>
          <p:cNvGrpSpPr>
            <a:grpSpLocks/>
          </p:cNvGrpSpPr>
          <p:nvPr/>
        </p:nvGrpSpPr>
        <p:grpSpPr bwMode="auto">
          <a:xfrm>
            <a:off x="4052888" y="3272708"/>
            <a:ext cx="2671762" cy="1552575"/>
            <a:chOff x="2454" y="2088"/>
            <a:chExt cx="1683" cy="978"/>
          </a:xfrm>
        </p:grpSpPr>
        <p:grpSp>
          <p:nvGrpSpPr>
            <p:cNvPr id="87083" name="Group 443"/>
            <p:cNvGrpSpPr>
              <a:grpSpLocks/>
            </p:cNvGrpSpPr>
            <p:nvPr/>
          </p:nvGrpSpPr>
          <p:grpSpPr bwMode="auto">
            <a:xfrm>
              <a:off x="2454" y="2117"/>
              <a:ext cx="1683" cy="949"/>
              <a:chOff x="1002" y="157"/>
              <a:chExt cx="1683" cy="949"/>
            </a:xfrm>
          </p:grpSpPr>
          <p:sp>
            <p:nvSpPr>
              <p:cNvPr id="87085"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6"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7"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88"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84" name="Text Box 478"/>
            <p:cNvSpPr txBox="1">
              <a:spLocks noChangeArrowheads="1"/>
            </p:cNvSpPr>
            <p:nvPr/>
          </p:nvSpPr>
          <p:spPr bwMode="auto">
            <a:xfrm>
              <a:off x="2918" y="208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7</a:t>
              </a:r>
            </a:p>
          </p:txBody>
        </p:sp>
      </p:grpSp>
      <p:grpSp>
        <p:nvGrpSpPr>
          <p:cNvPr id="16" name="Group 490"/>
          <p:cNvGrpSpPr>
            <a:grpSpLocks/>
          </p:cNvGrpSpPr>
          <p:nvPr/>
        </p:nvGrpSpPr>
        <p:grpSpPr bwMode="auto">
          <a:xfrm>
            <a:off x="4306888" y="3653708"/>
            <a:ext cx="2671762" cy="1552575"/>
            <a:chOff x="2614" y="2328"/>
            <a:chExt cx="1683" cy="978"/>
          </a:xfrm>
        </p:grpSpPr>
        <p:grpSp>
          <p:nvGrpSpPr>
            <p:cNvPr id="87077" name="Group 448"/>
            <p:cNvGrpSpPr>
              <a:grpSpLocks/>
            </p:cNvGrpSpPr>
            <p:nvPr/>
          </p:nvGrpSpPr>
          <p:grpSpPr bwMode="auto">
            <a:xfrm>
              <a:off x="2614" y="2357"/>
              <a:ext cx="1683" cy="949"/>
              <a:chOff x="1002" y="157"/>
              <a:chExt cx="1683" cy="949"/>
            </a:xfrm>
          </p:grpSpPr>
          <p:sp>
            <p:nvSpPr>
              <p:cNvPr id="87079"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80"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81"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82"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78" name="Text Box 479"/>
            <p:cNvSpPr txBox="1">
              <a:spLocks noChangeArrowheads="1"/>
            </p:cNvSpPr>
            <p:nvPr/>
          </p:nvSpPr>
          <p:spPr bwMode="auto">
            <a:xfrm>
              <a:off x="3094" y="2328"/>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8</a:t>
              </a:r>
            </a:p>
          </p:txBody>
        </p:sp>
      </p:grpSp>
      <p:grpSp>
        <p:nvGrpSpPr>
          <p:cNvPr id="18" name="Group 491"/>
          <p:cNvGrpSpPr>
            <a:grpSpLocks/>
          </p:cNvGrpSpPr>
          <p:nvPr/>
        </p:nvGrpSpPr>
        <p:grpSpPr bwMode="auto">
          <a:xfrm>
            <a:off x="4624388" y="4022008"/>
            <a:ext cx="2671762" cy="1565275"/>
            <a:chOff x="2814" y="2560"/>
            <a:chExt cx="1683" cy="986"/>
          </a:xfrm>
        </p:grpSpPr>
        <p:grpSp>
          <p:nvGrpSpPr>
            <p:cNvPr id="87071" name="Group 453"/>
            <p:cNvGrpSpPr>
              <a:grpSpLocks/>
            </p:cNvGrpSpPr>
            <p:nvPr/>
          </p:nvGrpSpPr>
          <p:grpSpPr bwMode="auto">
            <a:xfrm>
              <a:off x="2814" y="2597"/>
              <a:ext cx="1683" cy="949"/>
              <a:chOff x="1002" y="157"/>
              <a:chExt cx="1683" cy="949"/>
            </a:xfrm>
          </p:grpSpPr>
          <p:sp>
            <p:nvSpPr>
              <p:cNvPr id="87073"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74"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75"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76"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72" name="Text Box 480"/>
            <p:cNvSpPr txBox="1">
              <a:spLocks noChangeArrowheads="1"/>
            </p:cNvSpPr>
            <p:nvPr/>
          </p:nvSpPr>
          <p:spPr bwMode="auto">
            <a:xfrm>
              <a:off x="3270" y="2560"/>
              <a:ext cx="19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9</a:t>
              </a:r>
            </a:p>
          </p:txBody>
        </p:sp>
      </p:grpSp>
      <p:grpSp>
        <p:nvGrpSpPr>
          <p:cNvPr id="20" name="Group 492"/>
          <p:cNvGrpSpPr>
            <a:grpSpLocks/>
          </p:cNvGrpSpPr>
          <p:nvPr/>
        </p:nvGrpSpPr>
        <p:grpSpPr bwMode="auto">
          <a:xfrm>
            <a:off x="4916488" y="4415708"/>
            <a:ext cx="2671762" cy="1552575"/>
            <a:chOff x="2998" y="2808"/>
            <a:chExt cx="1683" cy="978"/>
          </a:xfrm>
        </p:grpSpPr>
        <p:grpSp>
          <p:nvGrpSpPr>
            <p:cNvPr id="87065" name="Group 458"/>
            <p:cNvGrpSpPr>
              <a:grpSpLocks/>
            </p:cNvGrpSpPr>
            <p:nvPr/>
          </p:nvGrpSpPr>
          <p:grpSpPr bwMode="auto">
            <a:xfrm>
              <a:off x="2998" y="2837"/>
              <a:ext cx="1683" cy="949"/>
              <a:chOff x="1002" y="157"/>
              <a:chExt cx="1683" cy="949"/>
            </a:xfrm>
          </p:grpSpPr>
          <p:sp>
            <p:nvSpPr>
              <p:cNvPr id="87067"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87068"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87069"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87070"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sp>
          <p:nvSpPr>
            <p:cNvPr id="87066" name="Text Box 481"/>
            <p:cNvSpPr txBox="1">
              <a:spLocks noChangeArrowheads="1"/>
            </p:cNvSpPr>
            <p:nvPr/>
          </p:nvSpPr>
          <p:spPr bwMode="auto">
            <a:xfrm>
              <a:off x="3392" y="2808"/>
              <a:ext cx="276"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Times New Roman" charset="0"/>
                </a:rPr>
                <a:t>10</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050" y="1439863"/>
            <a:ext cx="9163050" cy="1470025"/>
          </a:xfrm>
          <a:ln w="12700">
            <a:miter lim="800000"/>
            <a:headEnd/>
            <a:tailEnd/>
          </a:ln>
          <a:effectLst>
            <a:outerShdw blurRad="63500" dist="107763" dir="2700000" algn="ctr" rotWithShape="0">
              <a:schemeClr val="bg2"/>
            </a:outerShdw>
          </a:effectLst>
        </p:spPr>
        <p:txBody>
          <a:bodyPr lIns="90487" tIns="44450" rIns="90487" bIns="44450" anchor="ctr"/>
          <a:lstStyle/>
          <a:p>
            <a:pPr algn="ctr">
              <a:defRPr/>
            </a:pPr>
            <a:r>
              <a:rPr lang="ar-JO" sz="5400" kern="1200" dirty="0">
                <a:solidFill>
                  <a:srgbClr val="FAFD00"/>
                </a:solidFill>
                <a:latin typeface="Arial" panose="020B0604020202020204" pitchFamily="34" charset="0"/>
                <a:ea typeface="ＭＳ Ｐゴシック" charset="0"/>
                <a:cs typeface="Arial" panose="020B0604020202020204" pitchFamily="34" charset="0"/>
              </a:rPr>
              <a:t>افتح </a:t>
            </a:r>
            <a:br>
              <a:rPr lang="ar-JO" sz="5400" kern="1200" dirty="0">
                <a:solidFill>
                  <a:srgbClr val="FAFD00"/>
                </a:solidFill>
                <a:latin typeface="Arial" panose="020B0604020202020204" pitchFamily="34" charset="0"/>
                <a:ea typeface="ＭＳ Ｐゴシック" charset="0"/>
                <a:cs typeface="Arial" panose="020B0604020202020204" pitchFamily="34" charset="0"/>
              </a:rPr>
            </a:br>
            <a:r>
              <a:rPr lang="ar-JO" sz="5400" kern="1200" dirty="0">
                <a:solidFill>
                  <a:srgbClr val="FAFD00"/>
                </a:solidFill>
                <a:latin typeface="Arial" panose="020B0604020202020204" pitchFamily="34" charset="0"/>
                <a:ea typeface="ＭＳ Ｐゴシック" charset="0"/>
                <a:cs typeface="Arial" panose="020B0604020202020204" pitchFamily="34" charset="0"/>
              </a:rPr>
              <a:t>ملف كتابك المقدس</a:t>
            </a:r>
            <a:endParaRPr lang="en-US" sz="5400" kern="12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43042"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Arial" panose="020B0604020202020204" pitchFamily="34" charset="0"/>
                <a:cs typeface="Arial" panose="020B0604020202020204" pitchFamily="34" charset="0"/>
              </a:rPr>
              <a:t>7</a:t>
            </a:r>
          </a:p>
        </p:txBody>
      </p:sp>
      <p:sp>
        <p:nvSpPr>
          <p:cNvPr id="343043" name="Line 3"/>
          <p:cNvSpPr>
            <a:spLocks noChangeShapeType="1"/>
          </p:cNvSpPr>
          <p:nvPr/>
        </p:nvSpPr>
        <p:spPr bwMode="auto">
          <a:xfrm>
            <a:off x="925513" y="8890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dirty="0">
              <a:latin typeface="Arial" panose="020B0604020202020204" pitchFamily="34" charset="0"/>
              <a:cs typeface="Arial" panose="020B0604020202020204" pitchFamily="34" charset="0"/>
            </a:endParaRPr>
          </a:p>
        </p:txBody>
      </p:sp>
      <p:sp>
        <p:nvSpPr>
          <p:cNvPr id="8909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89099" name="Text Box 103"/>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42</a:t>
            </a:r>
          </a:p>
        </p:txBody>
      </p:sp>
      <p:sp>
        <p:nvSpPr>
          <p:cNvPr id="89100"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4</a:t>
            </a:r>
          </a:p>
        </p:txBody>
      </p:sp>
      <p:sp>
        <p:nvSpPr>
          <p:cNvPr id="51" name="Rectangle 50"/>
          <p:cNvSpPr/>
          <p:nvPr/>
        </p:nvSpPr>
        <p:spPr>
          <a:xfrm>
            <a:off x="1107956" y="3142972"/>
            <a:ext cx="6758901" cy="2092881"/>
          </a:xfrm>
          <a:prstGeom prst="rect">
            <a:avLst/>
          </a:prstGeom>
          <a:noFill/>
        </p:spPr>
        <p:txBody>
          <a:bodyPr wrap="square" lIns="91440" tIns="45720" rIns="91440" bIns="45720">
            <a:spAutoFit/>
          </a:bodyPr>
          <a:lstStyle/>
          <a:p>
            <a:pPr algn="ctr"/>
            <a:r>
              <a:rPr lang="ar-LB" sz="13000" b="1" cap="none" spc="0" dirty="0">
                <a:ln w="22225">
                  <a:solidFill>
                    <a:schemeClr val="accent2"/>
                  </a:solidFill>
                  <a:prstDash val="solid"/>
                </a:ln>
                <a:solidFill>
                  <a:srgbClr val="FFFF00"/>
                </a:solidFill>
                <a:effectLst/>
              </a:rPr>
              <a:t>خ</a:t>
            </a:r>
            <a:r>
              <a:rPr lang="ar-LB" sz="13000" b="1" cap="none" spc="0" dirty="0">
                <a:ln w="22225">
                  <a:solidFill>
                    <a:schemeClr val="accent2"/>
                  </a:solidFill>
                  <a:prstDash val="solid"/>
                </a:ln>
                <a:solidFill>
                  <a:schemeClr val="accent2">
                    <a:lumMod val="40000"/>
                    <a:lumOff val="60000"/>
                  </a:schemeClr>
                </a:solidFill>
                <a:effectLst/>
              </a:rPr>
              <a:t> </a:t>
            </a:r>
            <a:r>
              <a:rPr lang="ar-LB" sz="13000" dirty="0">
                <a:ln w="0"/>
                <a:solidFill>
                  <a:schemeClr val="tx1"/>
                </a:solidFill>
                <a:effectLst>
                  <a:outerShdw blurRad="38100" dist="25400" dir="5400000" algn="ctr" rotWithShape="0">
                    <a:srgbClr val="6E747A">
                      <a:alpha val="43000"/>
                    </a:srgbClr>
                  </a:outerShdw>
                </a:effectLst>
              </a:rPr>
              <a:t>7</a:t>
            </a:r>
            <a:r>
              <a:rPr lang="ar-LB" sz="13000" b="1" cap="none" spc="0" dirty="0">
                <a:ln w="22225">
                  <a:solidFill>
                    <a:schemeClr val="accent2"/>
                  </a:solidFill>
                  <a:prstDash val="solid"/>
                </a:ln>
                <a:solidFill>
                  <a:schemeClr val="tx1"/>
                </a:solidFill>
                <a:effectLst/>
              </a:rPr>
              <a:t> </a:t>
            </a:r>
            <a:r>
              <a:rPr lang="ar-LB" sz="13000" b="1" cap="none" spc="0" dirty="0">
                <a:ln w="22225">
                  <a:solidFill>
                    <a:schemeClr val="accent2"/>
                  </a:solidFill>
                  <a:prstDash val="solid"/>
                </a:ln>
                <a:solidFill>
                  <a:srgbClr val="FFFF00"/>
                </a:solidFill>
                <a:effectLst/>
              </a:rPr>
              <a:t>ص</a:t>
            </a:r>
            <a:r>
              <a:rPr lang="ar-LB" sz="13000" b="1" cap="none" spc="0" dirty="0">
                <a:ln w="22225">
                  <a:solidFill>
                    <a:schemeClr val="accent2"/>
                  </a:solidFill>
                  <a:prstDash val="solid"/>
                </a:ln>
                <a:solidFill>
                  <a:schemeClr val="accent2">
                    <a:lumMod val="40000"/>
                    <a:lumOff val="60000"/>
                  </a:schemeClr>
                </a:solidFill>
                <a:effectLst/>
              </a:rPr>
              <a:t> </a:t>
            </a:r>
            <a:r>
              <a:rPr lang="ar-LB" sz="13000" b="1" cap="none" spc="0" dirty="0">
                <a:ln w="22225">
                  <a:solidFill>
                    <a:schemeClr val="accent2"/>
                  </a:solidFill>
                  <a:prstDash val="solid"/>
                </a:ln>
                <a:solidFill>
                  <a:srgbClr val="FFFF00"/>
                </a:solidFill>
                <a:effectLst/>
              </a:rPr>
              <a:t>ي</a:t>
            </a:r>
            <a:endParaRPr lang="en-US" sz="13000" b="1" cap="none" spc="0" dirty="0">
              <a:ln w="22225">
                <a:solidFill>
                  <a:schemeClr val="accent2"/>
                </a:solidFill>
                <a:prstDash val="solid"/>
              </a:ln>
              <a:solidFill>
                <a:srgbClr val="FFFF00"/>
              </a:solidFill>
              <a:effectLst/>
            </a:endParaRPr>
          </a:p>
        </p:txBody>
      </p:sp>
      <p:sp>
        <p:nvSpPr>
          <p:cNvPr id="10" name="Line 22"/>
          <p:cNvSpPr>
            <a:spLocks noChangeShapeType="1"/>
          </p:cNvSpPr>
          <p:nvPr/>
        </p:nvSpPr>
        <p:spPr bwMode="auto">
          <a:xfrm>
            <a:off x="5482934" y="4187824"/>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Arial" panose="020B0604020202020204" pitchFamily="34" charset="0"/>
                <a:cs typeface="Arial" panose="020B0604020202020204" pitchFamily="34" charset="0"/>
              </a:rPr>
              <a:t>7</a:t>
            </a:r>
          </a:p>
        </p:txBody>
      </p:sp>
      <p:sp>
        <p:nvSpPr>
          <p:cNvPr id="28675" name="Line 3"/>
          <p:cNvSpPr>
            <a:spLocks noChangeShapeType="1"/>
          </p:cNvSpPr>
          <p:nvPr/>
        </p:nvSpPr>
        <p:spPr bwMode="auto">
          <a:xfrm>
            <a:off x="901700" y="8763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28676" name="Rectangle 4"/>
          <p:cNvSpPr>
            <a:spLocks noGrp="1" noChangeArrowheads="1"/>
          </p:cNvSpPr>
          <p:nvPr>
            <p:ph type="ctrTitle"/>
          </p:nvPr>
        </p:nvSpPr>
        <p:spPr bwMode="auto">
          <a:xfrm>
            <a:off x="0" y="1581150"/>
            <a:ext cx="9109075"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5400" dirty="0">
                <a:solidFill>
                  <a:srgbClr val="FAFD00"/>
                </a:solidFill>
                <a:latin typeface="Arial" panose="020B0604020202020204" pitchFamily="34" charset="0"/>
                <a:ea typeface="ＭＳ Ｐゴシック" charset="0"/>
                <a:cs typeface="Arial" panose="020B0604020202020204" pitchFamily="34" charset="0"/>
              </a:rPr>
              <a:t>افتح</a:t>
            </a:r>
            <a:br>
              <a:rPr lang="ar-JO" sz="5400" dirty="0">
                <a:solidFill>
                  <a:srgbClr val="FAFD00"/>
                </a:solidFill>
                <a:latin typeface="Arial" panose="020B0604020202020204" pitchFamily="34" charset="0"/>
                <a:ea typeface="ＭＳ Ｐゴシック" charset="0"/>
                <a:cs typeface="Arial" panose="020B0604020202020204" pitchFamily="34" charset="0"/>
              </a:rPr>
            </a:br>
            <a:r>
              <a:rPr lang="ar-JO" sz="5400" dirty="0">
                <a:solidFill>
                  <a:srgbClr val="FAFD00"/>
                </a:solidFill>
                <a:latin typeface="Arial" panose="020B0604020202020204" pitchFamily="34" charset="0"/>
                <a:ea typeface="ＭＳ Ｐゴシック" charset="0"/>
                <a:cs typeface="Arial" panose="020B0604020202020204" pitchFamily="34" charset="0"/>
              </a:rPr>
              <a:t>ملف كتابك المقدس</a:t>
            </a:r>
            <a:endParaRPr lang="en-US" sz="5400" i="1"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9114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114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91145"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1146"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43</a:t>
            </a:r>
          </a:p>
        </p:txBody>
      </p:sp>
      <p:sp>
        <p:nvSpPr>
          <p:cNvPr id="91148"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2</a:t>
            </a:r>
          </a:p>
        </p:txBody>
      </p:sp>
      <p:sp>
        <p:nvSpPr>
          <p:cNvPr id="1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a:off x="585042" y="3410853"/>
            <a:ext cx="4826202" cy="2477601"/>
          </a:xfrm>
          <a:prstGeom prst="rect">
            <a:avLst/>
          </a:prstGeom>
          <a:noFill/>
        </p:spPr>
        <p:txBody>
          <a:bodyPr wrap="square" lIns="91440" tIns="45720" rIns="91440" bIns="45720">
            <a:spAutoFit/>
          </a:bodyPr>
          <a:lstStyle/>
          <a:p>
            <a:pPr algn="ctr"/>
            <a:r>
              <a:rPr lang="ar-LB" sz="15500" b="1" cap="none" spc="0" dirty="0">
                <a:ln w="22225">
                  <a:solidFill>
                    <a:schemeClr val="accent2"/>
                  </a:solidFill>
                  <a:prstDash val="solid"/>
                </a:ln>
                <a:solidFill>
                  <a:srgbClr val="FF0000"/>
                </a:solidFill>
                <a:effectLst/>
              </a:rPr>
              <a:t>4</a:t>
            </a:r>
            <a:r>
              <a:rPr lang="ar-LB" sz="15500" b="1" cap="none" spc="0" dirty="0">
                <a:ln w="22225">
                  <a:solidFill>
                    <a:schemeClr val="accent2"/>
                  </a:solidFill>
                  <a:prstDash val="solid"/>
                </a:ln>
                <a:solidFill>
                  <a:schemeClr val="accent2">
                    <a:lumMod val="40000"/>
                    <a:lumOff val="60000"/>
                  </a:schemeClr>
                </a:solidFill>
                <a:effectLst/>
              </a:rPr>
              <a:t> </a:t>
            </a:r>
            <a:r>
              <a:rPr lang="ar-LB" sz="15500" b="1" cap="none" spc="0" dirty="0">
                <a:ln w="22225">
                  <a:solidFill>
                    <a:schemeClr val="accent2"/>
                  </a:solidFill>
                  <a:prstDash val="solid"/>
                </a:ln>
                <a:solidFill>
                  <a:srgbClr val="FFFF00"/>
                </a:solidFill>
                <a:effectLst/>
              </a:rPr>
              <a:t>+ </a:t>
            </a:r>
            <a:r>
              <a:rPr lang="ar-LB" sz="15500" b="1" cap="none" spc="0" dirty="0">
                <a:ln w="22225">
                  <a:solidFill>
                    <a:schemeClr val="accent2"/>
                  </a:solidFill>
                  <a:prstDash val="solid"/>
                </a:ln>
                <a:solidFill>
                  <a:srgbClr val="00B050"/>
                </a:solidFill>
                <a:effectLst/>
              </a:rPr>
              <a:t>3</a:t>
            </a:r>
            <a:endParaRPr lang="en-US" sz="15500" b="1" cap="none" spc="0" dirty="0">
              <a:ln w="22225">
                <a:solidFill>
                  <a:schemeClr val="accent2"/>
                </a:solidFill>
                <a:prstDash val="solid"/>
              </a:ln>
              <a:solidFill>
                <a:srgbClr val="00B050"/>
              </a:solidFill>
              <a:effectLst/>
            </a:endParaRPr>
          </a:p>
        </p:txBody>
      </p:sp>
      <p:sp>
        <p:nvSpPr>
          <p:cNvPr id="16" name="Rectangle 15"/>
          <p:cNvSpPr/>
          <p:nvPr/>
        </p:nvSpPr>
        <p:spPr>
          <a:xfrm>
            <a:off x="5110619" y="3410505"/>
            <a:ext cx="3461881" cy="2477601"/>
          </a:xfrm>
          <a:prstGeom prst="rect">
            <a:avLst/>
          </a:prstGeom>
          <a:noFill/>
        </p:spPr>
        <p:txBody>
          <a:bodyPr wrap="square" lIns="91440" tIns="45720" rIns="91440" bIns="45720">
            <a:spAutoFit/>
          </a:bodyPr>
          <a:lstStyle/>
          <a:p>
            <a:pPr algn="ctr"/>
            <a:r>
              <a:rPr lang="ar-LB" sz="15500" b="1" cap="none" spc="0" dirty="0">
                <a:ln w="22225">
                  <a:solidFill>
                    <a:schemeClr val="accent2"/>
                  </a:solidFill>
                  <a:prstDash val="solid"/>
                </a:ln>
                <a:solidFill>
                  <a:srgbClr val="FFFF00"/>
                </a:solidFill>
                <a:effectLst/>
              </a:rPr>
              <a:t>7</a:t>
            </a:r>
            <a:r>
              <a:rPr lang="ar-LB" sz="15500" b="1" cap="none" spc="0" dirty="0">
                <a:ln w="22225">
                  <a:solidFill>
                    <a:schemeClr val="accent2"/>
                  </a:solidFill>
                  <a:prstDash val="solid"/>
                </a:ln>
                <a:solidFill>
                  <a:schemeClr val="accent2">
                    <a:lumMod val="40000"/>
                    <a:lumOff val="60000"/>
                  </a:schemeClr>
                </a:solidFill>
                <a:effectLst/>
              </a:rPr>
              <a:t> </a:t>
            </a:r>
            <a:r>
              <a:rPr lang="ar-LB" sz="15500" b="1" cap="none" spc="0" dirty="0">
                <a:ln w="22225">
                  <a:solidFill>
                    <a:schemeClr val="accent2"/>
                  </a:solidFill>
                  <a:prstDash val="solid"/>
                </a:ln>
                <a:solidFill>
                  <a:srgbClr val="FFFF00"/>
                </a:solidFill>
                <a:effectLst/>
              </a:rPr>
              <a:t>=</a:t>
            </a:r>
            <a:endParaRPr lang="en-US" sz="15500" b="1" cap="none" spc="0" dirty="0">
              <a:ln w="22225">
                <a:solidFill>
                  <a:schemeClr val="accent2"/>
                </a:solidFill>
                <a:prstDash val="solid"/>
              </a:ln>
              <a:solidFill>
                <a:srgbClr val="00B050"/>
              </a:solidFill>
              <a:effectLst/>
            </a:endParaRPr>
          </a:p>
        </p:txBody>
      </p:sp>
      <p:sp>
        <p:nvSpPr>
          <p:cNvPr id="28694" name="Line 22"/>
          <p:cNvSpPr>
            <a:spLocks noChangeShapeType="1"/>
          </p:cNvSpPr>
          <p:nvPr/>
        </p:nvSpPr>
        <p:spPr bwMode="auto">
          <a:xfrm>
            <a:off x="7467600" y="4649305"/>
            <a:ext cx="617538" cy="1588"/>
          </a:xfrm>
          <a:prstGeom prst="line">
            <a:avLst/>
          </a:prstGeom>
          <a:noFill/>
          <a:ln w="76200">
            <a:solidFill>
              <a:srgbClr val="FC0128"/>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8694"/>
                                        </p:tgtEl>
                                        <p:attrNameLst>
                                          <p:attrName>style.visibility</p:attrName>
                                        </p:attrNameLst>
                                      </p:cBhvr>
                                      <p:to>
                                        <p:strVal val="visible"/>
                                      </p:to>
                                    </p:set>
                                    <p:anim calcmode="lin" valueType="num">
                                      <p:cBhvr>
                                        <p:cTn id="7" dur="1000" fill="hold"/>
                                        <p:tgtEl>
                                          <p:spTgt spid="28694"/>
                                        </p:tgtEl>
                                        <p:attrNameLst>
                                          <p:attrName>ppt_w</p:attrName>
                                        </p:attrNameLst>
                                      </p:cBhvr>
                                      <p:tavLst>
                                        <p:tav tm="0">
                                          <p:val>
                                            <p:fltVal val="0"/>
                                          </p:val>
                                        </p:tav>
                                        <p:tav tm="100000">
                                          <p:val>
                                            <p:strVal val="#ppt_w"/>
                                          </p:val>
                                        </p:tav>
                                      </p:tavLst>
                                    </p:anim>
                                    <p:anim calcmode="lin" valueType="num">
                                      <p:cBhvr>
                                        <p:cTn id="8" dur="1000" fill="hold"/>
                                        <p:tgtEl>
                                          <p:spTgt spid="28694"/>
                                        </p:tgtEl>
                                        <p:attrNameLst>
                                          <p:attrName>ppt_h</p:attrName>
                                        </p:attrNameLst>
                                      </p:cBhvr>
                                      <p:tavLst>
                                        <p:tav tm="0">
                                          <p:val>
                                            <p:fltVal val="0"/>
                                          </p:val>
                                        </p:tav>
                                        <p:tav tm="100000">
                                          <p:val>
                                            <p:strVal val="#ppt_h"/>
                                          </p:val>
                                        </p:tav>
                                      </p:tavLst>
                                    </p:anim>
                                    <p:anim calcmode="lin" valueType="num">
                                      <p:cBhvr>
                                        <p:cTn id="9" dur="1000" fill="hold"/>
                                        <p:tgtEl>
                                          <p:spTgt spid="286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585042"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spcBef>
                <a:spcPct val="50000"/>
              </a:spcBef>
              <a:defRPr/>
            </a:pPr>
            <a:r>
              <a:rPr lang="en-US" sz="8800">
                <a:solidFill>
                  <a:srgbClr val="FFD34A"/>
                </a:solidFill>
                <a:latin typeface="Arial" panose="020B0604020202020204" pitchFamily="34" charset="0"/>
                <a:cs typeface="Arial" panose="020B0604020202020204" pitchFamily="34" charset="0"/>
              </a:rPr>
              <a:t>7</a:t>
            </a:r>
          </a:p>
        </p:txBody>
      </p:sp>
      <p:sp>
        <p:nvSpPr>
          <p:cNvPr id="30723" name="Line 3"/>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0724" name="Rectangle 4"/>
          <p:cNvSpPr>
            <a:spLocks noChangeArrowheads="1"/>
          </p:cNvSpPr>
          <p:nvPr/>
        </p:nvSpPr>
        <p:spPr bwMode="auto">
          <a:xfrm>
            <a:off x="641350" y="160432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5400" dirty="0">
                <a:solidFill>
                  <a:srgbClr val="FAFD00"/>
                </a:solidFill>
                <a:effectLst>
                  <a:outerShdw blurRad="38100" dist="38100" dir="2700000" algn="tl">
                    <a:srgbClr val="000000"/>
                  </a:outerShdw>
                </a:effectLst>
                <a:latin typeface="Arial" panose="020B0604020202020204" pitchFamily="34" charset="0"/>
                <a:cs typeface="Arial" panose="020B0604020202020204" pitchFamily="34" charset="0"/>
              </a:rPr>
              <a:t>افتح</a:t>
            </a:r>
          </a:p>
          <a:p>
            <a:pPr>
              <a:defRPr/>
            </a:pPr>
            <a:r>
              <a:rPr lang="ar-JO" sz="5400" dirty="0">
                <a:solidFill>
                  <a:srgbClr val="FAFD00"/>
                </a:solidFill>
                <a:effectLst>
                  <a:outerShdw blurRad="38100" dist="38100" dir="2700000" algn="tl">
                    <a:srgbClr val="000000"/>
                  </a:outerShdw>
                </a:effectLst>
                <a:latin typeface="Arial" panose="020B0604020202020204" pitchFamily="34" charset="0"/>
                <a:cs typeface="Arial" panose="020B0604020202020204" pitchFamily="34" charset="0"/>
              </a:rPr>
              <a:t>ملف كتابك المقدس</a:t>
            </a:r>
            <a:endParaRPr lang="en-US" sz="5400" dirty="0">
              <a:solidFill>
                <a:srgbClr val="FAFD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93188"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sz="1600" b="1">
              <a:latin typeface="Arial" panose="020B0604020202020204" pitchFamily="34" charset="0"/>
              <a:cs typeface="Arial" panose="020B0604020202020204" pitchFamily="34" charset="0"/>
            </a:endParaRPr>
          </a:p>
        </p:txBody>
      </p:sp>
      <p:sp>
        <p:nvSpPr>
          <p:cNvPr id="93191"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3192"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3193"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3194" name="Text Box 14"/>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44</a:t>
            </a:r>
          </a:p>
        </p:txBody>
      </p:sp>
      <p:sp>
        <p:nvSpPr>
          <p:cNvPr id="93195"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a:t>
            </a:r>
          </a:p>
        </p:txBody>
      </p:sp>
      <p:sp>
        <p:nvSpPr>
          <p:cNvPr id="2" name="Title 1"/>
          <p:cNvSpPr>
            <a:spLocks noGrp="1"/>
          </p:cNvSpPr>
          <p:nvPr>
            <p:ph type="title" idx="4294967295"/>
          </p:nvPr>
        </p:nvSpPr>
        <p:spPr>
          <a:xfrm>
            <a:off x="0" y="-2217738"/>
            <a:ext cx="9140825" cy="2343151"/>
          </a:xfrm>
          <a:prstGeom prst="rect">
            <a:avLst/>
          </a:prstGeom>
          <a:ln w="12700">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ctr">
              <a:spcBef>
                <a:spcPct val="20000"/>
              </a:spcBef>
              <a:defRPr/>
            </a:pPr>
            <a:r>
              <a:rPr lang="en-US" sz="15600" b="1" kern="1200" dirty="0">
                <a:solidFill>
                  <a:srgbClr val="E8EC39"/>
                </a:solidFill>
                <a:latin typeface="Arial" panose="020B0604020202020204" pitchFamily="34" charset="0"/>
                <a:ea typeface="ＭＳ Ｐゴシック" charset="0"/>
                <a:cs typeface="Arial" panose="020B0604020202020204" pitchFamily="34" charset="0"/>
              </a:rPr>
              <a:t>C 4 3 S J </a:t>
            </a:r>
          </a:p>
        </p:txBody>
      </p:sp>
      <p:sp>
        <p:nvSpPr>
          <p:cNvPr id="15" name="Rectangle 14"/>
          <p:cNvSpPr/>
          <p:nvPr/>
        </p:nvSpPr>
        <p:spPr>
          <a:xfrm>
            <a:off x="585043" y="3133446"/>
            <a:ext cx="7987458" cy="2092881"/>
          </a:xfrm>
          <a:prstGeom prst="rect">
            <a:avLst/>
          </a:prstGeom>
          <a:noFill/>
        </p:spPr>
        <p:txBody>
          <a:bodyPr wrap="square" lIns="91440" tIns="45720" rIns="91440" bIns="45720">
            <a:spAutoFit/>
          </a:bodyPr>
          <a:lstStyle/>
          <a:p>
            <a:pPr algn="ctr"/>
            <a:r>
              <a:rPr lang="ar-LB" sz="13000" b="1" cap="none" spc="0" dirty="0">
                <a:ln w="22225">
                  <a:solidFill>
                    <a:schemeClr val="accent2"/>
                  </a:solidFill>
                  <a:prstDash val="solid"/>
                </a:ln>
                <a:solidFill>
                  <a:srgbClr val="FFFF00"/>
                </a:solidFill>
                <a:effectLst/>
              </a:rPr>
              <a:t>خ</a:t>
            </a:r>
            <a:r>
              <a:rPr lang="ar-LB" sz="13000" b="1" cap="none" spc="0" dirty="0">
                <a:ln w="22225">
                  <a:solidFill>
                    <a:schemeClr val="accent2"/>
                  </a:solidFill>
                  <a:prstDash val="solid"/>
                </a:ln>
                <a:solidFill>
                  <a:schemeClr val="accent2">
                    <a:lumMod val="40000"/>
                    <a:lumOff val="60000"/>
                  </a:schemeClr>
                </a:solidFill>
                <a:effectLst/>
              </a:rPr>
              <a:t> </a:t>
            </a:r>
            <a:r>
              <a:rPr lang="ar-LB" sz="13000" dirty="0">
                <a:ln w="0"/>
                <a:solidFill>
                  <a:srgbClr val="FF0000"/>
                </a:solidFill>
                <a:effectLst>
                  <a:outerShdw blurRad="38100" dist="25400" dir="5400000" algn="ctr" rotWithShape="0">
                    <a:srgbClr val="6E747A">
                      <a:alpha val="43000"/>
                    </a:srgbClr>
                  </a:outerShdw>
                </a:effectLst>
              </a:rPr>
              <a:t>4</a:t>
            </a:r>
            <a:r>
              <a:rPr lang="ar-LB" sz="13000" dirty="0">
                <a:ln w="0"/>
                <a:solidFill>
                  <a:schemeClr val="tx1"/>
                </a:solidFill>
                <a:effectLst>
                  <a:outerShdw blurRad="38100" dist="25400" dir="5400000" algn="ctr" rotWithShape="0">
                    <a:srgbClr val="6E747A">
                      <a:alpha val="43000"/>
                    </a:srgbClr>
                  </a:outerShdw>
                </a:effectLst>
              </a:rPr>
              <a:t> </a:t>
            </a:r>
            <a:r>
              <a:rPr lang="ar-LB" sz="13000" dirty="0">
                <a:ln w="0"/>
                <a:solidFill>
                  <a:srgbClr val="1FCC16"/>
                </a:solidFill>
                <a:effectLst>
                  <a:outerShdw blurRad="38100" dist="25400" dir="5400000" algn="ctr" rotWithShape="0">
                    <a:srgbClr val="6E747A">
                      <a:alpha val="43000"/>
                    </a:srgbClr>
                  </a:outerShdw>
                </a:effectLst>
              </a:rPr>
              <a:t>3</a:t>
            </a:r>
            <a:r>
              <a:rPr lang="ar-LB" sz="13000" b="1" cap="none" spc="0" dirty="0">
                <a:ln w="22225">
                  <a:solidFill>
                    <a:schemeClr val="accent2"/>
                  </a:solidFill>
                  <a:prstDash val="solid"/>
                </a:ln>
                <a:solidFill>
                  <a:schemeClr val="tx1"/>
                </a:solidFill>
                <a:effectLst/>
              </a:rPr>
              <a:t> </a:t>
            </a:r>
            <a:r>
              <a:rPr lang="ar-LB" sz="13000" b="1" cap="none" spc="0" dirty="0">
                <a:ln w="22225">
                  <a:solidFill>
                    <a:schemeClr val="accent2"/>
                  </a:solidFill>
                  <a:prstDash val="solid"/>
                </a:ln>
                <a:solidFill>
                  <a:srgbClr val="FFFF00"/>
                </a:solidFill>
                <a:effectLst/>
              </a:rPr>
              <a:t>ص</a:t>
            </a:r>
            <a:r>
              <a:rPr lang="ar-LB" sz="13000" b="1" cap="none" spc="0" dirty="0">
                <a:ln w="22225">
                  <a:solidFill>
                    <a:schemeClr val="accent2"/>
                  </a:solidFill>
                  <a:prstDash val="solid"/>
                </a:ln>
                <a:solidFill>
                  <a:schemeClr val="accent2">
                    <a:lumMod val="40000"/>
                    <a:lumOff val="60000"/>
                  </a:schemeClr>
                </a:solidFill>
                <a:effectLst/>
              </a:rPr>
              <a:t> </a:t>
            </a:r>
            <a:r>
              <a:rPr lang="ar-LB" sz="13000" b="1" cap="none" spc="0" dirty="0">
                <a:ln w="22225">
                  <a:solidFill>
                    <a:schemeClr val="accent2"/>
                  </a:solidFill>
                  <a:prstDash val="solid"/>
                </a:ln>
                <a:solidFill>
                  <a:srgbClr val="FFFF00"/>
                </a:solidFill>
                <a:effectLst/>
              </a:rPr>
              <a:t>ي</a:t>
            </a:r>
            <a:endParaRPr lang="en-US" sz="13000" b="1" cap="none" spc="0" dirty="0">
              <a:ln w="22225">
                <a:solidFill>
                  <a:schemeClr val="accent2"/>
                </a:solidFill>
                <a:prstDash val="solid"/>
              </a:ln>
              <a:solidFill>
                <a:srgbClr val="FFFF00"/>
              </a:solidFill>
              <a:effectLst/>
            </a:endParaRPr>
          </a:p>
        </p:txBody>
      </p:sp>
      <p:sp>
        <p:nvSpPr>
          <p:cNvPr id="1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6"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1267" name="Picture 4" descr="Northern Negev wadis aerial"/>
          <p:cNvPicPr preferRelativeResize="0">
            <a:picLocks noChangeAspect="1" noChangeArrowheads="1"/>
          </p:cNvPicPr>
          <p:nvPr>
            <p:custDataLst>
              <p:tags r:id="rId1"/>
            </p:custDataLst>
          </p:nvPr>
        </p:nvPicPr>
        <p:blipFill>
          <a:blip r:embed="rId5" cstate="screen">
            <a:extLst>
              <a:ext uri="{28A0092B-C50C-407E-A947-70E740481C1C}">
                <a14:useLocalDpi xmlns:a14="http://schemas.microsoft.com/office/drawing/2010/main"/>
              </a:ext>
            </a:extLst>
          </a:blip>
          <a:srcRect r="-11"/>
          <a:stretch>
            <a:fillRect/>
          </a:stretch>
        </p:blipFill>
        <p:spPr bwMode="auto">
          <a:xfrm>
            <a:off x="-22225" y="2220913"/>
            <a:ext cx="9166225" cy="4665662"/>
          </a:xfrm>
          <a:prstGeom prst="rect">
            <a:avLst/>
          </a:prstGeom>
          <a:solidFill>
            <a:srgbClr val="FFFFFF"/>
          </a:solidFill>
          <a:ln>
            <a:noFill/>
          </a:ln>
          <a:extLst>
            <a:ext uri="{91240B29-F687-4f45-9708-019B960494DF}">
              <a14:hiddenLine xmlns:a14="http://schemas.microsoft.com/office/drawing/2010/main" xmlns="" w="76200">
                <a:solidFill>
                  <a:srgbClr val="000000"/>
                </a:solidFill>
                <a:miter lim="800000"/>
                <a:headEnd/>
                <a:tailEnd/>
              </a14:hiddenLine>
            </a:ext>
          </a:extLst>
        </p:spPr>
      </p:pic>
      <p:sp>
        <p:nvSpPr>
          <p:cNvPr id="349189" name="Text Box 5"/>
          <p:cNvSpPr txBox="1">
            <a:spLocks noChangeArrowheads="1"/>
          </p:cNvSpPr>
          <p:nvPr/>
        </p:nvSpPr>
        <p:spPr bwMode="auto">
          <a:xfrm>
            <a:off x="388938" y="3103563"/>
            <a:ext cx="8626475" cy="2862322"/>
          </a:xfrm>
          <a:prstGeom prst="rect">
            <a:avLst/>
          </a:prstGeom>
          <a:noFill/>
          <a:ln w="9525">
            <a:noFill/>
            <a:miter lim="800000"/>
            <a:headEnd/>
            <a:tailEnd/>
          </a:ln>
          <a:effectLst/>
        </p:spPr>
        <p:txBody>
          <a:bodyPr>
            <a:spAutoFit/>
          </a:bodyPr>
          <a:lstStyle/>
          <a:p>
            <a:pPr rtl="1" eaLnBrk="1" hangingPunct="1">
              <a:spcBef>
                <a:spcPct val="50000"/>
              </a:spcBef>
              <a:defRPr/>
            </a:pPr>
            <a:r>
              <a:rPr lang="ar-JO" sz="2400" dirty="0">
                <a:solidFill>
                  <a:srgbClr val="FFFF00"/>
                </a:solidFill>
                <a:latin typeface="Arial" panose="020B0604020202020204" pitchFamily="34" charset="0"/>
                <a:cs typeface="Arial" panose="020B0604020202020204" pitchFamily="34" charset="0"/>
              </a:rPr>
              <a:t>إن خدمتنا م</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دينة ب</a:t>
            </a:r>
            <a:r>
              <a:rPr lang="ar-LB" sz="2400" dirty="0">
                <a:solidFill>
                  <a:srgbClr val="FFFF00"/>
                </a:solidFill>
                <a:latin typeface="Arial" panose="020B0604020202020204" pitchFamily="34" charset="0"/>
                <a:cs typeface="Arial" panose="020B0604020202020204" pitchFamily="34" charset="0"/>
              </a:rPr>
              <a:t>شدة</a:t>
            </a:r>
            <a:r>
              <a:rPr lang="ar-JO" sz="2400" dirty="0">
                <a:solidFill>
                  <a:srgbClr val="FFFF00"/>
                </a:solidFill>
                <a:latin typeface="Arial" panose="020B0604020202020204" pitchFamily="34" charset="0"/>
                <a:cs typeface="Arial" panose="020B0604020202020204" pitchFamily="34" charset="0"/>
              </a:rPr>
              <a:t> لتود بولن، مؤسس </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المكتبة المصورة لأراضي الكتاب المقدس</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a:t>
            </a:r>
            <a:r>
              <a:rPr lang="ar-LB" sz="2400" dirty="0">
                <a:solidFill>
                  <a:srgbClr val="FFFF00"/>
                </a:solidFill>
                <a:latin typeface="Arial" panose="020B0604020202020204" pitchFamily="34" charset="0"/>
                <a:cs typeface="Arial" panose="020B0604020202020204" pitchFamily="34" charset="0"/>
              </a:rPr>
              <a:t>لمنحنا </a:t>
            </a:r>
            <a:r>
              <a:rPr lang="ar-JO" sz="2400" dirty="0">
                <a:solidFill>
                  <a:srgbClr val="FFFF00"/>
                </a:solidFill>
                <a:latin typeface="Arial" panose="020B0604020202020204" pitchFamily="34" charset="0"/>
                <a:cs typeface="Arial" panose="020B0604020202020204" pitchFamily="34" charset="0"/>
              </a:rPr>
              <a:t>إذن</a:t>
            </a:r>
            <a:r>
              <a:rPr lang="ar-LB" sz="2400" dirty="0">
                <a:solidFill>
                  <a:srgbClr val="FFFF00"/>
                </a:solidFill>
                <a:latin typeface="Arial" panose="020B0604020202020204" pitchFamily="34" charset="0"/>
                <a:cs typeface="Arial" panose="020B0604020202020204" pitchFamily="34" charset="0"/>
              </a:rPr>
              <a:t>ه</a:t>
            </a:r>
            <a:r>
              <a:rPr lang="ar-JO" sz="2400" dirty="0">
                <a:solidFill>
                  <a:srgbClr val="FFFF00"/>
                </a:solidFill>
                <a:latin typeface="Arial" panose="020B0604020202020204" pitchFamily="34" charset="0"/>
                <a:cs typeface="Arial" panose="020B0604020202020204" pitchFamily="34" charset="0"/>
              </a:rPr>
              <a:t> </a:t>
            </a:r>
            <a:r>
              <a:rPr lang="ar-LB" sz="2400" dirty="0">
                <a:solidFill>
                  <a:srgbClr val="FFFF00"/>
                </a:solidFill>
                <a:latin typeface="Arial" panose="020B0604020202020204" pitchFamily="34" charset="0"/>
                <a:cs typeface="Arial" panose="020B0604020202020204" pitchFamily="34" charset="0"/>
              </a:rPr>
              <a:t>الكريم </a:t>
            </a:r>
            <a:r>
              <a:rPr lang="ar-LB" sz="2400" dirty="0" err="1">
                <a:solidFill>
                  <a:srgbClr val="FFFF00"/>
                </a:solidFill>
                <a:latin typeface="Arial" panose="020B0604020202020204" pitchFamily="34" charset="0"/>
                <a:cs typeface="Arial" panose="020B0604020202020204" pitchFamily="34" charset="0"/>
              </a:rPr>
              <a:t>با</a:t>
            </a:r>
            <a:r>
              <a:rPr lang="ar-JO" sz="2400" dirty="0" err="1">
                <a:solidFill>
                  <a:srgbClr val="FFFF00"/>
                </a:solidFill>
                <a:latin typeface="Arial" panose="020B0604020202020204" pitchFamily="34" charset="0"/>
                <a:cs typeface="Arial" panose="020B0604020202020204" pitchFamily="34" charset="0"/>
              </a:rPr>
              <a:t>ستخدام</a:t>
            </a:r>
            <a:r>
              <a:rPr lang="ar-JO" sz="2400" dirty="0">
                <a:solidFill>
                  <a:srgbClr val="FFFF00"/>
                </a:solidFill>
                <a:latin typeface="Arial" panose="020B0604020202020204" pitchFamily="34" charset="0"/>
                <a:cs typeface="Arial" panose="020B0604020202020204" pitchFamily="34" charset="0"/>
              </a:rPr>
              <a:t> صور</a:t>
            </a:r>
            <a:r>
              <a:rPr lang="ar-LB" sz="2400" dirty="0">
                <a:solidFill>
                  <a:srgbClr val="FFFF00"/>
                </a:solidFill>
                <a:latin typeface="Arial" panose="020B0604020202020204" pitchFamily="34" charset="0"/>
                <a:cs typeface="Arial" panose="020B0604020202020204" pitchFamily="34" charset="0"/>
              </a:rPr>
              <a:t> المكتبة</a:t>
            </a:r>
            <a:r>
              <a:rPr lang="ar-JO" sz="2400" dirty="0">
                <a:solidFill>
                  <a:srgbClr val="FFFF00"/>
                </a:solidFill>
                <a:latin typeface="Arial" panose="020B0604020202020204" pitchFamily="34" charset="0"/>
                <a:cs typeface="Arial" panose="020B0604020202020204" pitchFamily="34" charset="0"/>
              </a:rPr>
              <a:t> في </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الكتاب المقدس ...</a:t>
            </a:r>
            <a:r>
              <a:rPr lang="ar-LB" sz="2400" dirty="0">
                <a:solidFill>
                  <a:srgbClr val="FFFF00"/>
                </a:solidFill>
                <a:latin typeface="Arial" panose="020B0604020202020204" pitchFamily="34" charset="0"/>
                <a:cs typeface="Arial" panose="020B0604020202020204" pitchFamily="34" charset="0"/>
              </a:rPr>
              <a:t>بالأساس".</a:t>
            </a:r>
          </a:p>
          <a:p>
            <a:pPr rtl="1" eaLnBrk="1" hangingPunct="1">
              <a:spcBef>
                <a:spcPct val="50000"/>
              </a:spcBef>
              <a:defRPr/>
            </a:pPr>
            <a:r>
              <a:rPr lang="ar-JO" sz="2400" dirty="0">
                <a:solidFill>
                  <a:srgbClr val="FFFF00"/>
                </a:solidFill>
                <a:latin typeface="Arial" panose="020B0604020202020204" pitchFamily="34" charset="0"/>
                <a:cs typeface="Arial" panose="020B0604020202020204" pitchFamily="34" charset="0"/>
              </a:rPr>
              <a:t> نحث مستخدمي</a:t>
            </a:r>
            <a:r>
              <a:rPr lang="ar-LB" sz="2400" dirty="0">
                <a:solidFill>
                  <a:srgbClr val="FFFF00"/>
                </a:solidFill>
                <a:latin typeface="Arial" panose="020B0604020202020204" pitchFamily="34" charset="0"/>
                <a:cs typeface="Arial" panose="020B0604020202020204" pitchFamily="34" charset="0"/>
              </a:rPr>
              <a:t> "</a:t>
            </a:r>
            <a:r>
              <a:rPr lang="ar-JO" sz="2400" dirty="0">
                <a:solidFill>
                  <a:srgbClr val="FFFF00"/>
                </a:solidFill>
                <a:latin typeface="Arial" panose="020B0604020202020204" pitchFamily="34" charset="0"/>
                <a:cs typeface="Arial" panose="020B0604020202020204" pitchFamily="34" charset="0"/>
              </a:rPr>
              <a:t>الكتاب المقدس ...</a:t>
            </a:r>
            <a:r>
              <a:rPr lang="ar-LB" sz="2400" dirty="0">
                <a:solidFill>
                  <a:srgbClr val="FFFF00"/>
                </a:solidFill>
                <a:latin typeface="Arial" panose="020B0604020202020204" pitchFamily="34" charset="0"/>
                <a:cs typeface="Arial" panose="020B0604020202020204" pitchFamily="34" charset="0"/>
              </a:rPr>
              <a:t>بالأساس" </a:t>
            </a:r>
            <a:r>
              <a:rPr lang="ar-JO" sz="2400" dirty="0">
                <a:solidFill>
                  <a:srgbClr val="FFFF00"/>
                </a:solidFill>
                <a:latin typeface="Arial" panose="020B0604020202020204" pitchFamily="34" charset="0"/>
                <a:cs typeface="Arial" panose="020B0604020202020204" pitchFamily="34" charset="0"/>
              </a:rPr>
              <a:t>على استكشاف آلاف الصور</a:t>
            </a:r>
            <a:r>
              <a:rPr lang="ar-LB" sz="2400" dirty="0">
                <a:solidFill>
                  <a:srgbClr val="FFFF00"/>
                </a:solidFill>
                <a:latin typeface="Arial" panose="020B0604020202020204" pitchFamily="34" charset="0"/>
                <a:cs typeface="Arial" panose="020B0604020202020204" pitchFamily="34" charset="0"/>
              </a:rPr>
              <a:t> </a:t>
            </a:r>
            <a:r>
              <a:rPr lang="ar-JO" sz="2400" dirty="0">
                <a:solidFill>
                  <a:srgbClr val="FFFF00"/>
                </a:solidFill>
                <a:latin typeface="Arial" panose="020B0604020202020204" pitchFamily="34" charset="0"/>
                <a:cs typeface="Arial" panose="020B0604020202020204" pitchFamily="34" charset="0"/>
              </a:rPr>
              <a:t>المتاحة: من الأرض المقدسة، </a:t>
            </a:r>
            <a:r>
              <a:rPr lang="ar-LB" sz="2400" dirty="0">
                <a:solidFill>
                  <a:srgbClr val="FFFF00"/>
                </a:solidFill>
                <a:latin typeface="Arial" panose="020B0604020202020204" pitchFamily="34" charset="0"/>
                <a:cs typeface="Arial" panose="020B0604020202020204" pitchFamily="34" charset="0"/>
              </a:rPr>
              <a:t>و</a:t>
            </a:r>
            <a:r>
              <a:rPr lang="ar-JO" sz="2400" dirty="0">
                <a:solidFill>
                  <a:srgbClr val="FFFF00"/>
                </a:solidFill>
                <a:latin typeface="Arial" panose="020B0604020202020204" pitchFamily="34" charset="0"/>
                <a:cs typeface="Arial" panose="020B0604020202020204" pitchFamily="34" charset="0"/>
              </a:rPr>
              <a:t>بحر إيجة</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وحوض البحر الأبيض المتوسط</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​​إلى جنوب أوروبا حيث ترسخ الإيمان المسيحي. يقدم موقع BiblePlaces.com للمعلمين والمنتجين ال</a:t>
            </a:r>
            <a:r>
              <a:rPr lang="ar-LB" sz="2400" dirty="0">
                <a:solidFill>
                  <a:srgbClr val="FFFF00"/>
                </a:solidFill>
                <a:latin typeface="Arial" panose="020B0604020202020204" pitchFamily="34" charset="0"/>
                <a:cs typeface="Arial" panose="020B0604020202020204" pitchFamily="34" charset="0"/>
              </a:rPr>
              <a:t>بصريين</a:t>
            </a:r>
            <a:r>
              <a:rPr lang="ar-JO" sz="2400" dirty="0">
                <a:solidFill>
                  <a:srgbClr val="FFFF00"/>
                </a:solidFill>
                <a:latin typeface="Arial" panose="020B0604020202020204" pitchFamily="34" charset="0"/>
                <a:cs typeface="Arial" panose="020B0604020202020204" pitchFamily="34" charset="0"/>
              </a:rPr>
              <a:t> مجموعة لا تضاهى من </a:t>
            </a:r>
            <a:r>
              <a:rPr lang="ar-LB" sz="2400" dirty="0">
                <a:solidFill>
                  <a:srgbClr val="FFFF00"/>
                </a:solidFill>
                <a:latin typeface="Arial" panose="020B0604020202020204" pitchFamily="34" charset="0"/>
                <a:cs typeface="Arial" panose="020B0604020202020204" pitchFamily="34" charset="0"/>
              </a:rPr>
              <a:t>الصور </a:t>
            </a:r>
            <a:r>
              <a:rPr lang="ar-JO" sz="2400" dirty="0">
                <a:solidFill>
                  <a:srgbClr val="FFFF00"/>
                </a:solidFill>
                <a:latin typeface="Arial" panose="020B0604020202020204" pitchFamily="34" charset="0"/>
                <a:cs typeface="Arial" panose="020B0604020202020204" pitchFamily="34" charset="0"/>
              </a:rPr>
              <a:t>الرقمي</a:t>
            </a:r>
            <a:r>
              <a:rPr lang="ar-LB" sz="2400" dirty="0">
                <a:solidFill>
                  <a:srgbClr val="FFFF00"/>
                </a:solidFill>
                <a:latin typeface="Arial" panose="020B0604020202020204" pitchFamily="34" charset="0"/>
                <a:cs typeface="Arial" panose="020B0604020202020204" pitchFamily="34" charset="0"/>
              </a:rPr>
              <a:t>ة</a:t>
            </a:r>
            <a:r>
              <a:rPr lang="ar-JO" sz="2400" dirty="0">
                <a:solidFill>
                  <a:srgbClr val="FFFF00"/>
                </a:solidFill>
                <a:latin typeface="Arial" panose="020B0604020202020204" pitchFamily="34" charset="0"/>
                <a:cs typeface="Arial" panose="020B0604020202020204" pitchFamily="34" charset="0"/>
              </a:rPr>
              <a:t> عالية الدقة. يرجى زيارة</a:t>
            </a:r>
            <a:r>
              <a:rPr lang="ar-LB" sz="2400" dirty="0">
                <a:solidFill>
                  <a:srgbClr val="FFFF00"/>
                </a:solidFill>
                <a:latin typeface="Arial" panose="020B0604020202020204" pitchFamily="34" charset="0"/>
                <a:cs typeface="Arial" panose="020B0604020202020204" pitchFamily="34" charset="0"/>
              </a:rPr>
              <a:t> الموقع</a:t>
            </a:r>
            <a:r>
              <a:rPr lang="ar-JO" sz="2400" dirty="0">
                <a:solidFill>
                  <a:srgbClr val="FFFF00"/>
                </a:solidFill>
                <a:latin typeface="Arial" panose="020B0604020202020204" pitchFamily="34" charset="0"/>
                <a:cs typeface="Arial" panose="020B0604020202020204" pitchFamily="34" charset="0"/>
              </a:rPr>
              <a:t>! شكرا</a:t>
            </a:r>
            <a:r>
              <a:rPr lang="ar-LB" sz="2400" dirty="0">
                <a:solidFill>
                  <a:srgbClr val="FFFF00"/>
                </a:solidFill>
                <a:latin typeface="Arial" panose="020B0604020202020204" pitchFamily="34" charset="0"/>
                <a:cs typeface="Arial" panose="020B0604020202020204" pitchFamily="34" charset="0"/>
              </a:rPr>
              <a:t>ً</a:t>
            </a:r>
            <a:r>
              <a:rPr lang="ar-JO" sz="2400" dirty="0">
                <a:solidFill>
                  <a:srgbClr val="FFFF00"/>
                </a:solidFill>
                <a:latin typeface="Arial" panose="020B0604020202020204" pitchFamily="34" charset="0"/>
                <a:cs typeface="Arial" panose="020B0604020202020204" pitchFamily="34" charset="0"/>
              </a:rPr>
              <a:t> تود!</a:t>
            </a:r>
            <a:endParaRPr lang="en-US" sz="2300" b="1" dirty="0">
              <a:solidFill>
                <a:srgbClr val="FFFF00"/>
              </a:solidFill>
              <a:effectLst>
                <a:glow rad="165100">
                  <a:schemeClr val="bg2">
                    <a:alpha val="99000"/>
                  </a:schemeClr>
                </a:glow>
              </a:effectLst>
              <a:latin typeface="Arial" panose="020B0604020202020204" pitchFamily="34" charset="0"/>
              <a:ea typeface="+mn-ea"/>
              <a:cs typeface="Arial" panose="020B0604020202020204" pitchFamily="34" charset="0"/>
            </a:endParaRPr>
          </a:p>
        </p:txBody>
      </p:sp>
      <p:sp>
        <p:nvSpPr>
          <p:cNvPr id="11269"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70"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71"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272"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349194" name="Text Box 10"/>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rtl="1" eaLnBrk="1" hangingPunct="1">
              <a:spcBef>
                <a:spcPct val="50000"/>
              </a:spcBef>
              <a:defRPr/>
            </a:pPr>
            <a:r>
              <a:rPr lang="ar-JO" sz="4000" b="1" dirty="0">
                <a:solidFill>
                  <a:srgbClr val="00CC00"/>
                </a:solidFill>
                <a:latin typeface="Arial" panose="020B0604020202020204" pitchFamily="34" charset="0"/>
                <a:ea typeface="+mn-ea"/>
                <a:cs typeface="Arial" panose="020B0604020202020204" pitchFamily="34" charset="0"/>
              </a:rPr>
              <a:t>المكتبة المصورة لأراضي الكتاب المقدس</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2" name="Rectangle 30"/>
          <p:cNvSpPr>
            <a:spLocks noChangeArrowheads="1"/>
          </p:cNvSpPr>
          <p:nvPr/>
        </p:nvSpPr>
        <p:spPr bwMode="auto">
          <a:xfrm>
            <a:off x="7630225"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3" name="Rectangle 31"/>
          <p:cNvSpPr>
            <a:spLocks noChangeArrowheads="1"/>
          </p:cNvSpPr>
          <p:nvPr/>
        </p:nvSpPr>
        <p:spPr bwMode="auto">
          <a:xfrm>
            <a:off x="8136585" y="6523752"/>
            <a:ext cx="325730"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04</a:t>
            </a: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Oval 44"/>
          <p:cNvSpPr>
            <a:spLocks noChangeArrowheads="1"/>
          </p:cNvSpPr>
          <p:nvPr/>
        </p:nvSpPr>
        <p:spPr bwMode="auto">
          <a:xfrm>
            <a:off x="2743200" y="1428388"/>
            <a:ext cx="5522913" cy="926882"/>
          </a:xfrm>
          <a:prstGeom prst="ellipse">
            <a:avLst/>
          </a:prstGeom>
          <a:noFill/>
          <a:ln w="254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05226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2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Oval 44"/>
          <p:cNvSpPr>
            <a:spLocks noChangeArrowheads="1"/>
          </p:cNvSpPr>
          <p:nvPr/>
        </p:nvSpPr>
        <p:spPr bwMode="auto">
          <a:xfrm>
            <a:off x="2846168" y="2260423"/>
            <a:ext cx="5522913" cy="926882"/>
          </a:xfrm>
          <a:prstGeom prst="ellipse">
            <a:avLst/>
          </a:prstGeom>
          <a:noFill/>
          <a:ln w="254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8573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 name="Rectangle 3"/>
          <p:cNvSpPr txBox="1">
            <a:spLocks noChangeArrowheads="1"/>
          </p:cNvSpPr>
          <p:nvPr/>
        </p:nvSpPr>
        <p:spPr bwMode="auto">
          <a:xfrm>
            <a:off x="3477490" y="1920727"/>
            <a:ext cx="2244438" cy="4114800"/>
          </a:xfrm>
          <a:prstGeom prst="rect">
            <a:avLst/>
          </a:prstGeom>
          <a:ln w="12700">
            <a:miter lim="800000"/>
            <a:headEnd/>
            <a:tailEnd/>
          </a:ln>
          <a:effectLst/>
        </p:spPr>
        <p:txBody>
          <a:bodyPr lIns="90487" tIns="44450" rIns="90487" bIns="44450"/>
          <a:lst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إبراهيم</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يوسف</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موسى</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a:p>
            <a:pPr marL="677863" indent="-677863" algn="r" defTabSz="1033463" rtl="1">
              <a:buNone/>
              <a:defRPr/>
            </a:pPr>
            <a:r>
              <a:rPr lang="ar-JO"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rPr>
              <a:t>يشوع</a:t>
            </a:r>
            <a:endParaRPr lang="en-US" sz="5400" b="1" dirty="0">
              <a:ln>
                <a:solidFill>
                  <a:schemeClr val="bg2"/>
                </a:solidFill>
              </a:ln>
              <a:solidFill>
                <a:srgbClr val="FFFF00"/>
              </a:solidFill>
              <a:effectLst>
                <a:outerShdw blurRad="127000" dist="127000" dir="2700000" algn="tl" rotWithShape="0">
                  <a:srgbClr val="000000">
                    <a:alpha val="95000"/>
                  </a:srgbClr>
                </a:outerShdw>
              </a:effectLst>
              <a:latin typeface="Arial" panose="020B0604020202020204" pitchFamily="34" charset="0"/>
              <a:ea typeface="ＭＳ Ｐゴシック" charset="0"/>
              <a:cs typeface="Arial" panose="020B0604020202020204" pitchFamily="34" charset="0"/>
            </a:endParaRPr>
          </a:p>
        </p:txBody>
      </p:sp>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4800" dirty="0">
                <a:solidFill>
                  <a:srgbClr val="FAFD00"/>
                </a:solidFill>
                <a:latin typeface="Arial" panose="020B0604020202020204" pitchFamily="34" charset="0"/>
                <a:ea typeface="ＭＳ Ｐゴシック" charset="0"/>
                <a:cs typeface="Arial" panose="020B0604020202020204" pitchFamily="34" charset="0"/>
              </a:rPr>
              <a:t>الشخصيات الأربعة هم : </a:t>
            </a:r>
            <a:endParaRPr lang="en-US" sz="48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3796"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3797"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1385"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1386"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01387"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101388" name="Text Box 17"/>
          <p:cNvSpPr txBox="1">
            <a:spLocks noChangeArrowheads="1"/>
          </p:cNvSpPr>
          <p:nvPr/>
        </p:nvSpPr>
        <p:spPr bwMode="auto">
          <a:xfrm>
            <a:off x="8088313" y="651986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48</a:t>
            </a:r>
          </a:p>
        </p:txBody>
      </p:sp>
      <p:sp>
        <p:nvSpPr>
          <p:cNvPr id="101389"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12"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6">
                                            <p:bg/>
                                          </p:spTgt>
                                        </p:tgtEl>
                                        <p:attrNameLst>
                                          <p:attrName>style.visibility</p:attrName>
                                        </p:attrNameLst>
                                      </p:cBhvr>
                                      <p:to>
                                        <p:strVal val="visible"/>
                                      </p:to>
                                    </p:set>
                                    <p:animEffect transition="in" filter="wipe(left)">
                                      <p:cBhvr>
                                        <p:cTn id="13" dur="500"/>
                                        <p:tgtEl>
                                          <p:spTgt spid="16">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left)">
                                      <p:cBhvr>
                                        <p:cTn id="18" dur="5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wipe(left)">
                                      <p:cBhvr>
                                        <p:cTn id="23" dur="500"/>
                                        <p:tgtEl>
                                          <p:spTgt spid="1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xEl>
                                              <p:pRg st="2" end="2"/>
                                            </p:txEl>
                                          </p:spTgt>
                                        </p:tgtEl>
                                        <p:attrNameLst>
                                          <p:attrName>style.visibility</p:attrName>
                                        </p:attrNameLst>
                                      </p:cBhvr>
                                      <p:to>
                                        <p:strVal val="visible"/>
                                      </p:to>
                                    </p:set>
                                    <p:animEffect transition="in" filter="wipe(left)">
                                      <p:cBhvr>
                                        <p:cTn id="28" dur="500"/>
                                        <p:tgtEl>
                                          <p:spTgt spid="16">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wipe(left)">
                                      <p:cBhvr>
                                        <p:cTn id="33"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P spid="33794"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788758" y="408866"/>
            <a:ext cx="3574696" cy="5999078"/>
          </a:xfrm>
          <a:prstGeom prst="rect">
            <a:avLst/>
          </a:prstGeom>
          <a:noFill/>
          <a:ln w="12700">
            <a:noFill/>
            <a:miter lim="800000"/>
            <a:headEnd/>
            <a:tailEnd/>
          </a:ln>
          <a:effectLst/>
        </p:spPr>
        <p:txBody>
          <a:bodyPr wrap="none" lIns="90487" tIns="44450" rIns="90487" bIns="44450">
            <a:spAutoFit/>
          </a:bodyPr>
          <a:lstStyle/>
          <a:p>
            <a:pPr>
              <a:defRPr/>
            </a:pP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عـلى </a:t>
            </a:r>
          </a:p>
          <a:p>
            <a:pPr>
              <a:defRPr/>
            </a:pP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ال</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ـ</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ق</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ـ</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اضي</a:t>
            </a:r>
          </a:p>
          <a:p>
            <a:pPr>
              <a:defRPr/>
            </a:pP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أ</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 </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ن</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 </a:t>
            </a:r>
            <a:endPar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endParaRPr>
          </a:p>
          <a:p>
            <a:pPr>
              <a:defRPr/>
            </a:pP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ي</a:t>
            </a:r>
            <a:r>
              <a:rPr lang="ar-LB"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ـ</a:t>
            </a:r>
            <a:r>
              <a:rPr lang="ar-JO" sz="9600" b="1" dirty="0">
                <a:solidFill>
                  <a:srgbClr val="00FF00"/>
                </a:solidFill>
                <a:effectLst>
                  <a:glow rad="101600">
                    <a:schemeClr val="bg2">
                      <a:alpha val="75000"/>
                    </a:schemeClr>
                  </a:glow>
                </a:effectLst>
                <a:latin typeface="Arial" panose="020B0604020202020204" pitchFamily="34" charset="0"/>
                <a:ea typeface="+mn-ea"/>
                <a:cs typeface="Arial" panose="020B0604020202020204" pitchFamily="34" charset="0"/>
              </a:rPr>
              <a:t>حكم</a:t>
            </a:r>
            <a:endParaRPr lang="en-US" sz="9600" b="1" dirty="0">
              <a:solidFill>
                <a:srgbClr val="FAFD00"/>
              </a:solidFill>
              <a:effectLst>
                <a:glow rad="101600">
                  <a:schemeClr val="bg2">
                    <a:alpha val="75000"/>
                  </a:schemeClr>
                </a:glow>
              </a:effectLst>
              <a:latin typeface="Arial" panose="020B0604020202020204" pitchFamily="34" charset="0"/>
              <a:ea typeface="+mn-ea"/>
              <a:cs typeface="Arial" panose="020B0604020202020204" pitchFamily="34" charset="0"/>
            </a:endParaRPr>
          </a:p>
        </p:txBody>
      </p:sp>
      <p:sp>
        <p:nvSpPr>
          <p:cNvPr id="35843"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5844" name="Line 4"/>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342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3429"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03430" name="Text Box 16"/>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49</a:t>
            </a:r>
          </a:p>
        </p:txBody>
      </p:sp>
      <p:sp>
        <p:nvSpPr>
          <p:cNvPr id="35859" name="AutoShape 19"/>
          <p:cNvSpPr>
            <a:spLocks noChangeArrowheads="1"/>
          </p:cNvSpPr>
          <p:nvPr/>
        </p:nvSpPr>
        <p:spPr bwMode="auto">
          <a:xfrm>
            <a:off x="4951966" y="570493"/>
            <a:ext cx="772285" cy="5697537"/>
          </a:xfrm>
          <a:prstGeom prst="roundRect">
            <a:avLst>
              <a:gd name="adj" fmla="val 16667"/>
            </a:avLst>
          </a:prstGeom>
          <a:noFill/>
          <a:ln w="50800">
            <a:solidFill>
              <a:schemeClr val="accent2">
                <a:lumMod val="60000"/>
                <a:lumOff val="40000"/>
              </a:schemeClr>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n>
                <a:solidFill>
                  <a:schemeClr val="bg2">
                    <a:lumMod val="50000"/>
                    <a:lumOff val="50000"/>
                  </a:schemeClr>
                </a:solidFill>
              </a:ln>
              <a:latin typeface="Arial" panose="020B0604020202020204" pitchFamily="34" charset="0"/>
              <a:ea typeface="+mn-ea"/>
              <a:cs typeface="Arial" panose="020B0604020202020204" pitchFamily="34" charset="0"/>
            </a:endParaRPr>
          </a:p>
        </p:txBody>
      </p:sp>
      <p:sp>
        <p:nvSpPr>
          <p:cNvPr id="10"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5859"/>
                                        </p:tgtEl>
                                        <p:attrNameLst>
                                          <p:attrName>style.visibility</p:attrName>
                                        </p:attrNameLst>
                                      </p:cBhvr>
                                      <p:to>
                                        <p:strVal val="visible"/>
                                      </p:to>
                                    </p:set>
                                    <p:animEffect transition="in" filter="wipe(up)">
                                      <p:cBhvr>
                                        <p:cTn id="7" dur="2000"/>
                                        <p:tgtEl>
                                          <p:spTgt spid="35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9"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890588" y="4629150"/>
            <a:ext cx="7557376" cy="949325"/>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يشوع</a:t>
            </a:r>
            <a:endParaRPr lang="en-US" sz="5400" dirty="0">
              <a:solidFill>
                <a:srgbClr val="FFFFFF"/>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509" name="Rectangle 13"/>
          <p:cNvSpPr>
            <a:spLocks noChangeArrowheads="1"/>
          </p:cNvSpPr>
          <p:nvPr/>
        </p:nvSpPr>
        <p:spPr bwMode="auto">
          <a:xfrm>
            <a:off x="890589" y="3804709"/>
            <a:ext cx="7584672" cy="831850"/>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موسى</a:t>
            </a:r>
            <a:endParaRPr lang="en-US" sz="5400" b="1" dirty="0">
              <a:solidFill>
                <a:srgbClr val="FFFFFF"/>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510" name="Rectangle 14"/>
          <p:cNvSpPr>
            <a:spLocks noChangeArrowheads="1"/>
          </p:cNvSpPr>
          <p:nvPr/>
        </p:nvSpPr>
        <p:spPr bwMode="auto">
          <a:xfrm>
            <a:off x="890589" y="2794530"/>
            <a:ext cx="7598318" cy="1017587"/>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يوسف</a:t>
            </a:r>
            <a:endParaRPr lang="en-US" sz="5400" b="1" dirty="0">
              <a:solidFill>
                <a:srgbClr val="FFFFFF"/>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511" name="Rectangle 15"/>
          <p:cNvSpPr>
            <a:spLocks noChangeArrowheads="1"/>
          </p:cNvSpPr>
          <p:nvPr/>
        </p:nvSpPr>
        <p:spPr bwMode="auto">
          <a:xfrm>
            <a:off x="904875" y="1925638"/>
            <a:ext cx="7611328" cy="876300"/>
          </a:xfrm>
          <a:prstGeom prst="rect">
            <a:avLst/>
          </a:prstGeom>
          <a:noFill/>
          <a:ln w="12700">
            <a:noFill/>
            <a:miter lim="800000"/>
            <a:headEnd/>
            <a:tailEnd/>
          </a:ln>
          <a:effectLst/>
        </p:spPr>
        <p:txBody>
          <a:bodyPr lIns="90487" tIns="44450" rIns="90487" bIns="44450"/>
          <a:lstStyle/>
          <a:p>
            <a:pPr marL="1820863" indent="-677863" algn="r" defTabSz="1033463" rtl="1">
              <a:spcBef>
                <a:spcPct val="20000"/>
              </a:spcBef>
              <a:buClr>
                <a:schemeClr val="accent2"/>
              </a:buClr>
              <a:buSzPct val="75000"/>
              <a:defRPr/>
            </a:pPr>
            <a:r>
              <a:rPr lang="ar-JO" sz="5400" b="1" dirty="0">
                <a:solidFill>
                  <a:srgbClr val="FFFF00"/>
                </a:solidFill>
                <a:effectLst>
                  <a:outerShdw dist="88900" dir="2700000" algn="tl" rotWithShape="0">
                    <a:srgbClr val="000000"/>
                  </a:outerShdw>
                </a:effectLst>
                <a:latin typeface="Arial" panose="020B0604020202020204" pitchFamily="34" charset="0"/>
                <a:cs typeface="Arial" panose="020B0604020202020204" pitchFamily="34" charset="0"/>
              </a:rPr>
              <a:t>إبراهيم</a:t>
            </a:r>
            <a:endParaRPr lang="en-US" sz="5400" b="1" dirty="0">
              <a:solidFill>
                <a:schemeClr val="tx1"/>
              </a:solidFill>
              <a:effectLst>
                <a:outerShdw dist="88900" dir="2700000" algn="tl" rotWithShape="0">
                  <a:srgbClr val="000000"/>
                </a:outerShdw>
              </a:effectLst>
              <a:latin typeface="Arial" panose="020B0604020202020204" pitchFamily="34" charset="0"/>
              <a:cs typeface="Arial" panose="020B0604020202020204" pitchFamily="34" charset="0"/>
            </a:endParaRP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4800" dirty="0">
                <a:solidFill>
                  <a:srgbClr val="FAFD00"/>
                </a:solidFill>
                <a:latin typeface="Arial" panose="020B0604020202020204" pitchFamily="34" charset="0"/>
                <a:ea typeface="ＭＳ Ｐゴシック" charset="0"/>
                <a:cs typeface="Arial" panose="020B0604020202020204" pitchFamily="34" charset="0"/>
              </a:rPr>
              <a:t>الشخصيات الأربعة هم :</a:t>
            </a:r>
            <a:endParaRPr lang="en-US" sz="48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106500"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106501" name="Line 5"/>
          <p:cNvSpPr>
            <a:spLocks noChangeShapeType="1"/>
          </p:cNvSpPr>
          <p:nvPr/>
        </p:nvSpPr>
        <p:spPr bwMode="auto">
          <a:xfrm>
            <a:off x="8890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06518" name="Text Box 22"/>
          <p:cNvSpPr txBox="1">
            <a:spLocks noChangeArrowheads="1"/>
          </p:cNvSpPr>
          <p:nvPr/>
        </p:nvSpPr>
        <p:spPr bwMode="auto">
          <a:xfrm rot="19656597">
            <a:off x="1660144" y="5085948"/>
            <a:ext cx="963726"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FFFF00"/>
                </a:solidFill>
                <a:latin typeface="Arial" panose="020B0604020202020204" pitchFamily="34" charset="0"/>
                <a:ea typeface="+mn-ea"/>
                <a:cs typeface="Arial" panose="020B0604020202020204" pitchFamily="34" charset="0"/>
              </a:rPr>
              <a:t>يحكم</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06519" name="Text Box 23"/>
          <p:cNvSpPr txBox="1">
            <a:spLocks noChangeArrowheads="1"/>
          </p:cNvSpPr>
          <p:nvPr/>
        </p:nvSpPr>
        <p:spPr bwMode="auto">
          <a:xfrm rot="19656597">
            <a:off x="1839216" y="4370700"/>
            <a:ext cx="575799"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00CC00"/>
                </a:solidFill>
                <a:latin typeface="Arial" panose="020B0604020202020204" pitchFamily="34" charset="0"/>
                <a:ea typeface="+mn-ea"/>
                <a:cs typeface="Arial" panose="020B0604020202020204" pitchFamily="34" charset="0"/>
              </a:rPr>
              <a:t>أن</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06520" name="Text Box 24"/>
          <p:cNvSpPr txBox="1">
            <a:spLocks noChangeArrowheads="1"/>
          </p:cNvSpPr>
          <p:nvPr/>
        </p:nvSpPr>
        <p:spPr bwMode="auto">
          <a:xfrm rot="19656597">
            <a:off x="1662887" y="3378687"/>
            <a:ext cx="928460"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FFFF00"/>
                </a:solidFill>
                <a:latin typeface="Arial" panose="020B0604020202020204" pitchFamily="34" charset="0"/>
                <a:ea typeface="+mn-ea"/>
                <a:cs typeface="Arial" panose="020B0604020202020204" pitchFamily="34" charset="0"/>
              </a:rPr>
              <a:t>يجب</a:t>
            </a:r>
            <a:endParaRPr lang="en-US" sz="4000" b="1" dirty="0">
              <a:solidFill>
                <a:srgbClr val="00CC00"/>
              </a:solidFill>
              <a:latin typeface="Arial" panose="020B0604020202020204" pitchFamily="34" charset="0"/>
              <a:ea typeface="+mn-ea"/>
              <a:cs typeface="Arial" panose="020B0604020202020204" pitchFamily="34" charset="0"/>
            </a:endParaRPr>
          </a:p>
        </p:txBody>
      </p:sp>
      <p:sp>
        <p:nvSpPr>
          <p:cNvPr id="106521" name="Text Box 25"/>
          <p:cNvSpPr txBox="1">
            <a:spLocks noChangeArrowheads="1"/>
          </p:cNvSpPr>
          <p:nvPr/>
        </p:nvSpPr>
        <p:spPr bwMode="auto">
          <a:xfrm rot="19656597">
            <a:off x="1414923" y="2479671"/>
            <a:ext cx="1398140" cy="466731"/>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ar-JO" sz="4000" b="1" dirty="0">
                <a:solidFill>
                  <a:srgbClr val="FFFF00"/>
                </a:solidFill>
                <a:latin typeface="Arial" panose="020B0604020202020204" pitchFamily="34" charset="0"/>
                <a:ea typeface="+mn-ea"/>
                <a:cs typeface="Arial" panose="020B0604020202020204" pitchFamily="34" charset="0"/>
              </a:rPr>
              <a:t>القاضي</a:t>
            </a:r>
            <a:endParaRPr lang="en-US" sz="4000" b="1" dirty="0">
              <a:solidFill>
                <a:srgbClr val="FFFF00"/>
              </a:solidFill>
              <a:latin typeface="Arial" panose="020B0604020202020204" pitchFamily="34" charset="0"/>
              <a:ea typeface="+mn-ea"/>
              <a:cs typeface="Arial" panose="020B0604020202020204" pitchFamily="34" charset="0"/>
            </a:endParaRPr>
          </a:p>
        </p:txBody>
      </p:sp>
      <p:sp>
        <p:nvSpPr>
          <p:cNvPr id="105488"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5489"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latin typeface="Arial" panose="020B0604020202020204" pitchFamily="34" charset="0"/>
              <a:cs typeface="Arial" panose="020B0604020202020204" pitchFamily="34" charset="0"/>
            </a:endParaRPr>
          </a:p>
        </p:txBody>
      </p:sp>
      <p:sp>
        <p:nvSpPr>
          <p:cNvPr id="105490" name="Text Box 3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50</a:t>
            </a:r>
          </a:p>
        </p:txBody>
      </p:sp>
      <p:sp>
        <p:nvSpPr>
          <p:cNvPr id="105491"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latin typeface="Arial" panose="020B0604020202020204" pitchFamily="34" charset="0"/>
                <a:cs typeface="Arial" panose="020B0604020202020204" pitchFamily="34" charset="0"/>
              </a:rPr>
              <a:t>8</a:t>
            </a:r>
          </a:p>
        </p:txBody>
      </p:sp>
      <p:sp>
        <p:nvSpPr>
          <p:cNvPr id="18"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0" end="0"/>
                                            </p:txEl>
                                          </p:spTgt>
                                        </p:tgtEl>
                                        <p:attrNameLst>
                                          <p:attrName>style.visibility</p:attrName>
                                        </p:attrNameLst>
                                      </p:cBhvr>
                                      <p:to>
                                        <p:strVal val="visible"/>
                                      </p:to>
                                    </p:set>
                                    <p:animEffect transition="in" filter="fade">
                                      <p:cBhvr>
                                        <p:cTn id="18" dur="1000"/>
                                        <p:tgtEl>
                                          <p:spTgt spid="10651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0" end="0"/>
                                            </p:txEl>
                                          </p:spTgt>
                                        </p:tgtEl>
                                        <p:attrNameLst>
                                          <p:attrName>style.visibility</p:attrName>
                                        </p:attrNameLst>
                                      </p:cBhvr>
                                      <p:to>
                                        <p:strVal val="visible"/>
                                      </p:to>
                                    </p:set>
                                    <p:animEffect transition="in" filter="fade">
                                      <p:cBhvr>
                                        <p:cTn id="23" dur="1000"/>
                                        <p:tgtEl>
                                          <p:spTgt spid="106509">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0" end="0"/>
                                            </p:txEl>
                                          </p:spTgt>
                                        </p:tgtEl>
                                        <p:attrNameLst>
                                          <p:attrName>style.visibility</p:attrName>
                                        </p:attrNameLst>
                                      </p:cBhvr>
                                      <p:to>
                                        <p:strVal val="visible"/>
                                      </p:to>
                                    </p:set>
                                    <p:animEffect transition="in" filter="fade">
                                      <p:cBhvr>
                                        <p:cTn id="28" dur="1000"/>
                                        <p:tgtEl>
                                          <p:spTgt spid="106508">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528" fill="hold" grpId="0" nodeType="clickEffect">
                                  <p:stCondLst>
                                    <p:cond delay="0"/>
                                  </p:stCondLst>
                                  <p:childTnLst>
                                    <p:set>
                                      <p:cBhvr>
                                        <p:cTn id="40" dur="1" fill="hold">
                                          <p:stCondLst>
                                            <p:cond delay="0"/>
                                          </p:stCondLst>
                                        </p:cTn>
                                        <p:tgtEl>
                                          <p:spTgt spid="106520"/>
                                        </p:tgtEl>
                                        <p:attrNameLst>
                                          <p:attrName>style.visibility</p:attrName>
                                        </p:attrNameLst>
                                      </p:cBhvr>
                                      <p:to>
                                        <p:strVal val="visible"/>
                                      </p:to>
                                    </p:set>
                                    <p:anim calcmode="lin" valueType="num">
                                      <p:cBhvr>
                                        <p:cTn id="41" dur="500" fill="hold"/>
                                        <p:tgtEl>
                                          <p:spTgt spid="106520"/>
                                        </p:tgtEl>
                                        <p:attrNameLst>
                                          <p:attrName>ppt_w</p:attrName>
                                        </p:attrNameLst>
                                      </p:cBhvr>
                                      <p:tavLst>
                                        <p:tav tm="0">
                                          <p:val>
                                            <p:fltVal val="0"/>
                                          </p:val>
                                        </p:tav>
                                        <p:tav tm="100000">
                                          <p:val>
                                            <p:strVal val="#ppt_w"/>
                                          </p:val>
                                        </p:tav>
                                      </p:tavLst>
                                    </p:anim>
                                    <p:anim calcmode="lin" valueType="num">
                                      <p:cBhvr>
                                        <p:cTn id="42" dur="500" fill="hold"/>
                                        <p:tgtEl>
                                          <p:spTgt spid="106520"/>
                                        </p:tgtEl>
                                        <p:attrNameLst>
                                          <p:attrName>ppt_h</p:attrName>
                                        </p:attrNameLst>
                                      </p:cBhvr>
                                      <p:tavLst>
                                        <p:tav tm="0">
                                          <p:val>
                                            <p:fltVal val="0"/>
                                          </p:val>
                                        </p:tav>
                                        <p:tav tm="100000">
                                          <p:val>
                                            <p:strVal val="#ppt_h"/>
                                          </p:val>
                                        </p:tav>
                                      </p:tavLst>
                                    </p:anim>
                                    <p:anim calcmode="lin" valueType="num">
                                      <p:cBhvr>
                                        <p:cTn id="43" dur="500" fill="hold"/>
                                        <p:tgtEl>
                                          <p:spTgt spid="106520"/>
                                        </p:tgtEl>
                                        <p:attrNameLst>
                                          <p:attrName>ppt_x</p:attrName>
                                        </p:attrNameLst>
                                      </p:cBhvr>
                                      <p:tavLst>
                                        <p:tav tm="0">
                                          <p:val>
                                            <p:fltVal val="0.5"/>
                                          </p:val>
                                        </p:tav>
                                        <p:tav tm="100000">
                                          <p:val>
                                            <p:strVal val="#ppt_x"/>
                                          </p:val>
                                        </p:tav>
                                      </p:tavLst>
                                    </p:anim>
                                    <p:anim calcmode="lin" valueType="num">
                                      <p:cBhvr>
                                        <p:cTn id="44" dur="500" fill="hold"/>
                                        <p:tgtEl>
                                          <p:spTgt spid="106520"/>
                                        </p:tgtEl>
                                        <p:attrNameLst>
                                          <p:attrName>ppt_y</p:attrName>
                                        </p:attrNameLst>
                                      </p:cBhvr>
                                      <p:tavLst>
                                        <p:tav tm="0">
                                          <p:val>
                                            <p:fltVal val="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06519"/>
                                        </p:tgtEl>
                                        <p:attrNameLst>
                                          <p:attrName>style.visibility</p:attrName>
                                        </p:attrNameLst>
                                      </p:cBhvr>
                                      <p:to>
                                        <p:strVal val="visible"/>
                                      </p:to>
                                    </p:set>
                                    <p:anim calcmode="lin" valueType="num">
                                      <p:cBhvr>
                                        <p:cTn id="49" dur="500" fill="hold"/>
                                        <p:tgtEl>
                                          <p:spTgt spid="106519"/>
                                        </p:tgtEl>
                                        <p:attrNameLst>
                                          <p:attrName>ppt_w</p:attrName>
                                        </p:attrNameLst>
                                      </p:cBhvr>
                                      <p:tavLst>
                                        <p:tav tm="0">
                                          <p:val>
                                            <p:fltVal val="0"/>
                                          </p:val>
                                        </p:tav>
                                        <p:tav tm="100000">
                                          <p:val>
                                            <p:strVal val="#ppt_w"/>
                                          </p:val>
                                        </p:tav>
                                      </p:tavLst>
                                    </p:anim>
                                    <p:anim calcmode="lin" valueType="num">
                                      <p:cBhvr>
                                        <p:cTn id="50" dur="500" fill="hold"/>
                                        <p:tgtEl>
                                          <p:spTgt spid="106519"/>
                                        </p:tgtEl>
                                        <p:attrNameLst>
                                          <p:attrName>ppt_h</p:attrName>
                                        </p:attrNameLst>
                                      </p:cBhvr>
                                      <p:tavLst>
                                        <p:tav tm="0">
                                          <p:val>
                                            <p:fltVal val="0"/>
                                          </p:val>
                                        </p:tav>
                                        <p:tav tm="100000">
                                          <p:val>
                                            <p:strVal val="#ppt_h"/>
                                          </p:val>
                                        </p:tav>
                                      </p:tavLst>
                                    </p:anim>
                                    <p:anim calcmode="lin" valueType="num">
                                      <p:cBhvr>
                                        <p:cTn id="51" dur="500" fill="hold"/>
                                        <p:tgtEl>
                                          <p:spTgt spid="106519"/>
                                        </p:tgtEl>
                                        <p:attrNameLst>
                                          <p:attrName>ppt_x</p:attrName>
                                        </p:attrNameLst>
                                      </p:cBhvr>
                                      <p:tavLst>
                                        <p:tav tm="0">
                                          <p:val>
                                            <p:fltVal val="0.5"/>
                                          </p:val>
                                        </p:tav>
                                        <p:tav tm="100000">
                                          <p:val>
                                            <p:strVal val="#ppt_x"/>
                                          </p:val>
                                        </p:tav>
                                      </p:tavLst>
                                    </p:anim>
                                    <p:anim calcmode="lin" valueType="num">
                                      <p:cBhvr>
                                        <p:cTn id="52" dur="500" fill="hold"/>
                                        <p:tgtEl>
                                          <p:spTgt spid="106519"/>
                                        </p:tgtEl>
                                        <p:attrNameLst>
                                          <p:attrName>ppt_y</p:attrName>
                                        </p:attrNameLst>
                                      </p:cBhvr>
                                      <p:tavLst>
                                        <p:tav tm="0">
                                          <p:val>
                                            <p:fltVal val="0.5"/>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106518"/>
                                        </p:tgtEl>
                                        <p:attrNameLst>
                                          <p:attrName>style.visibility</p:attrName>
                                        </p:attrNameLst>
                                      </p:cBhvr>
                                      <p:to>
                                        <p:strVal val="visible"/>
                                      </p:to>
                                    </p:set>
                                    <p:anim calcmode="lin" valueType="num">
                                      <p:cBhvr>
                                        <p:cTn id="57" dur="500" fill="hold"/>
                                        <p:tgtEl>
                                          <p:spTgt spid="106518"/>
                                        </p:tgtEl>
                                        <p:attrNameLst>
                                          <p:attrName>ppt_w</p:attrName>
                                        </p:attrNameLst>
                                      </p:cBhvr>
                                      <p:tavLst>
                                        <p:tav tm="0">
                                          <p:val>
                                            <p:fltVal val="0"/>
                                          </p:val>
                                        </p:tav>
                                        <p:tav tm="100000">
                                          <p:val>
                                            <p:strVal val="#ppt_w"/>
                                          </p:val>
                                        </p:tav>
                                      </p:tavLst>
                                    </p:anim>
                                    <p:anim calcmode="lin" valueType="num">
                                      <p:cBhvr>
                                        <p:cTn id="58" dur="500" fill="hold"/>
                                        <p:tgtEl>
                                          <p:spTgt spid="106518"/>
                                        </p:tgtEl>
                                        <p:attrNameLst>
                                          <p:attrName>ppt_h</p:attrName>
                                        </p:attrNameLst>
                                      </p:cBhvr>
                                      <p:tavLst>
                                        <p:tav tm="0">
                                          <p:val>
                                            <p:fltVal val="0"/>
                                          </p:val>
                                        </p:tav>
                                        <p:tav tm="100000">
                                          <p:val>
                                            <p:strVal val="#ppt_h"/>
                                          </p:val>
                                        </p:tav>
                                      </p:tavLst>
                                    </p:anim>
                                    <p:anim calcmode="lin" valueType="num">
                                      <p:cBhvr>
                                        <p:cTn id="59" dur="500" fill="hold"/>
                                        <p:tgtEl>
                                          <p:spTgt spid="106518"/>
                                        </p:tgtEl>
                                        <p:attrNameLst>
                                          <p:attrName>ppt_x</p:attrName>
                                        </p:attrNameLst>
                                      </p:cBhvr>
                                      <p:tavLst>
                                        <p:tav tm="0">
                                          <p:val>
                                            <p:fltVal val="0.5"/>
                                          </p:val>
                                        </p:tav>
                                        <p:tav tm="100000">
                                          <p:val>
                                            <p:strVal val="#ppt_x"/>
                                          </p:val>
                                        </p:tav>
                                      </p:tavLst>
                                    </p:anim>
                                    <p:anim calcmode="lin" valueType="num">
                                      <p:cBhvr>
                                        <p:cTn id="60" dur="500" fill="hold"/>
                                        <p:tgtEl>
                                          <p:spTgt spid="1065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nimBg="1" autoUpdateAnimBg="0"/>
      <p:bldP spid="106518" grpId="0" autoUpdateAnimBg="0"/>
      <p:bldP spid="106519" grpId="0" autoUpdateAnimBg="0"/>
      <p:bldP spid="106520" grpId="0" autoUpdateAnimBg="0"/>
      <p:bldP spid="10652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7891" name="Line 3"/>
          <p:cNvSpPr>
            <a:spLocks noChangeShapeType="1"/>
          </p:cNvSpPr>
          <p:nvPr/>
        </p:nvSpPr>
        <p:spPr bwMode="auto">
          <a:xfrm>
            <a:off x="889000" y="8509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7892" name="Rectangle 4"/>
          <p:cNvSpPr>
            <a:spLocks noChangeArrowheads="1"/>
          </p:cNvSpPr>
          <p:nvPr/>
        </p:nvSpPr>
        <p:spPr bwMode="auto">
          <a:xfrm>
            <a:off x="2266950" y="958850"/>
            <a:ext cx="3792656" cy="5168081"/>
          </a:xfrm>
          <a:prstGeom prst="rect">
            <a:avLst/>
          </a:prstGeom>
          <a:noFill/>
          <a:ln w="12700">
            <a:noFill/>
            <a:miter lim="800000"/>
            <a:headEnd/>
            <a:tailEnd/>
          </a:ln>
          <a:effectLst/>
        </p:spPr>
        <p:txBody>
          <a:bodyPr wrap="square" lIns="90487" tIns="44450" rIns="90487" bIns="44450">
            <a:spAutoFit/>
          </a:bodyPr>
          <a:lstStyle/>
          <a:p>
            <a:pPr rtl="1">
              <a:defRPr/>
            </a:pPr>
            <a:r>
              <a:rPr lang="ar-JO" sz="6600" b="1" dirty="0">
                <a:solidFill>
                  <a:srgbClr val="F6FE0A"/>
                </a:solidFill>
                <a:effectLst>
                  <a:outerShdw dist="63500" dir="2700000" algn="tl" rotWithShape="0">
                    <a:srgbClr val="000000"/>
                  </a:outerShdw>
                </a:effectLst>
                <a:latin typeface="Arial" panose="020B0604020202020204" pitchFamily="34" charset="0"/>
                <a:cs typeface="Arial" panose="020B0604020202020204" pitchFamily="34" charset="0"/>
              </a:rPr>
              <a:t>الخليقة</a:t>
            </a:r>
            <a:endParaRPr lang="en-US" sz="6600" b="1" dirty="0">
              <a:solidFill>
                <a:schemeClr val="tx1"/>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إبراهيم</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يوسف</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موسى</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a:p>
            <a:pPr>
              <a:defRPr/>
            </a:pPr>
            <a:r>
              <a:rPr lang="ar-JO" sz="6600" b="1" dirty="0">
                <a:solidFill>
                  <a:srgbClr val="FFFF00"/>
                </a:solidFill>
                <a:effectLst>
                  <a:outerShdw dist="63500" dir="2700000" algn="tl" rotWithShape="0">
                    <a:srgbClr val="000000"/>
                  </a:outerShdw>
                </a:effectLst>
                <a:latin typeface="Arial" panose="020B0604020202020204" pitchFamily="34" charset="0"/>
                <a:cs typeface="Arial" panose="020B0604020202020204" pitchFamily="34" charset="0"/>
              </a:rPr>
              <a:t>يشوع</a:t>
            </a:r>
            <a:endParaRPr lang="en-US" sz="6600" b="1" dirty="0">
              <a:solidFill>
                <a:srgbClr val="FFFFFF"/>
              </a:solidFill>
              <a:effectLst>
                <a:outerShdw dist="63500" dir="2700000" algn="tl" rotWithShape="0">
                  <a:srgbClr val="000000"/>
                </a:outerShdw>
              </a:effectLst>
              <a:latin typeface="Arial" panose="020B0604020202020204" pitchFamily="34" charset="0"/>
              <a:cs typeface="Arial" panose="020B0604020202020204" pitchFamily="34" charset="0"/>
            </a:endParaRPr>
          </a:p>
        </p:txBody>
      </p:sp>
      <p:sp>
        <p:nvSpPr>
          <p:cNvPr id="107524"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07525"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07526"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07527" name="Text Box 11"/>
          <p:cNvSpPr txBox="1">
            <a:spLocks noChangeArrowheads="1"/>
          </p:cNvSpPr>
          <p:nvPr/>
        </p:nvSpPr>
        <p:spPr bwMode="auto">
          <a:xfrm>
            <a:off x="8085138" y="6510338"/>
            <a:ext cx="328612"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51</a:t>
            </a:r>
          </a:p>
        </p:txBody>
      </p:sp>
      <p:sp>
        <p:nvSpPr>
          <p:cNvPr id="107528"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12"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1119188" y="428625"/>
            <a:ext cx="8024812"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dirty="0">
                <a:solidFill>
                  <a:srgbClr val="FAFD00"/>
                </a:solidFill>
                <a:latin typeface="Arial" panose="020B0604020202020204" pitchFamily="34" charset="0"/>
                <a:ea typeface="ＭＳ Ｐゴシック" charset="0"/>
                <a:cs typeface="Arial" panose="020B0604020202020204" pitchFamily="34" charset="0"/>
              </a:rPr>
              <a:t>5 كلمات أو عبارات مفتاحية</a:t>
            </a:r>
            <a:endParaRPr lang="en-US"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1748"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1749" name="Line 5"/>
          <p:cNvSpPr>
            <a:spLocks noChangeShapeType="1"/>
          </p:cNvSpPr>
          <p:nvPr/>
        </p:nvSpPr>
        <p:spPr bwMode="auto">
          <a:xfrm>
            <a:off x="889000" y="8636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59"/>
          <p:cNvGrpSpPr>
            <a:grpSpLocks/>
          </p:cNvGrpSpPr>
          <p:nvPr/>
        </p:nvGrpSpPr>
        <p:grpSpPr bwMode="auto">
          <a:xfrm>
            <a:off x="450857" y="4918511"/>
            <a:ext cx="7096132" cy="1006475"/>
            <a:chOff x="209" y="3123"/>
            <a:chExt cx="4470" cy="634"/>
          </a:xfrm>
        </p:grpSpPr>
        <p:sp>
          <p:nvSpPr>
            <p:cNvPr id="31760" name="Text Box 16"/>
            <p:cNvSpPr txBox="1">
              <a:spLocks noChangeArrowheads="1"/>
            </p:cNvSpPr>
            <p:nvPr/>
          </p:nvSpPr>
          <p:spPr bwMode="auto">
            <a:xfrm>
              <a:off x="209" y="3123"/>
              <a:ext cx="3952"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60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ي</a:t>
              </a:r>
              <a:r>
                <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يسوع</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4" name="AutoShape 30"/>
            <p:cNvSpPr>
              <a:spLocks noChangeArrowheads="1"/>
            </p:cNvSpPr>
            <p:nvPr/>
          </p:nvSpPr>
          <p:spPr bwMode="auto">
            <a:xfrm>
              <a:off x="4287" y="3296"/>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3" name="Group 58"/>
          <p:cNvGrpSpPr>
            <a:grpSpLocks/>
          </p:cNvGrpSpPr>
          <p:nvPr/>
        </p:nvGrpSpPr>
        <p:grpSpPr bwMode="auto">
          <a:xfrm>
            <a:off x="685820" y="4127503"/>
            <a:ext cx="6861169" cy="830263"/>
            <a:chOff x="420" y="2600"/>
            <a:chExt cx="4322" cy="523"/>
          </a:xfrm>
        </p:grpSpPr>
        <p:sp>
          <p:nvSpPr>
            <p:cNvPr id="31759" name="Text Box 15"/>
            <p:cNvSpPr txBox="1">
              <a:spLocks noChangeArrowheads="1"/>
            </p:cNvSpPr>
            <p:nvPr/>
          </p:nvSpPr>
          <p:spPr bwMode="auto">
            <a:xfrm>
              <a:off x="420" y="2600"/>
              <a:ext cx="3995" cy="523"/>
            </a:xfrm>
            <a:prstGeom prst="rect">
              <a:avLst/>
            </a:prstGeom>
            <a:noFill/>
            <a:ln w="12700">
              <a:noFill/>
              <a:miter lim="800000"/>
              <a:headEnd/>
              <a:tailEnd/>
            </a:ln>
            <a:effectLst>
              <a:outerShdw blurRad="63500" dist="117088" dir="2436078"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ص</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أ</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لصمت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5" name="AutoShape 31"/>
            <p:cNvSpPr>
              <a:spLocks noChangeArrowheads="1"/>
            </p:cNvSpPr>
            <p:nvPr/>
          </p:nvSpPr>
          <p:spPr bwMode="auto">
            <a:xfrm>
              <a:off x="4350" y="2650"/>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4" name="Group 57"/>
          <p:cNvGrpSpPr>
            <a:grpSpLocks/>
          </p:cNvGrpSpPr>
          <p:nvPr/>
        </p:nvGrpSpPr>
        <p:grpSpPr bwMode="auto">
          <a:xfrm>
            <a:off x="746125" y="3208339"/>
            <a:ext cx="6800864" cy="830263"/>
            <a:chOff x="415" y="2021"/>
            <a:chExt cx="4284" cy="523"/>
          </a:xfrm>
        </p:grpSpPr>
        <p:sp>
          <p:nvSpPr>
            <p:cNvPr id="31758" name="Text Box 14"/>
            <p:cNvSpPr txBox="1">
              <a:spLocks noChangeArrowheads="1"/>
            </p:cNvSpPr>
            <p:nvPr/>
          </p:nvSpPr>
          <p:spPr bwMode="auto">
            <a:xfrm>
              <a:off x="415" y="2021"/>
              <a:ext cx="3888" cy="523"/>
            </a:xfrm>
            <a:prstGeom prst="rect">
              <a:avLst/>
            </a:prstGeom>
            <a:noFill/>
            <a:ln w="12700">
              <a:noFill/>
              <a:miter lim="800000"/>
              <a:headEnd/>
              <a:tailEnd/>
            </a:ln>
            <a:effectLst>
              <a:outerShdw blurRad="63500" dist="127000" dir="2212194"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3 </a:t>
              </a:r>
              <a:r>
                <a:rPr lang="ar-LB" sz="4800" b="1" dirty="0">
                  <a:solidFill>
                    <a:srgbClr val="07DD3A"/>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مجتمعات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6" name="AutoShape 32"/>
            <p:cNvSpPr>
              <a:spLocks noChangeArrowheads="1"/>
            </p:cNvSpPr>
            <p:nvPr/>
          </p:nvSpPr>
          <p:spPr bwMode="auto">
            <a:xfrm>
              <a:off x="4307" y="2057"/>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lgn="r" rtl="1">
                <a:defRPr/>
              </a:pPr>
              <a:endParaRPr lang="en-US">
                <a:latin typeface="Arial" panose="020B0604020202020204" pitchFamily="34" charset="0"/>
                <a:ea typeface="+mn-ea"/>
                <a:cs typeface="Arial" panose="020B0604020202020204" pitchFamily="34" charset="0"/>
              </a:endParaRPr>
            </a:p>
          </p:txBody>
        </p:sp>
      </p:grpSp>
      <p:grpSp>
        <p:nvGrpSpPr>
          <p:cNvPr id="5" name="Group 56"/>
          <p:cNvGrpSpPr>
            <a:grpSpLocks/>
          </p:cNvGrpSpPr>
          <p:nvPr/>
        </p:nvGrpSpPr>
        <p:grpSpPr bwMode="auto">
          <a:xfrm>
            <a:off x="484195" y="2336007"/>
            <a:ext cx="7062794" cy="830263"/>
            <a:chOff x="178" y="1402"/>
            <a:chExt cx="4449" cy="523"/>
          </a:xfrm>
        </p:grpSpPr>
        <p:sp>
          <p:nvSpPr>
            <p:cNvPr id="31757" name="Text Box 13"/>
            <p:cNvSpPr txBox="1">
              <a:spLocks noChangeArrowheads="1"/>
            </p:cNvSpPr>
            <p:nvPr/>
          </p:nvSpPr>
          <p:spPr bwMode="auto">
            <a:xfrm>
              <a:off x="178" y="1402"/>
              <a:ext cx="3942" cy="523"/>
            </a:xfrm>
            <a:prstGeom prst="rect">
              <a:avLst/>
            </a:prstGeom>
            <a:noFill/>
            <a:ln w="12700">
              <a:noFill/>
              <a:miter lim="800000"/>
              <a:headEnd/>
              <a:tailEnd/>
            </a:ln>
            <a:effectLst>
              <a:outerShdw blurRad="63500" dist="10776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en-US" sz="4800" b="1" dirty="0">
                  <a:solidFill>
                    <a:srgbClr val="EA304F"/>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n-US" sz="4800" b="1" dirty="0">
                  <a:solidFill>
                    <a:srgbClr val="F37745"/>
                  </a:solidFill>
                  <a:effectLst>
                    <a:outerShdw blurRad="38100" dist="38100" dir="2700000" algn="tl">
                      <a:srgbClr val="000000"/>
                    </a:outerShdw>
                  </a:effectLst>
                  <a:latin typeface="Arial" panose="020B0604020202020204" pitchFamily="34" charset="0"/>
                  <a:cs typeface="Arial" panose="020B0604020202020204" pitchFamily="34" charset="0"/>
                </a:rPr>
                <a:t>4</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شخصيات</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77" name="AutoShape 33"/>
            <p:cNvSpPr>
              <a:spLocks noChangeArrowheads="1"/>
            </p:cNvSpPr>
            <p:nvPr/>
          </p:nvSpPr>
          <p:spPr bwMode="auto">
            <a:xfrm>
              <a:off x="4235" y="1459"/>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grpSp>
        <p:nvGrpSpPr>
          <p:cNvPr id="6" name="Group 55"/>
          <p:cNvGrpSpPr>
            <a:grpSpLocks/>
          </p:cNvGrpSpPr>
          <p:nvPr/>
        </p:nvGrpSpPr>
        <p:grpSpPr bwMode="auto">
          <a:xfrm>
            <a:off x="487364" y="1463673"/>
            <a:ext cx="7059625" cy="830263"/>
            <a:chOff x="98" y="963"/>
            <a:chExt cx="4447" cy="523"/>
          </a:xfrm>
        </p:grpSpPr>
        <p:sp>
          <p:nvSpPr>
            <p:cNvPr id="31787" name="Text Box 43"/>
            <p:cNvSpPr txBox="1">
              <a:spLocks noChangeArrowheads="1"/>
            </p:cNvSpPr>
            <p:nvPr/>
          </p:nvSpPr>
          <p:spPr bwMode="auto">
            <a:xfrm>
              <a:off x="98" y="963"/>
              <a:ext cx="4189" cy="523"/>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خ =</a:t>
              </a:r>
              <a:r>
                <a:rPr lang="en-US"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ar-JO" sz="4800" b="1" dirty="0">
                  <a:solidFill>
                    <a:srgbClr val="EDF636"/>
                  </a:solidFill>
                  <a:effectLst>
                    <a:outerShdw blurRad="38100" dist="38100" dir="2700000" algn="tl">
                      <a:srgbClr val="000000"/>
                    </a:outerShdw>
                  </a:effectLst>
                  <a:latin typeface="Arial" panose="020B0604020202020204" pitchFamily="34" charset="0"/>
                  <a:cs typeface="Arial" panose="020B0604020202020204" pitchFamily="34" charset="0"/>
                </a:rPr>
                <a:t>الخليقة</a:t>
              </a:r>
              <a:endParaRPr lang="en-US" sz="4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788" name="AutoShape 44"/>
            <p:cNvSpPr>
              <a:spLocks noChangeArrowheads="1"/>
            </p:cNvSpPr>
            <p:nvPr/>
          </p:nvSpPr>
          <p:spPr bwMode="auto">
            <a:xfrm>
              <a:off x="4153" y="1080"/>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95241"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95242"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95243"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latin typeface="Arial" panose="020B0604020202020204" pitchFamily="34" charset="0"/>
                <a:cs typeface="Arial" panose="020B0604020202020204" pitchFamily="34" charset="0"/>
              </a:rPr>
              <a:t> </a:t>
            </a:r>
          </a:p>
        </p:txBody>
      </p:sp>
      <p:sp>
        <p:nvSpPr>
          <p:cNvPr id="95244"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5</a:t>
            </a:r>
          </a:p>
        </p:txBody>
      </p:sp>
      <p:sp>
        <p:nvSpPr>
          <p:cNvPr id="95246" name="Text Box 6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45</a:t>
            </a:r>
          </a:p>
        </p:txBody>
      </p:sp>
      <p:sp>
        <p:nvSpPr>
          <p:cNvPr id="26" name="Oval 44"/>
          <p:cNvSpPr>
            <a:spLocks noChangeArrowheads="1"/>
          </p:cNvSpPr>
          <p:nvPr/>
        </p:nvSpPr>
        <p:spPr bwMode="auto">
          <a:xfrm>
            <a:off x="2846168" y="3119277"/>
            <a:ext cx="5522913" cy="926882"/>
          </a:xfrm>
          <a:prstGeom prst="ellipse">
            <a:avLst/>
          </a:prstGeom>
          <a:noFill/>
          <a:ln w="25400">
            <a:solidFill>
              <a:schemeClr val="tx1"/>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13626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 calcmode="lin" valueType="num">
                                      <p:cBhvr>
                                        <p:cTn id="9" dur="500" fill="hold"/>
                                        <p:tgtEl>
                                          <p:spTgt spid="31746"/>
                                        </p:tgtEl>
                                        <p:attrNameLst>
                                          <p:attrName>ppt_x</p:attrName>
                                        </p:attrNameLst>
                                      </p:cBhvr>
                                      <p:tavLst>
                                        <p:tav tm="0">
                                          <p:val>
                                            <p:fltVal val="0.5"/>
                                          </p:val>
                                        </p:tav>
                                        <p:tav tm="100000">
                                          <p:val>
                                            <p:strVal val="#ppt_x"/>
                                          </p:val>
                                        </p:tav>
                                      </p:tavLst>
                                    </p:anim>
                                    <p:anim calcmode="lin" valueType="num">
                                      <p:cBhvr>
                                        <p:cTn id="10" dur="500" fill="hold"/>
                                        <p:tgtEl>
                                          <p:spTgt spid="3174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2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11618"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11619"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40969" name="Rectangle 9"/>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0970" name="Line 10"/>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1622"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latin typeface="Arial" panose="020B0604020202020204" pitchFamily="34" charset="0"/>
              <a:cs typeface="Arial" panose="020B0604020202020204" pitchFamily="34" charset="0"/>
            </a:endParaRPr>
          </a:p>
        </p:txBody>
      </p:sp>
      <p:sp>
        <p:nvSpPr>
          <p:cNvPr id="111623"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1624"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 </a:t>
            </a:r>
          </a:p>
        </p:txBody>
      </p:sp>
      <p:sp>
        <p:nvSpPr>
          <p:cNvPr id="111625"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11626" name="Text Box 30"/>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53</a:t>
            </a:r>
          </a:p>
        </p:txBody>
      </p:sp>
      <p:sp>
        <p:nvSpPr>
          <p:cNvPr id="111627"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2</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1630"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1"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2"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3"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4"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1635"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Arial" panose="020B0604020202020204" pitchFamily="34" charset="0"/>
              <a:ea typeface="+mn-ea"/>
              <a:cs typeface="Arial" panose="020B0604020202020204" pitchFamily="34" charset="0"/>
            </a:endParaRPr>
          </a:p>
        </p:txBody>
      </p:sp>
      <p:sp>
        <p:nvSpPr>
          <p:cNvPr id="2" name="Title 1"/>
          <p:cNvSpPr>
            <a:spLocks noGrp="1"/>
          </p:cNvSpPr>
          <p:nvPr>
            <p:ph type="ctrTitle"/>
          </p:nvPr>
        </p:nvSpPr>
        <p:spPr>
          <a:xfrm>
            <a:off x="3068638" y="1300163"/>
            <a:ext cx="5434012" cy="2489200"/>
          </a:xfrm>
          <a:ln w="12700">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defRPr/>
            </a:pPr>
            <a:r>
              <a:rPr lang="en-US" sz="15600" kern="1200" dirty="0">
                <a:solidFill>
                  <a:srgbClr val="51DC00"/>
                </a:solidFill>
                <a:latin typeface="Arial" panose="020B0604020202020204" pitchFamily="34" charset="0"/>
                <a:ea typeface="+mn-ea"/>
                <a:cs typeface="Arial" panose="020B0604020202020204" pitchFamily="34" charset="0"/>
              </a:rPr>
              <a:t>A R C</a:t>
            </a:r>
          </a:p>
        </p:txBody>
      </p:sp>
      <p:sp>
        <p:nvSpPr>
          <p:cNvPr id="23"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 name="Rectangle 3"/>
          <p:cNvSpPr txBox="1">
            <a:spLocks noChangeArrowheads="1"/>
          </p:cNvSpPr>
          <p:nvPr/>
        </p:nvSpPr>
        <p:spPr bwMode="auto">
          <a:xfrm>
            <a:off x="2528816" y="1930401"/>
            <a:ext cx="4800239" cy="4114800"/>
          </a:xfrm>
          <a:prstGeom prst="rect">
            <a:avLst/>
          </a:prstGeom>
          <a:ln w="12700">
            <a:miter lim="800000"/>
            <a:headEnd/>
            <a:tailEnd/>
          </a:ln>
        </p:spPr>
        <p:txBody>
          <a:bodyPr lIns="90487" tIns="44450" rIns="90487" bIns="44450"/>
          <a:lstStyle>
            <a:lvl1pPr marL="0" indent="0" algn="ctr" rtl="0" eaLnBrk="0" fontAlgn="base" hangingPunct="0">
              <a:spcBef>
                <a:spcPct val="20000"/>
              </a:spcBef>
              <a:spcAft>
                <a:spcPct val="0"/>
              </a:spcAft>
              <a:buClr>
                <a:schemeClr val="accent2"/>
              </a:buClr>
              <a:buSzPct val="75000"/>
              <a:buFont typeface="Monotype Sorts" charset="0"/>
              <a:buNone/>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457200" indent="0" algn="ctr" rtl="0" eaLnBrk="0" fontAlgn="base" hangingPunct="0">
              <a:spcBef>
                <a:spcPct val="20000"/>
              </a:spcBef>
              <a:spcAft>
                <a:spcPct val="0"/>
              </a:spcAft>
              <a:buClr>
                <a:schemeClr val="tx2"/>
              </a:buClr>
              <a:buSzPct val="100000"/>
              <a:buNone/>
              <a:defRPr sz="2800">
                <a:solidFill>
                  <a:schemeClr val="tx1"/>
                </a:solidFill>
                <a:effectLst>
                  <a:outerShdw blurRad="38100" dist="38100" dir="2700000" algn="tl">
                    <a:srgbClr val="000000"/>
                  </a:outerShdw>
                </a:effectLst>
                <a:latin typeface="+mn-lt"/>
                <a:ea typeface="ＭＳ Ｐゴシック" pitchFamily="-107" charset="-128"/>
              </a:defRPr>
            </a:lvl2pPr>
            <a:lvl3pPr marL="914400" indent="0" algn="ctr" rtl="0" eaLnBrk="0" fontAlgn="base" hangingPunct="0">
              <a:spcBef>
                <a:spcPct val="20000"/>
              </a:spcBef>
              <a:spcAft>
                <a:spcPct val="0"/>
              </a:spcAft>
              <a:buClr>
                <a:schemeClr val="tx2"/>
              </a:buClr>
              <a:buSzPct val="100000"/>
              <a:buNone/>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371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Geneva" charset="-128"/>
                <a:cs typeface="Geneva" charset="0"/>
              </a:defRPr>
            </a:lvl4pPr>
            <a:lvl5pPr marL="18288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2860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6pPr>
            <a:lvl7pPr marL="27432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7pPr>
            <a:lvl8pPr marL="32004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8pPr>
            <a:lvl9pPr marL="3657600" indent="0" algn="ctr" rtl="0" eaLnBrk="0" fontAlgn="base" hangingPunct="0">
              <a:spcBef>
                <a:spcPct val="20000"/>
              </a:spcBef>
              <a:spcAft>
                <a:spcPct val="0"/>
              </a:spcAft>
              <a:buClr>
                <a:schemeClr val="tx2"/>
              </a:buClr>
              <a:buSzPct val="100000"/>
              <a:buNone/>
              <a:defRPr sz="2000">
                <a:solidFill>
                  <a:schemeClr val="tx1"/>
                </a:solidFill>
                <a:effectLst>
                  <a:outerShdw blurRad="38100" dist="38100" dir="2700000" algn="tl">
                    <a:srgbClr val="000000"/>
                  </a:outerShdw>
                </a:effectLst>
                <a:latin typeface="+mn-lt"/>
                <a:ea typeface="ＭＳ Ｐゴシック" pitchFamily="-107" charset="-128"/>
              </a:defRPr>
            </a:lvl9pPr>
          </a:lstStyle>
          <a:p>
            <a:pPr marL="2179638" indent="-866775" algn="r" defTabSz="1033463" rtl="1">
              <a:defRPr/>
            </a:pPr>
            <a:r>
              <a:rPr lang="ar-LB"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ا</a:t>
            </a:r>
            <a:r>
              <a:rPr lang="ar-JO"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لفوضى</a:t>
            </a:r>
            <a:endParaRPr lang="ar-LB"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endParaRPr>
          </a:p>
          <a:p>
            <a:pPr marL="2179638" indent="-866775" algn="r" defTabSz="1033463" rtl="1">
              <a:defRPr/>
            </a:pPr>
            <a:r>
              <a:rPr lang="ar-JO"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الملكية</a:t>
            </a:r>
          </a:p>
          <a:p>
            <a:pPr marL="2179638" indent="-866775" algn="r" defTabSz="1033463" rtl="1">
              <a:defRPr/>
            </a:pPr>
            <a:r>
              <a:rPr lang="ar-JO" sz="6600" b="1" dirty="0">
                <a:solidFill>
                  <a:srgbClr val="F6FE0A"/>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rPr>
              <a:t>السبي</a:t>
            </a:r>
            <a:endParaRPr lang="en-US" sz="6600" b="1" dirty="0">
              <a:solidFill>
                <a:srgbClr val="00FF00"/>
              </a:solidFill>
              <a:effectLst>
                <a:outerShdw dist="63500" dir="2700000" algn="tl" rotWithShape="0">
                  <a:srgbClr val="000000">
                    <a:alpha val="77000"/>
                  </a:srgbClr>
                </a:outerShdw>
              </a:effectLst>
              <a:latin typeface="Arial" panose="020B0604020202020204" pitchFamily="34" charset="0"/>
              <a:ea typeface="ＭＳ Ｐゴシック" charset="0"/>
              <a:cs typeface="Arial" panose="020B0604020202020204" pitchFamily="34" charset="0"/>
            </a:endParaRPr>
          </a:p>
        </p:txBody>
      </p:sp>
      <p:sp>
        <p:nvSpPr>
          <p:cNvPr id="38914" name="Rectangle 2"/>
          <p:cNvSpPr>
            <a:spLocks noGrp="1" noChangeArrowheads="1"/>
          </p:cNvSpPr>
          <p:nvPr>
            <p:ph type="ctrTitle"/>
          </p:nvPr>
        </p:nvSpPr>
        <p:spPr bwMode="auto">
          <a:xfrm>
            <a:off x="679450" y="685796"/>
            <a:ext cx="7772400" cy="1143000"/>
          </a:xfrm>
          <a:ln w="12700">
            <a:miter lim="800000"/>
            <a:headEnd/>
            <a:tailEnd/>
          </a:ln>
          <a:effectLst>
            <a:outerShdw blurRad="63500" dist="107763" dir="2700000" algn="ctr" rotWithShape="0">
              <a:schemeClr val="bg2"/>
            </a:outerShdw>
          </a:effectLst>
        </p:spPr>
        <p:txBody>
          <a:bodyPr wrap="square" lIns="90487" tIns="44450" rIns="90487" bIns="44450" numCol="1" anchor="ctr" anchorCtr="0" compatLnSpc="1">
            <a:prstTxWarp prst="textNoShape">
              <a:avLst/>
            </a:prstTxWarp>
          </a:bodyPr>
          <a:lstStyle/>
          <a:p>
            <a:pPr algn="ctr">
              <a:defRPr/>
            </a:pPr>
            <a:r>
              <a:rPr lang="ar-JO" sz="4800" dirty="0">
                <a:solidFill>
                  <a:srgbClr val="FAFD00"/>
                </a:solidFill>
                <a:latin typeface="Arial" panose="020B0604020202020204" pitchFamily="34" charset="0"/>
                <a:ea typeface="ＭＳ Ｐゴシック" charset="0"/>
                <a:cs typeface="Arial" panose="020B0604020202020204" pitchFamily="34" charset="0"/>
              </a:rPr>
              <a:t>الم</a:t>
            </a:r>
            <a:r>
              <a:rPr lang="ar-LB" sz="4800" dirty="0" err="1">
                <a:solidFill>
                  <a:srgbClr val="FAFD00"/>
                </a:solidFill>
                <a:latin typeface="Arial" panose="020B0604020202020204" pitchFamily="34" charset="0"/>
                <a:ea typeface="ＭＳ Ｐゴシック" charset="0"/>
                <a:cs typeface="Arial" panose="020B0604020202020204" pitchFamily="34" charset="0"/>
              </a:rPr>
              <a:t>جتمعات</a:t>
            </a:r>
            <a:r>
              <a:rPr lang="ar-JO" sz="4800" dirty="0">
                <a:solidFill>
                  <a:srgbClr val="FAFD00"/>
                </a:solidFill>
                <a:latin typeface="Arial" panose="020B0604020202020204" pitchFamily="34" charset="0"/>
                <a:ea typeface="ＭＳ Ｐゴシック" charset="0"/>
                <a:cs typeface="Arial" panose="020B0604020202020204" pitchFamily="34" charset="0"/>
              </a:rPr>
              <a:t> الثلاثة هي :</a:t>
            </a:r>
            <a:endParaRPr lang="en-US" sz="4800" dirty="0">
              <a:solidFill>
                <a:srgbClr val="FAFD00"/>
              </a:solidFill>
              <a:latin typeface="Arial" panose="020B0604020202020204" pitchFamily="34" charset="0"/>
              <a:ea typeface="ＭＳ Ｐゴシック" charset="0"/>
              <a:cs typeface="Arial" panose="020B0604020202020204" pitchFamily="34" charset="0"/>
            </a:endParaRP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38919" name="Rectangle 7"/>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38920" name="Line 8"/>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3671"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3672"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13673"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13674" name="Text Box 1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54</a:t>
            </a:r>
          </a:p>
        </p:txBody>
      </p:sp>
      <p:sp>
        <p:nvSpPr>
          <p:cNvPr id="113675"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6</a:t>
            </a:r>
          </a:p>
        </p:txBody>
      </p:sp>
      <p:sp>
        <p:nvSpPr>
          <p:cNvPr id="14"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box(out)">
                                      <p:cBhvr>
                                        <p:cTn id="13" dur="500"/>
                                        <p:tgtEl>
                                          <p:spTgt spid="1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Effect transition="in" filter="box(out)">
                                      <p:cBhvr>
                                        <p:cTn id="18" dur="500"/>
                                        <p:tgtEl>
                                          <p:spTgt spid="1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animEffect transition="in" filter="box(out)">
                                      <p:cBhvr>
                                        <p:cTn id="23"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utoUpdateAnimBg="0"/>
      <p:bldP spid="38914"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3012"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571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571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5717" name="Text Box 13"/>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55</a:t>
            </a:r>
          </a:p>
        </p:txBody>
      </p:sp>
      <p:sp>
        <p:nvSpPr>
          <p:cNvPr id="9" name="Rectangle 2"/>
          <p:cNvSpPr txBox="1">
            <a:spLocks noChangeArrowheads="1"/>
          </p:cNvSpPr>
          <p:nvPr/>
        </p:nvSpPr>
        <p:spPr bwMode="auto">
          <a:xfrm>
            <a:off x="673122" y="250825"/>
            <a:ext cx="7772400" cy="6219825"/>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a:lnSpc>
                <a:spcPct val="45000"/>
              </a:lnSpc>
              <a:defRPr/>
            </a:pPr>
            <a:br>
              <a:rPr lang="en-US" b="1" dirty="0">
                <a:latin typeface="Arial" panose="020B0604020202020204" pitchFamily="34" charset="0"/>
                <a:ea typeface="ＭＳ Ｐゴシック" charset="0"/>
                <a:cs typeface="Arial" panose="020B0604020202020204" pitchFamily="34" charset="0"/>
              </a:rPr>
            </a:br>
            <a:r>
              <a:rPr lang="ar-JO" b="1" dirty="0">
                <a:solidFill>
                  <a:srgbClr val="FFFF00"/>
                </a:solidFill>
                <a:latin typeface="Arial" panose="020B0604020202020204" pitchFamily="34" charset="0"/>
                <a:ea typeface="ＭＳ Ｐゴシック" charset="0"/>
                <a:cs typeface="Arial" panose="020B0604020202020204" pitchFamily="34" charset="0"/>
              </a:rPr>
              <a:t>الخليقة</a:t>
            </a:r>
            <a:br>
              <a:rPr lang="en-US" sz="4800" b="1" dirty="0">
                <a:solidFill>
                  <a:srgbClr val="FAFD00"/>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إبراهيم</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يوسف</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موسى</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chemeClr val="tx1"/>
                </a:solidFill>
                <a:latin typeface="Arial" panose="020B0604020202020204" pitchFamily="34" charset="0"/>
                <a:ea typeface="ＭＳ Ｐゴシック" charset="0"/>
                <a:cs typeface="Arial" panose="020B0604020202020204" pitchFamily="34" charset="0"/>
              </a:rPr>
            </a:br>
            <a:r>
              <a:rPr lang="ar-JO" sz="4800" b="1" dirty="0">
                <a:solidFill>
                  <a:schemeClr val="tx1"/>
                </a:solidFill>
                <a:latin typeface="Arial" panose="020B0604020202020204" pitchFamily="34" charset="0"/>
                <a:ea typeface="ＭＳ Ｐゴシック" charset="0"/>
                <a:cs typeface="Arial" panose="020B0604020202020204" pitchFamily="34" charset="0"/>
              </a:rPr>
              <a:t>يشوع</a:t>
            </a:r>
            <a:br>
              <a:rPr lang="en-US" sz="4800" b="1" dirty="0">
                <a:solidFill>
                  <a:schemeClr val="tx1"/>
                </a:solidFill>
                <a:latin typeface="Arial" panose="020B0604020202020204" pitchFamily="34" charset="0"/>
                <a:ea typeface="ＭＳ Ｐゴシック" charset="0"/>
                <a:cs typeface="Arial" panose="020B0604020202020204" pitchFamily="34" charset="0"/>
              </a:rPr>
            </a:br>
            <a:br>
              <a:rPr lang="en-US" sz="4800" b="1" dirty="0">
                <a:solidFill>
                  <a:srgbClr val="1FCC16"/>
                </a:solidFill>
                <a:latin typeface="Arial" panose="020B0604020202020204" pitchFamily="34" charset="0"/>
                <a:ea typeface="ＭＳ Ｐゴシック" charset="0"/>
                <a:cs typeface="Arial" panose="020B0604020202020204" pitchFamily="34" charset="0"/>
              </a:rPr>
            </a:br>
            <a:r>
              <a:rPr lang="ar-JO" sz="4800" b="1" dirty="0">
                <a:solidFill>
                  <a:srgbClr val="1FCC16"/>
                </a:solidFill>
                <a:latin typeface="Arial" panose="020B0604020202020204" pitchFamily="34" charset="0"/>
                <a:ea typeface="ＭＳ Ｐゴシック" charset="0"/>
                <a:cs typeface="Arial" panose="020B0604020202020204" pitchFamily="34" charset="0"/>
              </a:rPr>
              <a:t>الفوضى</a:t>
            </a:r>
            <a:br>
              <a:rPr lang="en-US" sz="4800" b="1" dirty="0">
                <a:solidFill>
                  <a:srgbClr val="1FCC16"/>
                </a:solidFill>
                <a:latin typeface="Arial" panose="020B0604020202020204" pitchFamily="34" charset="0"/>
                <a:ea typeface="ＭＳ Ｐゴシック" charset="0"/>
                <a:cs typeface="Arial" panose="020B0604020202020204" pitchFamily="34" charset="0"/>
              </a:rPr>
            </a:br>
            <a:br>
              <a:rPr lang="en-US" sz="4800" b="1" dirty="0">
                <a:solidFill>
                  <a:srgbClr val="1FCC16"/>
                </a:solidFill>
                <a:latin typeface="Arial" panose="020B0604020202020204" pitchFamily="34" charset="0"/>
                <a:ea typeface="ＭＳ Ｐゴシック" charset="0"/>
                <a:cs typeface="Arial" panose="020B0604020202020204" pitchFamily="34" charset="0"/>
              </a:rPr>
            </a:br>
            <a:r>
              <a:rPr lang="ar-JO" sz="4800" b="1" dirty="0">
                <a:solidFill>
                  <a:srgbClr val="1FCC16"/>
                </a:solidFill>
                <a:latin typeface="Arial" panose="020B0604020202020204" pitchFamily="34" charset="0"/>
                <a:ea typeface="ＭＳ Ｐゴシック" charset="0"/>
                <a:cs typeface="Arial" panose="020B0604020202020204" pitchFamily="34" charset="0"/>
              </a:rPr>
              <a:t>الملكية</a:t>
            </a:r>
            <a:br>
              <a:rPr lang="en-US" sz="4800" b="1" dirty="0">
                <a:solidFill>
                  <a:srgbClr val="1FCC16"/>
                </a:solidFill>
                <a:latin typeface="Arial" panose="020B0604020202020204" pitchFamily="34" charset="0"/>
                <a:ea typeface="ＭＳ Ｐゴシック" charset="0"/>
                <a:cs typeface="Arial" panose="020B0604020202020204" pitchFamily="34" charset="0"/>
              </a:rPr>
            </a:br>
            <a:br>
              <a:rPr lang="en-US" sz="4800" b="1" dirty="0">
                <a:solidFill>
                  <a:srgbClr val="1FCC16"/>
                </a:solidFill>
                <a:latin typeface="Arial" panose="020B0604020202020204" pitchFamily="34" charset="0"/>
                <a:ea typeface="ＭＳ Ｐゴシック" charset="0"/>
                <a:cs typeface="Arial" panose="020B0604020202020204" pitchFamily="34" charset="0"/>
              </a:rPr>
            </a:br>
            <a:r>
              <a:rPr lang="ar-JO" sz="4800" b="1" dirty="0">
                <a:solidFill>
                  <a:srgbClr val="1FCC16"/>
                </a:solidFill>
                <a:latin typeface="Arial" panose="020B0604020202020204" pitchFamily="34" charset="0"/>
                <a:ea typeface="ＭＳ Ｐゴシック" charset="0"/>
                <a:cs typeface="Arial" panose="020B0604020202020204" pitchFamily="34" charset="0"/>
              </a:rPr>
              <a:t>السبي</a:t>
            </a:r>
            <a:r>
              <a:rPr lang="en-US" sz="4800" b="1" dirty="0">
                <a:solidFill>
                  <a:srgbClr val="1FCC16"/>
                </a:solidFill>
                <a:latin typeface="Arial" panose="020B0604020202020204" pitchFamily="34" charset="0"/>
                <a:ea typeface="ＭＳ Ｐゴシック" charset="0"/>
                <a:cs typeface="Arial" panose="020B0604020202020204" pitchFamily="34" charset="0"/>
              </a:rPr>
              <a:t> </a:t>
            </a: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BACKGR~1">
            <a:extLst>
              <a:ext uri="{FF2B5EF4-FFF2-40B4-BE49-F238E27FC236}">
                <a16:creationId xmlns:a16="http://schemas.microsoft.com/office/drawing/2014/main" id="{6A0C8579-836F-834D-A13B-CEF476C3BC0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193" y="-101833"/>
            <a:ext cx="9234885" cy="6959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 Box 11">
            <a:extLst>
              <a:ext uri="{FF2B5EF4-FFF2-40B4-BE49-F238E27FC236}">
                <a16:creationId xmlns:a16="http://schemas.microsoft.com/office/drawing/2014/main" id="{7F047AE5-9922-9D4A-8E7D-37CCD4CCC1AD}"/>
              </a:ext>
            </a:extLst>
          </p:cNvPr>
          <p:cNvSpPr txBox="1">
            <a:spLocks noChangeArrowheads="1"/>
          </p:cNvSpPr>
          <p:nvPr/>
        </p:nvSpPr>
        <p:spPr bwMode="auto">
          <a:xfrm rot="20623284">
            <a:off x="-95076" y="1916318"/>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rPr>
              <a:t>الكتاب المقدس </a:t>
            </a:r>
            <a:r>
              <a:rPr lang="ar-LB" sz="9600" b="1" i="1" dirty="0">
                <a:solidFill>
                  <a:srgbClr val="F6FE0A"/>
                </a:solidFill>
                <a:latin typeface="Arial" panose="020B0604020202020204" pitchFamily="34" charset="0"/>
                <a:cs typeface="Arial" panose="020B0604020202020204" pitchFamily="34" charset="0"/>
              </a:rPr>
              <a:t>...</a:t>
            </a: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rPr>
              <a:t> </a:t>
            </a:r>
            <a:r>
              <a:rPr kumimoji="0" lang="ar-LB" sz="9600" b="1" i="1" u="none" strike="noStrike" kern="1200" cap="none" spc="0" normalizeH="0" baseline="0" noProof="0" dirty="0" err="1">
                <a:ln>
                  <a:noFill/>
                </a:ln>
                <a:solidFill>
                  <a:srgbClr val="F6FE0A"/>
                </a:solidFill>
                <a:effectLst/>
                <a:uLnTx/>
                <a:uFillTx/>
                <a:latin typeface="Arial" panose="020B0604020202020204" pitchFamily="34" charset="0"/>
                <a:cs typeface="Arial" panose="020B0604020202020204" pitchFamily="34" charset="0"/>
              </a:rPr>
              <a:t>بالأ</a:t>
            </a: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rPr>
              <a:t>ساس</a:t>
            </a:r>
            <a:endParaRPr kumimoji="0" lang="en-US" sz="9600" b="0"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endParaRPr>
          </a:p>
        </p:txBody>
      </p:sp>
      <p:grpSp>
        <p:nvGrpSpPr>
          <p:cNvPr id="5122" name="Group 3"/>
          <p:cNvGrpSpPr>
            <a:grpSpLocks/>
          </p:cNvGrpSpPr>
          <p:nvPr/>
        </p:nvGrpSpPr>
        <p:grpSpPr bwMode="auto">
          <a:xfrm>
            <a:off x="214750" y="5394043"/>
            <a:ext cx="8763001" cy="1346202"/>
            <a:chOff x="48" y="3424"/>
            <a:chExt cx="5757" cy="848"/>
          </a:xfrm>
        </p:grpSpPr>
        <p:sp>
          <p:nvSpPr>
            <p:cNvPr id="338948"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38949" name="Text Box 5"/>
            <p:cNvSpPr txBox="1">
              <a:spLocks noChangeArrowheads="1"/>
            </p:cNvSpPr>
            <p:nvPr/>
          </p:nvSpPr>
          <p:spPr bwMode="auto">
            <a:xfrm>
              <a:off x="48" y="3424"/>
              <a:ext cx="5757" cy="834"/>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عرض تقديمي ل</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خدمات </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الكتاب المقدس</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 ب</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ال</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أساس</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 الدولية</a:t>
              </a:r>
              <a:endParaRPr lang="ar-LB" sz="3200" b="1" dirty="0">
                <a:solidFill>
                  <a:srgbClr val="FAFD00"/>
                </a:solidFill>
                <a:latin typeface="Arial" panose="020B0604020202020204" pitchFamily="34" charset="0"/>
                <a:cs typeface="Arial" panose="020B0604020202020204" pitchFamily="34" charset="0"/>
              </a:endParaRPr>
            </a:p>
            <a:p>
              <a:pPr marL="0" marR="0" lvl="0" indent="0" algn="ctr" defTabSz="914400" rtl="1" eaLnBrk="0" fontAlgn="base" latinLnBrk="0" hangingPunct="0">
                <a:lnSpc>
                  <a:spcPct val="100000"/>
                </a:lnSpc>
                <a:spcBef>
                  <a:spcPct val="50000"/>
                </a:spcBef>
                <a:spcAft>
                  <a:spcPct val="0"/>
                </a:spcAft>
                <a:buClrTx/>
                <a:buSzTx/>
                <a:buFontTx/>
                <a:buNone/>
                <a:tabLst/>
                <a:defRPr/>
              </a:pP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فورت وورث</a:t>
              </a:r>
              <a:r>
                <a:rPr kumimoji="0" lang="ar-LB"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a:t>
              </a:r>
              <a:r>
                <a:rPr kumimoji="0" lang="ar-JO" sz="32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rPr>
                <a:t> تكساس</a:t>
              </a:r>
              <a:endParaRPr kumimoji="0" lang="en-US" sz="2800" b="1" u="none" strike="noStrike" kern="1200" cap="none" spc="0" normalizeH="0" baseline="0" noProof="0" dirty="0">
                <a:ln>
                  <a:noFill/>
                </a:ln>
                <a:solidFill>
                  <a:srgbClr val="FAFD00"/>
                </a:solidFill>
                <a:effectLst/>
                <a:uLnTx/>
                <a:uFillTx/>
                <a:latin typeface="Arial" panose="020B0604020202020204" pitchFamily="34" charset="0"/>
                <a:cs typeface="Arial" panose="020B0604020202020204" pitchFamily="34" charset="0"/>
              </a:endParaRPr>
            </a:p>
          </p:txBody>
        </p:sp>
      </p:grpSp>
      <p:sp>
        <p:nvSpPr>
          <p:cNvPr id="5123" name="Text Box 8"/>
          <p:cNvSpPr txBox="1">
            <a:spLocks noChangeArrowheads="1"/>
          </p:cNvSpPr>
          <p:nvPr/>
        </p:nvSpPr>
        <p:spPr bwMode="auto">
          <a:xfrm>
            <a:off x="477181" y="6544147"/>
            <a:ext cx="923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a:t>
            </a:r>
            <a:r>
              <a:rPr kumimoji="0" lang="ar-LB"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023</a:t>
            </a:r>
            <a:r>
              <a:rPr kumimoji="0" lang="en-US" sz="9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VERSION 9.65</a:t>
            </a:r>
          </a:p>
        </p:txBody>
      </p:sp>
      <p:sp>
        <p:nvSpPr>
          <p:cNvPr id="11" name="Rectangle 30"/>
          <p:cNvSpPr>
            <a:spLocks noChangeArrowheads="1"/>
          </p:cNvSpPr>
          <p:nvPr/>
        </p:nvSpPr>
        <p:spPr bwMode="auto">
          <a:xfrm>
            <a:off x="7630225" y="6525340"/>
            <a:ext cx="643125"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9.65.01.</a:t>
            </a:r>
          </a:p>
        </p:txBody>
      </p:sp>
      <p:sp>
        <p:nvSpPr>
          <p:cNvPr id="12" name="Rectangle 31"/>
          <p:cNvSpPr>
            <a:spLocks noChangeArrowheads="1"/>
          </p:cNvSpPr>
          <p:nvPr/>
        </p:nvSpPr>
        <p:spPr bwMode="auto">
          <a:xfrm>
            <a:off x="8136585" y="6523752"/>
            <a:ext cx="325730"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05</a:t>
            </a:r>
          </a:p>
        </p:txBody>
      </p:sp>
    </p:spTree>
    <p:extLst>
      <p:ext uri="{BB962C8B-B14F-4D97-AF65-F5344CB8AC3E}">
        <p14:creationId xmlns:p14="http://schemas.microsoft.com/office/powerpoint/2010/main" val="1750745667"/>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5"/>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5062" name="Line 6"/>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63" name="Rectangle 7"/>
          <p:cNvSpPr>
            <a:spLocks noChangeArrowheads="1"/>
          </p:cNvSpPr>
          <p:nvPr/>
        </p:nvSpPr>
        <p:spPr bwMode="auto">
          <a:xfrm>
            <a:off x="3363913" y="508000"/>
            <a:ext cx="2737084" cy="828432"/>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square" lIns="90487" tIns="44450" rIns="90487" bIns="44450">
            <a:spAutoFit/>
          </a:bodyPr>
          <a:lstStyle/>
          <a:p>
            <a:pPr algn="l">
              <a:defRPr/>
            </a:pPr>
            <a:r>
              <a:rPr lang="ar-LB"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مــراجــعــة</a:t>
            </a:r>
            <a:endParaRPr lang="en-US" sz="48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17765" name="Freeform 10"/>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nvGrpSpPr>
          <p:cNvPr id="2" name="Group 24"/>
          <p:cNvGrpSpPr>
            <a:grpSpLocks/>
          </p:cNvGrpSpPr>
          <p:nvPr/>
        </p:nvGrpSpPr>
        <p:grpSpPr bwMode="auto">
          <a:xfrm>
            <a:off x="5104644" y="3162482"/>
            <a:ext cx="1126266" cy="962025"/>
            <a:chOff x="2173" y="1989"/>
            <a:chExt cx="710" cy="606"/>
          </a:xfrm>
        </p:grpSpPr>
        <p:sp>
          <p:nvSpPr>
            <p:cNvPr id="45078" name="AutoShape 22"/>
            <p:cNvSpPr>
              <a:spLocks noChangeArrowheads="1"/>
            </p:cNvSpPr>
            <p:nvPr/>
          </p:nvSpPr>
          <p:spPr bwMode="auto">
            <a:xfrm rot="6562349">
              <a:off x="2034" y="2128"/>
              <a:ext cx="605" cy="32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117767"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17768"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17769" name="Text Box 29"/>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56</a:t>
            </a:r>
          </a:p>
        </p:txBody>
      </p:sp>
      <p:sp>
        <p:nvSpPr>
          <p:cNvPr id="117770"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3</a:t>
            </a:r>
          </a:p>
        </p:txBody>
      </p:sp>
      <p:grpSp>
        <p:nvGrpSpPr>
          <p:cNvPr id="4" name="Group 34"/>
          <p:cNvGrpSpPr>
            <a:grpSpLocks/>
          </p:cNvGrpSpPr>
          <p:nvPr/>
        </p:nvGrpSpPr>
        <p:grpSpPr bwMode="auto">
          <a:xfrm>
            <a:off x="2616593" y="271189"/>
            <a:ext cx="3491622" cy="6248482"/>
            <a:chOff x="-1204" y="-508"/>
            <a:chExt cx="2918" cy="4904"/>
          </a:xfrm>
        </p:grpSpPr>
        <p:sp>
          <p:nvSpPr>
            <p:cNvPr id="45091" name="Text Box 35"/>
            <p:cNvSpPr txBox="1">
              <a:spLocks noChangeArrowheads="1"/>
            </p:cNvSpPr>
            <p:nvPr/>
          </p:nvSpPr>
          <p:spPr bwMode="auto">
            <a:xfrm>
              <a:off x="-1204" y="-508"/>
              <a:ext cx="2918" cy="4904"/>
            </a:xfrm>
            <a:prstGeom prst="rect">
              <a:avLst/>
            </a:prstGeom>
            <a:noFill/>
            <a:ln w="12700">
              <a:noFill/>
              <a:miter lim="800000"/>
              <a:headEnd/>
              <a:tailEnd/>
            </a:ln>
            <a:effectLst/>
          </p:spPr>
          <p:txBody>
            <a:bodyPr wrap="squar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0000" i="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7</a:t>
              </a:r>
            </a:p>
          </p:txBody>
        </p:sp>
        <p:sp>
          <p:nvSpPr>
            <p:cNvPr id="45092" name="Rectangle 36"/>
            <p:cNvSpPr>
              <a:spLocks noChangeArrowheads="1"/>
            </p:cNvSpPr>
            <p:nvPr/>
          </p:nvSpPr>
          <p:spPr bwMode="auto">
            <a:xfrm>
              <a:off x="-126" y="1771"/>
              <a:ext cx="1114" cy="288"/>
            </a:xfrm>
            <a:prstGeom prst="rect">
              <a:avLst/>
            </a:prstGeom>
            <a:solidFill>
              <a:srgbClr val="E9F416"/>
            </a:solidFill>
            <a:ln w="12700">
              <a:solidFill>
                <a:srgbClr val="EDF636"/>
              </a:solidFill>
              <a:miter lim="800000"/>
              <a:headEnd/>
              <a:tailEnd/>
            </a:ln>
            <a:effectLst>
              <a:outerShdw blurRad="63500" dist="114300" algn="ctr" rotWithShape="0">
                <a:schemeClr val="bg2">
                  <a:alpha val="74998"/>
                </a:schemeClr>
              </a:outerShdw>
            </a:effectLst>
          </p:spPr>
          <p:txBody>
            <a:bodyPr wrap="none" anchor="ctr"/>
            <a:lstStyle/>
            <a:p>
              <a:pPr>
                <a:defRPr/>
              </a:pPr>
              <a:endParaRPr lang="en-US" sz="40000">
                <a:latin typeface="Arial" panose="020B0604020202020204" pitchFamily="34" charset="0"/>
                <a:ea typeface="+mn-ea"/>
                <a:cs typeface="Arial" panose="020B0604020202020204" pitchFamily="34" charset="0"/>
              </a:endParaRPr>
            </a:p>
          </p:txBody>
        </p:sp>
      </p:grpSp>
      <p:sp>
        <p:nvSpPr>
          <p:cNvPr id="23" name="Rectangle 22"/>
          <p:cNvSpPr/>
          <p:nvPr/>
        </p:nvSpPr>
        <p:spPr>
          <a:xfrm>
            <a:off x="1189919" y="1509187"/>
            <a:ext cx="6758901" cy="1785104"/>
          </a:xfrm>
          <a:prstGeom prst="rect">
            <a:avLst/>
          </a:prstGeom>
          <a:noFill/>
        </p:spPr>
        <p:txBody>
          <a:bodyPr wrap="square" lIns="91440" tIns="45720" rIns="91440" bIns="45720">
            <a:spAutoFit/>
          </a:bodyPr>
          <a:lstStyle/>
          <a:p>
            <a:pPr algn="ctr"/>
            <a:r>
              <a:rPr lang="ar-LB" sz="11000" b="1" cap="none" spc="0" dirty="0">
                <a:ln w="22225">
                  <a:solidFill>
                    <a:schemeClr val="accent2"/>
                  </a:solidFill>
                  <a:prstDash val="solid"/>
                </a:ln>
                <a:solidFill>
                  <a:srgbClr val="FFFF00"/>
                </a:solidFill>
                <a:effectLst/>
              </a:rPr>
              <a:t>خ</a:t>
            </a:r>
            <a:r>
              <a:rPr lang="ar-LB" sz="11000" b="1" cap="none" spc="0" dirty="0">
                <a:ln w="22225">
                  <a:solidFill>
                    <a:schemeClr val="accent2"/>
                  </a:solidFill>
                  <a:prstDash val="solid"/>
                </a:ln>
                <a:solidFill>
                  <a:schemeClr val="accent2">
                    <a:lumMod val="40000"/>
                    <a:lumOff val="60000"/>
                  </a:schemeClr>
                </a:solidFill>
                <a:effectLst/>
              </a:rPr>
              <a:t> </a:t>
            </a:r>
            <a:r>
              <a:rPr lang="ar-LB" sz="11000" dirty="0">
                <a:ln w="0"/>
                <a:solidFill>
                  <a:schemeClr val="tx1"/>
                </a:solidFill>
                <a:effectLst>
                  <a:outerShdw blurRad="38100" dist="25400" dir="5400000" algn="ctr" rotWithShape="0">
                    <a:srgbClr val="6E747A">
                      <a:alpha val="43000"/>
                    </a:srgbClr>
                  </a:outerShdw>
                </a:effectLst>
              </a:rPr>
              <a:t>7</a:t>
            </a:r>
            <a:r>
              <a:rPr lang="ar-LB" sz="11000" b="1" cap="none" spc="0" dirty="0">
                <a:ln w="22225">
                  <a:solidFill>
                    <a:schemeClr val="accent2"/>
                  </a:solidFill>
                  <a:prstDash val="solid"/>
                </a:ln>
                <a:solidFill>
                  <a:schemeClr val="tx1"/>
                </a:solidFill>
                <a:effectLst/>
              </a:rPr>
              <a:t> </a:t>
            </a:r>
            <a:r>
              <a:rPr lang="ar-LB" sz="11000" b="1" cap="none" spc="0" dirty="0">
                <a:ln w="22225">
                  <a:solidFill>
                    <a:schemeClr val="accent2"/>
                  </a:solidFill>
                  <a:prstDash val="solid"/>
                </a:ln>
                <a:solidFill>
                  <a:srgbClr val="FFFF00"/>
                </a:solidFill>
                <a:effectLst/>
              </a:rPr>
              <a:t>ص</a:t>
            </a:r>
            <a:r>
              <a:rPr lang="ar-LB" sz="11000" b="1" cap="none" spc="0" dirty="0">
                <a:ln w="22225">
                  <a:solidFill>
                    <a:schemeClr val="accent2"/>
                  </a:solidFill>
                  <a:prstDash val="solid"/>
                </a:ln>
                <a:solidFill>
                  <a:schemeClr val="accent2">
                    <a:lumMod val="40000"/>
                    <a:lumOff val="60000"/>
                  </a:schemeClr>
                </a:solidFill>
                <a:effectLst/>
              </a:rPr>
              <a:t> </a:t>
            </a:r>
            <a:r>
              <a:rPr lang="ar-LB" sz="11000" b="1" cap="none" spc="0" dirty="0">
                <a:ln w="22225">
                  <a:solidFill>
                    <a:schemeClr val="accent2"/>
                  </a:solidFill>
                  <a:prstDash val="solid"/>
                </a:ln>
                <a:solidFill>
                  <a:srgbClr val="FFFF00"/>
                </a:solidFill>
                <a:effectLst/>
              </a:rPr>
              <a:t>ي</a:t>
            </a:r>
            <a:endParaRPr lang="en-US" sz="11000" b="1" cap="none" spc="0" dirty="0">
              <a:ln w="22225">
                <a:solidFill>
                  <a:schemeClr val="accent2"/>
                </a:solidFill>
                <a:prstDash val="solid"/>
              </a:ln>
              <a:solidFill>
                <a:srgbClr val="FFFF00"/>
              </a:solidFill>
              <a:effectLst/>
            </a:endParaRPr>
          </a:p>
        </p:txBody>
      </p:sp>
      <p:sp>
        <p:nvSpPr>
          <p:cNvPr id="24" name="Rectangle 23"/>
          <p:cNvSpPr/>
          <p:nvPr/>
        </p:nvSpPr>
        <p:spPr>
          <a:xfrm>
            <a:off x="661023" y="3809291"/>
            <a:ext cx="7987458" cy="1785104"/>
          </a:xfrm>
          <a:prstGeom prst="rect">
            <a:avLst/>
          </a:prstGeom>
          <a:noFill/>
        </p:spPr>
        <p:txBody>
          <a:bodyPr wrap="square" lIns="91440" tIns="45720" rIns="91440" bIns="45720">
            <a:spAutoFit/>
          </a:bodyPr>
          <a:lstStyle/>
          <a:p>
            <a:pPr algn="ctr"/>
            <a:r>
              <a:rPr lang="ar-LB" sz="11000" b="1" cap="none" spc="0" dirty="0">
                <a:ln w="22225">
                  <a:solidFill>
                    <a:schemeClr val="accent2"/>
                  </a:solidFill>
                  <a:prstDash val="solid"/>
                </a:ln>
                <a:solidFill>
                  <a:srgbClr val="FFFF00"/>
                </a:solidFill>
                <a:effectLst/>
              </a:rPr>
              <a:t>خ</a:t>
            </a:r>
            <a:r>
              <a:rPr lang="ar-LB" sz="11000" b="1" cap="none" spc="0" dirty="0">
                <a:ln w="22225">
                  <a:solidFill>
                    <a:schemeClr val="accent2"/>
                  </a:solidFill>
                  <a:prstDash val="solid"/>
                </a:ln>
                <a:solidFill>
                  <a:schemeClr val="accent2">
                    <a:lumMod val="40000"/>
                    <a:lumOff val="60000"/>
                  </a:schemeClr>
                </a:solidFill>
                <a:effectLst/>
              </a:rPr>
              <a:t> </a:t>
            </a:r>
            <a:r>
              <a:rPr lang="ar-LB" sz="11000" dirty="0">
                <a:ln w="0"/>
                <a:solidFill>
                  <a:srgbClr val="F27645"/>
                </a:solidFill>
                <a:effectLst>
                  <a:outerShdw blurRad="38100" dist="25400" dir="5400000" algn="ctr" rotWithShape="0">
                    <a:srgbClr val="6E747A">
                      <a:alpha val="43000"/>
                    </a:srgbClr>
                  </a:outerShdw>
                </a:effectLst>
              </a:rPr>
              <a:t>4</a:t>
            </a:r>
            <a:r>
              <a:rPr lang="ar-LB" sz="11000" dirty="0">
                <a:ln w="0"/>
                <a:solidFill>
                  <a:schemeClr val="tx1"/>
                </a:solidFill>
                <a:effectLst>
                  <a:outerShdw blurRad="38100" dist="25400" dir="5400000" algn="ctr" rotWithShape="0">
                    <a:srgbClr val="6E747A">
                      <a:alpha val="43000"/>
                    </a:srgbClr>
                  </a:outerShdw>
                </a:effectLst>
              </a:rPr>
              <a:t> </a:t>
            </a:r>
            <a:r>
              <a:rPr lang="ar-LB" sz="11000" dirty="0">
                <a:ln w="0"/>
                <a:solidFill>
                  <a:srgbClr val="1FCC16"/>
                </a:solidFill>
                <a:effectLst>
                  <a:outerShdw blurRad="38100" dist="25400" dir="5400000" algn="ctr" rotWithShape="0">
                    <a:srgbClr val="6E747A">
                      <a:alpha val="43000"/>
                    </a:srgbClr>
                  </a:outerShdw>
                </a:effectLst>
              </a:rPr>
              <a:t>3</a:t>
            </a:r>
            <a:r>
              <a:rPr lang="ar-LB" sz="11000" b="1" cap="none" spc="0" dirty="0">
                <a:ln w="22225">
                  <a:solidFill>
                    <a:schemeClr val="accent2"/>
                  </a:solidFill>
                  <a:prstDash val="solid"/>
                </a:ln>
                <a:solidFill>
                  <a:schemeClr val="tx1"/>
                </a:solidFill>
                <a:effectLst/>
              </a:rPr>
              <a:t> </a:t>
            </a:r>
            <a:r>
              <a:rPr lang="ar-LB" sz="11000" b="1" cap="none" spc="0" dirty="0">
                <a:ln w="22225">
                  <a:solidFill>
                    <a:schemeClr val="accent2"/>
                  </a:solidFill>
                  <a:prstDash val="solid"/>
                </a:ln>
                <a:solidFill>
                  <a:srgbClr val="FFFF00"/>
                </a:solidFill>
                <a:effectLst/>
              </a:rPr>
              <a:t>ص</a:t>
            </a:r>
            <a:r>
              <a:rPr lang="ar-LB" sz="11000" b="1" cap="none" spc="0" dirty="0">
                <a:ln w="22225">
                  <a:solidFill>
                    <a:schemeClr val="accent2"/>
                  </a:solidFill>
                  <a:prstDash val="solid"/>
                </a:ln>
                <a:solidFill>
                  <a:schemeClr val="accent2">
                    <a:lumMod val="40000"/>
                    <a:lumOff val="60000"/>
                  </a:schemeClr>
                </a:solidFill>
                <a:effectLst/>
              </a:rPr>
              <a:t> </a:t>
            </a:r>
            <a:r>
              <a:rPr lang="ar-LB" sz="11000" b="1" cap="none" spc="0" dirty="0">
                <a:ln w="22225">
                  <a:solidFill>
                    <a:schemeClr val="accent2"/>
                  </a:solidFill>
                  <a:prstDash val="solid"/>
                </a:ln>
                <a:solidFill>
                  <a:srgbClr val="FFFF00"/>
                </a:solidFill>
                <a:effectLst/>
              </a:rPr>
              <a:t>ي</a:t>
            </a:r>
            <a:endParaRPr lang="en-US" sz="11000" b="1" cap="none" spc="0" dirty="0">
              <a:ln w="22225">
                <a:solidFill>
                  <a:schemeClr val="accent2"/>
                </a:solidFill>
                <a:prstDash val="solid"/>
              </a:ln>
              <a:solidFill>
                <a:srgbClr val="FFFF00"/>
              </a:solidFill>
              <a:effectLst/>
            </a:endParaRPr>
          </a:p>
        </p:txBody>
      </p:sp>
      <p:sp>
        <p:nvSpPr>
          <p:cNvPr id="27"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3" presetClass="entr" presetSubtype="528"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 calcmode="lin" valueType="num">
                                      <p:cBhvr>
                                        <p:cTn id="22" dur="500" fill="hold"/>
                                        <p:tgtEl>
                                          <p:spTgt spid="2"/>
                                        </p:tgtEl>
                                        <p:attrNameLst>
                                          <p:attrName>ppt_x</p:attrName>
                                        </p:attrNameLst>
                                      </p:cBhvr>
                                      <p:tavLst>
                                        <p:tav tm="0">
                                          <p:val>
                                            <p:fltVal val="0.5"/>
                                          </p:val>
                                        </p:tav>
                                        <p:tav tm="100000">
                                          <p:val>
                                            <p:strVal val="#ppt_x"/>
                                          </p:val>
                                        </p:tav>
                                      </p:tavLst>
                                    </p:anim>
                                    <p:anim calcmode="lin" valueType="num">
                                      <p:cBhvr>
                                        <p:cTn id="23" dur="500" fill="hold"/>
                                        <p:tgtEl>
                                          <p:spTgt spid="2"/>
                                        </p:tgtEl>
                                        <p:attrNameLst>
                                          <p:attrName>ppt_y</p:attrName>
                                        </p:attrNameLst>
                                      </p:cBhvr>
                                      <p:tavLst>
                                        <p:tav tm="0">
                                          <p:val>
                                            <p:fltVal val="0.5"/>
                                          </p:val>
                                        </p:tav>
                                        <p:tav tm="100000">
                                          <p:val>
                                            <p:strVal val="#ppt_y"/>
                                          </p:val>
                                        </p:tav>
                                      </p:tavLst>
                                    </p:anim>
                                  </p:childTnLst>
                                </p:cTn>
                              </p:par>
                              <p:par>
                                <p:cTn id="24" presetID="55"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1000" fill="hold"/>
                                        <p:tgtEl>
                                          <p:spTgt spid="24"/>
                                        </p:tgtEl>
                                        <p:attrNameLst>
                                          <p:attrName>ppt_w</p:attrName>
                                        </p:attrNameLst>
                                      </p:cBhvr>
                                      <p:tavLst>
                                        <p:tav tm="0">
                                          <p:val>
                                            <p:strVal val="#ppt_w*0.70"/>
                                          </p:val>
                                        </p:tav>
                                        <p:tav tm="100000">
                                          <p:val>
                                            <p:strVal val="#ppt_w"/>
                                          </p:val>
                                        </p:tav>
                                      </p:tavLst>
                                    </p:anim>
                                    <p:anim calcmode="lin" valueType="num">
                                      <p:cBhvr>
                                        <p:cTn id="27" dur="1000" fill="hold"/>
                                        <p:tgtEl>
                                          <p:spTgt spid="24"/>
                                        </p:tgtEl>
                                        <p:attrNameLst>
                                          <p:attrName>ppt_h</p:attrName>
                                        </p:attrNameLst>
                                      </p:cBhvr>
                                      <p:tavLst>
                                        <p:tav tm="0">
                                          <p:val>
                                            <p:strVal val="#ppt_h"/>
                                          </p:val>
                                        </p:tav>
                                        <p:tav tm="100000">
                                          <p:val>
                                            <p:strVal val="#ppt_h"/>
                                          </p:val>
                                        </p:tav>
                                      </p:tavLst>
                                    </p:anim>
                                    <p:animEffect transition="in" filter="fade">
                                      <p:cBhvr>
                                        <p:cTn id="2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7108" name="Line 4"/>
          <p:cNvSpPr>
            <a:spLocks noChangeShapeType="1"/>
          </p:cNvSpPr>
          <p:nvPr/>
        </p:nvSpPr>
        <p:spPr bwMode="auto">
          <a:xfrm>
            <a:off x="9255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1981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1981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19813" name="Text Box 12"/>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57</a:t>
            </a:r>
          </a:p>
        </p:txBody>
      </p:sp>
      <p:sp>
        <p:nvSpPr>
          <p:cNvPr id="9" name="Rectangle 2"/>
          <p:cNvSpPr txBox="1">
            <a:spLocks noChangeArrowheads="1"/>
          </p:cNvSpPr>
          <p:nvPr/>
        </p:nvSpPr>
        <p:spPr bwMode="auto">
          <a:xfrm>
            <a:off x="1598613" y="234950"/>
            <a:ext cx="7196137" cy="6288088"/>
          </a:xfrm>
          <a:prstGeom prst="rect">
            <a:avLst/>
          </a:prstGeom>
          <a:ln w="12700">
            <a:miter lim="800000"/>
            <a:headEnd/>
            <a:tailEnd/>
          </a:ln>
          <a:effectLst>
            <a:outerShdw blurRad="63500" dist="107763" dir="2700000" algn="ctr" rotWithShape="0">
              <a:schemeClr val="bg2"/>
            </a:outerShdw>
          </a:effectLst>
        </p:spPr>
        <p:txBody>
          <a:bodyPr lIns="90487" tIns="44450" rIns="90487" bIns="44450" anchor="ct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a:lstStyle>
          <a:p>
            <a:pPr algn="ctr" rtl="1">
              <a:defRPr/>
            </a:pPr>
            <a:r>
              <a:rPr lang="ar-JO" sz="6000" b="1" dirty="0">
                <a:solidFill>
                  <a:srgbClr val="FAFD00"/>
                </a:solidFill>
                <a:latin typeface="Arial" panose="020B0604020202020204" pitchFamily="34" charset="0"/>
                <a:ea typeface="ＭＳ Ｐゴシック" charset="0"/>
                <a:cs typeface="Arial" panose="020B0604020202020204" pitchFamily="34" charset="0"/>
              </a:rPr>
              <a:t>الخليقة</a:t>
            </a:r>
            <a:br>
              <a:rPr lang="en-US" sz="6000" b="1" dirty="0">
                <a:solidFill>
                  <a:srgbClr val="FAFD00"/>
                </a:solidFill>
                <a:latin typeface="Arial" panose="020B0604020202020204" pitchFamily="34" charset="0"/>
                <a:ea typeface="ＭＳ Ｐゴシック" charset="0"/>
                <a:cs typeface="Arial" panose="020B0604020202020204" pitchFamily="34" charset="0"/>
              </a:rPr>
            </a:br>
            <a:r>
              <a:rPr lang="ar-JO" sz="6000" b="1" dirty="0">
                <a:solidFill>
                  <a:schemeClr val="tx2">
                    <a:lumMod val="20000"/>
                    <a:lumOff val="80000"/>
                  </a:schemeClr>
                </a:solidFill>
                <a:latin typeface="Arial" panose="020B0604020202020204" pitchFamily="34" charset="0"/>
                <a:ea typeface="ＭＳ Ｐゴシック" charset="0"/>
                <a:cs typeface="Arial" panose="020B0604020202020204" pitchFamily="34" charset="0"/>
              </a:rPr>
              <a:t>4 شخصيات</a:t>
            </a:r>
            <a:br>
              <a:rPr lang="en-US" sz="6000" b="1" dirty="0">
                <a:solidFill>
                  <a:schemeClr val="tx2">
                    <a:lumMod val="20000"/>
                    <a:lumOff val="80000"/>
                  </a:schemeClr>
                </a:solidFill>
                <a:latin typeface="Arial" panose="020B0604020202020204" pitchFamily="34" charset="0"/>
                <a:ea typeface="ＭＳ Ｐゴシック" charset="0"/>
                <a:cs typeface="Arial" panose="020B0604020202020204" pitchFamily="34" charset="0"/>
              </a:rPr>
            </a:br>
            <a:r>
              <a:rPr lang="ar-JO" sz="6000" b="1" dirty="0">
                <a:solidFill>
                  <a:srgbClr val="00FF00"/>
                </a:solidFill>
                <a:latin typeface="Arial" panose="020B0604020202020204" pitchFamily="34" charset="0"/>
                <a:ea typeface="ＭＳ Ｐゴシック" charset="0"/>
                <a:cs typeface="Arial" panose="020B0604020202020204" pitchFamily="34" charset="0"/>
              </a:rPr>
              <a:t>3 مجتمعات</a:t>
            </a:r>
            <a:br>
              <a:rPr lang="en-US" sz="6000" b="1" dirty="0">
                <a:latin typeface="Arial" panose="020B0604020202020204" pitchFamily="34" charset="0"/>
                <a:ea typeface="ＭＳ Ｐゴシック" charset="0"/>
                <a:cs typeface="Arial" panose="020B0604020202020204" pitchFamily="34" charset="0"/>
              </a:rPr>
            </a:br>
            <a:r>
              <a:rPr lang="ar-JO" sz="6000" b="1" dirty="0">
                <a:solidFill>
                  <a:srgbClr val="E8EC39"/>
                </a:solidFill>
                <a:latin typeface="Arial" panose="020B0604020202020204" pitchFamily="34" charset="0"/>
                <a:ea typeface="ＭＳ Ｐゴシック" charset="0"/>
                <a:cs typeface="Arial" panose="020B0604020202020204" pitchFamily="34" charset="0"/>
              </a:rPr>
              <a:t>الصمت</a:t>
            </a:r>
            <a:br>
              <a:rPr lang="en-US" sz="6000" b="1" dirty="0">
                <a:solidFill>
                  <a:schemeClr val="accent1"/>
                </a:solidFill>
                <a:latin typeface="Arial" panose="020B0604020202020204" pitchFamily="34" charset="0"/>
                <a:ea typeface="ＭＳ Ｐゴシック" charset="0"/>
                <a:cs typeface="Arial" panose="020B0604020202020204" pitchFamily="34" charset="0"/>
              </a:rPr>
            </a:br>
            <a:r>
              <a:rPr lang="ar-LB" sz="6000" b="1" dirty="0">
                <a:solidFill>
                  <a:schemeClr val="accent1"/>
                </a:solidFill>
                <a:latin typeface="Arial" panose="020B0604020202020204" pitchFamily="34" charset="0"/>
                <a:ea typeface="ＭＳ Ｐゴシック" charset="0"/>
                <a:cs typeface="Arial" panose="020B0604020202020204" pitchFamily="34" charset="0"/>
              </a:rPr>
              <a:t> </a:t>
            </a:r>
            <a:r>
              <a:rPr lang="ar-JO" sz="8000" b="1" i="1" dirty="0">
                <a:solidFill>
                  <a:schemeClr val="hlink"/>
                </a:solidFill>
                <a:latin typeface="Arial" panose="020B0604020202020204" pitchFamily="34" charset="0"/>
                <a:ea typeface="ＭＳ Ｐゴシック" charset="0"/>
                <a:cs typeface="Arial" panose="020B0604020202020204" pitchFamily="34" charset="0"/>
              </a:rPr>
              <a:t>يسوع</a:t>
            </a:r>
            <a:endParaRPr lang="en-US" sz="8000" i="1" dirty="0">
              <a:solidFill>
                <a:schemeClr val="hlink"/>
              </a:solidFill>
              <a:latin typeface="Arial" panose="020B0604020202020204" pitchFamily="34" charset="0"/>
              <a:ea typeface="ＭＳ Ｐゴシック" charset="0"/>
              <a:cs typeface="Arial" panose="020B0604020202020204" pitchFamily="34" charset="0"/>
            </a:endParaRP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ChangeArrowheads="1"/>
          </p:cNvSpPr>
          <p:nvPr/>
        </p:nvSpPr>
        <p:spPr bwMode="auto">
          <a:xfrm>
            <a:off x="2208213" y="550863"/>
            <a:ext cx="4087812"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F6FE0A"/>
                </a:solidFill>
                <a:latin typeface="Arial" panose="020B0604020202020204" pitchFamily="34" charset="0"/>
                <a:ea typeface="+mn-ea"/>
                <a:cs typeface="Arial" panose="020B0604020202020204" pitchFamily="34" charset="0"/>
              </a:rPr>
              <a:t>الخليقة</a:t>
            </a:r>
            <a:endParaRPr lang="en-US" sz="3600" b="1" i="1" dirty="0">
              <a:solidFill>
                <a:srgbClr val="F6FE0A"/>
              </a:solidFill>
              <a:latin typeface="Arial" panose="020B0604020202020204" pitchFamily="34" charset="0"/>
              <a:ea typeface="+mn-ea"/>
              <a:cs typeface="Arial" panose="020B0604020202020204" pitchFamily="34" charset="0"/>
            </a:endParaRPr>
          </a:p>
        </p:txBody>
      </p:sp>
      <p:sp>
        <p:nvSpPr>
          <p:cNvPr id="49156" name="Rectangle 4"/>
          <p:cNvSpPr>
            <a:spLocks noChangeArrowheads="1"/>
          </p:cNvSpPr>
          <p:nvPr/>
        </p:nvSpPr>
        <p:spPr bwMode="auto">
          <a:xfrm>
            <a:off x="2411413" y="1087438"/>
            <a:ext cx="41021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FFF6DB"/>
                </a:solidFill>
                <a:latin typeface="Arial" panose="020B0604020202020204" pitchFamily="34" charset="0"/>
                <a:ea typeface="+mn-ea"/>
                <a:cs typeface="Arial" panose="020B0604020202020204" pitchFamily="34" charset="0"/>
              </a:rPr>
              <a:t>إبراهيم</a:t>
            </a:r>
            <a:endParaRPr lang="en-US" sz="3600" b="1" i="1" dirty="0">
              <a:solidFill>
                <a:srgbClr val="FFF6DB"/>
              </a:solidFill>
              <a:latin typeface="Arial" panose="020B0604020202020204" pitchFamily="34" charset="0"/>
              <a:ea typeface="+mn-ea"/>
              <a:cs typeface="Arial" panose="020B0604020202020204" pitchFamily="34" charset="0"/>
            </a:endParaRPr>
          </a:p>
        </p:txBody>
      </p:sp>
      <p:sp>
        <p:nvSpPr>
          <p:cNvPr id="49157" name="Rectangle 5"/>
          <p:cNvSpPr>
            <a:spLocks noChangeArrowheads="1"/>
          </p:cNvSpPr>
          <p:nvPr/>
        </p:nvSpPr>
        <p:spPr bwMode="auto">
          <a:xfrm>
            <a:off x="2606675" y="1641475"/>
            <a:ext cx="33147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FFF6DB"/>
                </a:solidFill>
                <a:latin typeface="Arial" panose="020B0604020202020204" pitchFamily="34" charset="0"/>
                <a:ea typeface="+mn-ea"/>
                <a:cs typeface="Arial" panose="020B0604020202020204" pitchFamily="34" charset="0"/>
              </a:rPr>
              <a:t>يوسف</a:t>
            </a:r>
            <a:endParaRPr lang="en-US" sz="3600" b="1" i="1" dirty="0">
              <a:solidFill>
                <a:srgbClr val="FFF6DB"/>
              </a:solidFill>
              <a:latin typeface="Arial" panose="020B0604020202020204" pitchFamily="34" charset="0"/>
              <a:ea typeface="+mn-ea"/>
              <a:cs typeface="Arial" panose="020B0604020202020204" pitchFamily="34" charset="0"/>
            </a:endParaRPr>
          </a:p>
        </p:txBody>
      </p:sp>
      <p:sp>
        <p:nvSpPr>
          <p:cNvPr id="49158" name="Rectangle 6"/>
          <p:cNvSpPr>
            <a:spLocks noChangeArrowheads="1"/>
          </p:cNvSpPr>
          <p:nvPr/>
        </p:nvSpPr>
        <p:spPr bwMode="auto">
          <a:xfrm>
            <a:off x="2957513" y="2197100"/>
            <a:ext cx="32258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FFF6DB"/>
                </a:solidFill>
                <a:latin typeface="Arial" panose="020B0604020202020204" pitchFamily="34" charset="0"/>
                <a:ea typeface="+mn-ea"/>
                <a:cs typeface="Arial" panose="020B0604020202020204" pitchFamily="34" charset="0"/>
              </a:rPr>
              <a:t>موسى</a:t>
            </a:r>
            <a:endParaRPr lang="en-US" sz="3600" b="1" i="1" dirty="0">
              <a:solidFill>
                <a:srgbClr val="FFF6DB"/>
              </a:solidFill>
              <a:latin typeface="Arial" panose="020B0604020202020204" pitchFamily="34" charset="0"/>
              <a:ea typeface="+mn-ea"/>
              <a:cs typeface="Arial" panose="020B0604020202020204" pitchFamily="34" charset="0"/>
            </a:endParaRPr>
          </a:p>
        </p:txBody>
      </p:sp>
      <p:sp>
        <p:nvSpPr>
          <p:cNvPr id="49159" name="Rectangle 7"/>
          <p:cNvSpPr>
            <a:spLocks noChangeArrowheads="1"/>
          </p:cNvSpPr>
          <p:nvPr/>
        </p:nvSpPr>
        <p:spPr bwMode="auto">
          <a:xfrm>
            <a:off x="3108325" y="2744788"/>
            <a:ext cx="3368675"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FFF6DB"/>
                </a:solidFill>
                <a:latin typeface="Arial" panose="020B0604020202020204" pitchFamily="34" charset="0"/>
                <a:ea typeface="+mn-ea"/>
                <a:cs typeface="Arial" panose="020B0604020202020204" pitchFamily="34" charset="0"/>
              </a:rPr>
              <a:t>يشوع</a:t>
            </a:r>
            <a:endParaRPr lang="en-US" sz="3600" b="1" i="1" dirty="0">
              <a:solidFill>
                <a:srgbClr val="FFF6DB"/>
              </a:solidFill>
              <a:latin typeface="Arial" panose="020B0604020202020204" pitchFamily="34" charset="0"/>
              <a:ea typeface="+mn-ea"/>
              <a:cs typeface="Arial" panose="020B0604020202020204" pitchFamily="34" charset="0"/>
            </a:endParaRPr>
          </a:p>
        </p:txBody>
      </p:sp>
      <p:sp>
        <p:nvSpPr>
          <p:cNvPr id="49160" name="Rectangle 8"/>
          <p:cNvSpPr>
            <a:spLocks noChangeArrowheads="1"/>
          </p:cNvSpPr>
          <p:nvPr/>
        </p:nvSpPr>
        <p:spPr bwMode="auto">
          <a:xfrm>
            <a:off x="3373438" y="3298825"/>
            <a:ext cx="39703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00FF00"/>
                </a:solidFill>
                <a:latin typeface="Arial" panose="020B0604020202020204" pitchFamily="34" charset="0"/>
                <a:ea typeface="+mn-ea"/>
                <a:cs typeface="Arial" panose="020B0604020202020204" pitchFamily="34" charset="0"/>
              </a:rPr>
              <a:t>الفوضى</a:t>
            </a:r>
            <a:endParaRPr lang="en-US" sz="3600" b="1" i="1" dirty="0">
              <a:solidFill>
                <a:srgbClr val="00FF00"/>
              </a:solidFill>
              <a:latin typeface="Arial" panose="020B0604020202020204" pitchFamily="34" charset="0"/>
              <a:ea typeface="+mn-ea"/>
              <a:cs typeface="Arial" panose="020B0604020202020204" pitchFamily="34" charset="0"/>
            </a:endParaRPr>
          </a:p>
        </p:txBody>
      </p:sp>
      <p:sp>
        <p:nvSpPr>
          <p:cNvPr id="49161" name="Rectangle 9"/>
          <p:cNvSpPr>
            <a:spLocks noChangeArrowheads="1"/>
          </p:cNvSpPr>
          <p:nvPr/>
        </p:nvSpPr>
        <p:spPr bwMode="auto">
          <a:xfrm>
            <a:off x="3579813" y="3852863"/>
            <a:ext cx="37084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00FF00"/>
                </a:solidFill>
                <a:latin typeface="Arial" panose="020B0604020202020204" pitchFamily="34" charset="0"/>
                <a:ea typeface="+mn-ea"/>
                <a:cs typeface="Arial" panose="020B0604020202020204" pitchFamily="34" charset="0"/>
              </a:rPr>
              <a:t>الملكية</a:t>
            </a:r>
            <a:endParaRPr lang="en-US" sz="3600" b="1" i="1" dirty="0">
              <a:solidFill>
                <a:srgbClr val="00FF00"/>
              </a:solidFill>
              <a:latin typeface="Arial" panose="020B0604020202020204" pitchFamily="34" charset="0"/>
              <a:ea typeface="+mn-ea"/>
              <a:cs typeface="Arial" panose="020B0604020202020204" pitchFamily="34" charset="0"/>
            </a:endParaRPr>
          </a:p>
        </p:txBody>
      </p:sp>
      <p:sp>
        <p:nvSpPr>
          <p:cNvPr id="49162" name="Rectangle 10"/>
          <p:cNvSpPr>
            <a:spLocks noChangeArrowheads="1"/>
          </p:cNvSpPr>
          <p:nvPr/>
        </p:nvSpPr>
        <p:spPr bwMode="auto">
          <a:xfrm>
            <a:off x="3783013" y="4406900"/>
            <a:ext cx="4127500"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defRPr/>
            </a:pPr>
            <a:r>
              <a:rPr lang="ar-JO" sz="3600" b="1" i="1" dirty="0">
                <a:solidFill>
                  <a:srgbClr val="00FF00"/>
                </a:solidFill>
                <a:latin typeface="Arial" panose="020B0604020202020204" pitchFamily="34" charset="0"/>
                <a:ea typeface="+mn-ea"/>
                <a:cs typeface="Arial" panose="020B0604020202020204" pitchFamily="34" charset="0"/>
              </a:rPr>
              <a:t>السبي</a:t>
            </a:r>
            <a:endParaRPr lang="en-US" sz="3600" b="1" i="1" dirty="0">
              <a:solidFill>
                <a:srgbClr val="00FF00"/>
              </a:solidFill>
              <a:latin typeface="Arial" panose="020B0604020202020204" pitchFamily="34" charset="0"/>
              <a:ea typeface="+mn-ea"/>
              <a:cs typeface="Arial" panose="020B0604020202020204" pitchFamily="34" charset="0"/>
            </a:endParaRPr>
          </a:p>
        </p:txBody>
      </p:sp>
      <p:sp>
        <p:nvSpPr>
          <p:cNvPr id="49163" name="Rectangle 11"/>
          <p:cNvSpPr>
            <a:spLocks noChangeArrowheads="1"/>
          </p:cNvSpPr>
          <p:nvPr/>
        </p:nvSpPr>
        <p:spPr bwMode="auto">
          <a:xfrm>
            <a:off x="4040188" y="4960938"/>
            <a:ext cx="3513137" cy="64452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r>
              <a:rPr lang="ar-JO" sz="3600" b="1" i="1" dirty="0">
                <a:solidFill>
                  <a:srgbClr val="F6FE0A"/>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rPr>
              <a:t>الصمت</a:t>
            </a:r>
            <a:endParaRPr lang="en-US" sz="3600" b="1" i="1" dirty="0">
              <a:solidFill>
                <a:srgbClr val="F6FE0A"/>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49164" name="Rectangle 12"/>
          <p:cNvSpPr>
            <a:spLocks noChangeArrowheads="1"/>
          </p:cNvSpPr>
          <p:nvPr/>
        </p:nvSpPr>
        <p:spPr bwMode="auto">
          <a:xfrm>
            <a:off x="4348163" y="5514975"/>
            <a:ext cx="3321050" cy="766763"/>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lgn="l"/>
            <a:r>
              <a:rPr lang="ar-JO" sz="3600" b="1" i="1" dirty="0">
                <a:solidFill>
                  <a:srgbClr val="FFF6DB"/>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rPr>
              <a:t>يسوع</a:t>
            </a:r>
            <a:endParaRPr lang="en-US" sz="3600" b="1" i="1" dirty="0">
              <a:solidFill>
                <a:srgbClr val="FFF6DB"/>
              </a:solidFill>
              <a:effectLst>
                <a:outerShdw blurRad="50800" dist="38100" dir="2700000" sx="105000" sy="105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49165" name="Rectangle 13"/>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a:solidFill>
                  <a:schemeClr val="tx2"/>
                </a:solidFill>
                <a:latin typeface="Arial" panose="020B0604020202020204" pitchFamily="34" charset="0"/>
                <a:ea typeface="+mn-ea"/>
                <a:cs typeface="Arial" panose="020B0604020202020204" pitchFamily="34" charset="0"/>
              </a:rPr>
              <a:t>7</a:t>
            </a:r>
          </a:p>
        </p:txBody>
      </p:sp>
      <p:sp>
        <p:nvSpPr>
          <p:cNvPr id="49166" name="Line 14"/>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2186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21870"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21871"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21872" name="Text Box 22"/>
          <p:cNvSpPr txBox="1">
            <a:spLocks noChangeArrowheads="1"/>
          </p:cNvSpPr>
          <p:nvPr/>
        </p:nvSpPr>
        <p:spPr bwMode="auto">
          <a:xfrm>
            <a:off x="8085138" y="651668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58</a:t>
            </a:r>
          </a:p>
        </p:txBody>
      </p:sp>
      <p:sp>
        <p:nvSpPr>
          <p:cNvPr id="121873"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2</a:t>
            </a:r>
          </a:p>
        </p:txBody>
      </p:sp>
      <p:sp>
        <p:nvSpPr>
          <p:cNvPr id="2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Freeform 3"/>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226308"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l="14999" t="10115" r="12968" b="11848"/>
          <a:stretch>
            <a:fillRect/>
          </a:stretch>
        </p:blipFill>
        <p:spPr bwMode="auto">
          <a:xfrm>
            <a:off x="1363663"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5669" y="1428750"/>
            <a:ext cx="2195482" cy="1709738"/>
            <a:chOff x="1512" y="1397"/>
            <a:chExt cx="2748" cy="2267"/>
          </a:xfrm>
        </p:grpSpPr>
        <p:sp>
          <p:nvSpPr>
            <p:cNvPr id="123977"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Arial" panose="020B0604020202020204" pitchFamily="34" charset="0"/>
                  <a:cs typeface="Arial" panose="020B0604020202020204" pitchFamily="34" charset="0"/>
                </a:rPr>
                <a:t>ABRAHAM</a:t>
              </a:r>
              <a:endParaRPr lang="en-US" sz="80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79"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80"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81"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15" name="Rectangle 11"/>
            <p:cNvSpPr>
              <a:spLocks noChangeArrowheads="1"/>
            </p:cNvSpPr>
            <p:nvPr/>
          </p:nvSpPr>
          <p:spPr bwMode="auto">
            <a:xfrm>
              <a:off x="1731" y="1399"/>
              <a:ext cx="285"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الخليقة</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83"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84"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85"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Arial" panose="020B0604020202020204" pitchFamily="34" charset="0"/>
                  <a:cs typeface="Arial" panose="020B0604020202020204" pitchFamily="34" charset="0"/>
                </a:rPr>
                <a:t>ABRAHAM</a:t>
              </a:r>
              <a:endParaRPr lang="en-US" sz="80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87"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88"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89"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23" name="Rectangle 19"/>
            <p:cNvSpPr>
              <a:spLocks noChangeArrowheads="1"/>
            </p:cNvSpPr>
            <p:nvPr/>
          </p:nvSpPr>
          <p:spPr bwMode="auto">
            <a:xfrm>
              <a:off x="1867" y="1563"/>
              <a:ext cx="28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إبراهيم</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91"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92"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93"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pPr>
                <a:defRPr/>
              </a:pPr>
              <a:r>
                <a:rPr lang="en-US" sz="800">
                  <a:solidFill>
                    <a:srgbClr val="790015"/>
                  </a:solidFill>
                  <a:latin typeface="Arial" panose="020B0604020202020204" pitchFamily="34" charset="0"/>
                  <a:cs typeface="Arial" panose="020B0604020202020204" pitchFamily="34" charset="0"/>
                </a:rPr>
                <a:t>ABRAHAM</a:t>
              </a:r>
              <a:endParaRPr lang="en-US" sz="80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95"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96"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97"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31" name="Rectangle 27"/>
            <p:cNvSpPr>
              <a:spLocks noChangeArrowheads="1"/>
            </p:cNvSpPr>
            <p:nvPr/>
          </p:nvSpPr>
          <p:spPr bwMode="auto">
            <a:xfrm>
              <a:off x="2010" y="1736"/>
              <a:ext cx="26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يوسف</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99"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0"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1"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02"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03"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37" name="Rectangle 33"/>
            <p:cNvSpPr>
              <a:spLocks noChangeArrowheads="1"/>
            </p:cNvSpPr>
            <p:nvPr/>
          </p:nvSpPr>
          <p:spPr bwMode="auto">
            <a:xfrm>
              <a:off x="2203" y="1894"/>
              <a:ext cx="261"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موسى</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05"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6"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07"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08"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09"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43" name="Rectangle 39"/>
            <p:cNvSpPr>
              <a:spLocks noChangeArrowheads="1"/>
            </p:cNvSpPr>
            <p:nvPr/>
          </p:nvSpPr>
          <p:spPr bwMode="auto">
            <a:xfrm>
              <a:off x="2340" y="2071"/>
              <a:ext cx="241"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يشوع</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11"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12"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13"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14"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48" name="Rectangle 44"/>
            <p:cNvSpPr>
              <a:spLocks noChangeArrowheads="1"/>
            </p:cNvSpPr>
            <p:nvPr/>
          </p:nvSpPr>
          <p:spPr bwMode="auto">
            <a:xfrm>
              <a:off x="2431" y="2235"/>
              <a:ext cx="32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الفوضى</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16"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17"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18"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19"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53" name="Rectangle 49"/>
            <p:cNvSpPr>
              <a:spLocks noChangeArrowheads="1"/>
            </p:cNvSpPr>
            <p:nvPr/>
          </p:nvSpPr>
          <p:spPr bwMode="auto">
            <a:xfrm>
              <a:off x="2616" y="2416"/>
              <a:ext cx="277"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الملكية</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21"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22"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23"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24"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58" name="Rectangle 54"/>
            <p:cNvSpPr>
              <a:spLocks noChangeArrowheads="1"/>
            </p:cNvSpPr>
            <p:nvPr/>
          </p:nvSpPr>
          <p:spPr bwMode="auto">
            <a:xfrm>
              <a:off x="2757" y="2590"/>
              <a:ext cx="245"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السبي</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26"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27"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28"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29"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30"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64" name="Rectangle 60"/>
            <p:cNvSpPr>
              <a:spLocks noChangeArrowheads="1"/>
            </p:cNvSpPr>
            <p:nvPr/>
          </p:nvSpPr>
          <p:spPr bwMode="auto">
            <a:xfrm>
              <a:off x="2908" y="2778"/>
              <a:ext cx="295" cy="163"/>
            </a:xfrm>
            <a:prstGeom prst="rect">
              <a:avLst/>
            </a:prstGeom>
            <a:noFill/>
            <a:ln w="9525">
              <a:noFill/>
              <a:miter lim="800000"/>
              <a:headEnd/>
              <a:tailEnd/>
            </a:ln>
          </p:spPr>
          <p:txBody>
            <a:bodyPr wrap="none" lIns="0" tIns="0" rIns="0" bIns="0">
              <a:spAutoFit/>
            </a:bodyPr>
            <a:lstStyle/>
            <a:p>
              <a:pPr>
                <a:defRPr/>
              </a:pPr>
              <a:r>
                <a:rPr lang="ar-JO" sz="800" b="1" dirty="0">
                  <a:solidFill>
                    <a:srgbClr val="790015"/>
                  </a:solidFill>
                  <a:latin typeface="Arial" panose="020B0604020202020204" pitchFamily="34" charset="0"/>
                  <a:cs typeface="Arial" panose="020B0604020202020204" pitchFamily="34" charset="0"/>
                </a:rPr>
                <a:t>الصمت</a:t>
              </a:r>
              <a:endParaRPr lang="en-US" sz="105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4032"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33"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34"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4035"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036"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grpSp>
          <p:nvGrpSpPr>
            <p:cNvPr id="124037" name="Group 66"/>
            <p:cNvGrpSpPr>
              <a:grpSpLocks/>
            </p:cNvGrpSpPr>
            <p:nvPr/>
          </p:nvGrpSpPr>
          <p:grpSpPr bwMode="auto">
            <a:xfrm>
              <a:off x="3014" y="2963"/>
              <a:ext cx="399" cy="176"/>
              <a:chOff x="3102" y="3099"/>
              <a:chExt cx="399" cy="176"/>
            </a:xfrm>
          </p:grpSpPr>
          <p:sp>
            <p:nvSpPr>
              <p:cNvPr id="226371" name="Rectangle 67"/>
              <p:cNvSpPr>
                <a:spLocks noChangeArrowheads="1"/>
              </p:cNvSpPr>
              <p:nvPr/>
            </p:nvSpPr>
            <p:spPr bwMode="auto">
              <a:xfrm>
                <a:off x="3102" y="3112"/>
                <a:ext cx="108" cy="163"/>
              </a:xfrm>
              <a:prstGeom prst="rect">
                <a:avLst/>
              </a:prstGeom>
              <a:noFill/>
              <a:ln w="9525">
                <a:noFill/>
                <a:miter lim="800000"/>
                <a:headEnd/>
                <a:tailEnd/>
              </a:ln>
            </p:spPr>
            <p:txBody>
              <a:bodyPr wrap="none" lIns="0" tIns="0" rIns="0" bIns="0">
                <a:spAutoFit/>
              </a:bodyPr>
              <a:lstStyle/>
              <a:p>
                <a:pPr>
                  <a:defRPr/>
                </a:pPr>
                <a:r>
                  <a:rPr lang="en-US" sz="800" b="1">
                    <a:solidFill>
                      <a:schemeClr val="accent1"/>
                    </a:solidFill>
                    <a:latin typeface="Arial" panose="020B0604020202020204" pitchFamily="34" charset="0"/>
                    <a:cs typeface="Arial" panose="020B0604020202020204" pitchFamily="34" charset="0"/>
                  </a:rPr>
                  <a:t>   </a:t>
                </a:r>
                <a:endParaRPr lang="en-US" sz="800" b="1">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26372" name="Rectangle 68"/>
              <p:cNvSpPr>
                <a:spLocks noChangeArrowheads="1"/>
              </p:cNvSpPr>
              <p:nvPr/>
            </p:nvSpPr>
            <p:spPr bwMode="auto">
              <a:xfrm>
                <a:off x="3260" y="3099"/>
                <a:ext cx="241" cy="163"/>
              </a:xfrm>
              <a:prstGeom prst="rect">
                <a:avLst/>
              </a:prstGeom>
              <a:noFill/>
              <a:ln w="9525">
                <a:noFill/>
                <a:miter lim="800000"/>
                <a:headEnd/>
                <a:tailEnd/>
              </a:ln>
            </p:spPr>
            <p:txBody>
              <a:bodyPr wrap="none" lIns="0" tIns="0" rIns="0" bIns="0">
                <a:spAutoFit/>
              </a:bodyPr>
              <a:lstStyle/>
              <a:p>
                <a:pPr>
                  <a:defRPr/>
                </a:pPr>
                <a:r>
                  <a:rPr lang="ar-JO" sz="800" b="1" dirty="0">
                    <a:solidFill>
                      <a:schemeClr val="accent1">
                        <a:lumMod val="75000"/>
                      </a:schemeClr>
                    </a:solidFill>
                    <a:latin typeface="Arial" panose="020B0604020202020204" pitchFamily="34" charset="0"/>
                    <a:cs typeface="Arial" panose="020B0604020202020204" pitchFamily="34" charset="0"/>
                  </a:rPr>
                  <a:t>يسوع</a:t>
                </a:r>
                <a:endParaRPr lang="en-US" sz="1000" b="1" dirty="0">
                  <a:solidFill>
                    <a:schemeClr val="accent1">
                      <a:lumMod val="7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24038"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4039"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4" name="Group 72"/>
          <p:cNvGrpSpPr>
            <a:grpSpLocks/>
          </p:cNvGrpSpPr>
          <p:nvPr/>
        </p:nvGrpSpPr>
        <p:grpSpPr bwMode="auto">
          <a:xfrm>
            <a:off x="2076450" y="1225550"/>
            <a:ext cx="2763838" cy="1343025"/>
            <a:chOff x="2412" y="2052"/>
            <a:chExt cx="1741" cy="846"/>
          </a:xfrm>
        </p:grpSpPr>
        <p:sp>
          <p:nvSpPr>
            <p:cNvPr id="123972"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73"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74"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80" name="Rectangle 76"/>
            <p:cNvSpPr>
              <a:spLocks noChangeArrowheads="1"/>
            </p:cNvSpPr>
            <p:nvPr/>
          </p:nvSpPr>
          <p:spPr bwMode="auto">
            <a:xfrm>
              <a:off x="2704" y="2078"/>
              <a:ext cx="32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الخليقة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76"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5" name="Group 78"/>
          <p:cNvGrpSpPr>
            <a:grpSpLocks/>
          </p:cNvGrpSpPr>
          <p:nvPr/>
        </p:nvGrpSpPr>
        <p:grpSpPr bwMode="auto">
          <a:xfrm>
            <a:off x="2317750" y="1581150"/>
            <a:ext cx="2763838" cy="1343025"/>
            <a:chOff x="2412" y="2052"/>
            <a:chExt cx="1741" cy="846"/>
          </a:xfrm>
        </p:grpSpPr>
        <p:sp>
          <p:nvSpPr>
            <p:cNvPr id="123967"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68"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69"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86" name="Rectangle 82"/>
            <p:cNvSpPr>
              <a:spLocks noChangeArrowheads="1"/>
            </p:cNvSpPr>
            <p:nvPr/>
          </p:nvSpPr>
          <p:spPr bwMode="auto">
            <a:xfrm>
              <a:off x="2702" y="2078"/>
              <a:ext cx="327"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إبراهيم</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71"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6" name="Group 84"/>
          <p:cNvGrpSpPr>
            <a:grpSpLocks/>
          </p:cNvGrpSpPr>
          <p:nvPr/>
        </p:nvGrpSpPr>
        <p:grpSpPr bwMode="auto">
          <a:xfrm>
            <a:off x="2597150" y="1924050"/>
            <a:ext cx="2763838" cy="1343025"/>
            <a:chOff x="2412" y="2052"/>
            <a:chExt cx="1741" cy="846"/>
          </a:xfrm>
        </p:grpSpPr>
        <p:sp>
          <p:nvSpPr>
            <p:cNvPr id="123962"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63"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64"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92" name="Rectangle 88"/>
            <p:cNvSpPr>
              <a:spLocks noChangeArrowheads="1"/>
            </p:cNvSpPr>
            <p:nvPr/>
          </p:nvSpPr>
          <p:spPr bwMode="auto">
            <a:xfrm>
              <a:off x="2714" y="2078"/>
              <a:ext cx="30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يوسف</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66"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7" name="Group 90"/>
          <p:cNvGrpSpPr>
            <a:grpSpLocks/>
          </p:cNvGrpSpPr>
          <p:nvPr/>
        </p:nvGrpSpPr>
        <p:grpSpPr bwMode="auto">
          <a:xfrm>
            <a:off x="2889250" y="2241550"/>
            <a:ext cx="2763838" cy="1343025"/>
            <a:chOff x="2412" y="2052"/>
            <a:chExt cx="1741" cy="846"/>
          </a:xfrm>
        </p:grpSpPr>
        <p:sp>
          <p:nvSpPr>
            <p:cNvPr id="123957"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58"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59"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398" name="Rectangle 94"/>
            <p:cNvSpPr>
              <a:spLocks noChangeArrowheads="1"/>
            </p:cNvSpPr>
            <p:nvPr/>
          </p:nvSpPr>
          <p:spPr bwMode="auto">
            <a:xfrm>
              <a:off x="2718" y="2078"/>
              <a:ext cx="296"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موسى</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61"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8" name="Group 96"/>
          <p:cNvGrpSpPr>
            <a:grpSpLocks/>
          </p:cNvGrpSpPr>
          <p:nvPr/>
        </p:nvGrpSpPr>
        <p:grpSpPr bwMode="auto">
          <a:xfrm>
            <a:off x="3155950" y="2546350"/>
            <a:ext cx="2763838" cy="1343025"/>
            <a:chOff x="2412" y="2052"/>
            <a:chExt cx="1741" cy="846"/>
          </a:xfrm>
        </p:grpSpPr>
        <p:sp>
          <p:nvSpPr>
            <p:cNvPr id="123952"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53"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54"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04" name="Rectangle 100"/>
            <p:cNvSpPr>
              <a:spLocks noChangeArrowheads="1"/>
            </p:cNvSpPr>
            <p:nvPr/>
          </p:nvSpPr>
          <p:spPr bwMode="auto">
            <a:xfrm>
              <a:off x="2730" y="2078"/>
              <a:ext cx="27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يشوع</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56"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9" name="Group 102"/>
          <p:cNvGrpSpPr>
            <a:grpSpLocks/>
          </p:cNvGrpSpPr>
          <p:nvPr/>
        </p:nvGrpSpPr>
        <p:grpSpPr bwMode="auto">
          <a:xfrm>
            <a:off x="3435350" y="2851150"/>
            <a:ext cx="2763838" cy="1343025"/>
            <a:chOff x="2412" y="2052"/>
            <a:chExt cx="1741" cy="846"/>
          </a:xfrm>
        </p:grpSpPr>
        <p:sp>
          <p:nvSpPr>
            <p:cNvPr id="123947"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48"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49"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10" name="Rectangle 106"/>
            <p:cNvSpPr>
              <a:spLocks noChangeArrowheads="1"/>
            </p:cNvSpPr>
            <p:nvPr/>
          </p:nvSpPr>
          <p:spPr bwMode="auto">
            <a:xfrm>
              <a:off x="2680" y="2078"/>
              <a:ext cx="37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الفوضى</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51"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0" name="Group 108"/>
          <p:cNvGrpSpPr>
            <a:grpSpLocks/>
          </p:cNvGrpSpPr>
          <p:nvPr/>
        </p:nvGrpSpPr>
        <p:grpSpPr bwMode="auto">
          <a:xfrm>
            <a:off x="3727450" y="3168650"/>
            <a:ext cx="2763838" cy="1343025"/>
            <a:chOff x="2412" y="2052"/>
            <a:chExt cx="1741" cy="846"/>
          </a:xfrm>
        </p:grpSpPr>
        <p:sp>
          <p:nvSpPr>
            <p:cNvPr id="123942"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43"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44"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16" name="Rectangle 112"/>
            <p:cNvSpPr>
              <a:spLocks noChangeArrowheads="1"/>
            </p:cNvSpPr>
            <p:nvPr/>
          </p:nvSpPr>
          <p:spPr bwMode="auto">
            <a:xfrm>
              <a:off x="2709" y="2078"/>
              <a:ext cx="31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الملكية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46"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1" name="Group 114"/>
          <p:cNvGrpSpPr>
            <a:grpSpLocks/>
          </p:cNvGrpSpPr>
          <p:nvPr/>
        </p:nvGrpSpPr>
        <p:grpSpPr bwMode="auto">
          <a:xfrm>
            <a:off x="3968750" y="3524250"/>
            <a:ext cx="2763838" cy="1343025"/>
            <a:chOff x="2412" y="2052"/>
            <a:chExt cx="1741" cy="846"/>
          </a:xfrm>
        </p:grpSpPr>
        <p:sp>
          <p:nvSpPr>
            <p:cNvPr id="123937"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38"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39"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22" name="Rectangle 118"/>
            <p:cNvSpPr>
              <a:spLocks noChangeArrowheads="1"/>
            </p:cNvSpPr>
            <p:nvPr/>
          </p:nvSpPr>
          <p:spPr bwMode="auto">
            <a:xfrm>
              <a:off x="2727" y="2078"/>
              <a:ext cx="279"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السبي</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3941"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2" name="Group 120"/>
          <p:cNvGrpSpPr>
            <a:grpSpLocks/>
          </p:cNvGrpSpPr>
          <p:nvPr/>
        </p:nvGrpSpPr>
        <p:grpSpPr bwMode="auto">
          <a:xfrm>
            <a:off x="4273550" y="3859213"/>
            <a:ext cx="2760663" cy="1333500"/>
            <a:chOff x="2652" y="2271"/>
            <a:chExt cx="1739" cy="840"/>
          </a:xfrm>
        </p:grpSpPr>
        <p:sp>
          <p:nvSpPr>
            <p:cNvPr id="123933"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34"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35"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26428" name="Rectangle 124"/>
            <p:cNvSpPr>
              <a:spLocks noChangeArrowheads="1"/>
            </p:cNvSpPr>
            <p:nvPr/>
          </p:nvSpPr>
          <p:spPr bwMode="auto">
            <a:xfrm>
              <a:off x="2968" y="2298"/>
              <a:ext cx="333"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الصمت</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23925"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23926"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927"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grpSp>
          <p:nvGrpSpPr>
            <p:cNvPr id="123928" name="Group 129"/>
            <p:cNvGrpSpPr>
              <a:grpSpLocks/>
            </p:cNvGrpSpPr>
            <p:nvPr/>
          </p:nvGrpSpPr>
          <p:grpSpPr bwMode="auto">
            <a:xfrm>
              <a:off x="4059" y="130"/>
              <a:ext cx="596" cy="284"/>
              <a:chOff x="3084" y="3101"/>
              <a:chExt cx="467"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pPr>
                  <a:defRPr/>
                </a:pPr>
                <a:r>
                  <a:rPr lang="en-US" sz="2800" b="1">
                    <a:solidFill>
                      <a:srgbClr val="790015"/>
                    </a:solidFill>
                    <a:latin typeface="Arial" panose="020B0604020202020204" pitchFamily="34" charset="0"/>
                    <a:cs typeface="Arial" panose="020B0604020202020204" pitchFamily="34" charset="0"/>
                  </a:rPr>
                  <a:t>   </a:t>
                </a:r>
                <a:endParaRPr lang="en-US" sz="4000" b="1">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226435" name="Rectangle 131"/>
              <p:cNvSpPr>
                <a:spLocks noChangeArrowheads="1"/>
              </p:cNvSpPr>
              <p:nvPr/>
            </p:nvSpPr>
            <p:spPr bwMode="auto">
              <a:xfrm>
                <a:off x="3207" y="3101"/>
                <a:ext cx="344" cy="233"/>
              </a:xfrm>
              <a:prstGeom prst="rect">
                <a:avLst/>
              </a:prstGeom>
              <a:solidFill>
                <a:schemeClr val="tx2"/>
              </a:solidFill>
              <a:ln w="9525">
                <a:noFill/>
                <a:miter lim="800000"/>
                <a:headEnd/>
                <a:tailEnd/>
              </a:ln>
            </p:spPr>
            <p:txBody>
              <a:bodyPr wrap="none" lIns="0" tIns="0" rIns="0" bIns="0">
                <a:spAutoFit/>
              </a:bodyPr>
              <a:lstStyle/>
              <a:p>
                <a:pPr>
                  <a:defRPr/>
                </a:pPr>
                <a:r>
                  <a:rPr lang="ar-JO" sz="2900" b="1" dirty="0">
                    <a:solidFill>
                      <a:srgbClr val="790015"/>
                    </a:solidFill>
                    <a:latin typeface="Arial" panose="020B0604020202020204" pitchFamily="34" charset="0"/>
                    <a:cs typeface="Arial" panose="020B0604020202020204" pitchFamily="34" charset="0"/>
                  </a:rPr>
                  <a:t>يسوع</a:t>
                </a:r>
                <a:endParaRPr lang="en-US" sz="4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23929"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23930"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23918"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23919"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23920"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23921" name="Text Box 138"/>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59</a:t>
            </a:r>
          </a:p>
        </p:txBody>
      </p:sp>
      <p:sp>
        <p:nvSpPr>
          <p:cNvPr id="123922"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11</a:t>
            </a:r>
          </a:p>
        </p:txBody>
      </p:sp>
      <p:sp>
        <p:nvSpPr>
          <p:cNvPr id="3" name="Title 2"/>
          <p:cNvSpPr>
            <a:spLocks noGrp="1"/>
          </p:cNvSpPr>
          <p:nvPr>
            <p:ph type="title" idx="4294967295"/>
          </p:nvPr>
        </p:nvSpPr>
        <p:spPr>
          <a:xfrm>
            <a:off x="1679816" y="295344"/>
            <a:ext cx="5663731" cy="707886"/>
          </a:xfrm>
          <a:prstGeom prst="rect">
            <a:avLst/>
          </a:prstGeom>
          <a:ln w="12700">
            <a:miter lim="800000"/>
            <a:headEnd/>
            <a:tailEnd/>
          </a:ln>
          <a:effectLst>
            <a:outerShdw blurRad="63500" dist="63500" dir="2212194" algn="ctr" rotWithShape="0">
              <a:schemeClr val="bg2">
                <a:alpha val="74998"/>
              </a:schemeClr>
            </a:outerShdw>
          </a:effectLst>
        </p:spPr>
        <p:txBody>
          <a:bodyPr wrap="none" anchor="ctr">
            <a:spAutoFit/>
          </a:bodyPr>
          <a:lstStyle/>
          <a:p>
            <a:pPr algn="ctr">
              <a:spcBef>
                <a:spcPct val="50000"/>
              </a:spcBef>
              <a:defRPr/>
            </a:pPr>
            <a:r>
              <a:rPr lang="ar-JO" sz="4000" b="1" kern="1200" dirty="0">
                <a:solidFill>
                  <a:srgbClr val="DCF210"/>
                </a:solidFill>
                <a:latin typeface="Arial" panose="020B0604020202020204" pitchFamily="34" charset="0"/>
                <a:ea typeface="ＭＳ Ｐゴシック" charset="0"/>
                <a:cs typeface="Arial" panose="020B0604020202020204" pitchFamily="34" charset="0"/>
              </a:rPr>
              <a:t>ملف كتابك المقدس </a:t>
            </a:r>
            <a:r>
              <a:rPr lang="ar-LB" sz="4000" b="1" kern="1200" dirty="0">
                <a:solidFill>
                  <a:srgbClr val="DCF210"/>
                </a:solidFill>
                <a:latin typeface="Arial" panose="020B0604020202020204" pitchFamily="34" charset="0"/>
                <a:ea typeface="ＭＳ Ｐゴシック" charset="0"/>
                <a:cs typeface="Arial" panose="020B0604020202020204" pitchFamily="34" charset="0"/>
              </a:rPr>
              <a:t>الذهني</a:t>
            </a:r>
            <a:r>
              <a:rPr lang="ar-JO" sz="4000" b="1" kern="1200" dirty="0">
                <a:solidFill>
                  <a:srgbClr val="DCF210"/>
                </a:solidFill>
                <a:latin typeface="Arial" panose="020B0604020202020204" pitchFamily="34" charset="0"/>
                <a:ea typeface="ＭＳ Ｐゴシック" charset="0"/>
                <a:cs typeface="Arial" panose="020B0604020202020204" pitchFamily="34" charset="0"/>
              </a:rPr>
              <a:t> الجديد</a:t>
            </a:r>
            <a:endParaRPr lang="en-US" sz="4000" b="1" kern="1200" dirty="0">
              <a:solidFill>
                <a:srgbClr val="DCF210"/>
              </a:solidFill>
              <a:latin typeface="Arial" panose="020B0604020202020204" pitchFamily="34" charset="0"/>
              <a:ea typeface="ＭＳ Ｐゴシック" charset="0"/>
              <a:cs typeface="Arial" panose="020B0604020202020204" pitchFamily="34" charset="0"/>
            </a:endParaRPr>
          </a:p>
        </p:txBody>
      </p:sp>
      <p:sp>
        <p:nvSpPr>
          <p:cNvPr id="139"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311300"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Arial" panose="020B0604020202020204" pitchFamily="34" charset="0"/>
              </a:rPr>
              <a:t>7</a:t>
            </a:r>
          </a:p>
        </p:txBody>
      </p:sp>
      <p:sp>
        <p:nvSpPr>
          <p:cNvPr id="311301"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Arial" panose="020B0604020202020204" pitchFamily="34" charset="0"/>
              <a:cs typeface="Arial" panose="020B0604020202020204" pitchFamily="34" charset="0"/>
            </a:endParaRPr>
          </a:p>
        </p:txBody>
      </p:sp>
      <p:sp>
        <p:nvSpPr>
          <p:cNvPr id="61446" name="Text Box 6"/>
          <p:cNvSpPr txBox="1">
            <a:spLocks noChangeArrowheads="1"/>
          </p:cNvSpPr>
          <p:nvPr/>
        </p:nvSpPr>
        <p:spPr bwMode="auto">
          <a:xfrm>
            <a:off x="8725889" y="89664"/>
            <a:ext cx="255198" cy="400110"/>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Arial" panose="020B0604020202020204" pitchFamily="34" charset="0"/>
                <a:cs typeface="Arial" panose="020B0604020202020204" pitchFamily="34" charset="0"/>
              </a:rPr>
              <a:t> </a:t>
            </a:r>
          </a:p>
        </p:txBody>
      </p:sp>
      <p:sp>
        <p:nvSpPr>
          <p:cNvPr id="61447"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latin typeface="Arial" panose="020B0604020202020204" pitchFamily="34" charset="0"/>
              <a:cs typeface="Arial" panose="020B0604020202020204" pitchFamily="34" charset="0"/>
            </a:endParaRPr>
          </a:p>
        </p:txBody>
      </p:sp>
      <p:sp>
        <p:nvSpPr>
          <p:cNvPr id="61448" name="Text Box 8"/>
          <p:cNvSpPr txBox="1">
            <a:spLocks noChangeArrowheads="1"/>
          </p:cNvSpPr>
          <p:nvPr/>
        </p:nvSpPr>
        <p:spPr bwMode="auto">
          <a:xfrm>
            <a:off x="80851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latin typeface="Arial" panose="020B0604020202020204" pitchFamily="34" charset="0"/>
                <a:cs typeface="Arial" panose="020B0604020202020204" pitchFamily="34" charset="0"/>
              </a:rPr>
              <a:t>60</a:t>
            </a:r>
          </a:p>
        </p:txBody>
      </p:sp>
      <p:sp>
        <p:nvSpPr>
          <p:cNvPr id="61450" name="Rectangle 10"/>
          <p:cNvSpPr>
            <a:spLocks noChangeArrowheads="1"/>
          </p:cNvSpPr>
          <p:nvPr/>
        </p:nvSpPr>
        <p:spPr bwMode="auto">
          <a:xfrm>
            <a:off x="655638" y="1641475"/>
            <a:ext cx="7759700" cy="4618038"/>
          </a:xfrm>
          <a:prstGeom prst="rect">
            <a:avLst/>
          </a:prstGeom>
          <a:solidFill>
            <a:srgbClr val="251C3B"/>
          </a:solidFill>
          <a:ln>
            <a:noFill/>
          </a:ln>
        </p:spPr>
        <p:txBody>
          <a:bodyPr wrap="none" anchor="ctr"/>
          <a:lstStyle/>
          <a:p>
            <a:pPr>
              <a:defRPr/>
            </a:pPr>
            <a:endParaRPr lang="fr-FR">
              <a:latin typeface="Arial" panose="020B0604020202020204" pitchFamily="34" charset="0"/>
              <a:cs typeface="Arial" panose="020B0604020202020204" pitchFamily="34" charset="0"/>
            </a:endParaRPr>
          </a:p>
        </p:txBody>
      </p:sp>
      <p:sp>
        <p:nvSpPr>
          <p:cNvPr id="125962" name="TextBox 10"/>
          <p:cNvSpPr txBox="1">
            <a:spLocks noChangeArrowheads="1"/>
          </p:cNvSpPr>
          <p:nvPr/>
        </p:nvSpPr>
        <p:spPr bwMode="auto">
          <a:xfrm>
            <a:off x="3848669" y="933450"/>
            <a:ext cx="1378423" cy="523220"/>
          </a:xfrm>
          <a:prstGeom prst="rect">
            <a:avLst/>
          </a:prstGeom>
          <a:solidFill>
            <a:srgbClr val="F377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800" b="1" dirty="0">
                <a:solidFill>
                  <a:schemeClr val="bg2"/>
                </a:solidFill>
                <a:latin typeface="Arial" panose="020B0604020202020204" pitchFamily="34" charset="0"/>
                <a:cs typeface="Arial" panose="020B0604020202020204" pitchFamily="34" charset="0"/>
              </a:rPr>
              <a:t>الخليقة</a:t>
            </a:r>
            <a:endParaRPr lang="en-US" sz="2800" b="1" dirty="0">
              <a:solidFill>
                <a:schemeClr val="bg2"/>
              </a:solidFill>
              <a:latin typeface="Arial" panose="020B0604020202020204" pitchFamily="34" charset="0"/>
              <a:cs typeface="Arial" panose="020B0604020202020204" pitchFamily="34" charset="0"/>
            </a:endParaRPr>
          </a:p>
        </p:txBody>
      </p:sp>
      <p:sp>
        <p:nvSpPr>
          <p:cNvPr id="12"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2324"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2325" name="Line 5"/>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2470"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2471"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2472" name="Text Box 8"/>
          <p:cNvSpPr txBox="1">
            <a:spLocks noChangeArrowheads="1"/>
          </p:cNvSpPr>
          <p:nvPr/>
        </p:nvSpPr>
        <p:spPr bwMode="auto">
          <a:xfrm>
            <a:off x="80978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61</a:t>
            </a:r>
          </a:p>
        </p:txBody>
      </p:sp>
      <p:sp>
        <p:nvSpPr>
          <p:cNvPr id="62474" name="Rectangle 10"/>
          <p:cNvSpPr>
            <a:spLocks noChangeArrowheads="1"/>
          </p:cNvSpPr>
          <p:nvPr/>
        </p:nvSpPr>
        <p:spPr bwMode="auto">
          <a:xfrm>
            <a:off x="641350" y="2808288"/>
            <a:ext cx="7839075" cy="3463925"/>
          </a:xfrm>
          <a:prstGeom prst="rect">
            <a:avLst/>
          </a:prstGeom>
          <a:solidFill>
            <a:srgbClr val="251C3B"/>
          </a:solidFill>
          <a:ln>
            <a:noFill/>
          </a:ln>
        </p:spPr>
        <p:txBody>
          <a:bodyPr wrap="none" anchor="ctr"/>
          <a:lstStyle/>
          <a:p>
            <a:pPr>
              <a:defRPr/>
            </a:pPr>
            <a:endParaRPr lang="fr-FR">
              <a:cs typeface="+mn-cs"/>
            </a:endParaRPr>
          </a:p>
        </p:txBody>
      </p:sp>
      <p:sp>
        <p:nvSpPr>
          <p:cNvPr id="126986" name="TextBox 10"/>
          <p:cNvSpPr txBox="1">
            <a:spLocks noChangeArrowheads="1"/>
          </p:cNvSpPr>
          <p:nvPr/>
        </p:nvSpPr>
        <p:spPr bwMode="auto">
          <a:xfrm>
            <a:off x="3875965" y="933450"/>
            <a:ext cx="1296536" cy="461665"/>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a:solidFill>
                  <a:schemeClr val="bg2"/>
                </a:solidFill>
                <a:latin typeface="Arial" panose="020B0604020202020204" pitchFamily="34" charset="0"/>
                <a:cs typeface="Arial" panose="020B0604020202020204" pitchFamily="34" charset="0"/>
              </a:rPr>
              <a:t>الخليقة</a:t>
            </a:r>
            <a:endParaRPr lang="en-US" sz="2400" b="1" dirty="0">
              <a:solidFill>
                <a:schemeClr val="bg2"/>
              </a:solidFill>
              <a:latin typeface="Arial" panose="020B0604020202020204" pitchFamily="34" charset="0"/>
              <a:cs typeface="Arial" panose="020B0604020202020204" pitchFamily="34" charset="0"/>
            </a:endParaRPr>
          </a:p>
        </p:txBody>
      </p:sp>
      <p:sp>
        <p:nvSpPr>
          <p:cNvPr id="126987" name="TextBox 11"/>
          <p:cNvSpPr txBox="1">
            <a:spLocks noChangeArrowheads="1"/>
          </p:cNvSpPr>
          <p:nvPr/>
        </p:nvSpPr>
        <p:spPr bwMode="auto">
          <a:xfrm>
            <a:off x="3875965" y="1872091"/>
            <a:ext cx="1296536" cy="830997"/>
          </a:xfrm>
          <a:prstGeom prst="rect">
            <a:avLst/>
          </a:prstGeom>
          <a:solidFill>
            <a:srgbClr val="FFB470"/>
          </a:solidFill>
          <a:ln w="63500">
            <a:solidFill>
              <a:schemeClr val="bg2"/>
            </a:solid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dirty="0">
                <a:ln cmpd="sng">
                  <a:solidFill>
                    <a:schemeClr val="bg2"/>
                  </a:solidFill>
                </a:ln>
                <a:solidFill>
                  <a:schemeClr val="bg2"/>
                </a:solidFill>
              </a:rPr>
              <a:t>4</a:t>
            </a:r>
            <a:br>
              <a:rPr lang="en-US" sz="2400" dirty="0">
                <a:ln cmpd="sng">
                  <a:solidFill>
                    <a:schemeClr val="bg2"/>
                  </a:solidFill>
                </a:ln>
                <a:solidFill>
                  <a:schemeClr val="bg2"/>
                </a:solidFill>
              </a:rPr>
            </a:br>
            <a:r>
              <a:rPr lang="ar-JO" sz="2400" dirty="0">
                <a:ln cmpd="sng">
                  <a:solidFill>
                    <a:schemeClr val="bg2"/>
                  </a:solidFill>
                </a:ln>
                <a:solidFill>
                  <a:schemeClr val="bg2"/>
                </a:solidFill>
              </a:rPr>
              <a:t> شخصيات</a:t>
            </a:r>
            <a:endParaRPr lang="en-US" sz="2400" dirty="0">
              <a:ln cmpd="sng">
                <a:solidFill>
                  <a:schemeClr val="bg2"/>
                </a:solidFill>
              </a:ln>
              <a:solidFill>
                <a:schemeClr val="bg2"/>
              </a:solidFill>
            </a:endParaRPr>
          </a:p>
        </p:txBody>
      </p:sp>
      <p:sp>
        <p:nvSpPr>
          <p:cNvPr id="13"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1026"/>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313347" name="Rectangle 1027"/>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3348" name="Rectangle 1028"/>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3349" name="Line 1029"/>
          <p:cNvSpPr>
            <a:spLocks noChangeShapeType="1"/>
          </p:cNvSpPr>
          <p:nvPr/>
        </p:nvSpPr>
        <p:spPr bwMode="auto">
          <a:xfrm>
            <a:off x="9255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3494" name="Text Box 1030"/>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3495" name="Text Box 1031"/>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3496" name="Text Box 1032"/>
          <p:cNvSpPr txBox="1">
            <a:spLocks noChangeArrowheads="1"/>
          </p:cNvSpPr>
          <p:nvPr/>
        </p:nvSpPr>
        <p:spPr bwMode="auto">
          <a:xfrm>
            <a:off x="8097838" y="6523038"/>
            <a:ext cx="327025" cy="247650"/>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62</a:t>
            </a:r>
          </a:p>
        </p:txBody>
      </p:sp>
      <p:sp>
        <p:nvSpPr>
          <p:cNvPr id="63498" name="Rectangle 1034"/>
          <p:cNvSpPr>
            <a:spLocks noChangeArrowheads="1"/>
          </p:cNvSpPr>
          <p:nvPr/>
        </p:nvSpPr>
        <p:spPr bwMode="auto">
          <a:xfrm>
            <a:off x="654050" y="4219575"/>
            <a:ext cx="7812088" cy="2079625"/>
          </a:xfrm>
          <a:prstGeom prst="rect">
            <a:avLst/>
          </a:prstGeom>
          <a:solidFill>
            <a:srgbClr val="251C3B"/>
          </a:solidFill>
          <a:ln>
            <a:noFill/>
          </a:ln>
        </p:spPr>
        <p:txBody>
          <a:bodyPr wrap="none" anchor="ctr"/>
          <a:lstStyle/>
          <a:p>
            <a:pPr>
              <a:defRPr/>
            </a:pPr>
            <a:endParaRPr lang="fr-FR">
              <a:cs typeface="+mn-cs"/>
            </a:endParaRPr>
          </a:p>
        </p:txBody>
      </p:sp>
      <p:sp>
        <p:nvSpPr>
          <p:cNvPr id="128010" name="TextBox 10"/>
          <p:cNvSpPr txBox="1">
            <a:spLocks noChangeArrowheads="1"/>
          </p:cNvSpPr>
          <p:nvPr/>
        </p:nvSpPr>
        <p:spPr bwMode="auto">
          <a:xfrm>
            <a:off x="3925889" y="933450"/>
            <a:ext cx="1284286" cy="646331"/>
          </a:xfrm>
          <a:prstGeom prst="rect">
            <a:avLst/>
          </a:prstGeom>
          <a:solidFill>
            <a:srgbClr val="F2764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800" dirty="0">
                <a:solidFill>
                  <a:schemeClr val="bg2"/>
                </a:solidFill>
              </a:rPr>
              <a:t>الخليقة</a:t>
            </a:r>
            <a:endParaRPr lang="en-US" sz="1800" dirty="0">
              <a:solidFill>
                <a:schemeClr val="bg2"/>
              </a:solidFill>
            </a:endParaRPr>
          </a:p>
          <a:p>
            <a:endParaRPr lang="en-US" sz="1800" dirty="0">
              <a:solidFill>
                <a:schemeClr val="bg2"/>
              </a:solidFill>
            </a:endParaRPr>
          </a:p>
        </p:txBody>
      </p:sp>
      <p:sp>
        <p:nvSpPr>
          <p:cNvPr id="128012" name="TextBox 12"/>
          <p:cNvSpPr txBox="1">
            <a:spLocks noChangeArrowheads="1"/>
          </p:cNvSpPr>
          <p:nvPr/>
        </p:nvSpPr>
        <p:spPr bwMode="auto">
          <a:xfrm>
            <a:off x="3699164" y="3153056"/>
            <a:ext cx="1511010" cy="707886"/>
          </a:xfrm>
          <a:prstGeom prst="rect">
            <a:avLst/>
          </a:prstGeom>
          <a:solidFill>
            <a:schemeClr val="bg1">
              <a:lumMod val="40000"/>
              <a:lumOff val="60000"/>
            </a:schemeClr>
          </a:solidFill>
          <a:ln w="34925">
            <a:noFill/>
          </a:ln>
          <a:effectLst>
            <a:outerShdw blurRad="127000" dist="38100" dir="2700000" algn="ctr">
              <a:srgbClr val="000000">
                <a:alpha val="45000"/>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LB" sz="2000" b="1" dirty="0">
                <a:solidFill>
                  <a:schemeClr val="bg2"/>
                </a:solidFill>
                <a:latin typeface="Arial" panose="020B0604020202020204" pitchFamily="34" charset="0"/>
                <a:cs typeface="Arial" panose="020B0604020202020204" pitchFamily="34" charset="0"/>
              </a:rPr>
              <a:t>3</a:t>
            </a:r>
          </a:p>
          <a:p>
            <a:pPr rtl="1"/>
            <a:r>
              <a:rPr lang="ar-LB" sz="2000" b="1" dirty="0">
                <a:solidFill>
                  <a:schemeClr val="bg2"/>
                </a:solidFill>
                <a:latin typeface="Arial" panose="020B0604020202020204" pitchFamily="34" charset="0"/>
                <a:cs typeface="Arial" panose="020B0604020202020204" pitchFamily="34" charset="0"/>
              </a:rPr>
              <a:t>مجتمعات</a:t>
            </a:r>
            <a:endParaRPr lang="en-US" sz="2000" b="1" dirty="0">
              <a:solidFill>
                <a:schemeClr val="bg2"/>
              </a:solidFill>
              <a:latin typeface="Arial" panose="020B0604020202020204" pitchFamily="34" charset="0"/>
              <a:cs typeface="Arial" panose="020B0604020202020204" pitchFamily="34" charset="0"/>
            </a:endParaRPr>
          </a:p>
        </p:txBody>
      </p:sp>
      <p:sp>
        <p:nvSpPr>
          <p:cNvPr id="14" name="TextBox 11">
            <a:extLst>
              <a:ext uri="{FF2B5EF4-FFF2-40B4-BE49-F238E27FC236}">
                <a16:creationId xmlns:a16="http://schemas.microsoft.com/office/drawing/2014/main" id="{1B0D60A4-2573-CE43-84B3-69B3A460AE24}"/>
              </a:ext>
            </a:extLst>
          </p:cNvPr>
          <p:cNvSpPr txBox="1">
            <a:spLocks noChangeArrowheads="1"/>
          </p:cNvSpPr>
          <p:nvPr/>
        </p:nvSpPr>
        <p:spPr bwMode="auto">
          <a:xfrm>
            <a:off x="3875965" y="1969076"/>
            <a:ext cx="1296536" cy="646331"/>
          </a:xfrm>
          <a:prstGeom prst="rect">
            <a:avLst/>
          </a:prstGeom>
          <a:solidFill>
            <a:srgbClr val="FFB470"/>
          </a:solidFill>
          <a:ln w="63500">
            <a:solidFill>
              <a:schemeClr val="bg2"/>
            </a:solid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800" dirty="0">
                <a:ln cmpd="sng">
                  <a:solidFill>
                    <a:schemeClr val="bg2"/>
                  </a:solidFill>
                </a:ln>
                <a:solidFill>
                  <a:schemeClr val="bg2"/>
                </a:solidFill>
              </a:rPr>
              <a:t>4</a:t>
            </a:r>
            <a:br>
              <a:rPr lang="en-US" sz="1800" dirty="0">
                <a:ln cmpd="sng">
                  <a:solidFill>
                    <a:schemeClr val="bg2"/>
                  </a:solidFill>
                </a:ln>
                <a:solidFill>
                  <a:schemeClr val="bg2"/>
                </a:solidFill>
              </a:rPr>
            </a:br>
            <a:r>
              <a:rPr lang="ar-JO" sz="1800" dirty="0">
                <a:ln cmpd="sng">
                  <a:solidFill>
                    <a:schemeClr val="bg2"/>
                  </a:solidFill>
                </a:ln>
                <a:solidFill>
                  <a:schemeClr val="bg2"/>
                </a:solidFill>
              </a:rPr>
              <a:t> شخصيات</a:t>
            </a:r>
            <a:endParaRPr lang="en-US" sz="1800" dirty="0">
              <a:ln cmpd="sng">
                <a:solidFill>
                  <a:schemeClr val="bg2"/>
                </a:solidFill>
              </a:ln>
              <a:solidFill>
                <a:schemeClr val="bg2"/>
              </a:solidFill>
            </a:endParaRPr>
          </a:p>
        </p:txBody>
      </p:sp>
      <p:sp>
        <p:nvSpPr>
          <p:cNvPr id="15"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9763" y="546100"/>
            <a:ext cx="7858125" cy="5740400"/>
            <a:chOff x="639763" y="546100"/>
            <a:chExt cx="7858125" cy="5740400"/>
          </a:xfrm>
        </p:grpSpPr>
        <p:pic>
          <p:nvPicPr>
            <p:cNvPr id="129025" name="Picture 2"/>
            <p:cNvPicPr>
              <a:picLocks noChangeArrowheads="1"/>
            </p:cNvPicPr>
            <p:nvPr/>
          </p:nvPicPr>
          <p:blipFill>
            <a:blip r:embed="rId3" cstate="screen">
              <a:extLst>
                <a:ext uri="{28A0092B-C50C-407E-A947-70E740481C1C}">
                  <a14:useLocalDpi xmlns:a14="http://schemas.microsoft.com/office/drawing/2010/main"/>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pic>
          <p:nvPicPr>
            <p:cNvPr id="15" name="Picture 2"/>
            <p:cNvPicPr>
              <a:picLocks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93178" y="898044"/>
              <a:ext cx="1474449" cy="462761"/>
            </a:xfrm>
            <a:prstGeom prst="rect">
              <a:avLst/>
            </a:prstGeom>
            <a:noFill/>
            <a:ln w="50800">
              <a:noFill/>
              <a:miter lim="800000"/>
              <a:headEnd/>
              <a:tailEnd/>
            </a:ln>
            <a:extLst>
              <a:ext uri="{909E8E84-426E-40dd-AFC4-6F175D3DCCD1}">
                <a14:hiddenFill xmlns:a14="http://schemas.microsoft.com/office/drawing/2010/main" xmlns="">
                  <a:solidFill>
                    <a:srgbClr val="FFFFFF"/>
                  </a:solidFill>
                </a14:hiddenFill>
              </a:ext>
            </a:extLst>
          </p:spPr>
        </p:pic>
      </p:grpSp>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314372" name="Rectangle 4"/>
          <p:cNvSpPr>
            <a:spLocks noChangeArrowheads="1"/>
          </p:cNvSpPr>
          <p:nvPr/>
        </p:nvSpPr>
        <p:spPr bwMode="auto">
          <a:xfrm>
            <a:off x="620713" y="160338"/>
            <a:ext cx="811118" cy="1443985"/>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algn="l">
              <a:spcBef>
                <a:spcPct val="50000"/>
              </a:spcBef>
              <a:defRPr/>
            </a:pPr>
            <a:r>
              <a:rPr lang="en-US" sz="8800" dirty="0">
                <a:solidFill>
                  <a:srgbClr val="FFD34A"/>
                </a:solidFill>
                <a:latin typeface="Arial" panose="020B0604020202020204" pitchFamily="34" charset="0"/>
                <a:cs typeface="+mn-cs"/>
              </a:rPr>
              <a:t>7</a:t>
            </a:r>
          </a:p>
        </p:txBody>
      </p:sp>
      <p:sp>
        <p:nvSpPr>
          <p:cNvPr id="314373"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cs typeface="+mn-cs"/>
            </a:endParaRPr>
          </a:p>
        </p:txBody>
      </p:sp>
      <p:sp>
        <p:nvSpPr>
          <p:cNvPr id="64518" name="Text Box 6"/>
          <p:cNvSpPr txBox="1">
            <a:spLocks noChangeArrowheads="1"/>
          </p:cNvSpPr>
          <p:nvPr/>
        </p:nvSpPr>
        <p:spPr bwMode="auto">
          <a:xfrm>
            <a:off x="8723313" y="66675"/>
            <a:ext cx="260350" cy="446088"/>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000">
                <a:latin typeface="Comic Sans MS" charset="0"/>
                <a:cs typeface="+mn-cs"/>
              </a:rPr>
              <a:t> </a:t>
            </a:r>
          </a:p>
        </p:txBody>
      </p:sp>
      <p:sp>
        <p:nvSpPr>
          <p:cNvPr id="64519" name="Text Box 7"/>
          <p:cNvSpPr txBox="1">
            <a:spLocks noChangeArrowheads="1"/>
          </p:cNvSpPr>
          <p:nvPr/>
        </p:nvSpPr>
        <p:spPr bwMode="auto">
          <a:xfrm>
            <a:off x="8832850" y="6184900"/>
            <a:ext cx="184150" cy="396875"/>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endParaRPr lang="fr-FR" sz="2000">
              <a:solidFill>
                <a:srgbClr val="FFFFFF"/>
              </a:solidFill>
              <a:cs typeface="+mn-cs"/>
            </a:endParaRPr>
          </a:p>
        </p:txBody>
      </p:sp>
      <p:sp>
        <p:nvSpPr>
          <p:cNvPr id="64520" name="Text Box 8"/>
          <p:cNvSpPr txBox="1">
            <a:spLocks noChangeArrowheads="1"/>
          </p:cNvSpPr>
          <p:nvPr/>
        </p:nvSpPr>
        <p:spPr bwMode="auto">
          <a:xfrm>
            <a:off x="8097838" y="6530975"/>
            <a:ext cx="327025" cy="246063"/>
          </a:xfrm>
          <a:prstGeom prst="rect">
            <a:avLst/>
          </a:prstGeom>
          <a:noFill/>
          <a:ln>
            <a:noFill/>
          </a:ln>
        </p:spPr>
        <p:txBody>
          <a:bodyPr wrap="none"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000" dirty="0">
                <a:solidFill>
                  <a:srgbClr val="FFFFFF"/>
                </a:solidFill>
                <a:cs typeface="+mn-cs"/>
              </a:rPr>
              <a:t>63</a:t>
            </a:r>
          </a:p>
        </p:txBody>
      </p:sp>
      <p:sp>
        <p:nvSpPr>
          <p:cNvPr id="129035" name="TextBox 11"/>
          <p:cNvSpPr txBox="1">
            <a:spLocks noChangeArrowheads="1"/>
          </p:cNvSpPr>
          <p:nvPr/>
        </p:nvSpPr>
        <p:spPr bwMode="auto">
          <a:xfrm>
            <a:off x="3616036" y="3129970"/>
            <a:ext cx="1637736" cy="830997"/>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dirty="0">
                <a:solidFill>
                  <a:schemeClr val="bg2"/>
                </a:solidFill>
              </a:rPr>
              <a:t>3 </a:t>
            </a:r>
          </a:p>
          <a:p>
            <a:r>
              <a:rPr lang="ar-JO" sz="2400" b="1" dirty="0">
                <a:solidFill>
                  <a:schemeClr val="bg2"/>
                </a:solidFill>
                <a:latin typeface="Arial" panose="020B0604020202020204" pitchFamily="34" charset="0"/>
                <a:cs typeface="Arial" panose="020B0604020202020204" pitchFamily="34" charset="0"/>
              </a:rPr>
              <a:t>مجتمعات</a:t>
            </a:r>
            <a:endParaRPr lang="en-US" sz="2400" b="1" dirty="0">
              <a:solidFill>
                <a:schemeClr val="bg2"/>
              </a:solidFill>
              <a:latin typeface="Arial" panose="020B0604020202020204" pitchFamily="34" charset="0"/>
              <a:cs typeface="Arial" panose="020B0604020202020204" pitchFamily="34" charset="0"/>
            </a:endParaRPr>
          </a:p>
        </p:txBody>
      </p:sp>
      <p:sp>
        <p:nvSpPr>
          <p:cNvPr id="129036" name="TextBox 12"/>
          <p:cNvSpPr txBox="1">
            <a:spLocks noChangeArrowheads="1"/>
          </p:cNvSpPr>
          <p:nvPr/>
        </p:nvSpPr>
        <p:spPr bwMode="auto">
          <a:xfrm>
            <a:off x="4712422" y="4559700"/>
            <a:ext cx="1487487" cy="46166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LB" sz="2400" b="1" dirty="0">
                <a:solidFill>
                  <a:schemeClr val="bg2"/>
                </a:solidFill>
                <a:latin typeface="Arial" panose="020B0604020202020204" pitchFamily="34" charset="0"/>
                <a:cs typeface="Arial" panose="020B0604020202020204" pitchFamily="34" charset="0"/>
              </a:rPr>
              <a:t>الصمت</a:t>
            </a:r>
            <a:endParaRPr lang="en-US" sz="2400" b="1" dirty="0">
              <a:solidFill>
                <a:schemeClr val="bg2"/>
              </a:solidFill>
              <a:latin typeface="Arial" panose="020B0604020202020204" pitchFamily="34" charset="0"/>
              <a:cs typeface="Arial" panose="020B0604020202020204" pitchFamily="34" charset="0"/>
            </a:endParaRPr>
          </a:p>
        </p:txBody>
      </p:sp>
      <p:sp>
        <p:nvSpPr>
          <p:cNvPr id="129037" name="TextBox 13"/>
          <p:cNvSpPr txBox="1">
            <a:spLocks noChangeArrowheads="1"/>
          </p:cNvSpPr>
          <p:nvPr/>
        </p:nvSpPr>
        <p:spPr bwMode="auto">
          <a:xfrm>
            <a:off x="2471665" y="4559699"/>
            <a:ext cx="1487488" cy="461665"/>
          </a:xfrm>
          <a:prstGeom prst="rect">
            <a:avLst/>
          </a:prstGeom>
          <a:solidFill>
            <a:srgbClr val="FFB47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dirty="0">
                <a:solidFill>
                  <a:schemeClr val="bg2"/>
                </a:solidFill>
                <a:latin typeface="Arial" panose="020B0604020202020204" pitchFamily="34" charset="0"/>
                <a:cs typeface="Arial" panose="020B0604020202020204" pitchFamily="34" charset="0"/>
              </a:rPr>
              <a:t>يسوع</a:t>
            </a:r>
            <a:endParaRPr lang="en-US" sz="2400" b="1" dirty="0">
              <a:solidFill>
                <a:schemeClr val="bg2"/>
              </a:solidFill>
              <a:latin typeface="Arial" panose="020B0604020202020204" pitchFamily="34" charset="0"/>
              <a:cs typeface="Arial" panose="020B0604020202020204" pitchFamily="34" charset="0"/>
            </a:endParaRPr>
          </a:p>
        </p:txBody>
      </p:sp>
      <p:sp>
        <p:nvSpPr>
          <p:cNvPr id="129033" name="TextBox 9"/>
          <p:cNvSpPr txBox="1">
            <a:spLocks noChangeArrowheads="1"/>
          </p:cNvSpPr>
          <p:nvPr/>
        </p:nvSpPr>
        <p:spPr bwMode="auto">
          <a:xfrm>
            <a:off x="3851275" y="916738"/>
            <a:ext cx="1360488" cy="461665"/>
          </a:xfrm>
          <a:prstGeom prst="rect">
            <a:avLst/>
          </a:prstGeom>
          <a:solidFill>
            <a:srgbClr val="FFB470"/>
          </a:solidFill>
          <a:ln>
            <a:noFill/>
          </a:ln>
        </p:spPr>
        <p:txBody>
          <a:bodyPr>
            <a:spAutoFit/>
          </a:bodyPr>
          <a:lstStyle>
            <a:defPPr>
              <a:defRPr lang="en-US"/>
            </a:defPPr>
            <a:lvl1pPr>
              <a:defRPr sz="1800">
                <a:solidFill>
                  <a:schemeClr val="bg2"/>
                </a:solidFill>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ar-JO" sz="2400" b="1" dirty="0">
                <a:latin typeface="Arial" panose="020B0604020202020204" pitchFamily="34" charset="0"/>
                <a:cs typeface="Arial" panose="020B0604020202020204" pitchFamily="34" charset="0"/>
              </a:rPr>
              <a:t>الخليقة</a:t>
            </a:r>
            <a:endParaRPr lang="en-US" sz="2400" b="1" dirty="0">
              <a:latin typeface="Arial" panose="020B0604020202020204" pitchFamily="34" charset="0"/>
              <a:cs typeface="Arial" panose="020B0604020202020204" pitchFamily="34" charset="0"/>
            </a:endParaRPr>
          </a:p>
        </p:txBody>
      </p:sp>
      <p:sp>
        <p:nvSpPr>
          <p:cNvPr id="17" name="TextBox 11">
            <a:extLst>
              <a:ext uri="{FF2B5EF4-FFF2-40B4-BE49-F238E27FC236}">
                <a16:creationId xmlns:a16="http://schemas.microsoft.com/office/drawing/2014/main" id="{5DFA1D87-3E6E-0D4D-852E-5EAF541B0A3D}"/>
              </a:ext>
            </a:extLst>
          </p:cNvPr>
          <p:cNvSpPr txBox="1">
            <a:spLocks noChangeArrowheads="1"/>
          </p:cNvSpPr>
          <p:nvPr/>
        </p:nvSpPr>
        <p:spPr bwMode="auto">
          <a:xfrm>
            <a:off x="3875965" y="1969076"/>
            <a:ext cx="1296536" cy="646331"/>
          </a:xfrm>
          <a:prstGeom prst="rect">
            <a:avLst/>
          </a:prstGeom>
          <a:solidFill>
            <a:srgbClr val="FFB470"/>
          </a:solidFill>
          <a:ln w="63500">
            <a:solidFill>
              <a:schemeClr val="bg2"/>
            </a:solid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800" dirty="0">
                <a:ln cmpd="sng">
                  <a:solidFill>
                    <a:schemeClr val="bg2"/>
                  </a:solidFill>
                </a:ln>
                <a:solidFill>
                  <a:schemeClr val="bg2"/>
                </a:solidFill>
              </a:rPr>
              <a:t>4</a:t>
            </a:r>
            <a:br>
              <a:rPr lang="en-US" sz="1800" dirty="0">
                <a:ln cmpd="sng">
                  <a:solidFill>
                    <a:schemeClr val="bg2"/>
                  </a:solidFill>
                </a:ln>
                <a:solidFill>
                  <a:schemeClr val="bg2"/>
                </a:solidFill>
              </a:rPr>
            </a:br>
            <a:r>
              <a:rPr lang="ar-JO" sz="1800" dirty="0">
                <a:ln cmpd="sng">
                  <a:solidFill>
                    <a:schemeClr val="bg2"/>
                  </a:solidFill>
                </a:ln>
                <a:solidFill>
                  <a:schemeClr val="bg2"/>
                </a:solidFill>
              </a:rPr>
              <a:t> شخصيات</a:t>
            </a:r>
            <a:endParaRPr lang="en-US" sz="1800" dirty="0">
              <a:ln cmpd="sng">
                <a:solidFill>
                  <a:schemeClr val="bg2"/>
                </a:solidFill>
              </a:ln>
              <a:solidFill>
                <a:schemeClr val="bg2"/>
              </a:solidFill>
            </a:endParaRPr>
          </a:p>
        </p:txBody>
      </p:sp>
      <p:sp>
        <p:nvSpPr>
          <p:cNvPr id="18"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5300" name="Rectangle 4"/>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55301" name="Line 5"/>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0054" name="Text Box 1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64</a:t>
            </a:r>
          </a:p>
        </p:txBody>
      </p:sp>
      <p:pic>
        <p:nvPicPr>
          <p:cNvPr id="130056" name="Picture 1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5314" name="WordArt 18"/>
          <p:cNvSpPr>
            <a:spLocks noChangeArrowheads="1" noChangeShapeType="1" noTextEdit="1"/>
          </p:cNvSpPr>
          <p:nvPr/>
        </p:nvSpPr>
        <p:spPr bwMode="auto">
          <a:xfrm>
            <a:off x="366713" y="4164013"/>
            <a:ext cx="8393112" cy="2482850"/>
          </a:xfrm>
          <a:prstGeom prst="rect">
            <a:avLst/>
          </a:prstGeom>
        </p:spPr>
        <p:txBody>
          <a:bodyPr wrap="none" fromWordArt="1">
            <a:prstTxWarp prst="textSlantUp">
              <a:avLst>
                <a:gd name="adj" fmla="val 32056"/>
              </a:avLst>
            </a:prstTxWarp>
          </a:bodyPr>
          <a:lstStyle/>
          <a:p>
            <a:pPr>
              <a:defRPr/>
            </a:pPr>
            <a:r>
              <a:rPr lang="ar-JO"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rPr>
              <a:t>العالم قد تغير</a:t>
            </a:r>
            <a:endParaRPr lang="en-US" sz="3600" kern="10" spc="100" dirty="0">
              <a:ln w="9525">
                <a:solidFill>
                  <a:srgbClr val="CC99FF"/>
                </a:solidFill>
                <a:round/>
                <a:headEnd/>
                <a:tailEnd/>
              </a:ln>
              <a:solidFill>
                <a:srgbClr val="F06157"/>
              </a:solidFill>
              <a:effectLst>
                <a:glow rad="165100">
                  <a:schemeClr val="accent4">
                    <a:lumMod val="10000"/>
                  </a:schemeClr>
                </a:glow>
              </a:effectLst>
              <a:latin typeface="Impact"/>
              <a:ea typeface="Impact"/>
              <a:cs typeface="Impact"/>
            </a:endParaRPr>
          </a:p>
        </p:txBody>
      </p:sp>
      <p:sp>
        <p:nvSpPr>
          <p:cNvPr id="11" name="Text Box 114"/>
          <p:cNvSpPr txBox="1">
            <a:spLocks noChangeArrowheads="1"/>
          </p:cNvSpPr>
          <p:nvPr/>
        </p:nvSpPr>
        <p:spPr bwMode="auto">
          <a:xfrm>
            <a:off x="6585897" y="6269445"/>
            <a:ext cx="217399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dirty="0">
                <a:solidFill>
                  <a:schemeClr val="tx1"/>
                </a:solidFill>
                <a:latin typeface="Arial" panose="020B0604020202020204" pitchFamily="34" charset="0"/>
                <a:cs typeface="Arial" panose="020B0604020202020204" pitchFamily="34" charset="0"/>
              </a:rPr>
              <a:t>Handbook pg. 8-14</a:t>
            </a:r>
            <a:r>
              <a:rPr lang="ar-LB" sz="1200" b="1" dirty="0">
                <a:solidFill>
                  <a:schemeClr val="tx1"/>
                </a:solidFill>
                <a:latin typeface="Arial" panose="020B0604020202020204" pitchFamily="34" charset="0"/>
                <a:cs typeface="Arial" panose="020B0604020202020204" pitchFamily="34" charset="0"/>
              </a:rPr>
              <a:t>دليل الطالب </a:t>
            </a:r>
            <a:endParaRPr lang="en-US" sz="12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55314"/>
                                        </p:tgtEl>
                                        <p:attrNameLst>
                                          <p:attrName>style.visibility</p:attrName>
                                        </p:attrNameLst>
                                      </p:cBhvr>
                                      <p:to>
                                        <p:strVal val="visible"/>
                                      </p:to>
                                    </p:set>
                                    <p:animEffect transition="in" filter="wipe(left)">
                                      <p:cBhvr>
                                        <p:cTn id="7" dur="500"/>
                                        <p:tgtEl>
                                          <p:spTgt spid="55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32099"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6332" name="Rectangle 12"/>
          <p:cNvSpPr>
            <a:spLocks noChangeArrowheads="1"/>
          </p:cNvSpPr>
          <p:nvPr/>
        </p:nvSpPr>
        <p:spPr bwMode="auto">
          <a:xfrm>
            <a:off x="620713" y="160338"/>
            <a:ext cx="811118" cy="1443985"/>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8800" dirty="0">
                <a:solidFill>
                  <a:schemeClr val="tx2"/>
                </a:solidFill>
                <a:latin typeface="Arial" panose="020B0604020202020204" pitchFamily="34" charset="0"/>
                <a:ea typeface="+mn-ea"/>
                <a:cs typeface="+mn-cs"/>
              </a:rPr>
              <a:t>7</a:t>
            </a:r>
          </a:p>
        </p:txBody>
      </p:sp>
      <p:sp>
        <p:nvSpPr>
          <p:cNvPr id="56333" name="Line 13"/>
          <p:cNvSpPr>
            <a:spLocks noChangeShapeType="1"/>
          </p:cNvSpPr>
          <p:nvPr/>
        </p:nvSpPr>
        <p:spPr bwMode="auto">
          <a:xfrm>
            <a:off x="912813"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2102"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2103"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04" name="Text Box 16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65</a:t>
            </a:r>
          </a:p>
        </p:txBody>
      </p:sp>
      <p:grpSp>
        <p:nvGrpSpPr>
          <p:cNvPr id="132105" name="Group 437"/>
          <p:cNvGrpSpPr>
            <a:grpSpLocks/>
          </p:cNvGrpSpPr>
          <p:nvPr/>
        </p:nvGrpSpPr>
        <p:grpSpPr bwMode="auto">
          <a:xfrm>
            <a:off x="2841196" y="2403061"/>
            <a:ext cx="3851489" cy="3513137"/>
            <a:chOff x="290" y="1788"/>
            <a:chExt cx="2427" cy="2213"/>
          </a:xfrm>
        </p:grpSpPr>
        <p:sp>
          <p:nvSpPr>
            <p:cNvPr id="132110"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12"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13"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14"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489" y="1790"/>
              <a:ext cx="360" cy="174"/>
            </a:xfrm>
            <a:prstGeom prst="rect">
              <a:avLst/>
            </a:prstGeom>
            <a:noFill/>
            <a:ln w="9525">
              <a:noFill/>
              <a:miter lim="800000"/>
              <a:headEnd/>
              <a:tailEnd/>
            </a:ln>
          </p:spPr>
          <p:txBody>
            <a:bodyPr wrap="squar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الخليقة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16"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7"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18"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20"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21"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22"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771" name="Rectangle 451"/>
            <p:cNvSpPr>
              <a:spLocks noChangeArrowheads="1"/>
            </p:cNvSpPr>
            <p:nvPr/>
          </p:nvSpPr>
          <p:spPr bwMode="auto">
            <a:xfrm>
              <a:off x="624" y="1957"/>
              <a:ext cx="327"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إبراهيم</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24"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5"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26"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pPr>
                <a:defRPr/>
              </a:pPr>
              <a:r>
                <a:rPr lang="en-US" sz="1800" dirty="0">
                  <a:solidFill>
                    <a:srgbClr val="790015"/>
                  </a:solidFill>
                  <a:latin typeface="Arial" panose="020B0604020202020204" pitchFamily="34" charset="0"/>
                </a:rPr>
                <a:t>ABRAHAM</a:t>
              </a:r>
              <a:endParaRPr lang="en-US" sz="2800" dirty="0">
                <a:effectLst>
                  <a:outerShdw blurRad="38100" dist="38100" dir="2700000" algn="tl">
                    <a:srgbClr val="000000"/>
                  </a:outerShdw>
                </a:effectLst>
                <a:latin typeface="Arial" panose="020B0604020202020204" pitchFamily="34" charset="0"/>
              </a:endParaRPr>
            </a:p>
          </p:txBody>
        </p:sp>
        <p:sp>
          <p:nvSpPr>
            <p:cNvPr id="132128"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2129"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0"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772" y="2126"/>
              <a:ext cx="304" cy="174"/>
            </a:xfrm>
            <a:prstGeom prst="rect">
              <a:avLst/>
            </a:prstGeom>
            <a:noFill/>
            <a:ln w="9525">
              <a:noFill/>
              <a:miter lim="800000"/>
              <a:headEnd/>
              <a:tailEnd/>
            </a:ln>
          </p:spPr>
          <p:txBody>
            <a:bodyPr wrap="none" lIns="0" tIns="0" rIns="0" bIns="0">
              <a:spAutoFit/>
            </a:bodyPr>
            <a:lstStyle/>
            <a:p>
              <a:pPr>
                <a:defRPr/>
              </a:pPr>
              <a:r>
                <a:rPr lang="ar-JO" sz="1800" b="1" dirty="0">
                  <a:solidFill>
                    <a:srgbClr val="790015"/>
                  </a:solidFill>
                  <a:latin typeface="Arial" panose="020B0604020202020204" pitchFamily="34" charset="0"/>
                  <a:cs typeface="Arial" panose="020B0604020202020204" pitchFamily="34" charset="0"/>
                </a:rPr>
                <a:t>يوسف</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32"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3"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4"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35"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36"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898" y="2260"/>
              <a:ext cx="403" cy="174"/>
            </a:xfrm>
            <a:prstGeom prst="rect">
              <a:avLst/>
            </a:prstGeom>
            <a:noFill/>
            <a:ln w="9525">
              <a:noFill/>
              <a:miter lim="800000"/>
              <a:headEnd/>
              <a:tailEnd/>
            </a:ln>
          </p:spPr>
          <p:txBody>
            <a:bodyPr wrap="square" lIns="0" tIns="0" rIns="0" bIns="0">
              <a:spAutoFit/>
            </a:bodyPr>
            <a:lstStyle/>
            <a:p>
              <a:pPr>
                <a:defRPr/>
              </a:pPr>
              <a:r>
                <a:rPr lang="ar-LB" sz="1800" b="1" dirty="0">
                  <a:solidFill>
                    <a:srgbClr val="790015"/>
                  </a:solidFill>
                  <a:latin typeface="Arial" panose="020B0604020202020204" pitchFamily="34" charset="0"/>
                  <a:cs typeface="Arial" panose="020B0604020202020204" pitchFamily="34" charset="0"/>
                </a:rPr>
                <a:t>موسى</a:t>
              </a:r>
              <a:endParaRPr lang="en-US" sz="2800" b="1" dirty="0">
                <a:effectLst>
                  <a:outerShdw blurRad="38100" dist="38100" dir="2700000" algn="tl">
                    <a:srgbClr val="000000"/>
                  </a:outerShdw>
                </a:effectLst>
                <a:latin typeface="Helvetica" charset="0"/>
              </a:endParaRPr>
            </a:p>
          </p:txBody>
        </p:sp>
        <p:sp>
          <p:nvSpPr>
            <p:cNvPr id="132138"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39"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0"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1"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42"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1040" y="2462"/>
              <a:ext cx="39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ar-LB" sz="1800" b="1" dirty="0">
                  <a:solidFill>
                    <a:srgbClr val="790015"/>
                  </a:solidFill>
                  <a:latin typeface="Arial" panose="020B0604020202020204" pitchFamily="34" charset="0"/>
                  <a:cs typeface="Arial" panose="020B0604020202020204" pitchFamily="34" charset="0"/>
                </a:rPr>
                <a:t>يشوع</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44"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45"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46"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2147"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113" y="2624"/>
              <a:ext cx="493"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ar-LB" sz="1800" b="1" dirty="0">
                  <a:solidFill>
                    <a:srgbClr val="790015"/>
                  </a:solidFill>
                  <a:latin typeface="Arial" panose="020B0604020202020204" pitchFamily="34" charset="0"/>
                  <a:cs typeface="Arial" panose="020B0604020202020204" pitchFamily="34" charset="0"/>
                </a:rPr>
                <a:t>الفوضى</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49"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50"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2151"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52"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298" y="2807"/>
              <a:ext cx="434" cy="174"/>
            </a:xfrm>
            <a:prstGeom prst="rect">
              <a:avLst/>
            </a:prstGeom>
            <a:noFill/>
            <a:ln w="9525">
              <a:noFill/>
              <a:miter lim="800000"/>
              <a:headEnd/>
              <a:tailEnd/>
            </a:ln>
          </p:spPr>
          <p:txBody>
            <a:bodyPr wrap="none" lIns="0" tIns="0" rIns="0" bIns="0">
              <a:spAutoFit/>
            </a:bodyPr>
            <a:lstStyle/>
            <a:p>
              <a:pPr>
                <a:defRPr/>
              </a:pPr>
              <a:r>
                <a:rPr lang="en-US" sz="1800" b="1" dirty="0">
                  <a:solidFill>
                    <a:schemeClr val="bg2">
                      <a:lumMod val="75000"/>
                      <a:lumOff val="25000"/>
                    </a:schemeClr>
                  </a:solidFill>
                  <a:latin typeface="Helvetica" charset="0"/>
                </a:rPr>
                <a:t>   </a:t>
              </a:r>
              <a:r>
                <a:rPr lang="ar-LB" sz="1800" b="1" dirty="0">
                  <a:solidFill>
                    <a:schemeClr val="bg2">
                      <a:lumMod val="75000"/>
                      <a:lumOff val="25000"/>
                    </a:schemeClr>
                  </a:solidFill>
                  <a:latin typeface="Arial" panose="020B0604020202020204" pitchFamily="34" charset="0"/>
                  <a:cs typeface="Arial" panose="020B0604020202020204" pitchFamily="34" charset="0"/>
                </a:rPr>
                <a:t>الملكية</a:t>
              </a:r>
              <a:endParaRPr lang="en-US" sz="28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54"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55"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2156"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2157"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443" y="2982"/>
              <a:ext cx="399"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Helvetica" charset="0"/>
                </a:rPr>
                <a:t>   </a:t>
              </a:r>
              <a:r>
                <a:rPr lang="ar-LB" sz="1800" b="1" dirty="0">
                  <a:solidFill>
                    <a:srgbClr val="790015"/>
                  </a:solidFill>
                  <a:latin typeface="Arial" panose="020B0604020202020204" pitchFamily="34" charset="0"/>
                  <a:cs typeface="Arial" panose="020B0604020202020204" pitchFamily="34" charset="0"/>
                </a:rPr>
                <a:t>السبي</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59"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0"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2"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3"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648" y="3168"/>
              <a:ext cx="333" cy="174"/>
            </a:xfrm>
            <a:prstGeom prst="rect">
              <a:avLst/>
            </a:prstGeom>
            <a:noFill/>
            <a:ln w="9525">
              <a:noFill/>
              <a:miter lim="800000"/>
              <a:headEnd/>
              <a:tailEnd/>
            </a:ln>
          </p:spPr>
          <p:txBody>
            <a:bodyPr wrap="none" lIns="0" tIns="0" rIns="0" bIns="0">
              <a:spAutoFit/>
            </a:bodyPr>
            <a:lstStyle/>
            <a:p>
              <a:pPr>
                <a:defRPr/>
              </a:pPr>
              <a:r>
                <a:rPr lang="ar-LB" sz="18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rPr>
                <a:t>الصمت</a:t>
              </a:r>
              <a:endParaRPr lang="en-US" sz="18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32165"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6"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68" name="AutoShape 496"/>
            <p:cNvSpPr>
              <a:spLocks noChangeArrowheads="1"/>
            </p:cNvSpPr>
            <p:nvPr/>
          </p:nvSpPr>
          <p:spPr bwMode="auto">
            <a:xfrm>
              <a:off x="1634" y="336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2169" name="Rectangle 497"/>
            <p:cNvSpPr>
              <a:spLocks noChangeArrowheads="1"/>
            </p:cNvSpPr>
            <p:nvPr/>
          </p:nvSpPr>
          <p:spPr bwMode="auto">
            <a:xfrm>
              <a:off x="1823" y="3476"/>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2170" name="Group 498"/>
            <p:cNvGrpSpPr>
              <a:grpSpLocks/>
            </p:cNvGrpSpPr>
            <p:nvPr/>
          </p:nvGrpSpPr>
          <p:grpSpPr bwMode="auto">
            <a:xfrm>
              <a:off x="1753" y="3356"/>
              <a:ext cx="534" cy="281"/>
              <a:chOff x="3063" y="3101"/>
              <a:chExt cx="534" cy="281"/>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pPr>
                  <a:defRPr/>
                </a:pPr>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158" y="3101"/>
                <a:ext cx="439" cy="281"/>
              </a:xfrm>
              <a:prstGeom prst="rect">
                <a:avLst/>
              </a:prstGeom>
              <a:noFill/>
              <a:ln w="9525">
                <a:noFill/>
                <a:miter lim="800000"/>
                <a:headEnd/>
                <a:tailEnd/>
              </a:ln>
            </p:spPr>
            <p:txBody>
              <a:bodyPr wrap="none" lIns="0" tIns="0" rIns="0" bIns="0">
                <a:spAutoFit/>
              </a:bodyPr>
              <a:lstStyle/>
              <a:p>
                <a:pPr>
                  <a:defRPr/>
                </a:pPr>
                <a:r>
                  <a:rPr lang="ar-JO" sz="2900" b="1" dirty="0">
                    <a:solidFill>
                      <a:schemeClr val="bg2">
                        <a:lumMod val="75000"/>
                        <a:lumOff val="25000"/>
                      </a:schemeClr>
                    </a:solidFill>
                    <a:latin typeface="Arial" panose="020B0604020202020204" pitchFamily="34" charset="0"/>
                    <a:cs typeface="Arial" panose="020B0604020202020204" pitchFamily="34" charset="0"/>
                  </a:rPr>
                  <a:t>يسوع</a:t>
                </a:r>
                <a:endParaRPr lang="en-US" sz="4000" b="1" dirty="0">
                  <a:solidFill>
                    <a:schemeClr val="bg2">
                      <a:lumMod val="75000"/>
                      <a:lumOff val="25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32171"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2172"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pic>
        <p:nvPicPr>
          <p:cNvPr id="56486" name="Picture 16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88761" y="4336637"/>
            <a:ext cx="2377787" cy="849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5844" y="656432"/>
            <a:ext cx="2857500" cy="2857500"/>
          </a:xfrm>
          <a:prstGeom prst="rect">
            <a:avLst/>
          </a:prstGeom>
          <a:gradFill>
            <a:gsLst>
              <a:gs pos="74000">
                <a:schemeClr val="accent3">
                  <a:lumMod val="60000"/>
                  <a:lumOff val="40000"/>
                </a:schemeClr>
              </a:gs>
              <a:gs pos="83000">
                <a:schemeClr val="accent1">
                  <a:lumMod val="45000"/>
                  <a:lumOff val="55000"/>
                </a:schemeClr>
              </a:gs>
              <a:gs pos="100000">
                <a:schemeClr val="accent1">
                  <a:lumMod val="30000"/>
                  <a:lumOff val="70000"/>
                </a:schemeClr>
              </a:gs>
            </a:gsLst>
            <a:lin ang="5400000" scaled="1"/>
          </a:gradFill>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499"/>
                                          </p:stCondLst>
                                        </p:cTn>
                                        <p:tgtEl>
                                          <p:spTgt spid="56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5362"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5363"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Arial" panose="020B0604020202020204" pitchFamily="34" charset="0"/>
              <a:cs typeface="Arial" panose="020B0604020202020204" pitchFamily="34" charset="0"/>
            </a:endParaRPr>
          </a:p>
        </p:txBody>
      </p:sp>
      <p:sp>
        <p:nvSpPr>
          <p:cNvPr id="115723" name="Text Box 11"/>
          <p:cNvSpPr txBox="1">
            <a:spLocks noChangeArrowheads="1"/>
          </p:cNvSpPr>
          <p:nvPr/>
        </p:nvSpPr>
        <p:spPr bwMode="auto">
          <a:xfrm>
            <a:off x="347663" y="986197"/>
            <a:ext cx="8451850" cy="474591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مشروع </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لكتاب المقدس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ب</a:t>
            </a:r>
            <a:r>
              <a:rPr lang="ar-LB" sz="1600" b="1" dirty="0">
                <a:solidFill>
                  <a:schemeClr val="tx1"/>
                </a:solidFill>
                <a:latin typeface="Arial" panose="020B0604020202020204" pitchFamily="34" charset="0"/>
                <a:ea typeface="+mn-ea"/>
                <a:cs typeface="Arial" panose="020B0604020202020204" pitchFamily="34" charset="0"/>
              </a:rPr>
              <a:t>ال</a:t>
            </a:r>
            <a:r>
              <a:rPr lang="ar-JO" sz="1600" b="1" dirty="0">
                <a:solidFill>
                  <a:schemeClr val="tx1"/>
                </a:solidFill>
                <a:latin typeface="Arial" panose="020B0604020202020204" pitchFamily="34" charset="0"/>
                <a:ea typeface="+mn-ea"/>
                <a:cs typeface="Arial" panose="020B0604020202020204" pitchFamily="34" charset="0"/>
              </a:rPr>
              <a:t>أساس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أ</a:t>
            </a:r>
            <a:r>
              <a:rPr lang="ar-LB" sz="1600" b="1" dirty="0">
                <a:solidFill>
                  <a:schemeClr val="tx1"/>
                </a:solidFill>
                <a:latin typeface="Arial" panose="020B0604020202020204" pitchFamily="34" charset="0"/>
                <a:ea typeface="+mn-ea"/>
                <a:cs typeface="Arial" panose="020B0604020202020204" pitchFamily="34" charset="0"/>
              </a:rPr>
              <a:t>ُن</a:t>
            </a:r>
            <a:r>
              <a:rPr lang="ar-JO" sz="1600" b="1" dirty="0" err="1">
                <a:solidFill>
                  <a:schemeClr val="tx1"/>
                </a:solidFill>
                <a:latin typeface="Arial" panose="020B0604020202020204" pitchFamily="34" charset="0"/>
                <a:ea typeface="+mn-ea"/>
                <a:cs typeface="Arial" panose="020B0604020202020204" pitchFamily="34" charset="0"/>
              </a:rPr>
              <a:t>شأ</a:t>
            </a:r>
            <a:r>
              <a:rPr lang="ar-JO" sz="1600" b="1" dirty="0">
                <a:solidFill>
                  <a:schemeClr val="tx1"/>
                </a:solidFill>
                <a:latin typeface="Arial" panose="020B0604020202020204" pitchFamily="34" charset="0"/>
                <a:ea typeface="+mn-ea"/>
                <a:cs typeface="Arial" panose="020B0604020202020204" pitchFamily="34" charset="0"/>
              </a:rPr>
              <a:t> و طور</a:t>
            </a: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وأنتج من قبل د. جون فرايمان</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حقوق الطبع سنة 2006</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خدمات الكتاب المقدس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ب</a:t>
            </a:r>
            <a:r>
              <a:rPr lang="ar-LB" sz="1600" b="1" dirty="0">
                <a:solidFill>
                  <a:schemeClr val="tx1"/>
                </a:solidFill>
                <a:latin typeface="Arial" panose="020B0604020202020204" pitchFamily="34" charset="0"/>
                <a:ea typeface="+mn-ea"/>
                <a:cs typeface="Arial" panose="020B0604020202020204" pitchFamily="34" charset="0"/>
              </a:rPr>
              <a:t>ال</a:t>
            </a:r>
            <a:r>
              <a:rPr lang="ar-JO" sz="1600" b="1" dirty="0">
                <a:solidFill>
                  <a:schemeClr val="tx1"/>
                </a:solidFill>
                <a:latin typeface="Arial" panose="020B0604020202020204" pitchFamily="34" charset="0"/>
                <a:ea typeface="+mn-ea"/>
                <a:cs typeface="Arial" panose="020B0604020202020204" pitchFamily="34" charset="0"/>
              </a:rPr>
              <a:t>أساس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الدولية</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فورت وورث</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تكساس</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الحقوق محفوظة. هذا العمل محمي بقوانين حقوق الطبع في الولايات المتحدة الأمريكية</a:t>
            </a:r>
            <a:r>
              <a:rPr lang="ar-LB" sz="1600" b="1" dirty="0">
                <a:solidFill>
                  <a:schemeClr val="tx1"/>
                </a:solidFill>
                <a:latin typeface="Arial" panose="020B0604020202020204" pitchFamily="34" charset="0"/>
                <a:ea typeface="+mn-ea"/>
                <a:cs typeface="Arial" panose="020B0604020202020204" pitchFamily="34" charset="0"/>
              </a:rPr>
              <a:t>.</a:t>
            </a:r>
            <a:endParaRPr lang="ar-JO" sz="1600" b="1" dirty="0">
              <a:solidFill>
                <a:schemeClr val="tx1"/>
              </a:solidFill>
              <a:latin typeface="Arial" panose="020B0604020202020204" pitchFamily="34" charset="0"/>
              <a:ea typeface="+mn-ea"/>
              <a:cs typeface="Arial" panose="020B0604020202020204" pitchFamily="34" charset="0"/>
            </a:endParaRP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لا يحق إعادة إنتاج قسم أو </a:t>
            </a:r>
            <a:r>
              <a:rPr lang="ar-LB" sz="1600" b="1" dirty="0">
                <a:solidFill>
                  <a:schemeClr val="tx1"/>
                </a:solidFill>
                <a:latin typeface="Arial" panose="020B0604020202020204" pitchFamily="34" charset="0"/>
                <a:ea typeface="+mn-ea"/>
                <a:cs typeface="Arial" panose="020B0604020202020204" pitchFamily="34" charset="0"/>
              </a:rPr>
              <a:t>فصل</a:t>
            </a:r>
            <a:r>
              <a:rPr lang="ar-JO" sz="1600" b="1" dirty="0">
                <a:solidFill>
                  <a:schemeClr val="tx1"/>
                </a:solidFill>
                <a:latin typeface="Arial" panose="020B0604020202020204" pitchFamily="34" charset="0"/>
                <a:ea typeface="+mn-ea"/>
                <a:cs typeface="Arial" panose="020B0604020202020204" pitchFamily="34" charset="0"/>
              </a:rPr>
              <a:t> منه ب</a:t>
            </a:r>
            <a:r>
              <a:rPr lang="ar-LB" sz="1600" b="1" dirty="0">
                <a:solidFill>
                  <a:schemeClr val="tx1"/>
                </a:solidFill>
                <a:latin typeface="Arial" panose="020B0604020202020204" pitchFamily="34" charset="0"/>
                <a:ea typeface="+mn-ea"/>
                <a:cs typeface="Arial" panose="020B0604020202020204" pitchFamily="34" charset="0"/>
              </a:rPr>
              <a:t>أ</a:t>
            </a:r>
            <a:r>
              <a:rPr lang="ar-JO" sz="1600" b="1" dirty="0">
                <a:solidFill>
                  <a:schemeClr val="tx1"/>
                </a:solidFill>
                <a:latin typeface="Arial" panose="020B0604020202020204" pitchFamily="34" charset="0"/>
                <a:ea typeface="+mn-ea"/>
                <a:cs typeface="Arial" panose="020B0604020202020204" pitchFamily="34" charset="0"/>
              </a:rPr>
              <a:t>ي شكل </a:t>
            </a:r>
            <a:r>
              <a:rPr lang="ar-LB" sz="1600" b="1" dirty="0">
                <a:solidFill>
                  <a:schemeClr val="tx1"/>
                </a:solidFill>
                <a:latin typeface="Arial" panose="020B0604020202020204" pitchFamily="34" charset="0"/>
                <a:ea typeface="+mn-ea"/>
                <a:cs typeface="Arial" panose="020B0604020202020204" pitchFamily="34" charset="0"/>
              </a:rPr>
              <a:t>من الاشكال </a:t>
            </a:r>
            <a:r>
              <a:rPr lang="ar-JO" sz="1600" b="1" dirty="0">
                <a:solidFill>
                  <a:schemeClr val="tx1"/>
                </a:solidFill>
                <a:latin typeface="Arial" panose="020B0604020202020204" pitchFamily="34" charset="0"/>
                <a:ea typeface="+mn-ea"/>
                <a:cs typeface="Arial" panose="020B0604020202020204" pitchFamily="34" charset="0"/>
              </a:rPr>
              <a:t>دون الحصول على إذن مكتوب من المؤلف أو مالك حقوق الطبع</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إلا في حالة اقتباسات مختصرة في مقالات مهمة أو شروحات .</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هذه الأجزاء </a:t>
            </a:r>
            <a:r>
              <a:rPr lang="ar-LB" sz="1600" b="1" dirty="0">
                <a:solidFill>
                  <a:schemeClr val="tx1"/>
                </a:solidFill>
                <a:latin typeface="Arial" panose="020B0604020202020204" pitchFamily="34" charset="0"/>
                <a:ea typeface="+mn-ea"/>
                <a:cs typeface="Arial" panose="020B0604020202020204" pitchFamily="34" charset="0"/>
              </a:rPr>
              <a:t>مُعطى أذن</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باستخدامها</a:t>
            </a:r>
            <a:r>
              <a:rPr lang="ar-JO" sz="1600" b="1" dirty="0">
                <a:solidFill>
                  <a:schemeClr val="tx1"/>
                </a:solidFill>
                <a:latin typeface="Arial" panose="020B0604020202020204" pitchFamily="34" charset="0"/>
                <a:ea typeface="+mn-ea"/>
                <a:cs typeface="Arial" panose="020B0604020202020204" pitchFamily="34" charset="0"/>
              </a:rPr>
              <a:t> داخل النص الذي يعاد إنتاجه بحسب ما يحتاجه الطالب</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هذه الخدمة مديونة للدكتور تود بولن</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كلية </a:t>
            </a:r>
            <a:r>
              <a:rPr lang="ar-LB" sz="1600" b="1" dirty="0">
                <a:solidFill>
                  <a:schemeClr val="tx1"/>
                </a:solidFill>
                <a:latin typeface="Arial" panose="020B0604020202020204" pitchFamily="34" charset="0"/>
                <a:ea typeface="+mn-ea"/>
                <a:cs typeface="Arial" panose="020B0604020202020204" pitchFamily="34" charset="0"/>
              </a:rPr>
              <a:t>المعلم"، </a:t>
            </a:r>
            <a:r>
              <a:rPr lang="ar-JO" sz="1600" b="1" dirty="0">
                <a:solidFill>
                  <a:schemeClr val="tx1"/>
                </a:solidFill>
                <a:latin typeface="Arial" panose="020B0604020202020204" pitchFamily="34" charset="0"/>
                <a:ea typeface="+mn-ea"/>
                <a:cs typeface="Arial" panose="020B0604020202020204" pitchFamily="34" charset="0"/>
              </a:rPr>
              <a:t>أورشليم</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إسرائيل و </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المكتبة المصورة لأراضي الكتاب المقدس</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للسماح </a:t>
            </a:r>
            <a:r>
              <a:rPr lang="ar-LB" sz="1600" b="1" dirty="0">
                <a:solidFill>
                  <a:schemeClr val="tx1"/>
                </a:solidFill>
                <a:latin typeface="Arial" panose="020B0604020202020204" pitchFamily="34" charset="0"/>
                <a:ea typeface="+mn-ea"/>
                <a:cs typeface="Arial" panose="020B0604020202020204" pitchFamily="34" charset="0"/>
              </a:rPr>
              <a:t>لها </a:t>
            </a:r>
            <a:r>
              <a:rPr lang="ar-JO" sz="1600" b="1" dirty="0">
                <a:solidFill>
                  <a:schemeClr val="tx1"/>
                </a:solidFill>
                <a:latin typeface="Arial" panose="020B0604020202020204" pitchFamily="34" charset="0"/>
                <a:ea typeface="+mn-ea"/>
                <a:cs typeface="Arial" panose="020B0604020202020204" pitchFamily="34" charset="0"/>
              </a:rPr>
              <a:t>باستخدام صور</a:t>
            </a:r>
            <a:r>
              <a:rPr lang="ar-LB" sz="1600" b="1" dirty="0">
                <a:solidFill>
                  <a:schemeClr val="tx1"/>
                </a:solidFill>
                <a:latin typeface="Arial" panose="020B0604020202020204" pitchFamily="34" charset="0"/>
                <a:ea typeface="+mn-ea"/>
                <a:cs typeface="Arial" panose="020B0604020202020204" pitchFamily="34" charset="0"/>
              </a:rPr>
              <a:t> كثيرة</a:t>
            </a:r>
            <a:r>
              <a:rPr lang="ar-JO" sz="1600" b="1" dirty="0">
                <a:solidFill>
                  <a:schemeClr val="tx1"/>
                </a:solidFill>
                <a:latin typeface="Arial" panose="020B0604020202020204" pitchFamily="34" charset="0"/>
                <a:ea typeface="+mn-ea"/>
                <a:cs typeface="Arial" panose="020B0604020202020204" pitchFamily="34" charset="0"/>
              </a:rPr>
              <a:t> خلال هذا العمل الإنتاجي</a:t>
            </a:r>
            <a:r>
              <a:rPr lang="ar-LB" sz="1600" b="1" dirty="0">
                <a:solidFill>
                  <a:schemeClr val="tx1"/>
                </a:solidFill>
                <a:latin typeface="Arial" panose="020B0604020202020204" pitchFamily="34" charset="0"/>
                <a:ea typeface="+mn-ea"/>
                <a:cs typeface="Arial" panose="020B0604020202020204" pitchFamily="34" charset="0"/>
              </a:rPr>
              <a:t>. كما إن صور </a:t>
            </a:r>
            <a:r>
              <a:rPr lang="ar-JO" sz="1600" b="1" dirty="0">
                <a:solidFill>
                  <a:schemeClr val="tx1"/>
                </a:solidFill>
                <a:latin typeface="Arial" panose="020B0604020202020204" pitchFamily="34" charset="0"/>
                <a:ea typeface="+mn-ea"/>
                <a:cs typeface="Arial" panose="020B0604020202020204" pitchFamily="34" charset="0"/>
              </a:rPr>
              <a:t> قادش </a:t>
            </a:r>
            <a:r>
              <a:rPr lang="ar-JO" sz="1600" b="1" dirty="0" err="1">
                <a:solidFill>
                  <a:schemeClr val="tx1"/>
                </a:solidFill>
                <a:latin typeface="Arial" panose="020B0604020202020204" pitchFamily="34" charset="0"/>
                <a:ea typeface="+mn-ea"/>
                <a:cs typeface="Arial" panose="020B0604020202020204" pitchFamily="34" charset="0"/>
              </a:rPr>
              <a:t>برنيع</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استُخدمت </a:t>
            </a:r>
            <a:r>
              <a:rPr lang="ar-JO" sz="1600" b="1" dirty="0">
                <a:solidFill>
                  <a:schemeClr val="tx1"/>
                </a:solidFill>
                <a:latin typeface="Arial" panose="020B0604020202020204" pitchFamily="34" charset="0"/>
                <a:ea typeface="+mn-ea"/>
                <a:cs typeface="Arial" panose="020B0604020202020204" pitchFamily="34" charset="0"/>
              </a:rPr>
              <a:t>بسماح من د. لين </a:t>
            </a:r>
            <a:r>
              <a:rPr lang="ar-JO" sz="1600" b="1" dirty="0" err="1">
                <a:solidFill>
                  <a:schemeClr val="tx1"/>
                </a:solidFill>
                <a:latin typeface="Arial" panose="020B0604020202020204" pitchFamily="34" charset="0"/>
                <a:ea typeface="+mn-ea"/>
                <a:cs typeface="Arial" panose="020B0604020202020204" pitchFamily="34" charset="0"/>
              </a:rPr>
              <a:t>ريتمير</a:t>
            </a:r>
            <a:r>
              <a:rPr lang="ar-LB" sz="1600" b="1" dirty="0">
                <a:solidFill>
                  <a:schemeClr val="tx1"/>
                </a:solidFill>
                <a:latin typeface="Arial" panose="020B0604020202020204" pitchFamily="34" charset="0"/>
                <a:ea typeface="+mn-ea"/>
                <a:cs typeface="Arial" panose="020B0604020202020204" pitchFamily="34" charset="0"/>
              </a:rPr>
              <a:t>،</a:t>
            </a:r>
            <a:r>
              <a:rPr lang="ar-JO" sz="1600" b="1" dirty="0">
                <a:solidFill>
                  <a:schemeClr val="tx1"/>
                </a:solidFill>
                <a:latin typeface="Arial" panose="020B0604020202020204" pitchFamily="34" charset="0"/>
                <a:ea typeface="+mn-ea"/>
                <a:cs typeface="Arial" panose="020B0604020202020204" pitchFamily="34" charset="0"/>
              </a:rPr>
              <a:t> </a:t>
            </a:r>
            <a:r>
              <a:rPr lang="ar-JO" sz="1600" b="1" dirty="0" err="1">
                <a:solidFill>
                  <a:schemeClr val="tx1"/>
                </a:solidFill>
                <a:latin typeface="Arial" panose="020B0604020202020204" pitchFamily="34" charset="0"/>
                <a:ea typeface="+mn-ea"/>
                <a:cs typeface="Arial" panose="020B0604020202020204" pitchFamily="34" charset="0"/>
              </a:rPr>
              <a:t>هاوثورنيج</a:t>
            </a:r>
            <a:r>
              <a:rPr lang="ar-JO" sz="1600" b="1" dirty="0">
                <a:solidFill>
                  <a:schemeClr val="tx1"/>
                </a:solidFill>
                <a:latin typeface="Arial" panose="020B0604020202020204" pitchFamily="34" charset="0"/>
                <a:ea typeface="+mn-ea"/>
                <a:cs typeface="Arial" panose="020B0604020202020204" pitchFamily="34" charset="0"/>
              </a:rPr>
              <a:t>,</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أستراليا. أن </a:t>
            </a:r>
            <a:r>
              <a:rPr lang="ar-LB" sz="1600" b="1" dirty="0">
                <a:solidFill>
                  <a:schemeClr val="tx1"/>
                </a:solidFill>
                <a:latin typeface="Arial" panose="020B0604020202020204" pitchFamily="34" charset="0"/>
                <a:ea typeface="+mn-ea"/>
                <a:cs typeface="Arial" panose="020B0604020202020204" pitchFamily="34" charset="0"/>
              </a:rPr>
              <a:t>كنا قد استعملنا</a:t>
            </a:r>
            <a:r>
              <a:rPr lang="ar-JO" sz="1600" b="1" dirty="0">
                <a:solidFill>
                  <a:schemeClr val="tx1"/>
                </a:solidFill>
                <a:latin typeface="Arial" panose="020B0604020202020204" pitchFamily="34" charset="0"/>
                <a:ea typeface="+mn-ea"/>
                <a:cs typeface="Arial" panose="020B0604020202020204" pitchFamily="34" charset="0"/>
              </a:rPr>
              <a:t> </a:t>
            </a:r>
            <a:r>
              <a:rPr lang="ar-LB" sz="1600" b="1" dirty="0">
                <a:solidFill>
                  <a:schemeClr val="tx1"/>
                </a:solidFill>
                <a:latin typeface="Arial" panose="020B0604020202020204" pitchFamily="34" charset="0"/>
                <a:ea typeface="+mn-ea"/>
                <a:cs typeface="Arial" panose="020B0604020202020204" pitchFamily="34" charset="0"/>
              </a:rPr>
              <a:t>أية </a:t>
            </a:r>
            <a:r>
              <a:rPr lang="ar-JO" sz="1600" b="1" dirty="0">
                <a:solidFill>
                  <a:schemeClr val="tx1"/>
                </a:solidFill>
                <a:latin typeface="Arial" panose="020B0604020202020204" pitchFamily="34" charset="0"/>
                <a:ea typeface="+mn-ea"/>
                <a:cs typeface="Arial" panose="020B0604020202020204" pitchFamily="34" charset="0"/>
              </a:rPr>
              <a:t>مواد </a:t>
            </a:r>
            <a:r>
              <a:rPr lang="ar-LB" sz="1600" b="1" dirty="0">
                <a:solidFill>
                  <a:schemeClr val="tx1"/>
                </a:solidFill>
                <a:latin typeface="Arial" panose="020B0604020202020204" pitchFamily="34" charset="0"/>
                <a:ea typeface="+mn-ea"/>
                <a:cs typeface="Arial" panose="020B0604020202020204" pitchFamily="34" charset="0"/>
              </a:rPr>
              <a:t>محمية تخص </a:t>
            </a:r>
            <a:r>
              <a:rPr lang="ar-JO" sz="1600" b="1" dirty="0">
                <a:solidFill>
                  <a:schemeClr val="tx1"/>
                </a:solidFill>
                <a:latin typeface="Arial" panose="020B0604020202020204" pitchFamily="34" charset="0"/>
                <a:ea typeface="+mn-ea"/>
                <a:cs typeface="Arial" panose="020B0604020202020204" pitchFamily="34" charset="0"/>
              </a:rPr>
              <a:t>الآخرين </a:t>
            </a:r>
            <a:r>
              <a:rPr lang="ar-LB" sz="1600" b="1" dirty="0">
                <a:solidFill>
                  <a:schemeClr val="tx1"/>
                </a:solidFill>
                <a:latin typeface="Arial" panose="020B0604020202020204" pitchFamily="34" charset="0"/>
                <a:ea typeface="+mn-ea"/>
                <a:cs typeface="Arial" panose="020B0604020202020204" pitchFamily="34" charset="0"/>
              </a:rPr>
              <a:t>دون معرفتنا أو دون أن نشير اليهم بطريقة صحيحة، نطلب اعلامنا بذلك فوراً.</a:t>
            </a:r>
            <a:r>
              <a:rPr lang="ar-JO" sz="1600" b="1" dirty="0">
                <a:solidFill>
                  <a:schemeClr val="tx1"/>
                </a:solidFill>
                <a:latin typeface="Arial" panose="020B0604020202020204" pitchFamily="34" charset="0"/>
                <a:ea typeface="+mn-ea"/>
                <a:cs typeface="Arial" panose="020B0604020202020204" pitchFamily="34" charset="0"/>
              </a:rPr>
              <a:t> وهكذا </a:t>
            </a:r>
            <a:r>
              <a:rPr lang="ar-LB" sz="1600" b="1" dirty="0">
                <a:solidFill>
                  <a:schemeClr val="tx1"/>
                </a:solidFill>
                <a:latin typeface="Arial" panose="020B0604020202020204" pitchFamily="34" charset="0"/>
                <a:ea typeface="+mn-ea"/>
                <a:cs typeface="Arial" panose="020B0604020202020204" pitchFamily="34" charset="0"/>
              </a:rPr>
              <a:t>سيتم </a:t>
            </a:r>
            <a:r>
              <a:rPr lang="ar-JO" sz="1600" b="1" dirty="0">
                <a:solidFill>
                  <a:schemeClr val="tx1"/>
                </a:solidFill>
                <a:latin typeface="Arial" panose="020B0604020202020204" pitchFamily="34" charset="0"/>
                <a:ea typeface="+mn-ea"/>
                <a:cs typeface="Arial" panose="020B0604020202020204" pitchFamily="34" charset="0"/>
              </a:rPr>
              <a:t>تعديل</a:t>
            </a:r>
            <a:r>
              <a:rPr lang="ar-LB" sz="1600" b="1" dirty="0">
                <a:solidFill>
                  <a:schemeClr val="tx1"/>
                </a:solidFill>
                <a:latin typeface="Arial" panose="020B0604020202020204" pitchFamily="34" charset="0"/>
                <a:ea typeface="+mn-ea"/>
                <a:cs typeface="Arial" panose="020B0604020202020204" pitchFamily="34" charset="0"/>
              </a:rPr>
              <a:t> المحتوى ليصبح صحيحاً. لقد بذلنا </a:t>
            </a:r>
            <a:r>
              <a:rPr lang="ar-JO" sz="1600" b="1" dirty="0">
                <a:solidFill>
                  <a:schemeClr val="tx1"/>
                </a:solidFill>
                <a:latin typeface="Arial" panose="020B0604020202020204" pitchFamily="34" charset="0"/>
                <a:ea typeface="+mn-ea"/>
                <a:cs typeface="Arial" panose="020B0604020202020204" pitchFamily="34" charset="0"/>
              </a:rPr>
              <a:t>كل جهد لتجنب استخدام غير مسموح به للنصوص </a:t>
            </a:r>
            <a:r>
              <a:rPr lang="ar-LB" sz="1600" b="1" dirty="0">
                <a:solidFill>
                  <a:schemeClr val="tx1"/>
                </a:solidFill>
                <a:latin typeface="Arial" panose="020B0604020202020204" pitchFamily="34" charset="0"/>
                <a:ea typeface="+mn-ea"/>
                <a:cs typeface="Arial" panose="020B0604020202020204" pitchFamily="34" charset="0"/>
              </a:rPr>
              <a:t>أ</a:t>
            </a:r>
            <a:r>
              <a:rPr lang="ar-JO" sz="1600" b="1" dirty="0">
                <a:solidFill>
                  <a:schemeClr val="tx1"/>
                </a:solidFill>
                <a:latin typeface="Arial" panose="020B0604020202020204" pitchFamily="34" charset="0"/>
                <a:ea typeface="+mn-ea"/>
                <a:cs typeface="Arial" panose="020B0604020202020204" pitchFamily="34" charset="0"/>
              </a:rPr>
              <a:t>و الرسومات.</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rtl="1">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المعلمون </a:t>
            </a:r>
            <a:r>
              <a:rPr lang="ar-LB" sz="1600" b="1" dirty="0">
                <a:solidFill>
                  <a:schemeClr val="tx1"/>
                </a:solidFill>
                <a:latin typeface="Arial" panose="020B0604020202020204" pitchFamily="34" charset="0"/>
                <a:ea typeface="+mn-ea"/>
                <a:cs typeface="Arial" panose="020B0604020202020204" pitchFamily="34" charset="0"/>
              </a:rPr>
              <a:t>أو مشغلو الميديا </a:t>
            </a:r>
            <a:r>
              <a:rPr lang="ar-JO" sz="1600" b="1" dirty="0">
                <a:solidFill>
                  <a:schemeClr val="tx1"/>
                </a:solidFill>
                <a:latin typeface="Arial" panose="020B0604020202020204" pitchFamily="34" charset="0"/>
                <a:ea typeface="+mn-ea"/>
                <a:cs typeface="Arial" panose="020B0604020202020204" pitchFamily="34" charset="0"/>
              </a:rPr>
              <a:t>و/أو المنسقون الآخرون لا يجب أن يبدلوا اي شريحة أو مؤثرات حركية أو يقوموا بترتيب العروض بأي شكل في أي لغة</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من خلال أي تطبيق حاسوبي </a:t>
            </a:r>
            <a:r>
              <a:rPr lang="ar-LB" sz="1600" b="1" dirty="0">
                <a:solidFill>
                  <a:schemeClr val="tx1"/>
                </a:solidFill>
                <a:latin typeface="Arial" panose="020B0604020202020204" pitchFamily="34" charset="0"/>
                <a:ea typeface="+mn-ea"/>
                <a:cs typeface="Arial" panose="020B0604020202020204" pitchFamily="34" charset="0"/>
              </a:rPr>
              <a:t>ل</a:t>
            </a:r>
            <a:r>
              <a:rPr lang="ar-JO" sz="1600" b="1" dirty="0">
                <a:solidFill>
                  <a:schemeClr val="tx1"/>
                </a:solidFill>
                <a:latin typeface="Arial" panose="020B0604020202020204" pitchFamily="34" charset="0"/>
                <a:ea typeface="+mn-ea"/>
                <a:cs typeface="Arial" panose="020B0604020202020204" pitchFamily="34" charset="0"/>
              </a:rPr>
              <a:t>أي وسيلة تخزين صور أو ن</a:t>
            </a:r>
            <a:r>
              <a:rPr lang="ar-LB" sz="1600" b="1" dirty="0">
                <a:solidFill>
                  <a:schemeClr val="tx1"/>
                </a:solidFill>
                <a:latin typeface="Arial" panose="020B0604020202020204" pitchFamily="34" charset="0"/>
                <a:ea typeface="+mn-ea"/>
                <a:cs typeface="Arial" panose="020B0604020202020204" pitchFamily="34" charset="0"/>
              </a:rPr>
              <a:t>ا</a:t>
            </a:r>
            <a:r>
              <a:rPr lang="ar-JO" sz="1600" b="1" dirty="0">
                <a:solidFill>
                  <a:schemeClr val="tx1"/>
                </a:solidFill>
                <a:latin typeface="Arial" panose="020B0604020202020204" pitchFamily="34" charset="0"/>
                <a:ea typeface="+mn-ea"/>
                <a:cs typeface="Arial" panose="020B0604020202020204" pitchFamily="34" charset="0"/>
              </a:rPr>
              <a:t>قل رقمي أو</a:t>
            </a:r>
            <a:r>
              <a:rPr lang="ar-LB" sz="1600" b="1" dirty="0">
                <a:solidFill>
                  <a:schemeClr val="tx1"/>
                </a:solidFill>
                <a:latin typeface="Arial" panose="020B0604020202020204" pitchFamily="34" charset="0"/>
                <a:ea typeface="+mn-ea"/>
                <a:cs typeface="Arial" panose="020B0604020202020204" pitchFamily="34" charset="0"/>
              </a:rPr>
              <a:t> عبر الانترنت </a:t>
            </a:r>
            <a:r>
              <a:rPr lang="ar-JO" sz="1600" b="1" dirty="0">
                <a:solidFill>
                  <a:schemeClr val="tx1"/>
                </a:solidFill>
                <a:latin typeface="Arial" panose="020B0604020202020204" pitchFamily="34" charset="0"/>
                <a:ea typeface="+mn-ea"/>
                <a:cs typeface="Arial" panose="020B0604020202020204" pitchFamily="34" charset="0"/>
              </a:rPr>
              <a:t>دون إذن المنتجين</a:t>
            </a:r>
            <a:r>
              <a:rPr lang="ar-LB" sz="1600" b="1" dirty="0">
                <a:solidFill>
                  <a:schemeClr val="tx1"/>
                </a:solidFill>
                <a:latin typeface="Arial" panose="020B0604020202020204" pitchFamily="34" charset="0"/>
                <a:ea typeface="+mn-ea"/>
                <a:cs typeface="Arial" panose="020B0604020202020204" pitchFamily="34" charset="0"/>
              </a:rPr>
              <a:t>.</a:t>
            </a: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endParaRPr lang="en-US" sz="1600" b="1" dirty="0">
              <a:solidFill>
                <a:schemeClr val="tx1"/>
              </a:solidFill>
              <a:latin typeface="Arial" panose="020B0604020202020204" pitchFamily="34" charset="0"/>
              <a:ea typeface="+mn-ea"/>
              <a:cs typeface="Arial" panose="020B0604020202020204" pitchFamily="34" charset="0"/>
            </a:endParaRPr>
          </a:p>
          <a:p>
            <a:pPr>
              <a:lnSpc>
                <a:spcPct val="90000"/>
              </a:lnSpc>
              <a:defRPr/>
            </a:pPr>
            <a:r>
              <a:rPr lang="ar-JO" sz="1600" b="1" dirty="0">
                <a:solidFill>
                  <a:schemeClr val="tx1"/>
                </a:solidFill>
                <a:latin typeface="Arial" panose="020B0604020202020204" pitchFamily="34" charset="0"/>
                <a:ea typeface="+mn-ea"/>
                <a:cs typeface="Arial" panose="020B0604020202020204" pitchFamily="34" charset="0"/>
              </a:rPr>
              <a:t>أنتج في الولايات المتحدة الأمريكية</a:t>
            </a:r>
            <a:r>
              <a:rPr lang="ar-LB" sz="1600" b="1" dirty="0">
                <a:solidFill>
                  <a:schemeClr val="tx1"/>
                </a:solidFill>
                <a:latin typeface="Arial" panose="020B0604020202020204" pitchFamily="34" charset="0"/>
                <a:ea typeface="+mn-ea"/>
                <a:cs typeface="Arial" panose="020B0604020202020204" pitchFamily="34" charset="0"/>
              </a:rPr>
              <a:t>، </a:t>
            </a:r>
            <a:r>
              <a:rPr lang="ar-JO" sz="1600" b="1" dirty="0">
                <a:solidFill>
                  <a:schemeClr val="tx1"/>
                </a:solidFill>
                <a:latin typeface="Arial" panose="020B0604020202020204" pitchFamily="34" charset="0"/>
                <a:ea typeface="+mn-ea"/>
                <a:cs typeface="Arial" panose="020B0604020202020204" pitchFamily="34" charset="0"/>
              </a:rPr>
              <a:t>الحقوق الدولية محفوظة</a:t>
            </a:r>
            <a:endParaRPr lang="en-US" sz="1600" b="1" dirty="0">
              <a:solidFill>
                <a:schemeClr val="tx1"/>
              </a:solidFill>
              <a:latin typeface="Arial" panose="020B0604020202020204" pitchFamily="34" charset="0"/>
              <a:ea typeface="+mn-ea"/>
              <a:cs typeface="Arial" panose="020B0604020202020204" pitchFamily="34" charset="0"/>
            </a:endParaRPr>
          </a:p>
        </p:txBody>
      </p:sp>
      <p:sp>
        <p:nvSpPr>
          <p:cNvPr id="15365"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endParaRPr lang="en-US" sz="2000">
              <a:latin typeface="Arial" panose="020B0604020202020204" pitchFamily="34" charset="0"/>
              <a:cs typeface="Arial" panose="020B0604020202020204" pitchFamily="34" charset="0"/>
            </a:endParaRPr>
          </a:p>
        </p:txBody>
      </p:sp>
      <p:sp>
        <p:nvSpPr>
          <p:cNvPr id="15366"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5367" name="Text Box 19"/>
          <p:cNvSpPr txBox="1">
            <a:spLocks noChangeArrowheads="1"/>
          </p:cNvSpPr>
          <p:nvPr/>
        </p:nvSpPr>
        <p:spPr bwMode="auto">
          <a:xfrm>
            <a:off x="475593" y="6544147"/>
            <a:ext cx="923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dirty="0">
                <a:solidFill>
                  <a:srgbClr val="FFFFFF"/>
                </a:solidFill>
                <a:latin typeface="Arial" panose="020B0604020202020204" pitchFamily="34" charset="0"/>
                <a:cs typeface="Arial" panose="020B0604020202020204" pitchFamily="34" charset="0"/>
              </a:rPr>
              <a:t>©20</a:t>
            </a:r>
            <a:r>
              <a:rPr lang="ar-LB" b="1" dirty="0">
                <a:solidFill>
                  <a:srgbClr val="FFFFFF"/>
                </a:solidFill>
                <a:latin typeface="Arial" panose="020B0604020202020204" pitchFamily="34" charset="0"/>
                <a:cs typeface="Arial" panose="020B0604020202020204" pitchFamily="34" charset="0"/>
              </a:rPr>
              <a:t>23</a:t>
            </a:r>
            <a:r>
              <a:rPr lang="en-US" b="1" dirty="0">
                <a:solidFill>
                  <a:srgbClr val="FFFFFF"/>
                </a:solidFill>
                <a:latin typeface="Arial" panose="020B0604020202020204" pitchFamily="34" charset="0"/>
                <a:cs typeface="Arial" panose="020B0604020202020204" pitchFamily="34" charset="0"/>
              </a:rPr>
              <a:t> TBBMI</a:t>
            </a:r>
          </a:p>
        </p:txBody>
      </p:sp>
      <p:sp>
        <p:nvSpPr>
          <p:cNvPr id="115732" name="Rectangle 20"/>
          <p:cNvSpPr>
            <a:spLocks noChangeArrowheads="1"/>
          </p:cNvSpPr>
          <p:nvPr/>
        </p:nvSpPr>
        <p:spPr bwMode="auto">
          <a:xfrm>
            <a:off x="7628637" y="6525340"/>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5369" name="Text Box 22"/>
          <p:cNvSpPr txBox="1">
            <a:spLocks noChangeArrowheads="1"/>
          </p:cNvSpPr>
          <p:nvPr/>
        </p:nvSpPr>
        <p:spPr bwMode="auto">
          <a:xfrm>
            <a:off x="8123238" y="6521450"/>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06</a:t>
            </a: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9488" y="789709"/>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57349" name="Oval 5"/>
          <p:cNvSpPr>
            <a:spLocks noChangeArrowheads="1"/>
          </p:cNvSpPr>
          <p:nvPr/>
        </p:nvSpPr>
        <p:spPr bwMode="auto">
          <a:xfrm>
            <a:off x="2618508" y="2178050"/>
            <a:ext cx="3726873" cy="215842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4147"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34148"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34149" name="Text Box 10"/>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66</a:t>
            </a:r>
          </a:p>
        </p:txBody>
      </p:sp>
      <p:sp>
        <p:nvSpPr>
          <p:cNvPr id="134150" name="TextBox 6"/>
          <p:cNvSpPr txBox="1">
            <a:spLocks noChangeArrowheads="1"/>
          </p:cNvSpPr>
          <p:nvPr/>
        </p:nvSpPr>
        <p:spPr bwMode="auto">
          <a:xfrm>
            <a:off x="3409374" y="2919710"/>
            <a:ext cx="2145139" cy="46166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2400" b="1" dirty="0">
                <a:solidFill>
                  <a:srgbClr val="1A0004"/>
                </a:solidFill>
                <a:latin typeface="Arial" panose="020B0604020202020204" pitchFamily="34" charset="0"/>
                <a:cs typeface="Arial" panose="020B0604020202020204" pitchFamily="34" charset="0"/>
              </a:rPr>
              <a:t>ملف الكتاب المقدس</a:t>
            </a:r>
            <a:endParaRPr lang="en-US" sz="2400" b="1" dirty="0">
              <a:solidFill>
                <a:srgbClr val="1A0004"/>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with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06450" y="675481"/>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6194" name="Group 28"/>
          <p:cNvGrpSpPr>
            <a:grpSpLocks/>
          </p:cNvGrpSpPr>
          <p:nvPr/>
        </p:nvGrpSpPr>
        <p:grpSpPr bwMode="auto">
          <a:xfrm>
            <a:off x="2165350" y="2128838"/>
            <a:ext cx="5221288" cy="1925637"/>
            <a:chOff x="2165684" y="2128105"/>
            <a:chExt cx="5221618" cy="1927245"/>
          </a:xfrm>
        </p:grpSpPr>
        <p:sp>
          <p:nvSpPr>
            <p:cNvPr id="136211" name="TextBox 23"/>
            <p:cNvSpPr txBox="1">
              <a:spLocks noChangeArrowheads="1"/>
            </p:cNvSpPr>
            <p:nvPr/>
          </p:nvSpPr>
          <p:spPr bwMode="auto">
            <a:xfrm>
              <a:off x="3247384"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يوسف</a:t>
              </a:r>
              <a:endParaRPr lang="en-US" sz="1200" b="1" dirty="0">
                <a:solidFill>
                  <a:srgbClr val="1A0004"/>
                </a:solidFill>
                <a:latin typeface="Arial" panose="020B0604020202020204" pitchFamily="34" charset="0"/>
                <a:cs typeface="Arial" panose="020B0604020202020204" pitchFamily="34" charset="0"/>
              </a:endParaRPr>
            </a:p>
          </p:txBody>
        </p:sp>
        <p:sp>
          <p:nvSpPr>
            <p:cNvPr id="136212" name="TextBox 24"/>
            <p:cNvSpPr txBox="1">
              <a:spLocks noChangeArrowheads="1"/>
            </p:cNvSpPr>
            <p:nvPr/>
          </p:nvSpPr>
          <p:spPr bwMode="auto">
            <a:xfrm>
              <a:off x="3247384"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موسى</a:t>
              </a:r>
              <a:endParaRPr lang="en-US" sz="1200" b="1" dirty="0">
                <a:solidFill>
                  <a:srgbClr val="1A0004"/>
                </a:solidFill>
                <a:latin typeface="Arial" panose="020B0604020202020204" pitchFamily="34" charset="0"/>
                <a:cs typeface="Arial" panose="020B0604020202020204" pitchFamily="34" charset="0"/>
              </a:endParaRPr>
            </a:p>
          </p:txBody>
        </p:sp>
        <p:sp>
          <p:nvSpPr>
            <p:cNvPr id="136213" name="TextBox 25"/>
            <p:cNvSpPr txBox="1">
              <a:spLocks noChangeArrowheads="1"/>
            </p:cNvSpPr>
            <p:nvPr/>
          </p:nvSpPr>
          <p:spPr bwMode="auto">
            <a:xfrm>
              <a:off x="4320835" y="2670883"/>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الملكية</a:t>
              </a:r>
              <a:endParaRPr lang="en-US" sz="1200" b="1" dirty="0">
                <a:solidFill>
                  <a:srgbClr val="1A0004"/>
                </a:solidFill>
                <a:latin typeface="Arial" panose="020B0604020202020204" pitchFamily="34" charset="0"/>
                <a:cs typeface="Arial" panose="020B0604020202020204" pitchFamily="34" charset="0"/>
              </a:endParaRPr>
            </a:p>
          </p:txBody>
        </p:sp>
        <p:sp>
          <p:nvSpPr>
            <p:cNvPr id="136214" name="TextBox 26"/>
            <p:cNvSpPr txBox="1">
              <a:spLocks noChangeArrowheads="1"/>
            </p:cNvSpPr>
            <p:nvPr/>
          </p:nvSpPr>
          <p:spPr bwMode="auto">
            <a:xfrm>
              <a:off x="4320835" y="3224516"/>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السبي</a:t>
              </a:r>
              <a:endParaRPr lang="en-US" sz="1200" b="1" dirty="0">
                <a:solidFill>
                  <a:srgbClr val="1A0004"/>
                </a:solidFill>
                <a:latin typeface="Arial" panose="020B0604020202020204" pitchFamily="34" charset="0"/>
                <a:cs typeface="Arial" panose="020B0604020202020204" pitchFamily="34" charset="0"/>
              </a:endParaRPr>
            </a:p>
          </p:txBody>
        </p:sp>
        <p:sp>
          <p:nvSpPr>
            <p:cNvPr id="136215" name="TextBox 27"/>
            <p:cNvSpPr txBox="1">
              <a:spLocks noChangeArrowheads="1"/>
            </p:cNvSpPr>
            <p:nvPr/>
          </p:nvSpPr>
          <p:spPr bwMode="auto">
            <a:xfrm>
              <a:off x="3247384" y="3778149"/>
              <a:ext cx="976875" cy="2772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يشوع</a:t>
              </a:r>
              <a:endParaRPr lang="en-US" sz="1200" b="1" dirty="0">
                <a:solidFill>
                  <a:srgbClr val="1A0004"/>
                </a:solidFill>
                <a:latin typeface="Arial" panose="020B0604020202020204" pitchFamily="34" charset="0"/>
                <a:cs typeface="Arial" panose="020B0604020202020204" pitchFamily="34" charset="0"/>
              </a:endParaRPr>
            </a:p>
          </p:txBody>
        </p:sp>
        <p:sp>
          <p:nvSpPr>
            <p:cNvPr id="136216" name="TextBox 18"/>
            <p:cNvSpPr txBox="1">
              <a:spLocks noChangeArrowheads="1"/>
            </p:cNvSpPr>
            <p:nvPr/>
          </p:nvSpPr>
          <p:spPr bwMode="auto">
            <a:xfrm>
              <a:off x="21656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الخليقة</a:t>
              </a:r>
              <a:endParaRPr lang="en-US" sz="1200" b="1" dirty="0">
                <a:solidFill>
                  <a:srgbClr val="1A0004"/>
                </a:solidFill>
                <a:latin typeface="Arial" panose="020B0604020202020204" pitchFamily="34" charset="0"/>
                <a:cs typeface="Arial" panose="020B0604020202020204" pitchFamily="34" charset="0"/>
              </a:endParaRPr>
            </a:p>
          </p:txBody>
        </p:sp>
        <p:sp>
          <p:nvSpPr>
            <p:cNvPr id="136217" name="TextBox 19"/>
            <p:cNvSpPr txBox="1">
              <a:spLocks noChangeArrowheads="1"/>
            </p:cNvSpPr>
            <p:nvPr/>
          </p:nvSpPr>
          <p:spPr bwMode="auto">
            <a:xfrm>
              <a:off x="3247384"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إبراهيم</a:t>
              </a:r>
              <a:endParaRPr lang="en-US" sz="1200" b="1" dirty="0">
                <a:solidFill>
                  <a:srgbClr val="1A0004"/>
                </a:solidFill>
                <a:latin typeface="Arial" panose="020B0604020202020204" pitchFamily="34" charset="0"/>
                <a:cs typeface="Arial" panose="020B0604020202020204" pitchFamily="34" charset="0"/>
              </a:endParaRPr>
            </a:p>
          </p:txBody>
        </p:sp>
        <p:sp>
          <p:nvSpPr>
            <p:cNvPr id="136218" name="TextBox 20"/>
            <p:cNvSpPr txBox="1">
              <a:spLocks noChangeArrowheads="1"/>
            </p:cNvSpPr>
            <p:nvPr/>
          </p:nvSpPr>
          <p:spPr bwMode="auto">
            <a:xfrm>
              <a:off x="4320835"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الفوضى</a:t>
              </a:r>
              <a:endParaRPr lang="en-US" sz="1200" b="1" dirty="0">
                <a:solidFill>
                  <a:srgbClr val="1A0004"/>
                </a:solidFill>
                <a:latin typeface="Arial" panose="020B0604020202020204" pitchFamily="34" charset="0"/>
                <a:cs typeface="Arial" panose="020B0604020202020204" pitchFamily="34" charset="0"/>
              </a:endParaRPr>
            </a:p>
          </p:txBody>
        </p:sp>
        <p:sp>
          <p:nvSpPr>
            <p:cNvPr id="136219" name="TextBox 21"/>
            <p:cNvSpPr txBox="1">
              <a:spLocks noChangeArrowheads="1"/>
            </p:cNvSpPr>
            <p:nvPr/>
          </p:nvSpPr>
          <p:spPr bwMode="auto">
            <a:xfrm>
              <a:off x="5398088"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الصمت</a:t>
              </a:r>
              <a:endParaRPr lang="en-US" sz="1200" b="1" dirty="0">
                <a:solidFill>
                  <a:srgbClr val="1A0004"/>
                </a:solidFill>
                <a:latin typeface="Arial" panose="020B0604020202020204" pitchFamily="34" charset="0"/>
                <a:cs typeface="Arial" panose="020B0604020202020204" pitchFamily="34" charset="0"/>
              </a:endParaRPr>
            </a:p>
          </p:txBody>
        </p:sp>
        <p:sp>
          <p:nvSpPr>
            <p:cNvPr id="136220" name="TextBox 22"/>
            <p:cNvSpPr txBox="1">
              <a:spLocks noChangeArrowheads="1"/>
            </p:cNvSpPr>
            <p:nvPr/>
          </p:nvSpPr>
          <p:spPr bwMode="auto">
            <a:xfrm>
              <a:off x="6410427" y="2128105"/>
              <a:ext cx="976875" cy="276999"/>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rtl="1"/>
              <a:r>
                <a:rPr lang="ar-JO" sz="1200" b="1" dirty="0">
                  <a:solidFill>
                    <a:srgbClr val="1A0004"/>
                  </a:solidFill>
                  <a:latin typeface="Arial" panose="020B0604020202020204" pitchFamily="34" charset="0"/>
                  <a:cs typeface="Arial" panose="020B0604020202020204" pitchFamily="34" charset="0"/>
                </a:rPr>
                <a:t>يسوع</a:t>
              </a:r>
              <a:endParaRPr lang="en-US" sz="1200" b="1" dirty="0">
                <a:solidFill>
                  <a:srgbClr val="1A0004"/>
                </a:solidFill>
                <a:latin typeface="Arial" panose="020B0604020202020204" pitchFamily="34" charset="0"/>
                <a:cs typeface="Arial" panose="020B0604020202020204" pitchFamily="34" charset="0"/>
              </a:endParaRP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dirty="0">
                <a:solidFill>
                  <a:schemeClr val="tx1"/>
                </a:solidFill>
                <a:latin typeface="Arial" panose="020B0604020202020204" pitchFamily="34" charset="0"/>
                <a:ea typeface="+mn-ea"/>
                <a:cs typeface="Arial" panose="020B0604020202020204" pitchFamily="34" charset="0"/>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6206"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36207"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36208"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36209" name="Text Box 21"/>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67</a:t>
            </a:r>
          </a:p>
        </p:txBody>
      </p:sp>
      <p:sp>
        <p:nvSpPr>
          <p:cNvPr id="136210"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10</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srcRect/>
          <a:stretch>
            <a:fillRect/>
          </a:stretch>
        </p:blipFill>
        <p:spPr bwMode="auto">
          <a:xfrm>
            <a:off x="1005121" y="558528"/>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38242" name="Group 21"/>
          <p:cNvGrpSpPr>
            <a:grpSpLocks/>
          </p:cNvGrpSpPr>
          <p:nvPr/>
        </p:nvGrpSpPr>
        <p:grpSpPr bwMode="auto">
          <a:xfrm>
            <a:off x="2255290" y="2057295"/>
            <a:ext cx="5297608" cy="1998979"/>
            <a:chOff x="2255630" y="2056508"/>
            <a:chExt cx="5297944" cy="2000438"/>
          </a:xfrm>
        </p:grpSpPr>
        <p:sp>
          <p:nvSpPr>
            <p:cNvPr id="138262" name="TextBox 22"/>
            <p:cNvSpPr txBox="1">
              <a:spLocks noChangeArrowheads="1"/>
            </p:cNvSpPr>
            <p:nvPr/>
          </p:nvSpPr>
          <p:spPr bwMode="auto">
            <a:xfrm>
              <a:off x="3381167" y="2640881"/>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يوسف</a:t>
              </a:r>
              <a:endParaRPr lang="en-US" sz="1600" b="1" dirty="0">
                <a:solidFill>
                  <a:srgbClr val="1A0004"/>
                </a:solidFill>
                <a:latin typeface="Arial" panose="020B0604020202020204" pitchFamily="34" charset="0"/>
                <a:cs typeface="Arial" panose="020B0604020202020204" pitchFamily="34" charset="0"/>
              </a:endParaRPr>
            </a:p>
          </p:txBody>
        </p:sp>
        <p:sp>
          <p:nvSpPr>
            <p:cNvPr id="138263" name="TextBox 23"/>
            <p:cNvSpPr txBox="1">
              <a:spLocks noChangeArrowheads="1"/>
            </p:cNvSpPr>
            <p:nvPr/>
          </p:nvSpPr>
          <p:spPr bwMode="auto">
            <a:xfrm>
              <a:off x="3412284" y="3179513"/>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موسى</a:t>
              </a:r>
              <a:endParaRPr lang="en-US" sz="1600" b="1" dirty="0">
                <a:solidFill>
                  <a:srgbClr val="1A0004"/>
                </a:solidFill>
                <a:latin typeface="Arial" panose="020B0604020202020204" pitchFamily="34" charset="0"/>
                <a:cs typeface="Arial" panose="020B0604020202020204" pitchFamily="34" charset="0"/>
              </a:endParaRPr>
            </a:p>
          </p:txBody>
        </p:sp>
        <p:sp>
          <p:nvSpPr>
            <p:cNvPr id="138264" name="TextBox 24"/>
            <p:cNvSpPr txBox="1">
              <a:spLocks noChangeArrowheads="1"/>
            </p:cNvSpPr>
            <p:nvPr/>
          </p:nvSpPr>
          <p:spPr bwMode="auto">
            <a:xfrm>
              <a:off x="4468474" y="2642017"/>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الملكية</a:t>
              </a:r>
              <a:endParaRPr lang="en-US" sz="1600" b="1" dirty="0">
                <a:solidFill>
                  <a:srgbClr val="1A0004"/>
                </a:solidFill>
                <a:latin typeface="Arial" panose="020B0604020202020204" pitchFamily="34" charset="0"/>
                <a:cs typeface="Arial" panose="020B0604020202020204" pitchFamily="34" charset="0"/>
              </a:endParaRPr>
            </a:p>
          </p:txBody>
        </p:sp>
        <p:sp>
          <p:nvSpPr>
            <p:cNvPr id="138265" name="TextBox 25"/>
            <p:cNvSpPr txBox="1">
              <a:spLocks noChangeArrowheads="1"/>
            </p:cNvSpPr>
            <p:nvPr/>
          </p:nvSpPr>
          <p:spPr bwMode="auto">
            <a:xfrm>
              <a:off x="4470744" y="3194514"/>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السبي</a:t>
              </a:r>
              <a:endParaRPr lang="en-US" sz="1600" b="1" dirty="0">
                <a:solidFill>
                  <a:srgbClr val="1A0004"/>
                </a:solidFill>
                <a:latin typeface="Arial" panose="020B0604020202020204" pitchFamily="34" charset="0"/>
                <a:cs typeface="Arial" panose="020B0604020202020204" pitchFamily="34" charset="0"/>
              </a:endParaRPr>
            </a:p>
          </p:txBody>
        </p:sp>
        <p:sp>
          <p:nvSpPr>
            <p:cNvPr id="138266" name="TextBox 26"/>
            <p:cNvSpPr txBox="1">
              <a:spLocks noChangeArrowheads="1"/>
            </p:cNvSpPr>
            <p:nvPr/>
          </p:nvSpPr>
          <p:spPr bwMode="auto">
            <a:xfrm>
              <a:off x="3412284" y="3718145"/>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يشوع</a:t>
              </a:r>
              <a:endParaRPr lang="en-US" sz="1600" b="1" dirty="0">
                <a:solidFill>
                  <a:srgbClr val="1A0004"/>
                </a:solidFill>
                <a:latin typeface="Arial" panose="020B0604020202020204" pitchFamily="34" charset="0"/>
                <a:cs typeface="Arial" panose="020B0604020202020204" pitchFamily="34" charset="0"/>
              </a:endParaRPr>
            </a:p>
          </p:txBody>
        </p:sp>
        <p:sp>
          <p:nvSpPr>
            <p:cNvPr id="138267" name="TextBox 27"/>
            <p:cNvSpPr txBox="1">
              <a:spLocks noChangeArrowheads="1"/>
            </p:cNvSpPr>
            <p:nvPr/>
          </p:nvSpPr>
          <p:spPr bwMode="auto">
            <a:xfrm>
              <a:off x="2255630" y="2073433"/>
              <a:ext cx="1090682"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الخليقة</a:t>
              </a:r>
              <a:endParaRPr lang="en-US" sz="1600" b="1" dirty="0">
                <a:solidFill>
                  <a:srgbClr val="1A0004"/>
                </a:solidFill>
                <a:latin typeface="Arial" panose="020B0604020202020204" pitchFamily="34" charset="0"/>
                <a:cs typeface="Arial" panose="020B0604020202020204" pitchFamily="34" charset="0"/>
              </a:endParaRPr>
            </a:p>
          </p:txBody>
        </p:sp>
        <p:sp>
          <p:nvSpPr>
            <p:cNvPr id="138268" name="TextBox 28"/>
            <p:cNvSpPr txBox="1">
              <a:spLocks noChangeArrowheads="1"/>
            </p:cNvSpPr>
            <p:nvPr/>
          </p:nvSpPr>
          <p:spPr bwMode="auto">
            <a:xfrm>
              <a:off x="3363908" y="2080875"/>
              <a:ext cx="1046154"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إبراهيم</a:t>
              </a:r>
              <a:endParaRPr lang="en-US" sz="1600" b="1" dirty="0">
                <a:solidFill>
                  <a:srgbClr val="1A0004"/>
                </a:solidFill>
                <a:latin typeface="Arial" panose="020B0604020202020204" pitchFamily="34" charset="0"/>
                <a:cs typeface="Arial" panose="020B0604020202020204" pitchFamily="34" charset="0"/>
              </a:endParaRPr>
            </a:p>
          </p:txBody>
        </p:sp>
        <p:sp>
          <p:nvSpPr>
            <p:cNvPr id="138269" name="TextBox 29"/>
            <p:cNvSpPr txBox="1">
              <a:spLocks noChangeArrowheads="1"/>
            </p:cNvSpPr>
            <p:nvPr/>
          </p:nvSpPr>
          <p:spPr bwMode="auto">
            <a:xfrm>
              <a:off x="4451214" y="2068101"/>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الفوضى</a:t>
              </a:r>
              <a:endParaRPr lang="en-US" sz="1600" b="1" dirty="0">
                <a:solidFill>
                  <a:srgbClr val="1A0004"/>
                </a:solidFill>
                <a:latin typeface="Arial" panose="020B0604020202020204" pitchFamily="34" charset="0"/>
                <a:cs typeface="Arial" panose="020B0604020202020204" pitchFamily="34" charset="0"/>
              </a:endParaRPr>
            </a:p>
          </p:txBody>
        </p:sp>
        <p:sp>
          <p:nvSpPr>
            <p:cNvPr id="138270" name="TextBox 30"/>
            <p:cNvSpPr txBox="1">
              <a:spLocks noChangeArrowheads="1"/>
            </p:cNvSpPr>
            <p:nvPr/>
          </p:nvSpPr>
          <p:spPr bwMode="auto">
            <a:xfrm>
              <a:off x="5533007" y="2068101"/>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الصمت</a:t>
              </a:r>
              <a:endParaRPr lang="en-US" sz="1600" b="1" dirty="0">
                <a:solidFill>
                  <a:srgbClr val="1A0004"/>
                </a:solidFill>
                <a:latin typeface="Arial" panose="020B0604020202020204" pitchFamily="34" charset="0"/>
                <a:cs typeface="Arial" panose="020B0604020202020204" pitchFamily="34" charset="0"/>
              </a:endParaRPr>
            </a:p>
          </p:txBody>
        </p:sp>
        <p:sp>
          <p:nvSpPr>
            <p:cNvPr id="138271" name="TextBox 31"/>
            <p:cNvSpPr txBox="1">
              <a:spLocks noChangeArrowheads="1"/>
            </p:cNvSpPr>
            <p:nvPr/>
          </p:nvSpPr>
          <p:spPr bwMode="auto">
            <a:xfrm>
              <a:off x="6576699" y="2056508"/>
              <a:ext cx="976875" cy="338801"/>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r>
                <a:rPr lang="ar-JO" sz="1600" b="1" dirty="0">
                  <a:solidFill>
                    <a:srgbClr val="1A0004"/>
                  </a:solidFill>
                  <a:latin typeface="Arial" panose="020B0604020202020204" pitchFamily="34" charset="0"/>
                  <a:cs typeface="Arial" panose="020B0604020202020204" pitchFamily="34" charset="0"/>
                </a:rPr>
                <a:t>يسوع</a:t>
              </a:r>
              <a:endParaRPr lang="en-US" sz="1600" b="1" dirty="0">
                <a:solidFill>
                  <a:srgbClr val="1A0004"/>
                </a:solidFill>
                <a:latin typeface="Arial" panose="020B0604020202020204" pitchFamily="34" charset="0"/>
                <a:cs typeface="Arial" panose="020B0604020202020204" pitchFamily="34" charset="0"/>
              </a:endParaRPr>
            </a:p>
          </p:txBody>
        </p:sp>
      </p:grpSp>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dirty="0">
                <a:solidFill>
                  <a:schemeClr val="tx1"/>
                </a:solidFill>
                <a:latin typeface="Arial" panose="020B0604020202020204" pitchFamily="34" charset="0"/>
                <a:ea typeface="+mn-ea"/>
                <a:cs typeface="Arial" panose="020B0604020202020204" pitchFamily="34" charset="0"/>
              </a:rPr>
              <a:t>C   </a:t>
            </a:r>
          </a:p>
        </p:txBody>
      </p:sp>
      <p:sp>
        <p:nvSpPr>
          <p:cNvPr id="157701" name="Line 5"/>
          <p:cNvSpPr>
            <a:spLocks noChangeShapeType="1"/>
          </p:cNvSpPr>
          <p:nvPr/>
        </p:nvSpPr>
        <p:spPr bwMode="auto">
          <a:xfrm>
            <a:off x="2202363" y="240563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38254" name="Rectangle 15"/>
          <p:cNvSpPr>
            <a:spLocks noChangeArrowheads="1"/>
          </p:cNvSpPr>
          <p:nvPr/>
        </p:nvSpPr>
        <p:spPr bwMode="auto">
          <a:xfrm>
            <a:off x="1495874" y="2866209"/>
            <a:ext cx="1685925"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r>
              <a:rPr lang="ar-SA" sz="2400" dirty="0">
                <a:solidFill>
                  <a:schemeClr val="accent2"/>
                </a:solidFill>
                <a:latin typeface="Arial" panose="020B0604020202020204" pitchFamily="34" charset="0"/>
                <a:cs typeface="Arial" panose="020B0604020202020204" pitchFamily="34" charset="0"/>
              </a:rPr>
              <a:t>4</a:t>
            </a:r>
          </a:p>
          <a:p>
            <a:r>
              <a:rPr lang="ar-SA" sz="2400" dirty="0">
                <a:solidFill>
                  <a:schemeClr val="accent2"/>
                </a:solidFill>
                <a:latin typeface="Arial" panose="020B0604020202020204" pitchFamily="34" charset="0"/>
                <a:cs typeface="Arial" panose="020B0604020202020204" pitchFamily="34" charset="0"/>
              </a:rPr>
              <a:t>شخصيات</a:t>
            </a:r>
          </a:p>
        </p:txBody>
      </p:sp>
      <p:sp>
        <p:nvSpPr>
          <p:cNvPr id="138255" name="Rectangle 16"/>
          <p:cNvSpPr>
            <a:spLocks noChangeArrowheads="1"/>
          </p:cNvSpPr>
          <p:nvPr/>
        </p:nvSpPr>
        <p:spPr bwMode="auto">
          <a:xfrm>
            <a:off x="5556069" y="2821497"/>
            <a:ext cx="2127250" cy="828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r>
              <a:rPr lang="ar-SA" sz="2400" dirty="0">
                <a:solidFill>
                  <a:schemeClr val="accent2"/>
                </a:solidFill>
                <a:latin typeface="Arial" panose="020B0604020202020204" pitchFamily="34" charset="0"/>
                <a:cs typeface="Arial" panose="020B0604020202020204" pitchFamily="34" charset="0"/>
              </a:rPr>
              <a:t>3 </a:t>
            </a:r>
          </a:p>
          <a:p>
            <a:r>
              <a:rPr lang="ar-SA" sz="2400" dirty="0">
                <a:solidFill>
                  <a:schemeClr val="accent2"/>
                </a:solidFill>
                <a:latin typeface="Arial" panose="020B0604020202020204" pitchFamily="34" charset="0"/>
                <a:cs typeface="Arial" panose="020B0604020202020204" pitchFamily="34" charset="0"/>
              </a:rPr>
              <a:t>مجتمعات</a:t>
            </a:r>
          </a:p>
        </p:txBody>
      </p:sp>
      <p:sp>
        <p:nvSpPr>
          <p:cNvPr id="157713" name="Text Box 17"/>
          <p:cNvSpPr txBox="1">
            <a:spLocks noChangeArrowheads="1"/>
          </p:cNvSpPr>
          <p:nvPr/>
        </p:nvSpPr>
        <p:spPr bwMode="auto">
          <a:xfrm>
            <a:off x="2726379" y="1596900"/>
            <a:ext cx="822960" cy="2739211"/>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157714" name="Text Box 18"/>
          <p:cNvSpPr txBox="1">
            <a:spLocks noChangeArrowheads="1"/>
          </p:cNvSpPr>
          <p:nvPr/>
        </p:nvSpPr>
        <p:spPr bwMode="auto">
          <a:xfrm>
            <a:off x="5034538" y="1539670"/>
            <a:ext cx="1130300" cy="2713037"/>
          </a:xfrm>
          <a:prstGeom prst="rect">
            <a:avLst/>
          </a:prstGeom>
          <a:noFill/>
          <a:ln w="12700">
            <a:noFill/>
            <a:miter lim="800000"/>
            <a:headEnd/>
            <a:tailEnd/>
          </a:ln>
          <a:effectLst>
            <a:outerShdw blurRad="63500" dist="38099" dir="2700000" algn="ctr" rotWithShape="0">
              <a:srgbClr val="187534">
                <a:alpha val="80000"/>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17200"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138258"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a:solidFill>
                  <a:srgbClr val="000000"/>
                </a:solidFill>
                <a:miter lim="800000"/>
                <a:headEnd/>
                <a:tailEnd/>
              </a14:hiddenLine>
            </a:ext>
          </a:extLst>
        </p:spPr>
        <p:txBody>
          <a:bodyPr lIns="90487" tIns="44450" rIns="90487" bIns="44450">
            <a:spAutoFit/>
          </a:bodyPr>
          <a:lstStyle/>
          <a:p>
            <a:pPr algn="l"/>
            <a:r>
              <a:rPr lang="en-US" sz="4000" dirty="0">
                <a:solidFill>
                  <a:schemeClr val="accent2"/>
                </a:solidFill>
                <a:latin typeface="Arial" panose="020B0604020202020204" pitchFamily="34" charset="0"/>
                <a:cs typeface="Arial" panose="020B0604020202020204" pitchFamily="34" charset="0"/>
              </a:rPr>
              <a:t>C           7          S      J</a:t>
            </a:r>
          </a:p>
        </p:txBody>
      </p:sp>
      <p:sp>
        <p:nvSpPr>
          <p:cNvPr id="138259" name="Line 20"/>
          <p:cNvSpPr>
            <a:spLocks noChangeShapeType="1"/>
          </p:cNvSpPr>
          <p:nvPr/>
        </p:nvSpPr>
        <p:spPr bwMode="auto">
          <a:xfrm flipV="1">
            <a:off x="4357834" y="1577976"/>
            <a:ext cx="207963" cy="26987"/>
          </a:xfrm>
          <a:prstGeom prst="line">
            <a:avLst/>
          </a:prstGeom>
          <a:noFill/>
          <a:ln w="38100">
            <a:solidFill>
              <a:schemeClr val="accent2"/>
            </a:solidFill>
            <a:round/>
            <a:headEnd/>
            <a:tailEnd/>
          </a:ln>
          <a:extLst>
            <a:ext uri="{909E8E84-426E-40dd-AFC4-6F175D3DCCD1}">
              <a14:hiddenFill xmlns:a14="http://schemas.microsoft.com/office/drawing/2010/main" xmlns="">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38260"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38261" name="Text Box 27"/>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68</a:t>
            </a:r>
          </a:p>
        </p:txBody>
      </p:sp>
    </p:spTree>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40354"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55"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56"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36" name="Rectangle 8"/>
            <p:cNvSpPr>
              <a:spLocks noChangeArrowheads="1"/>
            </p:cNvSpPr>
            <p:nvPr/>
          </p:nvSpPr>
          <p:spPr bwMode="auto">
            <a:xfrm>
              <a:off x="2665" y="2078"/>
              <a:ext cx="404" cy="174"/>
            </a:xfrm>
            <a:prstGeom prst="rect">
              <a:avLst/>
            </a:prstGeom>
            <a:noFill/>
            <a:ln w="9525">
              <a:noFill/>
              <a:miter lim="800000"/>
              <a:headEnd/>
              <a:tailEnd/>
            </a:ln>
          </p:spPr>
          <p:txBody>
            <a:bodyPr wrap="none" lIns="0" tIns="0" rIns="0" bIns="0">
              <a:spAutoFit/>
            </a:bodyPr>
            <a:lstStyle/>
            <a:p>
              <a:pPr>
                <a:defRPr/>
              </a:pPr>
              <a:r>
                <a:rPr lang="en-US" sz="1800" b="1" dirty="0">
                  <a:solidFill>
                    <a:srgbClr val="790015"/>
                  </a:solidFill>
                  <a:latin typeface="Arial" panose="020B0604020202020204" pitchFamily="34" charset="0"/>
                  <a:cs typeface="Arial" panose="020B0604020202020204" pitchFamily="34" charset="0"/>
                </a:rPr>
                <a:t>  </a:t>
              </a:r>
              <a:r>
                <a:rPr lang="ar-LB" sz="1800" b="1" dirty="0">
                  <a:solidFill>
                    <a:srgbClr val="790015"/>
                  </a:solidFill>
                  <a:latin typeface="Arial" panose="020B0604020202020204" pitchFamily="34" charset="0"/>
                  <a:cs typeface="Arial" panose="020B0604020202020204" pitchFamily="34" charset="0"/>
                </a:rPr>
                <a:t>الخليقة</a:t>
              </a:r>
              <a:endParaRPr lang="en-US" sz="28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58"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3" name="Group 10"/>
          <p:cNvGrpSpPr>
            <a:grpSpLocks/>
          </p:cNvGrpSpPr>
          <p:nvPr/>
        </p:nvGrpSpPr>
        <p:grpSpPr bwMode="auto">
          <a:xfrm>
            <a:off x="2317750" y="1581150"/>
            <a:ext cx="2763838" cy="1343025"/>
            <a:chOff x="2412" y="2052"/>
            <a:chExt cx="1741" cy="846"/>
          </a:xfrm>
        </p:grpSpPr>
        <p:sp>
          <p:nvSpPr>
            <p:cNvPr id="140349"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50"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51"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42" name="Rectangle 14"/>
            <p:cNvSpPr>
              <a:spLocks noChangeArrowheads="1"/>
            </p:cNvSpPr>
            <p:nvPr/>
          </p:nvSpPr>
          <p:spPr bwMode="auto">
            <a:xfrm>
              <a:off x="2619" y="2078"/>
              <a:ext cx="495" cy="194"/>
            </a:xfrm>
            <a:prstGeom prst="rect">
              <a:avLst/>
            </a:prstGeom>
            <a:noFill/>
            <a:ln w="9525">
              <a:noFill/>
              <a:miter lim="800000"/>
              <a:headEnd/>
              <a:tailEnd/>
            </a:ln>
          </p:spPr>
          <p:txBody>
            <a:bodyPr wrap="none" lIns="0" tIns="0" rIns="0" bIns="0">
              <a:spAutoFit/>
            </a:bodyPr>
            <a:lstStyle/>
            <a:p>
              <a:pPr>
                <a:defRPr/>
              </a:pPr>
              <a:r>
                <a:rPr lang="en-US" sz="2000" b="1" dirty="0">
                  <a:solidFill>
                    <a:srgbClr val="790015"/>
                  </a:solidFill>
                  <a:latin typeface="Arial" panose="020B0604020202020204" pitchFamily="34" charset="0"/>
                  <a:cs typeface="Arial" panose="020B0604020202020204" pitchFamily="34" charset="0"/>
                </a:rPr>
                <a:t>   </a:t>
              </a:r>
              <a:r>
                <a:rPr lang="ar-LB" sz="2000" b="1" dirty="0">
                  <a:solidFill>
                    <a:srgbClr val="790015"/>
                  </a:solidFill>
                  <a:latin typeface="Arial" panose="020B0604020202020204" pitchFamily="34" charset="0"/>
                  <a:cs typeface="Arial" panose="020B0604020202020204" pitchFamily="34" charset="0"/>
                </a:rPr>
                <a:t>إبراهيم</a:t>
              </a:r>
              <a:endParaRPr lang="en-US" sz="20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53"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4" name="Group 16"/>
          <p:cNvGrpSpPr>
            <a:grpSpLocks/>
          </p:cNvGrpSpPr>
          <p:nvPr/>
        </p:nvGrpSpPr>
        <p:grpSpPr bwMode="auto">
          <a:xfrm>
            <a:off x="2597150" y="1893892"/>
            <a:ext cx="2763838" cy="1373189"/>
            <a:chOff x="2412" y="2033"/>
            <a:chExt cx="1741" cy="865"/>
          </a:xfrm>
        </p:grpSpPr>
        <p:sp>
          <p:nvSpPr>
            <p:cNvPr id="140344"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45"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46"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48" name="Rectangle 20"/>
            <p:cNvSpPr>
              <a:spLocks noChangeArrowheads="1"/>
            </p:cNvSpPr>
            <p:nvPr/>
          </p:nvSpPr>
          <p:spPr bwMode="auto">
            <a:xfrm>
              <a:off x="2580" y="2033"/>
              <a:ext cx="566"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يوسف</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48"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5" name="Group 22"/>
          <p:cNvGrpSpPr>
            <a:grpSpLocks/>
          </p:cNvGrpSpPr>
          <p:nvPr/>
        </p:nvGrpSpPr>
        <p:grpSpPr bwMode="auto">
          <a:xfrm>
            <a:off x="2889250" y="2154248"/>
            <a:ext cx="2763838" cy="1430341"/>
            <a:chOff x="2412" y="1997"/>
            <a:chExt cx="1741" cy="901"/>
          </a:xfrm>
        </p:grpSpPr>
        <p:sp>
          <p:nvSpPr>
            <p:cNvPr id="140339"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40"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41"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54" name="Rectangle 26"/>
            <p:cNvSpPr>
              <a:spLocks noChangeArrowheads="1"/>
            </p:cNvSpPr>
            <p:nvPr/>
          </p:nvSpPr>
          <p:spPr bwMode="auto">
            <a:xfrm>
              <a:off x="2616" y="1997"/>
              <a:ext cx="501"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موسى</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43"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6" name="Group 28"/>
          <p:cNvGrpSpPr>
            <a:grpSpLocks/>
          </p:cNvGrpSpPr>
          <p:nvPr/>
        </p:nvGrpSpPr>
        <p:grpSpPr bwMode="auto">
          <a:xfrm>
            <a:off x="3155950" y="2501906"/>
            <a:ext cx="2763838" cy="1387477"/>
            <a:chOff x="2412" y="2024"/>
            <a:chExt cx="1741" cy="874"/>
          </a:xfrm>
        </p:grpSpPr>
        <p:sp>
          <p:nvSpPr>
            <p:cNvPr id="140334"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35"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36"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60" name="Rectangle 32"/>
            <p:cNvSpPr>
              <a:spLocks noChangeArrowheads="1"/>
            </p:cNvSpPr>
            <p:nvPr/>
          </p:nvSpPr>
          <p:spPr bwMode="auto">
            <a:xfrm>
              <a:off x="2604" y="2024"/>
              <a:ext cx="524"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يشوع</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38"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7" name="Group 34"/>
          <p:cNvGrpSpPr>
            <a:grpSpLocks/>
          </p:cNvGrpSpPr>
          <p:nvPr/>
        </p:nvGrpSpPr>
        <p:grpSpPr bwMode="auto">
          <a:xfrm>
            <a:off x="3435350" y="2806706"/>
            <a:ext cx="2763838" cy="1387477"/>
            <a:chOff x="2412" y="2024"/>
            <a:chExt cx="1741" cy="874"/>
          </a:xfrm>
        </p:grpSpPr>
        <p:sp>
          <p:nvSpPr>
            <p:cNvPr id="140329"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30"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31"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66" name="Rectangle 38"/>
            <p:cNvSpPr>
              <a:spLocks noChangeArrowheads="1"/>
            </p:cNvSpPr>
            <p:nvPr/>
          </p:nvSpPr>
          <p:spPr bwMode="auto">
            <a:xfrm>
              <a:off x="2540" y="2024"/>
              <a:ext cx="655"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الفوضى</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33"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8" name="Group 40"/>
          <p:cNvGrpSpPr>
            <a:grpSpLocks/>
          </p:cNvGrpSpPr>
          <p:nvPr/>
        </p:nvGrpSpPr>
        <p:grpSpPr bwMode="auto">
          <a:xfrm>
            <a:off x="3757612" y="3196441"/>
            <a:ext cx="2763838" cy="1344613"/>
            <a:chOff x="2412" y="2051"/>
            <a:chExt cx="1741" cy="847"/>
          </a:xfrm>
        </p:grpSpPr>
        <p:sp>
          <p:nvSpPr>
            <p:cNvPr id="140324"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25"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26"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72" name="Rectangle 44"/>
            <p:cNvSpPr>
              <a:spLocks noChangeArrowheads="1"/>
            </p:cNvSpPr>
            <p:nvPr/>
          </p:nvSpPr>
          <p:spPr bwMode="auto">
            <a:xfrm>
              <a:off x="2577" y="2051"/>
              <a:ext cx="578"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الملكية</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28"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9" name="Group 46"/>
          <p:cNvGrpSpPr>
            <a:grpSpLocks/>
          </p:cNvGrpSpPr>
          <p:nvPr/>
        </p:nvGrpSpPr>
        <p:grpSpPr bwMode="auto">
          <a:xfrm>
            <a:off x="3968751" y="3479806"/>
            <a:ext cx="2763839" cy="1387477"/>
            <a:chOff x="2412" y="2024"/>
            <a:chExt cx="1741" cy="874"/>
          </a:xfrm>
        </p:grpSpPr>
        <p:sp>
          <p:nvSpPr>
            <p:cNvPr id="140319"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20"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21"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78" name="Rectangle 50"/>
            <p:cNvSpPr>
              <a:spLocks noChangeArrowheads="1"/>
            </p:cNvSpPr>
            <p:nvPr/>
          </p:nvSpPr>
          <p:spPr bwMode="auto">
            <a:xfrm>
              <a:off x="2682" y="2024"/>
              <a:ext cx="371" cy="233"/>
            </a:xfrm>
            <a:prstGeom prst="rect">
              <a:avLst/>
            </a:prstGeom>
            <a:noFill/>
            <a:ln w="9525">
              <a:noFill/>
              <a:miter lim="800000"/>
              <a:headEnd/>
              <a:tailEnd/>
            </a:ln>
          </p:spPr>
          <p:txBody>
            <a:bodyPr wrap="none" lIns="0" tIns="0" rIns="0" bIns="0">
              <a:spAutoFit/>
            </a:bodyPr>
            <a:lstStyle/>
            <a:p>
              <a:pPr>
                <a:defRPr/>
              </a:pPr>
              <a:r>
                <a:rPr lang="ar-LB" sz="2400" b="1" dirty="0">
                  <a:solidFill>
                    <a:srgbClr val="790015"/>
                  </a:solidFill>
                  <a:latin typeface="Arial" panose="020B0604020202020204" pitchFamily="34" charset="0"/>
                  <a:cs typeface="Arial" panose="020B0604020202020204" pitchFamily="34" charset="0"/>
                </a:rPr>
                <a:t>السبي</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40323"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grpSp>
        <p:nvGrpSpPr>
          <p:cNvPr id="10" name="Group 52"/>
          <p:cNvGrpSpPr>
            <a:grpSpLocks/>
          </p:cNvGrpSpPr>
          <p:nvPr/>
        </p:nvGrpSpPr>
        <p:grpSpPr bwMode="auto">
          <a:xfrm>
            <a:off x="4273550" y="3844927"/>
            <a:ext cx="2760663" cy="1347788"/>
            <a:chOff x="2652" y="2262"/>
            <a:chExt cx="1739" cy="849"/>
          </a:xfrm>
        </p:grpSpPr>
        <p:sp>
          <p:nvSpPr>
            <p:cNvPr id="140315"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16"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17"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50584" name="Rectangle 56"/>
            <p:cNvSpPr>
              <a:spLocks noChangeArrowheads="1"/>
            </p:cNvSpPr>
            <p:nvPr/>
          </p:nvSpPr>
          <p:spPr bwMode="auto">
            <a:xfrm>
              <a:off x="2832" y="2262"/>
              <a:ext cx="605" cy="233"/>
            </a:xfrm>
            <a:prstGeom prst="rect">
              <a:avLst/>
            </a:prstGeom>
            <a:noFill/>
            <a:ln w="9525">
              <a:noFill/>
              <a:miter lim="800000"/>
              <a:headEnd/>
              <a:tailEnd/>
            </a:ln>
          </p:spPr>
          <p:txBody>
            <a:bodyPr wrap="none" lIns="0" tIns="0" rIns="0" bIns="0">
              <a:spAutoFit/>
            </a:bodyPr>
            <a:lstStyle/>
            <a:p>
              <a:pPr>
                <a:defRPr/>
              </a:pPr>
              <a:r>
                <a:rPr lang="en-US" sz="2400" b="1" dirty="0">
                  <a:solidFill>
                    <a:srgbClr val="790015"/>
                  </a:solidFill>
                  <a:latin typeface="Arial" panose="020B0604020202020204" pitchFamily="34" charset="0"/>
                  <a:cs typeface="Arial" panose="020B0604020202020204" pitchFamily="34" charset="0"/>
                </a:rPr>
                <a:t>   </a:t>
              </a:r>
              <a:r>
                <a:rPr lang="ar-LB" sz="2400" b="1" dirty="0">
                  <a:solidFill>
                    <a:srgbClr val="790015"/>
                  </a:solidFill>
                  <a:latin typeface="Arial" panose="020B0604020202020204" pitchFamily="34" charset="0"/>
                  <a:cs typeface="Arial" panose="020B0604020202020204" pitchFamily="34" charset="0"/>
                </a:rPr>
                <a:t>الصمت</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40307"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140308"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309"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latin typeface="Arial" panose="020B0604020202020204" pitchFamily="34" charset="0"/>
                <a:cs typeface="Arial" panose="020B0604020202020204" pitchFamily="34" charset="0"/>
              </a:endParaRPr>
            </a:p>
          </p:txBody>
        </p:sp>
        <p:grpSp>
          <p:nvGrpSpPr>
            <p:cNvPr id="140310" name="Group 61"/>
            <p:cNvGrpSpPr>
              <a:grpSpLocks/>
            </p:cNvGrpSpPr>
            <p:nvPr/>
          </p:nvGrpSpPr>
          <p:grpSpPr bwMode="auto">
            <a:xfrm>
              <a:off x="4061" y="130"/>
              <a:ext cx="558" cy="284"/>
              <a:chOff x="3084" y="3101"/>
              <a:chExt cx="437" cy="235"/>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pPr>
                  <a:defRPr/>
                </a:pPr>
                <a:r>
                  <a:rPr lang="en-US" sz="2800" b="1">
                    <a:solidFill>
                      <a:srgbClr val="790015"/>
                    </a:solidFill>
                    <a:latin typeface="Arial" panose="020B0604020202020204" pitchFamily="34" charset="0"/>
                    <a:cs typeface="Arial" panose="020B0604020202020204" pitchFamily="34" charset="0"/>
                  </a:rPr>
                  <a:t>   </a:t>
                </a:r>
                <a:endParaRPr lang="en-US" sz="4000" b="1">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50591" name="Rectangle 63"/>
              <p:cNvSpPr>
                <a:spLocks noChangeArrowheads="1"/>
              </p:cNvSpPr>
              <p:nvPr/>
            </p:nvSpPr>
            <p:spPr bwMode="auto">
              <a:xfrm>
                <a:off x="3236" y="3101"/>
                <a:ext cx="285" cy="193"/>
              </a:xfrm>
              <a:prstGeom prst="rect">
                <a:avLst/>
              </a:prstGeom>
              <a:noFill/>
              <a:ln w="9525">
                <a:noFill/>
                <a:miter lim="800000"/>
                <a:headEnd/>
                <a:tailEnd/>
              </a:ln>
            </p:spPr>
            <p:txBody>
              <a:bodyPr wrap="none" lIns="0" tIns="0" rIns="0" bIns="0">
                <a:spAutoFit/>
              </a:bodyPr>
              <a:lstStyle/>
              <a:p>
                <a:pPr>
                  <a:defRPr/>
                </a:pPr>
                <a:r>
                  <a:rPr lang="ar-LB" sz="2400" b="1" dirty="0">
                    <a:solidFill>
                      <a:srgbClr val="790015"/>
                    </a:solidFill>
                    <a:latin typeface="Arial" panose="020B0604020202020204" pitchFamily="34" charset="0"/>
                    <a:cs typeface="Arial" panose="020B0604020202020204" pitchFamily="34" charset="0"/>
                  </a:rPr>
                  <a:t>يسوع</a:t>
                </a:r>
                <a:endParaRPr lang="en-US" sz="2400" b="1" dirty="0">
                  <a:effectLst>
                    <a:outerShdw blurRad="38100" dist="38100" dir="2700000" algn="tl">
                      <a:srgbClr val="000000"/>
                    </a:outerShdw>
                  </a:effectLst>
                  <a:latin typeface="Arial" panose="020B0604020202020204" pitchFamily="34" charset="0"/>
                  <a:cs typeface="Arial" panose="020B0604020202020204" pitchFamily="34" charset="0"/>
                </a:endParaRPr>
              </a:p>
            </p:txBody>
          </p:sp>
        </p:grpSp>
        <p:sp>
          <p:nvSpPr>
            <p:cNvPr id="140311"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sp>
          <p:nvSpPr>
            <p:cNvPr id="140312"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latin typeface="Arial" panose="020B0604020202020204" pitchFamily="34" charset="0"/>
                <a:cs typeface="Arial" panose="020B0604020202020204" pitchFamily="34" charset="0"/>
              </a:endParaRPr>
            </a:p>
          </p:txBody>
        </p:sp>
      </p:grpSp>
      <p:sp>
        <p:nvSpPr>
          <p:cNvPr id="140299"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40300" name="Text Box 72"/>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69</a:t>
            </a:r>
          </a:p>
        </p:txBody>
      </p:sp>
      <p:sp>
        <p:nvSpPr>
          <p:cNvPr id="150606" name="Rectangle 78"/>
          <p:cNvSpPr>
            <a:spLocks noChangeArrowheads="1"/>
          </p:cNvSpPr>
          <p:nvPr/>
        </p:nvSpPr>
        <p:spPr bwMode="auto">
          <a:xfrm>
            <a:off x="599607" y="487363"/>
            <a:ext cx="7944785" cy="5778525"/>
          </a:xfrm>
          <a:prstGeom prst="rect">
            <a:avLst/>
          </a:prstGeom>
          <a:solidFill>
            <a:schemeClr val="bg2">
              <a:alpha val="50195"/>
            </a:schemeClr>
          </a:solidFill>
          <a:ln w="76200">
            <a:solidFill>
              <a:srgbClr val="990033"/>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50595" name="Text Box 67"/>
          <p:cNvSpPr txBox="1">
            <a:spLocks noChangeArrowheads="1"/>
          </p:cNvSpPr>
          <p:nvPr/>
        </p:nvSpPr>
        <p:spPr bwMode="auto">
          <a:xfrm>
            <a:off x="60325" y="441325"/>
            <a:ext cx="9078913"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ar-JO" sz="4800" b="1" dirty="0">
                <a:solidFill>
                  <a:schemeClr val="tx2"/>
                </a:solidFill>
                <a:latin typeface="Arial" panose="020B0604020202020204" pitchFamily="34" charset="0"/>
                <a:ea typeface="+mn-ea"/>
                <a:cs typeface="Arial" panose="020B0604020202020204" pitchFamily="34" charset="0"/>
              </a:rPr>
              <a:t>ملف الكتاب المقدس ال</a:t>
            </a:r>
            <a:r>
              <a:rPr lang="ar-LB" sz="4800" b="1" dirty="0">
                <a:solidFill>
                  <a:schemeClr val="tx2"/>
                </a:solidFill>
                <a:latin typeface="Arial" panose="020B0604020202020204" pitchFamily="34" charset="0"/>
                <a:ea typeface="+mn-ea"/>
                <a:cs typeface="Arial" panose="020B0604020202020204" pitchFamily="34" charset="0"/>
              </a:rPr>
              <a:t>ذهني</a:t>
            </a:r>
            <a:endParaRPr lang="en-US" sz="4800" b="1" dirty="0">
              <a:solidFill>
                <a:schemeClr val="tx2"/>
              </a:solidFill>
              <a:latin typeface="Arial" panose="020B0604020202020204" pitchFamily="34" charset="0"/>
              <a:ea typeface="+mn-ea"/>
              <a:cs typeface="Arial" panose="020B0604020202020204" pitchFamily="34" charset="0"/>
            </a:endParaRPr>
          </a:p>
        </p:txBody>
      </p:sp>
      <p:sp>
        <p:nvSpPr>
          <p:cNvPr id="150602" name="Text Box 74"/>
          <p:cNvSpPr txBox="1">
            <a:spLocks noChangeArrowheads="1"/>
          </p:cNvSpPr>
          <p:nvPr/>
        </p:nvSpPr>
        <p:spPr bwMode="auto">
          <a:xfrm>
            <a:off x="607779" y="1887547"/>
            <a:ext cx="7814142"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spcBef>
                <a:spcPct val="50000"/>
              </a:spcBef>
              <a:defRPr/>
            </a:pPr>
            <a:r>
              <a:rPr lang="ar-LB"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قو</a:t>
            </a:r>
            <a:r>
              <a:rPr lang="ar-JO"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ي</a:t>
            </a:r>
            <a:endParaRPr lang="en-US"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150603" name="Text Box 75"/>
          <p:cNvSpPr txBox="1">
            <a:spLocks noChangeArrowheads="1"/>
          </p:cNvSpPr>
          <p:nvPr/>
        </p:nvSpPr>
        <p:spPr bwMode="auto">
          <a:xfrm>
            <a:off x="599607" y="3151195"/>
            <a:ext cx="7944785"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spcBef>
                <a:spcPct val="50000"/>
              </a:spcBef>
              <a:defRPr/>
            </a:pPr>
            <a:r>
              <a:rPr lang="ar-JO"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شامل</a:t>
            </a:r>
            <a:endParaRPr lang="en-US"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150607" name="Text Box 79"/>
          <p:cNvSpPr txBox="1">
            <a:spLocks noChangeArrowheads="1"/>
          </p:cNvSpPr>
          <p:nvPr/>
        </p:nvSpPr>
        <p:spPr bwMode="auto">
          <a:xfrm>
            <a:off x="655028" y="4386125"/>
            <a:ext cx="7814142" cy="113877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spcBef>
                <a:spcPct val="50000"/>
              </a:spcBef>
              <a:defRPr/>
            </a:pPr>
            <a:r>
              <a:rPr lang="ar-JO"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متماسك</a:t>
            </a:r>
            <a:endParaRPr lang="en-US" sz="6800" b="1" dirty="0">
              <a:solidFill>
                <a:schemeClr val="tx1"/>
              </a:solidFill>
              <a:effectLst>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endParaRPr>
          </a:p>
        </p:txBody>
      </p:sp>
      <p:sp>
        <p:nvSpPr>
          <p:cNvPr id="140306"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4</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66750" y="3272850"/>
            <a:ext cx="7816716" cy="2905125"/>
            <a:chOff x="413" y="1982"/>
            <a:chExt cx="4838" cy="1830"/>
          </a:xfrm>
        </p:grpSpPr>
        <p:grpSp>
          <p:nvGrpSpPr>
            <p:cNvPr id="142348" name="Group 19"/>
            <p:cNvGrpSpPr>
              <a:grpSpLocks/>
            </p:cNvGrpSpPr>
            <p:nvPr/>
          </p:nvGrpSpPr>
          <p:grpSpPr bwMode="auto">
            <a:xfrm>
              <a:off x="413" y="1982"/>
              <a:ext cx="4838" cy="1830"/>
              <a:chOff x="525" y="1982"/>
              <a:chExt cx="4838"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anose="020B0604020202020204" pitchFamily="34" charset="0"/>
                  <a:ea typeface="+mn-ea"/>
                  <a:cs typeface="Arial" panose="020B0604020202020204" pitchFamily="34" charset="0"/>
                </a:endParaRPr>
              </a:p>
            </p:txBody>
          </p:sp>
          <p:sp>
            <p:nvSpPr>
              <p:cNvPr id="227344" name="Text Box 16"/>
              <p:cNvSpPr txBox="1">
                <a:spLocks noChangeArrowheads="1"/>
              </p:cNvSpPr>
              <p:nvPr/>
            </p:nvSpPr>
            <p:spPr bwMode="auto">
              <a:xfrm>
                <a:off x="3469" y="2477"/>
                <a:ext cx="1821" cy="78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ثلاثة أسئلة </a:t>
                </a:r>
              </a:p>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تحتاج لإجابات</a:t>
                </a:r>
                <a:endParaRPr lang="en-US" sz="3000" b="1" dirty="0">
                  <a:solidFill>
                    <a:srgbClr val="FFEA18"/>
                  </a:solidFill>
                  <a:latin typeface="Arial" panose="020B0604020202020204" pitchFamily="34" charset="0"/>
                  <a:ea typeface="+mn-ea"/>
                  <a:cs typeface="Arial" panose="020B0604020202020204" pitchFamily="34" charset="0"/>
                </a:endParaRPr>
              </a:p>
            </p:txBody>
          </p:sp>
        </p:grpSp>
        <p:sp>
          <p:nvSpPr>
            <p:cNvPr id="227351" name="Line 23"/>
            <p:cNvSpPr>
              <a:spLocks noChangeShapeType="1"/>
            </p:cNvSpPr>
            <p:nvPr/>
          </p:nvSpPr>
          <p:spPr bwMode="auto">
            <a:xfrm>
              <a:off x="3960" y="2221"/>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sp>
        <p:nvSpPr>
          <p:cNvPr id="227332" name="Text Box 4"/>
          <p:cNvSpPr txBox="1">
            <a:spLocks noChangeArrowheads="1"/>
          </p:cNvSpPr>
          <p:nvPr/>
        </p:nvSpPr>
        <p:spPr bwMode="auto">
          <a:xfrm>
            <a:off x="2770905" y="483470"/>
            <a:ext cx="5563470" cy="1169551"/>
          </a:xfrm>
          <a:prstGeom prst="rect">
            <a:avLst/>
          </a:prstGeom>
          <a:noFill/>
          <a:ln w="9525">
            <a:noFill/>
            <a:miter lim="800000"/>
            <a:headEnd/>
            <a:tailEnd/>
          </a:ln>
          <a:effectLst>
            <a:outerShdw blurRad="63500" dist="71842" dir="2700000" algn="ctr" rotWithShape="0">
              <a:srgbClr val="040404">
                <a:alpha val="74998"/>
              </a:srgb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defRPr/>
            </a:pPr>
            <a:r>
              <a:rPr lang="ar-JO" sz="2800" b="1" dirty="0">
                <a:solidFill>
                  <a:srgbClr val="FFFFFF"/>
                </a:solidFill>
                <a:latin typeface="Arial" panose="020B0604020202020204" pitchFamily="34" charset="0"/>
                <a:cs typeface="Arial" panose="020B0604020202020204" pitchFamily="34" charset="0"/>
              </a:rPr>
              <a:t>الآن مع</a:t>
            </a:r>
            <a:r>
              <a:rPr lang="ar-LB"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 الكتاب المقدس</a:t>
            </a:r>
            <a:r>
              <a:rPr lang="ar-LB" sz="2800" b="1" dirty="0">
                <a:solidFill>
                  <a:srgbClr val="FFFFFF"/>
                </a:solidFill>
                <a:latin typeface="Arial" panose="020B0604020202020204" pitchFamily="34" charset="0"/>
                <a:cs typeface="Arial" panose="020B0604020202020204" pitchFamily="34" charset="0"/>
              </a:rPr>
              <a:t>...</a:t>
            </a:r>
            <a:r>
              <a:rPr lang="ar-JO" sz="2800" b="1" dirty="0">
                <a:solidFill>
                  <a:srgbClr val="FFFFFF"/>
                </a:solidFill>
                <a:latin typeface="Arial" panose="020B0604020202020204" pitchFamily="34" charset="0"/>
                <a:cs typeface="Arial" panose="020B0604020202020204" pitchFamily="34" charset="0"/>
              </a:rPr>
              <a:t> ب</a:t>
            </a:r>
            <a:r>
              <a:rPr lang="ar-LB" sz="2800" b="1" dirty="0">
                <a:solidFill>
                  <a:srgbClr val="FFFFFF"/>
                </a:solidFill>
                <a:latin typeface="Arial" panose="020B0604020202020204" pitchFamily="34" charset="0"/>
                <a:cs typeface="Arial" panose="020B0604020202020204" pitchFamily="34" charset="0"/>
              </a:rPr>
              <a:t>الأساس"</a:t>
            </a:r>
            <a:r>
              <a:rPr lang="ar-JO" sz="2800" b="1" dirty="0">
                <a:solidFill>
                  <a:srgbClr val="FFFFFF"/>
                </a:solidFill>
                <a:latin typeface="Arial" panose="020B0604020202020204" pitchFamily="34" charset="0"/>
                <a:cs typeface="Arial" panose="020B0604020202020204" pitchFamily="34" charset="0"/>
              </a:rPr>
              <a:t> </a:t>
            </a:r>
            <a:endParaRPr lang="ar-LB" sz="2800" b="1" dirty="0">
              <a:solidFill>
                <a:srgbClr val="FFFFFF"/>
              </a:solidFill>
              <a:latin typeface="Arial" panose="020B0604020202020204" pitchFamily="34" charset="0"/>
              <a:cs typeface="Arial" panose="020B0604020202020204" pitchFamily="34" charset="0"/>
            </a:endParaRPr>
          </a:p>
          <a:p>
            <a:pPr algn="r">
              <a:spcBef>
                <a:spcPct val="50000"/>
              </a:spcBef>
              <a:defRPr/>
            </a:pPr>
            <a:r>
              <a:rPr lang="ar-JO" sz="2800" b="1" dirty="0">
                <a:solidFill>
                  <a:srgbClr val="FFFFFF"/>
                </a:solidFill>
                <a:latin typeface="Arial" panose="020B0604020202020204" pitchFamily="34" charset="0"/>
                <a:cs typeface="Arial" panose="020B0604020202020204" pitchFamily="34" charset="0"/>
              </a:rPr>
              <a:t>لديك</a:t>
            </a:r>
            <a:r>
              <a:rPr lang="ar-LB" sz="2800" b="1" dirty="0">
                <a:solidFill>
                  <a:srgbClr val="FFFFFF"/>
                </a:solidFill>
                <a:latin typeface="Arial" panose="020B0604020202020204" pitchFamily="34" charset="0"/>
                <a:cs typeface="Arial" panose="020B0604020202020204" pitchFamily="34" charset="0"/>
              </a:rPr>
              <a:t>م</a:t>
            </a:r>
            <a:r>
              <a:rPr lang="ar-JO" sz="2800" b="1" dirty="0">
                <a:solidFill>
                  <a:srgbClr val="FFFFFF"/>
                </a:solidFill>
                <a:latin typeface="Arial" panose="020B0604020202020204" pitchFamily="34" charset="0"/>
                <a:cs typeface="Arial" panose="020B0604020202020204" pitchFamily="34" charset="0"/>
              </a:rPr>
              <a:t> </a:t>
            </a:r>
            <a:r>
              <a:rPr lang="ar-LB" sz="2800" b="1" dirty="0">
                <a:solidFill>
                  <a:srgbClr val="FFFFFF"/>
                </a:solidFill>
                <a:latin typeface="Arial" panose="020B0604020202020204" pitchFamily="34" charset="0"/>
                <a:cs typeface="Arial" panose="020B0604020202020204" pitchFamily="34" charset="0"/>
              </a:rPr>
              <a:t>في عقولكم...</a:t>
            </a:r>
            <a:endParaRPr lang="en-US" sz="2800" b="1" dirty="0">
              <a:solidFill>
                <a:srgbClr val="FFFFFF"/>
              </a:solidFill>
              <a:latin typeface="Arial" panose="020B0604020202020204" pitchFamily="34" charset="0"/>
              <a:cs typeface="Arial" panose="020B0604020202020204" pitchFamily="34" charset="0"/>
            </a:endParaRPr>
          </a:p>
        </p:txBody>
      </p:sp>
      <p:sp>
        <p:nvSpPr>
          <p:cNvPr id="227333" name="Text Box 5"/>
          <p:cNvSpPr txBox="1">
            <a:spLocks noChangeArrowheads="1"/>
          </p:cNvSpPr>
          <p:nvPr/>
        </p:nvSpPr>
        <p:spPr bwMode="auto">
          <a:xfrm>
            <a:off x="339725" y="1842508"/>
            <a:ext cx="7994650" cy="1015663"/>
          </a:xfrm>
          <a:prstGeom prst="rect">
            <a:avLst/>
          </a:prstGeom>
          <a:noFill/>
          <a:ln w="9525">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rtl="1">
              <a:spcBef>
                <a:spcPct val="50000"/>
              </a:spcBef>
              <a:defRPr/>
            </a:pPr>
            <a:r>
              <a:rPr lang="ar-LB"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a:t>
            </a:r>
            <a:r>
              <a:rPr lang="ar-JO"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فكرة ت</a:t>
            </a:r>
            <a:r>
              <a:rPr lang="ar-LB"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سمى </a:t>
            </a:r>
            <a:r>
              <a:rPr lang="ar-LB"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ملف الكتاب المقدس</a:t>
            </a:r>
            <a:r>
              <a:rPr lang="ar-LB"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endParaRPr lang="en-US" altLang="ja-JP" sz="2400" b="1" dirty="0">
              <a:solidFill>
                <a:schemeClr val="tx1"/>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endParaRPr>
          </a:p>
          <a:p>
            <a:pPr algn="r" rtl="1">
              <a:spcBef>
                <a:spcPct val="50000"/>
              </a:spcBef>
              <a:defRPr/>
            </a:pP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الفكرة ال</a:t>
            </a: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ذهنية</a:t>
            </a:r>
            <a:r>
              <a:rPr lang="ar-JO"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لفتح </a:t>
            </a: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a:t>
            </a:r>
            <a:r>
              <a:rPr lang="ar-JO"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ملف الكتاب المقدس</a:t>
            </a:r>
            <a:r>
              <a:rPr lang="ar-LB"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rPr>
              <a:t>" ... خ 7 ص ي</a:t>
            </a:r>
            <a:endParaRPr lang="en-US" altLang="ja-JP" sz="2400" b="1" dirty="0">
              <a:solidFill>
                <a:srgbClr val="FFCC18"/>
              </a:solidFill>
              <a:effectLst>
                <a:outerShdw blurRad="50800" dist="101600" dir="2700000" algn="tl" rotWithShape="0">
                  <a:srgbClr val="000000">
                    <a:alpha val="95000"/>
                  </a:srgbClr>
                </a:outerShdw>
              </a:effectLst>
              <a:latin typeface="Arial" panose="020B0604020202020204" pitchFamily="34" charset="0"/>
              <a:cs typeface="Arial" panose="020B0604020202020204" pitchFamily="34" charset="0"/>
            </a:endParaRPr>
          </a:p>
        </p:txBody>
      </p:sp>
      <p:sp>
        <p:nvSpPr>
          <p:cNvPr id="227336" name="AutoShape 8"/>
          <p:cNvSpPr>
            <a:spLocks noChangeArrowheads="1"/>
          </p:cNvSpPr>
          <p:nvPr/>
        </p:nvSpPr>
        <p:spPr bwMode="auto">
          <a:xfrm>
            <a:off x="688844" y="1752895"/>
            <a:ext cx="7794904"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42341" name="Text Box 11"/>
          <p:cNvSpPr txBox="1">
            <a:spLocks noChangeArrowheads="1"/>
          </p:cNvSpPr>
          <p:nvPr/>
        </p:nvSpPr>
        <p:spPr bwMode="auto">
          <a:xfrm>
            <a:off x="8085138" y="6518275"/>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70</a:t>
            </a:r>
          </a:p>
        </p:txBody>
      </p:sp>
      <p:sp>
        <p:nvSpPr>
          <p:cNvPr id="227343" name="Text Box 15"/>
          <p:cNvSpPr txBox="1">
            <a:spLocks noChangeArrowheads="1"/>
          </p:cNvSpPr>
          <p:nvPr/>
        </p:nvSpPr>
        <p:spPr bwMode="auto">
          <a:xfrm>
            <a:off x="914403" y="5029142"/>
            <a:ext cx="5015222" cy="101566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marL="407988" indent="-407988"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3. التأثيرات على شكل ومحتوى</a:t>
            </a:r>
            <a:r>
              <a:rPr lang="ar-LB" sz="3000" b="1" dirty="0">
                <a:solidFill>
                  <a:srgbClr val="FFEA18"/>
                </a:solidFill>
                <a:latin typeface="Arial" panose="020B0604020202020204" pitchFamily="34" charset="0"/>
                <a:ea typeface="+mn-ea"/>
                <a:cs typeface="Arial" panose="020B0604020202020204" pitchFamily="34" charset="0"/>
              </a:rPr>
              <a:t> </a:t>
            </a:r>
            <a:r>
              <a:rPr lang="ar-JO" sz="3000" b="1" dirty="0">
                <a:solidFill>
                  <a:srgbClr val="FFEA18"/>
                </a:solidFill>
                <a:latin typeface="Arial" panose="020B0604020202020204" pitchFamily="34" charset="0"/>
                <a:ea typeface="+mn-ea"/>
                <a:cs typeface="Arial" panose="020B0604020202020204" pitchFamily="34" charset="0"/>
              </a:rPr>
              <a:t>النص</a:t>
            </a:r>
            <a:r>
              <a:rPr lang="ar-LB" sz="3000" b="1" dirty="0">
                <a:solidFill>
                  <a:srgbClr val="FFEA18"/>
                </a:solidFill>
                <a:latin typeface="Arial" panose="020B0604020202020204" pitchFamily="34" charset="0"/>
                <a:ea typeface="+mn-ea"/>
                <a:cs typeface="Arial" panose="020B0604020202020204" pitchFamily="34" charset="0"/>
              </a:rPr>
              <a:t> الكتابي</a:t>
            </a:r>
            <a:r>
              <a:rPr lang="ar-JO" sz="3000" b="1" dirty="0">
                <a:solidFill>
                  <a:srgbClr val="FFEA18"/>
                </a:solidFill>
                <a:latin typeface="Arial" panose="020B0604020202020204" pitchFamily="34" charset="0"/>
                <a:ea typeface="+mn-ea"/>
                <a:cs typeface="Arial" panose="020B0604020202020204" pitchFamily="34" charset="0"/>
              </a:rPr>
              <a:t>؟</a:t>
            </a:r>
            <a:endParaRPr lang="en-US" sz="3000" b="1" dirty="0">
              <a:solidFill>
                <a:srgbClr val="FFEA18"/>
              </a:solidFill>
              <a:latin typeface="Arial" panose="020B0604020202020204" pitchFamily="34" charset="0"/>
              <a:ea typeface="+mn-ea"/>
              <a:cs typeface="Arial" panose="020B0604020202020204" pitchFamily="34" charset="0"/>
            </a:endParaRPr>
          </a:p>
        </p:txBody>
      </p:sp>
      <p:sp>
        <p:nvSpPr>
          <p:cNvPr id="227348" name="Text Box 20"/>
          <p:cNvSpPr txBox="1">
            <a:spLocks noChangeArrowheads="1"/>
          </p:cNvSpPr>
          <p:nvPr/>
        </p:nvSpPr>
        <p:spPr bwMode="auto">
          <a:xfrm>
            <a:off x="1228210" y="3746545"/>
            <a:ext cx="4711344"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1. ماذا حدث؟</a:t>
            </a:r>
            <a:endParaRPr lang="en-US" sz="3000" b="1" dirty="0">
              <a:solidFill>
                <a:srgbClr val="FFEA18"/>
              </a:solidFill>
              <a:latin typeface="Arial" panose="020B0604020202020204" pitchFamily="34" charset="0"/>
              <a:ea typeface="+mn-ea"/>
              <a:cs typeface="Arial" panose="020B0604020202020204" pitchFamily="34" charset="0"/>
            </a:endParaRPr>
          </a:p>
        </p:txBody>
      </p:sp>
      <p:sp>
        <p:nvSpPr>
          <p:cNvPr id="227349" name="Text Box 21"/>
          <p:cNvSpPr txBox="1">
            <a:spLocks noChangeArrowheads="1"/>
          </p:cNvSpPr>
          <p:nvPr/>
        </p:nvSpPr>
        <p:spPr bwMode="auto">
          <a:xfrm>
            <a:off x="1262329" y="4384037"/>
            <a:ext cx="4643105"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square" anchor="ctr">
            <a:spAutoFit/>
          </a:bodyPr>
          <a:lstStyle/>
          <a:p>
            <a:pPr algn="r">
              <a:spcBef>
                <a:spcPct val="50000"/>
              </a:spcBef>
              <a:defRPr/>
            </a:pPr>
            <a:r>
              <a:rPr lang="ar-JO" sz="3000" b="1" dirty="0">
                <a:solidFill>
                  <a:srgbClr val="FFEA18"/>
                </a:solidFill>
                <a:latin typeface="Arial" panose="020B0604020202020204" pitchFamily="34" charset="0"/>
                <a:ea typeface="+mn-ea"/>
                <a:cs typeface="Arial" panose="020B0604020202020204" pitchFamily="34" charset="0"/>
              </a:rPr>
              <a:t>2. لماذا حدث؟</a:t>
            </a:r>
            <a:endParaRPr lang="en-US" sz="3000" b="1" dirty="0">
              <a:solidFill>
                <a:srgbClr val="FFEA18"/>
              </a:solidFill>
              <a:latin typeface="Arial" panose="020B0604020202020204" pitchFamily="34" charset="0"/>
              <a:ea typeface="+mn-ea"/>
              <a:cs typeface="Arial" panose="020B0604020202020204" pitchFamily="34" charset="0"/>
            </a:endParaRPr>
          </a:p>
        </p:txBody>
      </p:sp>
      <p:sp>
        <p:nvSpPr>
          <p:cNvPr id="142345"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4</a:t>
            </a:r>
            <a:endParaRPr lang="en-US" sz="2000" dirty="0">
              <a:solidFill>
                <a:srgbClr val="FFFFFF"/>
              </a:solidFill>
              <a:latin typeface="Arial" panose="020B0604020202020204" pitchFamily="34" charset="0"/>
              <a:cs typeface="Arial" panose="020B0604020202020204" pitchFamily="34" charset="0"/>
            </a:endParaRPr>
          </a:p>
        </p:txBody>
      </p:sp>
      <p:pic>
        <p:nvPicPr>
          <p:cNvPr id="227330" name="Picture 2"/>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dirty="0">
              <a:solidFill>
                <a:srgbClr val="FFEC14"/>
              </a:solidFill>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with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par>
                          <p:cTn id="19" fill="hold" nodeType="afterGroup">
                            <p:stCondLst>
                              <p:cond delay="1500"/>
                            </p:stCondLst>
                            <p:childTnLst>
                              <p:par>
                                <p:cTn id="20" presetID="23" presetClass="entr" presetSubtype="272" fill="hold" grpId="0" nodeType="afterEffect">
                                  <p:stCondLst>
                                    <p:cond delay="0"/>
                                  </p:stCondLst>
                                  <p:childTnLst>
                                    <p:set>
                                      <p:cBhvr>
                                        <p:cTn id="21" dur="1" fill="hold">
                                          <p:stCondLst>
                                            <p:cond delay="0"/>
                                          </p:stCondLst>
                                        </p:cTn>
                                        <p:tgtEl>
                                          <p:spTgt spid="227336"/>
                                        </p:tgtEl>
                                        <p:attrNameLst>
                                          <p:attrName>style.visibility</p:attrName>
                                        </p:attrNameLst>
                                      </p:cBhvr>
                                      <p:to>
                                        <p:strVal val="visible"/>
                                      </p:to>
                                    </p:set>
                                    <p:anim calcmode="lin" valueType="num">
                                      <p:cBhvr>
                                        <p:cTn id="22" dur="500" fill="hold"/>
                                        <p:tgtEl>
                                          <p:spTgt spid="227336"/>
                                        </p:tgtEl>
                                        <p:attrNameLst>
                                          <p:attrName>ppt_w</p:attrName>
                                        </p:attrNameLst>
                                      </p:cBhvr>
                                      <p:tavLst>
                                        <p:tav tm="0">
                                          <p:val>
                                            <p:strVal val="2/3*#ppt_w"/>
                                          </p:val>
                                        </p:tav>
                                        <p:tav tm="100000">
                                          <p:val>
                                            <p:strVal val="#ppt_w"/>
                                          </p:val>
                                        </p:tav>
                                      </p:tavLst>
                                    </p:anim>
                                    <p:anim calcmode="lin" valueType="num">
                                      <p:cBhvr>
                                        <p:cTn id="23"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27348"/>
                                        </p:tgtEl>
                                        <p:attrNameLst>
                                          <p:attrName>style.visibility</p:attrName>
                                        </p:attrNameLst>
                                      </p:cBhvr>
                                      <p:to>
                                        <p:strVal val="visible"/>
                                      </p:to>
                                    </p:set>
                                    <p:anim calcmode="lin" valueType="num">
                                      <p:cBhvr additive="base">
                                        <p:cTn id="33" dur="500" fill="hold"/>
                                        <p:tgtEl>
                                          <p:spTgt spid="227348"/>
                                        </p:tgtEl>
                                        <p:attrNameLst>
                                          <p:attrName>ppt_x</p:attrName>
                                        </p:attrNameLst>
                                      </p:cBhvr>
                                      <p:tavLst>
                                        <p:tav tm="0">
                                          <p:val>
                                            <p:strVal val="1+#ppt_w/2"/>
                                          </p:val>
                                        </p:tav>
                                        <p:tav tm="100000">
                                          <p:val>
                                            <p:strVal val="#ppt_x"/>
                                          </p:val>
                                        </p:tav>
                                      </p:tavLst>
                                    </p:anim>
                                    <p:anim calcmode="lin" valueType="num">
                                      <p:cBhvr additive="base">
                                        <p:cTn id="34"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227349"/>
                                        </p:tgtEl>
                                        <p:attrNameLst>
                                          <p:attrName>style.visibility</p:attrName>
                                        </p:attrNameLst>
                                      </p:cBhvr>
                                      <p:to>
                                        <p:strVal val="visible"/>
                                      </p:to>
                                    </p:set>
                                    <p:anim calcmode="lin" valueType="num">
                                      <p:cBhvr additive="base">
                                        <p:cTn id="39" dur="500" fill="hold"/>
                                        <p:tgtEl>
                                          <p:spTgt spid="227349"/>
                                        </p:tgtEl>
                                        <p:attrNameLst>
                                          <p:attrName>ppt_x</p:attrName>
                                        </p:attrNameLst>
                                      </p:cBhvr>
                                      <p:tavLst>
                                        <p:tav tm="0">
                                          <p:val>
                                            <p:strVal val="1+#ppt_w/2"/>
                                          </p:val>
                                        </p:tav>
                                        <p:tav tm="100000">
                                          <p:val>
                                            <p:strVal val="#ppt_x"/>
                                          </p:val>
                                        </p:tav>
                                      </p:tavLst>
                                    </p:anim>
                                    <p:anim calcmode="lin" valueType="num">
                                      <p:cBhvr additive="base">
                                        <p:cTn id="40"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227343"/>
                                        </p:tgtEl>
                                        <p:attrNameLst>
                                          <p:attrName>style.visibility</p:attrName>
                                        </p:attrNameLst>
                                      </p:cBhvr>
                                      <p:to>
                                        <p:strVal val="visible"/>
                                      </p:to>
                                    </p:set>
                                    <p:anim calcmode="lin" valueType="num">
                                      <p:cBhvr additive="base">
                                        <p:cTn id="45" dur="500" fill="hold"/>
                                        <p:tgtEl>
                                          <p:spTgt spid="227343"/>
                                        </p:tgtEl>
                                        <p:attrNameLst>
                                          <p:attrName>ppt_x</p:attrName>
                                        </p:attrNameLst>
                                      </p:cBhvr>
                                      <p:tavLst>
                                        <p:tav tm="0">
                                          <p:val>
                                            <p:strVal val="1+#ppt_w/2"/>
                                          </p:val>
                                        </p:tav>
                                        <p:tav tm="100000">
                                          <p:val>
                                            <p:strVal val="#ppt_x"/>
                                          </p:val>
                                        </p:tav>
                                      </p:tavLst>
                                    </p:anim>
                                    <p:anim calcmode="lin" valueType="num">
                                      <p:cBhvr additive="base">
                                        <p:cTn id="46"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43" grpId="0" autoUpdateAnimBg="0"/>
      <p:bldP spid="227348" grpId="0" autoUpdateAnimBg="0"/>
      <p:bldP spid="227349" grpId="0" autoUpdateAnimBg="0"/>
      <p:bldP spid="22733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A27C"/>
              </a:solidFill>
              <a:effectLst/>
              <a:uLnTx/>
              <a:uFillTx/>
              <a:latin typeface="Arial" panose="020B0604020202020204" pitchFamily="34" charset="0"/>
              <a:cs typeface="Arial" panose="020B0604020202020204" pitchFamily="34" charset="0"/>
            </a:endParaRPr>
          </a:p>
        </p:txBody>
      </p:sp>
      <p:grpSp>
        <p:nvGrpSpPr>
          <p:cNvPr id="62" name="Group 61">
            <a:extLst>
              <a:ext uri="{FF2B5EF4-FFF2-40B4-BE49-F238E27FC236}">
                <a16:creationId xmlns:a16="http://schemas.microsoft.com/office/drawing/2014/main" id="{62A2CF44-9693-2E43-AFBD-8DBC1E89ACCE}"/>
              </a:ext>
            </a:extLst>
          </p:cNvPr>
          <p:cNvGrpSpPr/>
          <p:nvPr/>
        </p:nvGrpSpPr>
        <p:grpSpPr>
          <a:xfrm>
            <a:off x="1933575" y="55563"/>
            <a:ext cx="5191125" cy="6858000"/>
            <a:chOff x="1933575" y="55563"/>
            <a:chExt cx="5191125" cy="6858000"/>
          </a:xfrm>
        </p:grpSpPr>
        <p:grpSp>
          <p:nvGrpSpPr>
            <p:cNvPr id="63" name="Group 62">
              <a:extLst>
                <a:ext uri="{FF2B5EF4-FFF2-40B4-BE49-F238E27FC236}">
                  <a16:creationId xmlns:a16="http://schemas.microsoft.com/office/drawing/2014/main" id="{AF9182AA-A398-1244-B03C-4BAC309509EC}"/>
                </a:ext>
              </a:extLst>
            </p:cNvPr>
            <p:cNvGrpSpPr/>
            <p:nvPr/>
          </p:nvGrpSpPr>
          <p:grpSpPr>
            <a:xfrm>
              <a:off x="1933575" y="55563"/>
              <a:ext cx="5191125" cy="6858000"/>
              <a:chOff x="1933575" y="55563"/>
              <a:chExt cx="5191125" cy="6858000"/>
            </a:xfrm>
          </p:grpSpPr>
          <p:pic>
            <p:nvPicPr>
              <p:cNvPr id="79" name="Picture 3">
                <a:extLst>
                  <a:ext uri="{FF2B5EF4-FFF2-40B4-BE49-F238E27FC236}">
                    <a16:creationId xmlns:a16="http://schemas.microsoft.com/office/drawing/2014/main" id="{FC98CAD5-6A28-5C47-909A-6079E36F35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3575" y="55563"/>
                <a:ext cx="5191125" cy="6858000"/>
              </a:xfrm>
              <a:prstGeom prst="rect">
                <a:avLst/>
              </a:prstGeom>
              <a:noFill/>
              <a:effectLst>
                <a:outerShdw blurRad="63500" dist="53882" dir="2700000" algn="ctr" rotWithShape="0">
                  <a:srgbClr val="000000">
                    <a:alpha val="74998"/>
                  </a:srgbClr>
                </a:outerShdw>
              </a:effectLst>
            </p:spPr>
          </p:pic>
          <p:sp>
            <p:nvSpPr>
              <p:cNvPr id="80" name="Rectangle 79">
                <a:extLst>
                  <a:ext uri="{FF2B5EF4-FFF2-40B4-BE49-F238E27FC236}">
                    <a16:creationId xmlns:a16="http://schemas.microsoft.com/office/drawing/2014/main" id="{C47C5269-62FD-844E-BA2F-0AA674464E67}"/>
                  </a:ext>
                </a:extLst>
              </p:cNvPr>
              <p:cNvSpPr/>
              <p:nvPr/>
            </p:nvSpPr>
            <p:spPr bwMode="auto">
              <a:xfrm>
                <a:off x="27240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30BAD067-B9CA-894E-872D-D0BD5B19FC34}"/>
                  </a:ext>
                </a:extLst>
              </p:cNvPr>
              <p:cNvSpPr/>
              <p:nvPr/>
            </p:nvSpPr>
            <p:spPr bwMode="auto">
              <a:xfrm>
                <a:off x="46417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ar-LB" sz="5400" b="1" i="0" u="none" strike="noStrike" cap="none" normalizeH="0" baseline="0" dirty="0">
                    <a:ln>
                      <a:noFill/>
                    </a:ln>
                    <a:solidFill>
                      <a:srgbClr val="FF0000"/>
                    </a:solidFill>
                    <a:effectLst/>
                    <a:latin typeface="Arial" panose="020B0604020202020204" pitchFamily="34" charset="0"/>
                    <a:cs typeface="Arial" panose="020B0604020202020204" pitchFamily="34" charset="0"/>
                  </a:rPr>
                  <a:t>ص</a:t>
                </a:r>
                <a:endParaRPr kumimoji="0" lang="en-US" sz="5400" b="1"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p:txBody>
          </p:sp>
          <p:sp>
            <p:nvSpPr>
              <p:cNvPr id="82" name="Rectangle 81">
                <a:extLst>
                  <a:ext uri="{FF2B5EF4-FFF2-40B4-BE49-F238E27FC236}">
                    <a16:creationId xmlns:a16="http://schemas.microsoft.com/office/drawing/2014/main" id="{474C1BA1-1EEE-5D41-97FD-16C18399957E}"/>
                  </a:ext>
                </a:extLst>
              </p:cNvPr>
              <p:cNvSpPr/>
              <p:nvPr/>
            </p:nvSpPr>
            <p:spPr bwMode="auto">
              <a:xfrm>
                <a:off x="5581592" y="1295592"/>
                <a:ext cx="762000" cy="10287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CBF2EDBE-4744-834E-8A25-B50268A4B143}"/>
                  </a:ext>
                </a:extLst>
              </p:cNvPr>
              <p:cNvSpPr/>
              <p:nvPr/>
            </p:nvSpPr>
            <p:spPr bwMode="auto">
              <a:xfrm>
                <a:off x="3550198" y="1295591"/>
                <a:ext cx="1015478" cy="920885"/>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7200" b="0" i="0" u="none" strike="noStrike" cap="none" normalizeH="0" baseline="0" dirty="0">
                  <a:ln>
                    <a:noFill/>
                  </a:ln>
                  <a:solidFill>
                    <a:srgbClr val="FFA27C"/>
                  </a:solidFill>
                  <a:effectLst/>
                  <a:latin typeface="Arial" panose="020B0604020202020204" pitchFamily="34" charset="0"/>
                  <a:cs typeface="Arial" panose="020B0604020202020204" pitchFamily="34" charset="0"/>
                </a:endParaRPr>
              </a:p>
            </p:txBody>
          </p:sp>
        </p:grpSp>
        <p:sp>
          <p:nvSpPr>
            <p:cNvPr id="64" name="Rectangle 63">
              <a:extLst>
                <a:ext uri="{FF2B5EF4-FFF2-40B4-BE49-F238E27FC236}">
                  <a16:creationId xmlns:a16="http://schemas.microsoft.com/office/drawing/2014/main" id="{4DCD5931-E9EF-F64D-B73C-BBAB4706AC6B}"/>
                </a:ext>
              </a:extLst>
            </p:cNvPr>
            <p:cNvSpPr/>
            <p:nvPr/>
          </p:nvSpPr>
          <p:spPr bwMode="auto">
            <a:xfrm>
              <a:off x="2168665" y="202301"/>
              <a:ext cx="4644829" cy="93058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2815D47D-7844-7742-9346-F73ECEE6454C}"/>
                </a:ext>
              </a:extLst>
            </p:cNvPr>
            <p:cNvSpPr/>
            <p:nvPr/>
          </p:nvSpPr>
          <p:spPr bwMode="auto">
            <a:xfrm>
              <a:off x="2035484" y="5696792"/>
              <a:ext cx="4644829" cy="62308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5E2858AA-6D58-B348-BA00-1EA5AA2A2949}"/>
                </a:ext>
              </a:extLst>
            </p:cNvPr>
            <p:cNvSpPr/>
            <p:nvPr/>
          </p:nvSpPr>
          <p:spPr bwMode="auto">
            <a:xfrm>
              <a:off x="2355850" y="2966573"/>
              <a:ext cx="1108075" cy="56290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55A1BE4D-714B-F342-B513-393DDE5AC164}"/>
                </a:ext>
              </a:extLst>
            </p:cNvPr>
            <p:cNvSpPr/>
            <p:nvPr/>
          </p:nvSpPr>
          <p:spPr bwMode="auto">
            <a:xfrm>
              <a:off x="5765800" y="2418620"/>
              <a:ext cx="676811" cy="138091"/>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49A7A407-7F4B-F04F-A48B-EB4C300B1B53}"/>
                </a:ext>
              </a:extLst>
            </p:cNvPr>
            <p:cNvSpPr/>
            <p:nvPr/>
          </p:nvSpPr>
          <p:spPr bwMode="auto">
            <a:xfrm>
              <a:off x="2327275" y="3574415"/>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id="{D20220A3-6CFE-CB45-93B1-32B7BB39A504}"/>
                </a:ext>
              </a:extLst>
            </p:cNvPr>
            <p:cNvSpPr/>
            <p:nvPr/>
          </p:nvSpPr>
          <p:spPr bwMode="auto">
            <a:xfrm>
              <a:off x="2359025" y="3794125"/>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409FAD4D-8C5A-304A-993F-5D65EC73FF27}"/>
                </a:ext>
              </a:extLst>
            </p:cNvPr>
            <p:cNvSpPr/>
            <p:nvPr/>
          </p:nvSpPr>
          <p:spPr bwMode="auto">
            <a:xfrm>
              <a:off x="2362200" y="40068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E7CF0EC7-6401-B445-BECE-26C7F5EA5710}"/>
                </a:ext>
              </a:extLst>
            </p:cNvPr>
            <p:cNvSpPr/>
            <p:nvPr/>
          </p:nvSpPr>
          <p:spPr bwMode="auto">
            <a:xfrm>
              <a:off x="2632075" y="478790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2D7A1D83-18CB-104A-AD46-F81624002A00}"/>
                </a:ext>
              </a:extLst>
            </p:cNvPr>
            <p:cNvSpPr/>
            <p:nvPr/>
          </p:nvSpPr>
          <p:spPr bwMode="auto">
            <a:xfrm>
              <a:off x="2663825" y="49974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14AE9AF5-166A-5A4E-95F9-4630ADCA546C}"/>
                </a:ext>
              </a:extLst>
            </p:cNvPr>
            <p:cNvSpPr/>
            <p:nvPr/>
          </p:nvSpPr>
          <p:spPr bwMode="auto">
            <a:xfrm>
              <a:off x="2667000" y="5226050"/>
              <a:ext cx="676811" cy="157627"/>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4" name="Rectangle 73">
              <a:extLst>
                <a:ext uri="{FF2B5EF4-FFF2-40B4-BE49-F238E27FC236}">
                  <a16:creationId xmlns:a16="http://schemas.microsoft.com/office/drawing/2014/main" id="{C1DA91BB-4609-AC43-AE00-0795C44C0731}"/>
                </a:ext>
              </a:extLst>
            </p:cNvPr>
            <p:cNvSpPr/>
            <p:nvPr/>
          </p:nvSpPr>
          <p:spPr bwMode="auto">
            <a:xfrm>
              <a:off x="2520950" y="4268323"/>
              <a:ext cx="1108075" cy="562904"/>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5" name="Rectangle 74">
              <a:extLst>
                <a:ext uri="{FF2B5EF4-FFF2-40B4-BE49-F238E27FC236}">
                  <a16:creationId xmlns:a16="http://schemas.microsoft.com/office/drawing/2014/main" id="{FA5393CD-7906-5F43-81CB-D01DA0FF168B}"/>
                </a:ext>
              </a:extLst>
            </p:cNvPr>
            <p:cNvSpPr/>
            <p:nvPr/>
          </p:nvSpPr>
          <p:spPr bwMode="auto">
            <a:xfrm>
              <a:off x="2974975" y="4455735"/>
              <a:ext cx="1108075" cy="426292"/>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sp>
          <p:nvSpPr>
            <p:cNvPr id="76" name="Rectangle 75">
              <a:extLst>
                <a:ext uri="{FF2B5EF4-FFF2-40B4-BE49-F238E27FC236}">
                  <a16:creationId xmlns:a16="http://schemas.microsoft.com/office/drawing/2014/main" id="{9514263F-0CD7-5140-82C2-8F60BB98F94A}"/>
                </a:ext>
              </a:extLst>
            </p:cNvPr>
            <p:cNvSpPr/>
            <p:nvPr/>
          </p:nvSpPr>
          <p:spPr bwMode="auto">
            <a:xfrm>
              <a:off x="2481178" y="2448699"/>
              <a:ext cx="676811" cy="138091"/>
            </a:xfrm>
            <a:prstGeom prst="rect">
              <a:avLst/>
            </a:prstGeom>
            <a:solidFill>
              <a:schemeClr val="tx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900" b="0" i="0" u="none" strike="noStrike" cap="none" normalizeH="0" baseline="0">
                <a:ln>
                  <a:noFill/>
                </a:ln>
                <a:solidFill>
                  <a:srgbClr val="FFA27C"/>
                </a:solidFill>
                <a:effectLst/>
                <a:latin typeface="Arial" panose="020B0604020202020204" pitchFamily="34" charset="0"/>
                <a:cs typeface="Arial" panose="020B0604020202020204" pitchFamily="34" charset="0"/>
              </a:endParaRPr>
            </a:p>
          </p:txBody>
        </p:sp>
        <p:cxnSp>
          <p:nvCxnSpPr>
            <p:cNvPr id="77" name="Straight Connector 76">
              <a:extLst>
                <a:ext uri="{FF2B5EF4-FFF2-40B4-BE49-F238E27FC236}">
                  <a16:creationId xmlns:a16="http://schemas.microsoft.com/office/drawing/2014/main" id="{DE3B22A1-FB19-9C40-B194-0FFDD1C5A60E}"/>
                </a:ext>
              </a:extLst>
            </p:cNvPr>
            <p:cNvCxnSpPr/>
            <p:nvPr/>
          </p:nvCxnSpPr>
          <p:spPr bwMode="auto">
            <a:xfrm>
              <a:off x="5765800" y="2526631"/>
              <a:ext cx="65210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2D3F2C8A-11EE-2746-BA4B-A23EC92A9557}"/>
                </a:ext>
              </a:extLst>
            </p:cNvPr>
            <p:cNvCxnSpPr/>
            <p:nvPr/>
          </p:nvCxnSpPr>
          <p:spPr bwMode="auto">
            <a:xfrm>
              <a:off x="2481179" y="2526631"/>
              <a:ext cx="652103" cy="0"/>
            </a:xfrm>
            <a:prstGeom prst="line">
              <a:avLst/>
            </a:prstGeom>
            <a:solidFill>
              <a:schemeClr val="accent1"/>
            </a:solidFill>
            <a:ln w="12700" cap="flat" cmpd="sng" algn="ctr">
              <a:solidFill>
                <a:schemeClr val="bg2"/>
              </a:solidFill>
              <a:prstDash val="solid"/>
              <a:round/>
              <a:headEnd type="none" w="med" len="med"/>
              <a:tailEnd type="none" w="med" len="med"/>
            </a:ln>
            <a:effectLst/>
          </p:spPr>
        </p:cxnSp>
      </p:grpSp>
      <p:sp>
        <p:nvSpPr>
          <p:cNvPr id="212996" name="Text Box 4"/>
          <p:cNvSpPr txBox="1">
            <a:spLocks noChangeArrowheads="1"/>
          </p:cNvSpPr>
          <p:nvPr/>
        </p:nvSpPr>
        <p:spPr bwMode="auto">
          <a:xfrm>
            <a:off x="2669278" y="1084892"/>
            <a:ext cx="704039" cy="120032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lang="ar-LB" sz="7200" dirty="0">
                <a:solidFill>
                  <a:srgbClr val="ED181E"/>
                </a:solidFill>
                <a:latin typeface="Arial" panose="020B0604020202020204" pitchFamily="34" charset="0"/>
                <a:cs typeface="Arial" panose="020B0604020202020204" pitchFamily="34" charset="0"/>
              </a:rPr>
              <a:t>خ</a:t>
            </a:r>
            <a:endParaRPr kumimoji="0" lang="en-US"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2999" name="Text Box 7"/>
          <p:cNvSpPr txBox="1">
            <a:spLocks noChangeArrowheads="1"/>
          </p:cNvSpPr>
          <p:nvPr/>
        </p:nvSpPr>
        <p:spPr bwMode="auto">
          <a:xfrm>
            <a:off x="5610432" y="1084892"/>
            <a:ext cx="774571" cy="120032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LB"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a:t>
            </a:r>
            <a:endParaRPr kumimoji="0" lang="en-US"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0" name="Text Box 8"/>
          <p:cNvSpPr txBox="1">
            <a:spLocks noChangeArrowheads="1"/>
          </p:cNvSpPr>
          <p:nvPr/>
        </p:nvSpPr>
        <p:spPr bwMode="auto">
          <a:xfrm>
            <a:off x="2601201" y="2351559"/>
            <a:ext cx="442750"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الخليقة</a:t>
            </a:r>
            <a:endParaRPr kumimoji="0" lang="en-US"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1" name="Text Box 9"/>
          <p:cNvSpPr txBox="1">
            <a:spLocks noChangeArrowheads="1"/>
          </p:cNvSpPr>
          <p:nvPr/>
        </p:nvSpPr>
        <p:spPr bwMode="auto">
          <a:xfrm>
            <a:off x="4746668" y="2338859"/>
            <a:ext cx="450764"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الصمت</a:t>
            </a:r>
            <a:endParaRPr kumimoji="0" lang="en-US"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9" name="Text Box 17"/>
          <p:cNvSpPr txBox="1">
            <a:spLocks noChangeArrowheads="1"/>
          </p:cNvSpPr>
          <p:nvPr/>
        </p:nvSpPr>
        <p:spPr bwMode="auto">
          <a:xfrm>
            <a:off x="3694305" y="3021977"/>
            <a:ext cx="583814"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إبراهيم</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0" name="Text Box 18"/>
          <p:cNvSpPr txBox="1">
            <a:spLocks noChangeArrowheads="1"/>
          </p:cNvSpPr>
          <p:nvPr/>
        </p:nvSpPr>
        <p:spPr bwMode="auto">
          <a:xfrm>
            <a:off x="4444516" y="3250577"/>
            <a:ext cx="559769"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يوسف</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1" name="Text Box 19"/>
          <p:cNvSpPr txBox="1">
            <a:spLocks noChangeArrowheads="1"/>
          </p:cNvSpPr>
          <p:nvPr/>
        </p:nvSpPr>
        <p:spPr bwMode="auto">
          <a:xfrm>
            <a:off x="5185932" y="3466477"/>
            <a:ext cx="548548"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موسى</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2" name="Text Box 20"/>
          <p:cNvSpPr txBox="1">
            <a:spLocks noChangeArrowheads="1"/>
          </p:cNvSpPr>
          <p:nvPr/>
        </p:nvSpPr>
        <p:spPr bwMode="auto">
          <a:xfrm>
            <a:off x="5860752" y="3722787"/>
            <a:ext cx="521297"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يشوع</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3" name="Text Box 21"/>
          <p:cNvSpPr txBox="1">
            <a:spLocks noChangeArrowheads="1"/>
          </p:cNvSpPr>
          <p:nvPr/>
        </p:nvSpPr>
        <p:spPr bwMode="auto">
          <a:xfrm>
            <a:off x="4207894" y="4575221"/>
            <a:ext cx="577401"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الفوضى</a:t>
            </a:r>
            <a:endParaRPr kumimoji="0" lang="en-US"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4" name="Text Box 22"/>
          <p:cNvSpPr txBox="1">
            <a:spLocks noChangeArrowheads="1"/>
          </p:cNvSpPr>
          <p:nvPr/>
        </p:nvSpPr>
        <p:spPr bwMode="auto">
          <a:xfrm>
            <a:off x="5020186" y="4803821"/>
            <a:ext cx="518092"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الملكية</a:t>
            </a:r>
            <a:endParaRPr kumimoji="0" lang="en-US"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5" name="Text Box 23"/>
          <p:cNvSpPr txBox="1">
            <a:spLocks noChangeArrowheads="1"/>
          </p:cNvSpPr>
          <p:nvPr/>
        </p:nvSpPr>
        <p:spPr bwMode="auto">
          <a:xfrm>
            <a:off x="5883980" y="5018566"/>
            <a:ext cx="478016" cy="276999"/>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السبي</a:t>
            </a:r>
            <a:endParaRPr kumimoji="0" lang="en-US" sz="12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16" name="Text Box 24"/>
          <p:cNvSpPr txBox="1">
            <a:spLocks noChangeArrowheads="1"/>
          </p:cNvSpPr>
          <p:nvPr/>
        </p:nvSpPr>
        <p:spPr bwMode="auto">
          <a:xfrm>
            <a:off x="5876924" y="4525255"/>
            <a:ext cx="2995613" cy="338554"/>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marL="0" marR="0" lvl="0" indent="0" algn="ctr" defTabSz="91440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STUDY HELP #01</a:t>
            </a:r>
            <a:r>
              <a:rPr kumimoji="0" lang="ar-LB"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مساعد الدراسة</a:t>
            </a:r>
            <a:r>
              <a:rPr kumimoji="0" lang="en-US" sz="1600" b="1" i="0" u="none" strike="noStrike" kern="1200" cap="none" spc="0" normalizeH="0" baseline="0" noProof="0" dirty="0">
                <a:ln>
                  <a:noFill/>
                </a:ln>
                <a:solidFill>
                  <a:srgbClr val="FFFF00"/>
                </a:solidFill>
                <a:effectLst/>
                <a:uLnTx/>
                <a:uFillTx/>
                <a:latin typeface="Arial" panose="020B0604020202020204" pitchFamily="34" charset="0"/>
                <a:cs typeface="Arial" panose="020B0604020202020204" pitchFamily="34" charset="0"/>
              </a:rPr>
              <a:t> </a:t>
            </a:r>
          </a:p>
        </p:txBody>
      </p:sp>
      <p:sp>
        <p:nvSpPr>
          <p:cNvPr id="144402"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©2006 TBBMI</a:t>
            </a:r>
          </a:p>
        </p:txBody>
      </p:sp>
      <p:sp>
        <p:nvSpPr>
          <p:cNvPr id="213025" name="Rectangle 33"/>
          <p:cNvSpPr>
            <a:spLocks noChangeArrowheads="1"/>
          </p:cNvSpPr>
          <p:nvPr/>
        </p:nvSpPr>
        <p:spPr bwMode="auto">
          <a:xfrm>
            <a:off x="7627050" y="6522165"/>
            <a:ext cx="643125" cy="246221"/>
          </a:xfrm>
          <a:prstGeom prst="rect">
            <a:avLst/>
          </a:prstGeom>
          <a:noFill/>
          <a:ln w="12700">
            <a:noFill/>
            <a:miter lim="800000"/>
            <a:headEnd/>
            <a:tailEnd/>
          </a:ln>
          <a:effectLst/>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9.65.01.</a:t>
            </a:r>
          </a:p>
        </p:txBody>
      </p:sp>
      <p:sp>
        <p:nvSpPr>
          <p:cNvPr id="144404" name="Text Box 34"/>
          <p:cNvSpPr txBox="1">
            <a:spLocks noChangeArrowheads="1"/>
          </p:cNvSpPr>
          <p:nvPr/>
        </p:nvSpPr>
        <p:spPr bwMode="auto">
          <a:xfrm>
            <a:off x="8140616" y="6538591"/>
            <a:ext cx="312906"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71</a:t>
            </a:r>
          </a:p>
        </p:txBody>
      </p:sp>
      <p:sp>
        <p:nvSpPr>
          <p:cNvPr id="144405" name="Text Box 35"/>
          <p:cNvSpPr txBox="1">
            <a:spLocks noChangeArrowheads="1"/>
          </p:cNvSpPr>
          <p:nvPr/>
        </p:nvSpPr>
        <p:spPr bwMode="auto">
          <a:xfrm>
            <a:off x="8681988" y="6396008"/>
            <a:ext cx="4700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20</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4" name="TextBox 33"/>
          <p:cNvSpPr txBox="1"/>
          <p:nvPr/>
        </p:nvSpPr>
        <p:spPr>
          <a:xfrm>
            <a:off x="2225675" y="2887663"/>
            <a:ext cx="1247775" cy="430887"/>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1100" b="1" dirty="0">
                <a:solidFill>
                  <a:srgbClr val="1A0004"/>
                </a:solidFill>
                <a:effectLst>
                  <a:outerShdw blurRad="38100" dist="38100" dir="2700000" algn="tl">
                    <a:srgbClr val="DDDDDD"/>
                  </a:outerShdw>
                </a:effectLst>
                <a:latin typeface="Arial" panose="020B0604020202020204" pitchFamily="34" charset="0"/>
                <a:cs typeface="Arial" panose="020B0604020202020204" pitchFamily="34" charset="0"/>
              </a:rPr>
              <a:t>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1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شخصيات</a:t>
            </a:r>
            <a:endPar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F1F1D"/>
                </a:solidFill>
                <a:effectLst/>
                <a:uLnTx/>
                <a:uFillTx/>
                <a:latin typeface="Arial" panose="020B0604020202020204" pitchFamily="34" charset="0"/>
                <a:cs typeface="Arial" panose="020B0604020202020204" pitchFamily="34" charset="0"/>
              </a:rPr>
              <a:t>{</a:t>
            </a:r>
          </a:p>
        </p:txBody>
      </p:sp>
      <p:sp>
        <p:nvSpPr>
          <p:cNvPr id="35" name="TextBox 34"/>
          <p:cNvSpPr txBox="1"/>
          <p:nvPr/>
        </p:nvSpPr>
        <p:spPr>
          <a:xfrm>
            <a:off x="2724150" y="4395788"/>
            <a:ext cx="1379538" cy="338554"/>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3 مجتمعات</a:t>
            </a:r>
            <a:endParaRPr kumimoji="0" lang="en-US" sz="1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8000" b="0" i="0" u="none" strike="noStrike" kern="1200" cap="none" spc="0" normalizeH="0" baseline="0" noProof="0" dirty="0">
                <a:ln>
                  <a:noFill/>
                </a:ln>
                <a:solidFill>
                  <a:srgbClr val="EF1F1D"/>
                </a:solidFill>
                <a:effectLst/>
                <a:uLnTx/>
                <a:uFillTx/>
                <a:latin typeface="Arial" panose="020B0604020202020204" pitchFamily="34" charset="0"/>
                <a:cs typeface="Arial" panose="020B0604020202020204" pitchFamily="34" charset="0"/>
              </a:rPr>
              <a:t>{</a:t>
            </a:r>
          </a:p>
        </p:txBody>
      </p:sp>
      <p:sp>
        <p:nvSpPr>
          <p:cNvPr id="37" name="TextBox 36"/>
          <p:cNvSpPr txBox="1"/>
          <p:nvPr/>
        </p:nvSpPr>
        <p:spPr>
          <a:xfrm>
            <a:off x="4712797" y="762656"/>
            <a:ext cx="1628775" cy="40011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ar-LB" sz="20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كله ابتدأ هنا</a:t>
            </a:r>
            <a:endParaRPr kumimoji="0" lang="en-US" sz="20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38" name="TextBox 37"/>
          <p:cNvSpPr txBox="1"/>
          <p:nvPr/>
        </p:nvSpPr>
        <p:spPr>
          <a:xfrm>
            <a:off x="2041525" y="243605"/>
            <a:ext cx="4902200" cy="58420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الكتاب المقدس</a:t>
            </a:r>
            <a:r>
              <a:rPr kumimoji="0" lang="ar-LB" sz="3200" b="1" i="0" u="none" strike="noStrike" kern="1200" cap="none" spc="0" normalizeH="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 ... بالأساس</a:t>
            </a:r>
            <a:endParaRPr kumimoji="0" lang="en-US" sz="4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39" name="TextBox 38"/>
          <p:cNvSpPr txBox="1"/>
          <p:nvPr/>
        </p:nvSpPr>
        <p:spPr>
          <a:xfrm>
            <a:off x="2181225" y="5762625"/>
            <a:ext cx="4722813" cy="461963"/>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ملف كتابك المقدس </a:t>
            </a:r>
            <a:r>
              <a:rPr kumimoji="0" lang="ar-LB" sz="24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الذهني</a:t>
            </a:r>
            <a:endParaRPr kumimoji="0" lang="en-US" sz="36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1" name="TextBox 40"/>
          <p:cNvSpPr txBox="1"/>
          <p:nvPr/>
        </p:nvSpPr>
        <p:spPr>
          <a:xfrm>
            <a:off x="2411413" y="3311525"/>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A</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2" name="TextBox 41"/>
          <p:cNvSpPr txBox="1"/>
          <p:nvPr/>
        </p:nvSpPr>
        <p:spPr>
          <a:xfrm>
            <a:off x="2392363" y="352425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J</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3" name="TextBox 42"/>
          <p:cNvSpPr txBox="1"/>
          <p:nvPr/>
        </p:nvSpPr>
        <p:spPr>
          <a:xfrm>
            <a:off x="2387600" y="3740150"/>
            <a:ext cx="293688" cy="276999"/>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M</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44" name="TextBox 43"/>
          <p:cNvSpPr txBox="1"/>
          <p:nvPr/>
        </p:nvSpPr>
        <p:spPr>
          <a:xfrm>
            <a:off x="2392363" y="39624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J</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cxnSp>
        <p:nvCxnSpPr>
          <p:cNvPr id="144418"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19"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20"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21"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sp>
        <p:nvSpPr>
          <p:cNvPr id="213002" name="Text Box 10"/>
          <p:cNvSpPr txBox="1">
            <a:spLocks noChangeArrowheads="1"/>
          </p:cNvSpPr>
          <p:nvPr/>
        </p:nvSpPr>
        <p:spPr bwMode="auto">
          <a:xfrm>
            <a:off x="2575215" y="3296543"/>
            <a:ext cx="583814"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إبراهيم</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3" name="Text Box 11"/>
          <p:cNvSpPr txBox="1">
            <a:spLocks noChangeArrowheads="1"/>
          </p:cNvSpPr>
          <p:nvPr/>
        </p:nvSpPr>
        <p:spPr bwMode="auto">
          <a:xfrm>
            <a:off x="2561360" y="3512443"/>
            <a:ext cx="559769"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يوسف</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4" name="Text Box 12"/>
          <p:cNvSpPr txBox="1">
            <a:spLocks noChangeArrowheads="1"/>
          </p:cNvSpPr>
          <p:nvPr/>
        </p:nvSpPr>
        <p:spPr bwMode="auto">
          <a:xfrm>
            <a:off x="2561360" y="3673914"/>
            <a:ext cx="683833"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squar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موسى</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5" name="Text Box 13"/>
          <p:cNvSpPr txBox="1">
            <a:spLocks noChangeArrowheads="1"/>
          </p:cNvSpPr>
          <p:nvPr/>
        </p:nvSpPr>
        <p:spPr bwMode="auto">
          <a:xfrm>
            <a:off x="2547505" y="3917688"/>
            <a:ext cx="521297"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يشوع</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53" name="TextBox 52"/>
          <p:cNvSpPr txBox="1"/>
          <p:nvPr/>
        </p:nvSpPr>
        <p:spPr>
          <a:xfrm>
            <a:off x="2890838" y="4714875"/>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A</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54" name="TextBox 53"/>
          <p:cNvSpPr txBox="1"/>
          <p:nvPr/>
        </p:nvSpPr>
        <p:spPr>
          <a:xfrm>
            <a:off x="2894013" y="49276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R</a:t>
            </a:r>
            <a:endParaRPr kumimoji="0" lang="en-US" sz="1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
        <p:nvSpPr>
          <p:cNvPr id="55" name="TextBox 54"/>
          <p:cNvSpPr txBox="1"/>
          <p:nvPr/>
        </p:nvSpPr>
        <p:spPr>
          <a:xfrm>
            <a:off x="2894013" y="5168900"/>
            <a:ext cx="293687" cy="276225"/>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C</a:t>
            </a:r>
            <a:endParaRPr kumimoji="0" lang="en-US" sz="1800" b="1" i="0" u="none" strike="noStrike" kern="1200" cap="none" spc="0" normalizeH="0" baseline="0" noProof="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cxnSp>
        <p:nvCxnSpPr>
          <p:cNvPr id="144429"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30"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cxnSp>
        <p:nvCxnSpPr>
          <p:cNvPr id="144431"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cxnSp>
      <p:sp>
        <p:nvSpPr>
          <p:cNvPr id="213006" name="Text Box 14"/>
          <p:cNvSpPr txBox="1">
            <a:spLocks noChangeArrowheads="1"/>
          </p:cNvSpPr>
          <p:nvPr/>
        </p:nvSpPr>
        <p:spPr bwMode="auto">
          <a:xfrm>
            <a:off x="3050310" y="4699893"/>
            <a:ext cx="641522"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الفوضى</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7" name="Text Box 15"/>
          <p:cNvSpPr txBox="1">
            <a:spLocks noChangeArrowheads="1"/>
          </p:cNvSpPr>
          <p:nvPr/>
        </p:nvSpPr>
        <p:spPr bwMode="auto">
          <a:xfrm>
            <a:off x="3050310" y="4943503"/>
            <a:ext cx="566181"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الملكية</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213008" name="Text Box 16"/>
          <p:cNvSpPr txBox="1">
            <a:spLocks noChangeArrowheads="1"/>
          </p:cNvSpPr>
          <p:nvPr/>
        </p:nvSpPr>
        <p:spPr bwMode="auto">
          <a:xfrm>
            <a:off x="3050310" y="5136888"/>
            <a:ext cx="526106" cy="30777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ar-JO"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السبي</a:t>
            </a:r>
            <a:endParaRPr kumimoji="0" lang="en-US" sz="14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sp>
        <p:nvSpPr>
          <p:cNvPr id="56" name="Text Box 9"/>
          <p:cNvSpPr txBox="1">
            <a:spLocks noChangeArrowheads="1"/>
          </p:cNvSpPr>
          <p:nvPr/>
        </p:nvSpPr>
        <p:spPr bwMode="auto">
          <a:xfrm>
            <a:off x="5893218" y="2334806"/>
            <a:ext cx="402674" cy="230832"/>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ar-JO"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يسوع</a:t>
            </a:r>
            <a:endParaRPr kumimoji="0" lang="en-US" sz="900" b="1"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endParaRPr>
          </a:p>
        </p:txBody>
      </p:sp>
      <p:cxnSp>
        <p:nvCxnSpPr>
          <p:cNvPr id="144437" name="Straight Connector 4"/>
          <p:cNvCxnSpPr>
            <a:cxnSpLocks noChangeShapeType="1"/>
          </p:cNvCxnSpPr>
          <p:nvPr/>
        </p:nvCxnSpPr>
        <p:spPr bwMode="auto">
          <a:xfrm flipV="1">
            <a:off x="5788025" y="2530475"/>
            <a:ext cx="635000" cy="3175"/>
          </a:xfrm>
          <a:prstGeom prst="line">
            <a:avLst/>
          </a:prstGeom>
          <a:noFill/>
          <a:ln w="12700">
            <a:solidFill>
              <a:schemeClr val="bg2"/>
            </a:solidFill>
            <a:round/>
            <a:headEnd/>
            <a:tailEnd/>
          </a:ln>
          <a:extLst>
            <a:ext uri="{909E8E84-426E-40dd-AFC4-6F175D3DCCD1}">
              <a14:hiddenFill xmlns="" xmlns:a14="http://schemas.microsoft.com/office/drawing/2010/main">
                <a:noFill/>
              </a14:hiddenFill>
            </a:ext>
          </a:extLst>
        </p:spPr>
      </p:cxnSp>
      <p:grpSp>
        <p:nvGrpSpPr>
          <p:cNvPr id="6" name="Group 5"/>
          <p:cNvGrpSpPr/>
          <p:nvPr/>
        </p:nvGrpSpPr>
        <p:grpSpPr>
          <a:xfrm>
            <a:off x="3717444" y="1194740"/>
            <a:ext cx="697627" cy="1200329"/>
            <a:chOff x="3701836" y="1084892"/>
            <a:chExt cx="697627" cy="1200329"/>
          </a:xfrm>
        </p:grpSpPr>
        <p:sp>
          <p:nvSpPr>
            <p:cNvPr id="212997" name="Text Box 5"/>
            <p:cNvSpPr txBox="1">
              <a:spLocks noChangeArrowheads="1"/>
            </p:cNvSpPr>
            <p:nvPr/>
          </p:nvSpPr>
          <p:spPr bwMode="auto">
            <a:xfrm>
              <a:off x="3701836" y="1084892"/>
              <a:ext cx="697627" cy="1200329"/>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7200" b="0" i="0" u="none" strike="noStrike" kern="1200" cap="none" spc="0" normalizeH="0" baseline="0" noProof="0" dirty="0">
                  <a:ln>
                    <a:noFill/>
                  </a:ln>
                  <a:solidFill>
                    <a:srgbClr val="ED181E"/>
                  </a:solidFill>
                  <a:effectLst/>
                  <a:uLnTx/>
                  <a:uFillTx/>
                  <a:latin typeface="Arial" panose="020B0604020202020204" pitchFamily="34" charset="0"/>
                  <a:cs typeface="Arial" panose="020B0604020202020204" pitchFamily="34" charset="0"/>
                </a:rPr>
                <a:t>7</a:t>
              </a:r>
            </a:p>
          </p:txBody>
        </p:sp>
        <p:cxnSp>
          <p:nvCxnSpPr>
            <p:cNvPr id="4" name="Straight Connector 3"/>
            <p:cNvCxnSpPr/>
            <p:nvPr/>
          </p:nvCxnSpPr>
          <p:spPr bwMode="auto">
            <a:xfrm>
              <a:off x="3930650" y="1704975"/>
              <a:ext cx="285020" cy="965"/>
            </a:xfrm>
            <a:prstGeom prst="line">
              <a:avLst/>
            </a:prstGeom>
            <a:solidFill>
              <a:schemeClr val="accent1"/>
            </a:solidFill>
            <a:ln w="57150" cap="flat" cmpd="sng" algn="ctr">
              <a:solidFill>
                <a:srgbClr val="FF0000"/>
              </a:solidFill>
              <a:prstDash val="solid"/>
              <a:round/>
              <a:headEnd type="none" w="med" len="med"/>
              <a:tailEnd type="none" w="med" len="med"/>
            </a:ln>
            <a:effectLst/>
          </p:spPr>
        </p:cxnSp>
      </p:grpSp>
    </p:spTree>
    <p:extLst>
      <p:ext uri="{BB962C8B-B14F-4D97-AF65-F5344CB8AC3E}">
        <p14:creationId xmlns:p14="http://schemas.microsoft.com/office/powerpoint/2010/main" val="3552370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with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strVal val="4*#ppt_w"/>
                                          </p:val>
                                        </p:tav>
                                        <p:tav tm="100000">
                                          <p:val>
                                            <p:strVal val="#ppt_w"/>
                                          </p:val>
                                        </p:tav>
                                      </p:tavLst>
                                    </p:anim>
                                    <p:anim calcmode="lin" valueType="num">
                                      <p:cBhvr>
                                        <p:cTn id="26"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p:stCondLst>
                        <p:cond delay="indefinite"/>
                      </p:stCondLst>
                      <p:childTnLst>
                        <p:par>
                          <p:cTn id="94" fill="hold">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3001"/>
                                        </p:tgtEl>
                                        <p:attrNameLst>
                                          <p:attrName>style.visibility</p:attrName>
                                        </p:attrNameLst>
                                      </p:cBhvr>
                                      <p:to>
                                        <p:strVal val="visible"/>
                                      </p:to>
                                    </p:set>
                                    <p:anim calcmode="lin" valueType="num">
                                      <p:cBhvr>
                                        <p:cTn id="115" dur="500" fill="hold"/>
                                        <p:tgtEl>
                                          <p:spTgt spid="213001"/>
                                        </p:tgtEl>
                                        <p:attrNameLst>
                                          <p:attrName>ppt_w</p:attrName>
                                        </p:attrNameLst>
                                      </p:cBhvr>
                                      <p:tavLst>
                                        <p:tav tm="0">
                                          <p:val>
                                            <p:strVal val="4*#ppt_w"/>
                                          </p:val>
                                        </p:tav>
                                        <p:tav tm="100000">
                                          <p:val>
                                            <p:strVal val="#ppt_w"/>
                                          </p:val>
                                        </p:tav>
                                      </p:tavLst>
                                    </p:anim>
                                    <p:anim calcmode="lin" valueType="num">
                                      <p:cBhvr>
                                        <p:cTn id="116"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2999"/>
                                        </p:tgtEl>
                                        <p:attrNameLst>
                                          <p:attrName>style.visibility</p:attrName>
                                        </p:attrNameLst>
                                      </p:cBhvr>
                                      <p:to>
                                        <p:strVal val="visible"/>
                                      </p:to>
                                    </p:set>
                                    <p:anim calcmode="lin" valueType="num">
                                      <p:cBhvr>
                                        <p:cTn id="121" dur="500" fill="hold"/>
                                        <p:tgtEl>
                                          <p:spTgt spid="212999"/>
                                        </p:tgtEl>
                                        <p:attrNameLst>
                                          <p:attrName>ppt_w</p:attrName>
                                        </p:attrNameLst>
                                      </p:cBhvr>
                                      <p:tavLst>
                                        <p:tav tm="0">
                                          <p:val>
                                            <p:strVal val="4*#ppt_w"/>
                                          </p:val>
                                        </p:tav>
                                        <p:tav tm="100000">
                                          <p:val>
                                            <p:strVal val="#ppt_w"/>
                                          </p:val>
                                        </p:tav>
                                      </p:tavLst>
                                    </p:anim>
                                    <p:anim calcmode="lin" valueType="num">
                                      <p:cBhvr>
                                        <p:cTn id="122"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par>
                    <p:cTn id="123" fill="hold">
                      <p:stCondLst>
                        <p:cond delay="indefinite"/>
                      </p:stCondLst>
                      <p:childTnLst>
                        <p:par>
                          <p:cTn id="124" fill="hold">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56"/>
                                        </p:tgtEl>
                                        <p:attrNameLst>
                                          <p:attrName>style.visibility</p:attrName>
                                        </p:attrNameLst>
                                      </p:cBhvr>
                                      <p:to>
                                        <p:strVal val="visible"/>
                                      </p:to>
                                    </p:set>
                                    <p:anim calcmode="lin" valueType="num">
                                      <p:cBhvr>
                                        <p:cTn id="127" dur="500" fill="hold"/>
                                        <p:tgtEl>
                                          <p:spTgt spid="56"/>
                                        </p:tgtEl>
                                        <p:attrNameLst>
                                          <p:attrName>ppt_w</p:attrName>
                                        </p:attrNameLst>
                                      </p:cBhvr>
                                      <p:tavLst>
                                        <p:tav tm="0">
                                          <p:val>
                                            <p:strVal val="4*#ppt_w"/>
                                          </p:val>
                                        </p:tav>
                                        <p:tav tm="100000">
                                          <p:val>
                                            <p:strVal val="#ppt_w"/>
                                          </p:val>
                                        </p:tav>
                                      </p:tavLst>
                                    </p:anim>
                                    <p:anim calcmode="lin" valueType="num">
                                      <p:cBhvr>
                                        <p:cTn id="128" dur="500" fill="hold"/>
                                        <p:tgtEl>
                                          <p:spTgt spid="56"/>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utoUpdateAnimBg="0"/>
      <p:bldP spid="212999" grpId="0"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P spid="56" grpId="0"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46434"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b="1" dirty="0">
              <a:latin typeface="Arial" panose="020B0604020202020204" pitchFamily="34" charset="0"/>
              <a:cs typeface="Arial" panose="020B0604020202020204" pitchFamily="34" charset="0"/>
            </a:endParaRPr>
          </a:p>
        </p:txBody>
      </p:sp>
      <p:sp>
        <p:nvSpPr>
          <p:cNvPr id="211972" name="AutoShape 4"/>
          <p:cNvSpPr>
            <a:spLocks noChangeArrowheads="1"/>
          </p:cNvSpPr>
          <p:nvPr/>
        </p:nvSpPr>
        <p:spPr bwMode="auto">
          <a:xfrm>
            <a:off x="2225675" y="104471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Arial" panose="020B0604020202020204" pitchFamily="34" charset="0"/>
              <a:ea typeface="+mn-ea"/>
              <a:cs typeface="Arial" panose="020B0604020202020204" pitchFamily="34" charset="0"/>
            </a:endParaRPr>
          </a:p>
        </p:txBody>
      </p:sp>
      <p:sp>
        <p:nvSpPr>
          <p:cNvPr id="211973" name="AutoShape 5"/>
          <p:cNvSpPr>
            <a:spLocks noChangeArrowheads="1"/>
          </p:cNvSpPr>
          <p:nvPr/>
        </p:nvSpPr>
        <p:spPr bwMode="auto">
          <a:xfrm>
            <a:off x="5730875" y="104385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dirty="0">
              <a:latin typeface="Arial" panose="020B0604020202020204" pitchFamily="34" charset="0"/>
              <a:ea typeface="+mn-ea"/>
              <a:cs typeface="Arial" panose="020B0604020202020204" pitchFamily="34" charset="0"/>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5" name="Oval 7"/>
          <p:cNvSpPr>
            <a:spLocks noChangeArrowheads="1"/>
          </p:cNvSpPr>
          <p:nvPr/>
        </p:nvSpPr>
        <p:spPr bwMode="auto">
          <a:xfrm>
            <a:off x="2376488" y="1813447"/>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anose="020B0604020202020204" pitchFamily="34" charset="0"/>
              <a:ea typeface="+mn-ea"/>
              <a:cs typeface="Arial" panose="020B0604020202020204" pitchFamily="34" charset="0"/>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grpSp>
        <p:nvGrpSpPr>
          <p:cNvPr id="2" name="Group 27"/>
          <p:cNvGrpSpPr>
            <a:grpSpLocks/>
          </p:cNvGrpSpPr>
          <p:nvPr/>
        </p:nvGrpSpPr>
        <p:grpSpPr bwMode="auto">
          <a:xfrm>
            <a:off x="4335468" y="4167193"/>
            <a:ext cx="404813" cy="385763"/>
            <a:chOff x="2399" y="2758"/>
            <a:chExt cx="255" cy="243"/>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46544" name="Text Box 15"/>
            <p:cNvSpPr txBox="1">
              <a:spLocks noChangeArrowheads="1"/>
            </p:cNvSpPr>
            <p:nvPr/>
          </p:nvSpPr>
          <p:spPr bwMode="auto">
            <a:xfrm>
              <a:off x="2429" y="2758"/>
              <a:ext cx="225"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Arial" panose="020B0604020202020204" pitchFamily="34" charset="0"/>
                  <a:cs typeface="Arial" panose="020B0604020202020204" pitchFamily="34" charset="0"/>
                </a:rPr>
                <a:t>...</a:t>
              </a:r>
            </a:p>
          </p:txBody>
        </p:sp>
      </p:grpSp>
      <p:sp>
        <p:nvSpPr>
          <p:cNvPr id="146444"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latin typeface="Arial" panose="020B0604020202020204" pitchFamily="34" charset="0"/>
              <a:cs typeface="Arial" panose="020B0604020202020204" pitchFamily="34" charset="0"/>
            </a:endParaRPr>
          </a:p>
        </p:txBody>
      </p:sp>
      <p:sp>
        <p:nvSpPr>
          <p:cNvPr id="146445"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latin typeface="Arial" panose="020B0604020202020204" pitchFamily="34" charset="0"/>
              <a:cs typeface="Arial" panose="020B0604020202020204" pitchFamily="34" charset="0"/>
            </a:endParaRPr>
          </a:p>
        </p:txBody>
      </p:sp>
      <p:sp>
        <p:nvSpPr>
          <p:cNvPr id="211992" name="Rectangle 24"/>
          <p:cNvSpPr>
            <a:spLocks noChangeArrowheads="1"/>
          </p:cNvSpPr>
          <p:nvPr/>
        </p:nvSpPr>
        <p:spPr bwMode="auto">
          <a:xfrm>
            <a:off x="7627050" y="6522165"/>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46447" name="Text Box 25"/>
          <p:cNvSpPr txBox="1">
            <a:spLocks noChangeArrowheads="1"/>
          </p:cNvSpPr>
          <p:nvPr/>
        </p:nvSpPr>
        <p:spPr bwMode="auto">
          <a:xfrm>
            <a:off x="8121650"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72</a:t>
            </a:r>
          </a:p>
        </p:txBody>
      </p:sp>
      <p:sp>
        <p:nvSpPr>
          <p:cNvPr id="146448"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9</a:t>
            </a:r>
            <a:endParaRPr lang="en-US" sz="2000" dirty="0">
              <a:solidFill>
                <a:srgbClr val="FFFFFF"/>
              </a:solidFill>
              <a:latin typeface="Arial" panose="020B0604020202020204" pitchFamily="34" charset="0"/>
              <a:cs typeface="Arial" panose="020B0604020202020204" pitchFamily="34" charset="0"/>
            </a:endParaRPr>
          </a:p>
        </p:txBody>
      </p:sp>
      <p:sp>
        <p:nvSpPr>
          <p:cNvPr id="146449" name="Text Box 5"/>
          <p:cNvSpPr txBox="1">
            <a:spLocks noChangeArrowheads="1"/>
          </p:cNvSpPr>
          <p:nvPr/>
        </p:nvSpPr>
        <p:spPr bwMode="auto">
          <a:xfrm>
            <a:off x="1870075" y="565150"/>
            <a:ext cx="518636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LB" sz="1600" b="1" dirty="0">
                <a:solidFill>
                  <a:srgbClr val="1A0004"/>
                </a:solidFill>
                <a:latin typeface="Arial" panose="020B0604020202020204" pitchFamily="34" charset="0"/>
                <a:cs typeface="Arial" panose="020B0604020202020204" pitchFamily="34" charset="0"/>
              </a:rPr>
              <a:t>اختبر نفسك أو دع أحد يختبرك </a:t>
            </a:r>
            <a:r>
              <a:rPr lang="ar-LB" sz="1600" b="1" dirty="0" err="1">
                <a:solidFill>
                  <a:srgbClr val="1A0004"/>
                </a:solidFill>
                <a:latin typeface="Arial" panose="020B0604020202020204" pitchFamily="34" charset="0"/>
                <a:cs typeface="Arial" panose="020B0604020202020204" pitchFamily="34" charset="0"/>
              </a:rPr>
              <a:t>وا</a:t>
            </a:r>
            <a:r>
              <a:rPr lang="ar-JO" sz="1600" b="1" dirty="0">
                <a:solidFill>
                  <a:srgbClr val="1A0004"/>
                </a:solidFill>
                <a:latin typeface="Arial" panose="020B0604020202020204" pitchFamily="34" charset="0"/>
                <a:cs typeface="Arial" panose="020B0604020202020204" pitchFamily="34" charset="0"/>
              </a:rPr>
              <a:t>فتح كتابك المقدس ال</a:t>
            </a:r>
            <a:r>
              <a:rPr lang="ar-LB" sz="1600" b="1" dirty="0">
                <a:solidFill>
                  <a:srgbClr val="1A0004"/>
                </a:solidFill>
                <a:latin typeface="Arial" panose="020B0604020202020204" pitchFamily="34" charset="0"/>
                <a:cs typeface="Arial" panose="020B0604020202020204" pitchFamily="34" charset="0"/>
              </a:rPr>
              <a:t>ذهني</a:t>
            </a:r>
            <a:endParaRPr lang="en-US" sz="1600" b="1" dirty="0">
              <a:solidFill>
                <a:srgbClr val="1A0004"/>
              </a:solidFill>
              <a:latin typeface="Arial" panose="020B0604020202020204" pitchFamily="34" charset="0"/>
              <a:cs typeface="Arial" panose="020B0604020202020204" pitchFamily="34" charset="0"/>
            </a:endParaRPr>
          </a:p>
        </p:txBody>
      </p:sp>
      <p:sp>
        <p:nvSpPr>
          <p:cNvPr id="118" name="Rectangle 6"/>
          <p:cNvSpPr>
            <a:spLocks noChangeArrowheads="1"/>
          </p:cNvSpPr>
          <p:nvPr/>
        </p:nvSpPr>
        <p:spPr bwMode="auto">
          <a:xfrm>
            <a:off x="1855788" y="5851525"/>
            <a:ext cx="1922462" cy="276999"/>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pPr>
              <a:defRPr/>
            </a:pPr>
            <a:r>
              <a:rPr lang="ar-JO" sz="1800" b="1" dirty="0">
                <a:solidFill>
                  <a:srgbClr val="1A0004"/>
                </a:solidFill>
                <a:latin typeface="Arial" panose="020B0604020202020204" pitchFamily="34" charset="0"/>
                <a:cs typeface="Arial" panose="020B0604020202020204" pitchFamily="34" charset="0"/>
              </a:rPr>
              <a:t>كتابك المقدس </a:t>
            </a:r>
            <a:r>
              <a:rPr lang="ar-LB" sz="1800" b="1" dirty="0">
                <a:solidFill>
                  <a:srgbClr val="1A0004"/>
                </a:solidFill>
                <a:latin typeface="Arial" panose="020B0604020202020204" pitchFamily="34" charset="0"/>
                <a:cs typeface="Arial" panose="020B0604020202020204" pitchFamily="34" charset="0"/>
              </a:rPr>
              <a:t>الذهني</a:t>
            </a:r>
            <a:endParaRPr lang="en-US" sz="1800" dirty="0">
              <a:solidFill>
                <a:srgbClr val="1A0004"/>
              </a:solidFill>
              <a:latin typeface="Arial" panose="020B0604020202020204" pitchFamily="34" charset="0"/>
              <a:cs typeface="Arial" panose="020B0604020202020204" pitchFamily="34" charset="0"/>
            </a:endParaRPr>
          </a:p>
        </p:txBody>
      </p:sp>
      <p:sp>
        <p:nvSpPr>
          <p:cNvPr id="146451" name="Text Box 8"/>
          <p:cNvSpPr txBox="1">
            <a:spLocks noChangeArrowheads="1"/>
          </p:cNvSpPr>
          <p:nvPr/>
        </p:nvSpPr>
        <p:spPr bwMode="auto">
          <a:xfrm>
            <a:off x="4511675" y="4348163"/>
            <a:ext cx="255786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pPr>
            <a:r>
              <a:rPr lang="ar-JO" sz="1400" dirty="0">
                <a:solidFill>
                  <a:srgbClr val="1A0004"/>
                </a:solidFill>
                <a:latin typeface="Arial" panose="020B0604020202020204" pitchFamily="34" charset="0"/>
                <a:cs typeface="Arial" panose="020B0604020202020204" pitchFamily="34" charset="0"/>
              </a:rPr>
              <a:t>إذاً الكلمات العشرة في ملف كتابك المقدس العقلي هي :</a:t>
            </a:r>
            <a:endParaRPr lang="en-US" sz="1400" dirty="0">
              <a:solidFill>
                <a:srgbClr val="1A0004"/>
              </a:solidFill>
              <a:latin typeface="Arial" panose="020B0604020202020204" pitchFamily="34" charset="0"/>
              <a:cs typeface="Arial" panose="020B0604020202020204" pitchFamily="34" charset="0"/>
            </a:endParaRPr>
          </a:p>
        </p:txBody>
      </p:sp>
      <p:sp>
        <p:nvSpPr>
          <p:cNvPr id="146452" name="Text Box 10"/>
          <p:cNvSpPr txBox="1">
            <a:spLocks noChangeArrowheads="1"/>
          </p:cNvSpPr>
          <p:nvPr/>
        </p:nvSpPr>
        <p:spPr bwMode="auto">
          <a:xfrm>
            <a:off x="2646217" y="1620982"/>
            <a:ext cx="236869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800" dirty="0">
                <a:solidFill>
                  <a:srgbClr val="1A0004"/>
                </a:solidFill>
                <a:latin typeface="Arial" panose="020B0604020202020204" pitchFamily="34" charset="0"/>
                <a:cs typeface="Arial" panose="020B0604020202020204" pitchFamily="34" charset="0"/>
              </a:rPr>
              <a:t>7 = 4 + 3 و يرمز إلى :</a:t>
            </a:r>
            <a:endParaRPr lang="en-US" sz="1400" dirty="0">
              <a:solidFill>
                <a:srgbClr val="1A0004"/>
              </a:solidFill>
              <a:latin typeface="Arial" panose="020B0604020202020204" pitchFamily="34" charset="0"/>
              <a:cs typeface="Arial" panose="020B0604020202020204" pitchFamily="34" charset="0"/>
            </a:endParaRPr>
          </a:p>
        </p:txBody>
      </p:sp>
      <p:sp>
        <p:nvSpPr>
          <p:cNvPr id="146453" name="Text Box 11"/>
          <p:cNvSpPr txBox="1">
            <a:spLocks noChangeArrowheads="1"/>
          </p:cNvSpPr>
          <p:nvPr/>
        </p:nvSpPr>
        <p:spPr bwMode="auto">
          <a:xfrm>
            <a:off x="5016500" y="1804988"/>
            <a:ext cx="247332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4 شخصيات و 3 مجتمعات</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54" name="Text Box 13"/>
          <p:cNvSpPr txBox="1">
            <a:spLocks noChangeArrowheads="1"/>
          </p:cNvSpPr>
          <p:nvPr/>
        </p:nvSpPr>
        <p:spPr bwMode="auto">
          <a:xfrm>
            <a:off x="2617788" y="1384300"/>
            <a:ext cx="2755900"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altLang="ja-JP" sz="1400" dirty="0">
                <a:solidFill>
                  <a:srgbClr val="1A0004"/>
                </a:solidFill>
                <a:latin typeface="Arial" panose="020B0604020202020204" pitchFamily="34" charset="0"/>
                <a:cs typeface="Arial" panose="020B0604020202020204" pitchFamily="34" charset="0"/>
              </a:rPr>
              <a:t>الرمز الأول مرتبط ب :</a:t>
            </a:r>
            <a:endParaRPr lang="en-US" sz="1400" dirty="0">
              <a:solidFill>
                <a:srgbClr val="1A0004"/>
              </a:solidFill>
              <a:latin typeface="Arial" panose="020B0604020202020204" pitchFamily="34" charset="0"/>
              <a:cs typeface="Arial" panose="020B0604020202020204" pitchFamily="34" charset="0"/>
            </a:endParaRPr>
          </a:p>
        </p:txBody>
      </p:sp>
      <p:sp>
        <p:nvSpPr>
          <p:cNvPr id="146455" name="Text Box 14"/>
          <p:cNvSpPr txBox="1">
            <a:spLocks noChangeArrowheads="1"/>
          </p:cNvSpPr>
          <p:nvPr/>
        </p:nvSpPr>
        <p:spPr bwMode="auto">
          <a:xfrm>
            <a:off x="5016500" y="1427163"/>
            <a:ext cx="15525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الخليقة</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56" name="Text Box 15"/>
          <p:cNvSpPr txBox="1">
            <a:spLocks noChangeArrowheads="1"/>
          </p:cNvSpPr>
          <p:nvPr/>
        </p:nvSpPr>
        <p:spPr bwMode="auto">
          <a:xfrm>
            <a:off x="3810000" y="3676650"/>
            <a:ext cx="21812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الرمز الثالث مرتبط ب :</a:t>
            </a:r>
            <a:endParaRPr lang="en-US" sz="1400" dirty="0">
              <a:solidFill>
                <a:srgbClr val="1A0004"/>
              </a:solidFill>
              <a:latin typeface="Arial" panose="020B0604020202020204" pitchFamily="34" charset="0"/>
              <a:cs typeface="Arial" panose="020B0604020202020204" pitchFamily="34" charset="0"/>
            </a:endParaRPr>
          </a:p>
        </p:txBody>
      </p:sp>
      <p:sp>
        <p:nvSpPr>
          <p:cNvPr id="146457" name="Text Box 16"/>
          <p:cNvSpPr txBox="1">
            <a:spLocks noChangeArrowheads="1"/>
          </p:cNvSpPr>
          <p:nvPr/>
        </p:nvSpPr>
        <p:spPr bwMode="auto">
          <a:xfrm>
            <a:off x="5905500" y="3692525"/>
            <a:ext cx="1139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الصمت</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58" name="Text Box 17"/>
          <p:cNvSpPr txBox="1">
            <a:spLocks noChangeArrowheads="1"/>
          </p:cNvSpPr>
          <p:nvPr/>
        </p:nvSpPr>
        <p:spPr bwMode="auto">
          <a:xfrm>
            <a:off x="4035425" y="4032250"/>
            <a:ext cx="21193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الرمز الرابع مرتبط ب :</a:t>
            </a:r>
            <a:endParaRPr lang="en-US" sz="1400" dirty="0">
              <a:solidFill>
                <a:srgbClr val="1A0004"/>
              </a:solidFill>
              <a:latin typeface="Arial" panose="020B0604020202020204" pitchFamily="34" charset="0"/>
              <a:cs typeface="Arial" panose="020B0604020202020204" pitchFamily="34" charset="0"/>
            </a:endParaRPr>
          </a:p>
        </p:txBody>
      </p:sp>
      <p:sp>
        <p:nvSpPr>
          <p:cNvPr id="146459"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Arial" panose="020B0604020202020204" pitchFamily="34" charset="0"/>
                <a:cs typeface="Arial" panose="020B0604020202020204" pitchFamily="34" charset="0"/>
              </a:rPr>
              <a:t>JESUS</a:t>
            </a:r>
          </a:p>
        </p:txBody>
      </p:sp>
      <p:sp>
        <p:nvSpPr>
          <p:cNvPr id="146460" name="Text Box 20"/>
          <p:cNvSpPr txBox="1">
            <a:spLocks noChangeArrowheads="1"/>
          </p:cNvSpPr>
          <p:nvPr/>
        </p:nvSpPr>
        <p:spPr bwMode="auto">
          <a:xfrm>
            <a:off x="2371725" y="1016575"/>
            <a:ext cx="30781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1800" b="1" dirty="0">
                <a:solidFill>
                  <a:srgbClr val="1A0004"/>
                </a:solidFill>
                <a:latin typeface="Arial" panose="020B0604020202020204" pitchFamily="34" charset="0"/>
                <a:cs typeface="Arial" panose="020B0604020202020204" pitchFamily="34" charset="0"/>
              </a:rPr>
              <a:t>مفتاح كتابك المقدس ال</a:t>
            </a:r>
            <a:r>
              <a:rPr lang="ar-LB" sz="1800" b="1" dirty="0">
                <a:solidFill>
                  <a:srgbClr val="1A0004"/>
                </a:solidFill>
                <a:latin typeface="Arial" panose="020B0604020202020204" pitchFamily="34" charset="0"/>
                <a:cs typeface="Arial" panose="020B0604020202020204" pitchFamily="34" charset="0"/>
              </a:rPr>
              <a:t>ذهني</a:t>
            </a:r>
            <a:r>
              <a:rPr lang="ar-JO" sz="1800" b="1" dirty="0">
                <a:solidFill>
                  <a:srgbClr val="1A0004"/>
                </a:solidFill>
                <a:latin typeface="Arial" panose="020B0604020202020204" pitchFamily="34" charset="0"/>
                <a:cs typeface="Arial" panose="020B0604020202020204" pitchFamily="34" charset="0"/>
              </a:rPr>
              <a:t> هو :</a:t>
            </a:r>
            <a:endParaRPr lang="en-US" sz="1800" b="1" dirty="0">
              <a:solidFill>
                <a:srgbClr val="1A0004"/>
              </a:solidFill>
              <a:latin typeface="Arial" panose="020B0604020202020204" pitchFamily="34" charset="0"/>
              <a:cs typeface="Arial" panose="020B0604020202020204" pitchFamily="34" charset="0"/>
            </a:endParaRP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6462" name="Text Box 24"/>
          <p:cNvSpPr txBox="1">
            <a:spLocks noChangeArrowheads="1"/>
          </p:cNvSpPr>
          <p:nvPr/>
        </p:nvSpPr>
        <p:spPr bwMode="auto">
          <a:xfrm>
            <a:off x="2582863" y="2103438"/>
            <a:ext cx="25876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الشخصيات الأربعة هم :</a:t>
            </a:r>
            <a:endParaRPr lang="en-US" sz="1400" dirty="0">
              <a:solidFill>
                <a:srgbClr val="1A0004"/>
              </a:solidFill>
              <a:latin typeface="Arial" panose="020B0604020202020204" pitchFamily="34" charset="0"/>
              <a:cs typeface="Arial" panose="020B0604020202020204" pitchFamily="34" charset="0"/>
            </a:endParaRPr>
          </a:p>
        </p:txBody>
      </p:sp>
      <p:sp>
        <p:nvSpPr>
          <p:cNvPr id="146463" name="Text Box 25"/>
          <p:cNvSpPr txBox="1">
            <a:spLocks noChangeArrowheads="1"/>
          </p:cNvSpPr>
          <p:nvPr/>
        </p:nvSpPr>
        <p:spPr bwMode="auto">
          <a:xfrm>
            <a:off x="5016500" y="2047164"/>
            <a:ext cx="150971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إبراهيم</a:t>
            </a:r>
            <a:r>
              <a:rPr lang="en-US" sz="1200" b="1" u="sng" dirty="0">
                <a:solidFill>
                  <a:srgbClr val="1A0004"/>
                </a:solidFill>
                <a:latin typeface="Arial" panose="020B0604020202020204" pitchFamily="34" charset="0"/>
                <a:cs typeface="Arial" panose="020B0604020202020204" pitchFamily="34" charset="0"/>
              </a:rPr>
              <a:t>               </a:t>
            </a:r>
            <a:endParaRPr lang="ar-JO" sz="1200" b="1" u="sng" dirty="0">
              <a:solidFill>
                <a:srgbClr val="1A0004"/>
              </a:solidFill>
              <a:latin typeface="Arial" panose="020B0604020202020204" pitchFamily="34" charset="0"/>
              <a:cs typeface="Arial" panose="020B0604020202020204" pitchFamily="34" charset="0"/>
            </a:endParaRPr>
          </a:p>
          <a:p>
            <a:pPr algn="l">
              <a:spcBef>
                <a:spcPct val="50000"/>
              </a:spcBef>
            </a:pPr>
            <a:r>
              <a:rPr lang="ar-JO" sz="1200" b="1" u="sng" dirty="0">
                <a:solidFill>
                  <a:srgbClr val="1A0004"/>
                </a:solidFill>
                <a:latin typeface="Arial" panose="020B0604020202020204" pitchFamily="34" charset="0"/>
                <a:cs typeface="Arial" panose="020B0604020202020204" pitchFamily="34" charset="0"/>
              </a:rPr>
              <a:t>يوسف</a:t>
            </a:r>
            <a:r>
              <a:rPr lang="en-US" sz="1200" b="1" u="sng" dirty="0">
                <a:solidFill>
                  <a:srgbClr val="1A0004"/>
                </a:solidFill>
                <a:latin typeface="Arial" panose="020B0604020202020204" pitchFamily="34" charset="0"/>
                <a:cs typeface="Arial" panose="020B0604020202020204" pitchFamily="34" charset="0"/>
              </a:rPr>
              <a:t>                      </a:t>
            </a:r>
            <a:r>
              <a:rPr lang="ar-JO" sz="1200" b="1" u="sng" dirty="0">
                <a:solidFill>
                  <a:srgbClr val="1A0004"/>
                </a:solidFill>
                <a:latin typeface="Arial" panose="020B0604020202020204" pitchFamily="34" charset="0"/>
                <a:cs typeface="Arial" panose="020B0604020202020204" pitchFamily="34" charset="0"/>
              </a:rPr>
              <a:t>موسى</a:t>
            </a:r>
            <a:r>
              <a:rPr lang="en-US" sz="1200" b="1" u="sng" dirty="0">
                <a:solidFill>
                  <a:srgbClr val="1A0004"/>
                </a:solidFill>
                <a:latin typeface="Arial" panose="020B0604020202020204" pitchFamily="34" charset="0"/>
                <a:cs typeface="Arial" panose="020B0604020202020204" pitchFamily="34" charset="0"/>
              </a:rPr>
              <a:t> </a:t>
            </a:r>
            <a:br>
              <a:rPr lang="en-US" sz="1200" b="1" u="sng" dirty="0">
                <a:solidFill>
                  <a:srgbClr val="1A0004"/>
                </a:solidFill>
                <a:latin typeface="Arial" panose="020B0604020202020204" pitchFamily="34" charset="0"/>
                <a:cs typeface="Arial" panose="020B0604020202020204" pitchFamily="34" charset="0"/>
              </a:rPr>
            </a:br>
            <a:r>
              <a:rPr lang="ar-JO" sz="1200" b="1" u="sng" dirty="0">
                <a:solidFill>
                  <a:srgbClr val="1A0004"/>
                </a:solidFill>
                <a:latin typeface="Arial" panose="020B0604020202020204" pitchFamily="34" charset="0"/>
                <a:cs typeface="Arial" panose="020B0604020202020204" pitchFamily="34" charset="0"/>
              </a:rPr>
              <a:t>يشوع</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64" name="Text Box 28"/>
          <p:cNvSpPr txBox="1">
            <a:spLocks noChangeArrowheads="1"/>
          </p:cNvSpPr>
          <p:nvPr/>
        </p:nvSpPr>
        <p:spPr bwMode="auto">
          <a:xfrm>
            <a:off x="2593975" y="2884488"/>
            <a:ext cx="25193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400" dirty="0">
                <a:solidFill>
                  <a:srgbClr val="1A0004"/>
                </a:solidFill>
                <a:latin typeface="Arial" panose="020B0604020202020204" pitchFamily="34" charset="0"/>
                <a:cs typeface="Arial" panose="020B0604020202020204" pitchFamily="34" charset="0"/>
              </a:rPr>
              <a:t>المجتمعات الثلاثة هي :</a:t>
            </a:r>
            <a:endParaRPr lang="en-US" sz="1400" dirty="0">
              <a:solidFill>
                <a:srgbClr val="1A0004"/>
              </a:solidFill>
              <a:latin typeface="Arial" panose="020B0604020202020204" pitchFamily="34" charset="0"/>
              <a:cs typeface="Arial" panose="020B0604020202020204" pitchFamily="34" charset="0"/>
            </a:endParaRPr>
          </a:p>
        </p:txBody>
      </p:sp>
      <p:sp>
        <p:nvSpPr>
          <p:cNvPr id="146465" name="Text Box 29"/>
          <p:cNvSpPr txBox="1">
            <a:spLocks noChangeArrowheads="1"/>
          </p:cNvSpPr>
          <p:nvPr/>
        </p:nvSpPr>
        <p:spPr bwMode="auto">
          <a:xfrm>
            <a:off x="5016500" y="2927350"/>
            <a:ext cx="150971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الفوضى</a:t>
            </a:r>
          </a:p>
          <a:p>
            <a:pPr algn="l">
              <a:spcBef>
                <a:spcPct val="50000"/>
              </a:spcBef>
            </a:pPr>
            <a:r>
              <a:rPr lang="en-US" sz="1200" b="1" u="sng" dirty="0">
                <a:solidFill>
                  <a:srgbClr val="1A0004"/>
                </a:solidFill>
                <a:latin typeface="Arial" panose="020B0604020202020204" pitchFamily="34" charset="0"/>
                <a:cs typeface="Arial" panose="020B0604020202020204" pitchFamily="34" charset="0"/>
              </a:rPr>
              <a:t> </a:t>
            </a:r>
            <a:r>
              <a:rPr lang="ar-JO" sz="1200" b="1" u="sng" dirty="0">
                <a:solidFill>
                  <a:srgbClr val="1A0004"/>
                </a:solidFill>
                <a:latin typeface="Arial" panose="020B0604020202020204" pitchFamily="34" charset="0"/>
                <a:cs typeface="Arial" panose="020B0604020202020204" pitchFamily="34" charset="0"/>
              </a:rPr>
              <a:t>الملكية</a:t>
            </a:r>
          </a:p>
          <a:p>
            <a:pPr algn="l">
              <a:spcBef>
                <a:spcPct val="50000"/>
              </a:spcBef>
            </a:pPr>
            <a:r>
              <a:rPr lang="ar-JO" sz="1200" b="1" u="sng" dirty="0">
                <a:solidFill>
                  <a:srgbClr val="1A0004"/>
                </a:solidFill>
                <a:latin typeface="Arial" panose="020B0604020202020204" pitchFamily="34" charset="0"/>
                <a:cs typeface="Arial" panose="020B0604020202020204" pitchFamily="34" charset="0"/>
              </a:rPr>
              <a:t>السبي</a:t>
            </a:r>
            <a:endParaRPr lang="en-US" sz="1200" b="1" u="sng" dirty="0">
              <a:solidFill>
                <a:srgbClr val="1A0004"/>
              </a:solidFill>
              <a:latin typeface="Arial" panose="020B0604020202020204" pitchFamily="34" charset="0"/>
              <a:cs typeface="Arial" panose="020B0604020202020204" pitchFamily="34" charset="0"/>
            </a:endParaRPr>
          </a:p>
        </p:txBody>
      </p:sp>
      <p:grpSp>
        <p:nvGrpSpPr>
          <p:cNvPr id="146466" name="Group 32" descr="Large confetti"/>
          <p:cNvGrpSpPr>
            <a:grpSpLocks/>
          </p:cNvGrpSpPr>
          <p:nvPr/>
        </p:nvGrpSpPr>
        <p:grpSpPr bwMode="auto">
          <a:xfrm>
            <a:off x="2089150" y="3387725"/>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67"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68"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69"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0"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1"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2"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3"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4"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latin typeface="Arial" panose="020B0604020202020204" pitchFamily="34" charset="0"/>
                <a:ea typeface="+mn-ea"/>
                <a:cs typeface="Arial" panose="020B0604020202020204" pitchFamily="34" charset="0"/>
              </a:endParaRPr>
            </a:p>
          </p:txBody>
        </p:sp>
      </p:grpSp>
      <p:grpSp>
        <p:nvGrpSpPr>
          <p:cNvPr id="146475"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grpSp>
      <p:sp>
        <p:nvSpPr>
          <p:cNvPr id="196" name="Text Box 92"/>
          <p:cNvSpPr txBox="1">
            <a:spLocks noChangeArrowheads="1"/>
          </p:cNvSpPr>
          <p:nvPr/>
        </p:nvSpPr>
        <p:spPr bwMode="auto">
          <a:xfrm>
            <a:off x="1366838" y="3352800"/>
            <a:ext cx="2386012"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الخليفة</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97" name="Text Box 93"/>
          <p:cNvSpPr txBox="1">
            <a:spLocks noChangeArrowheads="1"/>
          </p:cNvSpPr>
          <p:nvPr/>
        </p:nvSpPr>
        <p:spPr bwMode="auto">
          <a:xfrm>
            <a:off x="1651000" y="3690938"/>
            <a:ext cx="2384425"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إبراهيم</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98" name="Text Box 94"/>
          <p:cNvSpPr txBox="1">
            <a:spLocks noChangeArrowheads="1"/>
          </p:cNvSpPr>
          <p:nvPr/>
        </p:nvSpPr>
        <p:spPr bwMode="auto">
          <a:xfrm>
            <a:off x="2024063" y="3981450"/>
            <a:ext cx="2386012"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يوسف</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99" name="Text Box 95"/>
          <p:cNvSpPr txBox="1">
            <a:spLocks noChangeArrowheads="1"/>
          </p:cNvSpPr>
          <p:nvPr/>
        </p:nvSpPr>
        <p:spPr bwMode="auto">
          <a:xfrm>
            <a:off x="2301875" y="4297363"/>
            <a:ext cx="2386013"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موسى</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0" name="Text Box 96"/>
          <p:cNvSpPr txBox="1">
            <a:spLocks noChangeArrowheads="1"/>
          </p:cNvSpPr>
          <p:nvPr/>
        </p:nvSpPr>
        <p:spPr bwMode="auto">
          <a:xfrm>
            <a:off x="2598738" y="4611688"/>
            <a:ext cx="2386012"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يشوع</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1" name="Text Box 97"/>
          <p:cNvSpPr txBox="1">
            <a:spLocks noChangeArrowheads="1"/>
          </p:cNvSpPr>
          <p:nvPr/>
        </p:nvSpPr>
        <p:spPr bwMode="auto">
          <a:xfrm>
            <a:off x="2805113" y="4941888"/>
            <a:ext cx="2384425"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الفوضى</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2" name="Text Box 98"/>
          <p:cNvSpPr txBox="1">
            <a:spLocks noChangeArrowheads="1"/>
          </p:cNvSpPr>
          <p:nvPr/>
        </p:nvSpPr>
        <p:spPr bwMode="auto">
          <a:xfrm>
            <a:off x="3100388" y="5276850"/>
            <a:ext cx="2384425"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الملكية</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3" name="Text Box 99"/>
          <p:cNvSpPr txBox="1">
            <a:spLocks noChangeArrowheads="1"/>
          </p:cNvSpPr>
          <p:nvPr/>
        </p:nvSpPr>
        <p:spPr bwMode="auto">
          <a:xfrm>
            <a:off x="3400425" y="5610225"/>
            <a:ext cx="2384425" cy="261938"/>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السبي</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204" name="Text Box 100"/>
          <p:cNvSpPr txBox="1">
            <a:spLocks noChangeArrowheads="1"/>
          </p:cNvSpPr>
          <p:nvPr/>
        </p:nvSpPr>
        <p:spPr bwMode="auto">
          <a:xfrm>
            <a:off x="3749675" y="5951538"/>
            <a:ext cx="2384425" cy="261937"/>
          </a:xfrm>
          <a:prstGeom prst="rect">
            <a:avLst/>
          </a:prstGeom>
          <a:noFill/>
          <a:ln w="9525">
            <a:noFill/>
            <a:miter lim="800000"/>
            <a:headEnd/>
            <a:tailEnd/>
          </a:ln>
        </p:spPr>
        <p:txBody>
          <a:bodyPr>
            <a:spAutoFit/>
          </a:bodyPr>
          <a:lstStyle/>
          <a:p>
            <a:pPr>
              <a:spcBef>
                <a:spcPct val="50000"/>
              </a:spcBef>
              <a:defRPr/>
            </a:pPr>
            <a:r>
              <a:rPr lang="ar-JO" sz="1050" b="1" dirty="0">
                <a:solidFill>
                  <a:srgbClr val="1A0004"/>
                </a:solidFill>
                <a:latin typeface="Arial" panose="020B0604020202020204" pitchFamily="34" charset="0"/>
                <a:ea typeface="+mn-ea"/>
                <a:cs typeface="Arial" panose="020B0604020202020204" pitchFamily="34" charset="0"/>
              </a:rPr>
              <a:t>الصمت</a:t>
            </a:r>
            <a:endParaRPr lang="en-US" sz="1050" b="1" dirty="0">
              <a:solidFill>
                <a:srgbClr val="1A0004"/>
              </a:solidFill>
              <a:latin typeface="Arial" panose="020B0604020202020204" pitchFamily="34" charset="0"/>
              <a:ea typeface="+mn-ea"/>
              <a:cs typeface="Arial" panose="020B0604020202020204" pitchFamily="34" charset="0"/>
            </a:endParaRPr>
          </a:p>
        </p:txBody>
      </p:sp>
      <p:sp>
        <p:nvSpPr>
          <p:cNvPr id="146485" name="Text Box 101"/>
          <p:cNvSpPr txBox="1">
            <a:spLocks noChangeArrowheads="1"/>
          </p:cNvSpPr>
          <p:nvPr/>
        </p:nvSpPr>
        <p:spPr bwMode="auto">
          <a:xfrm>
            <a:off x="3984625" y="6242050"/>
            <a:ext cx="238601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1400" b="1" dirty="0">
                <a:solidFill>
                  <a:srgbClr val="1A0004"/>
                </a:solidFill>
                <a:latin typeface="Arial" panose="020B0604020202020204" pitchFamily="34" charset="0"/>
                <a:cs typeface="Arial" panose="020B0604020202020204" pitchFamily="34" charset="0"/>
              </a:rPr>
              <a:t>يسوع</a:t>
            </a:r>
            <a:endParaRPr lang="en-US" sz="1400" b="1" dirty="0">
              <a:solidFill>
                <a:srgbClr val="1A0004"/>
              </a:solidFill>
              <a:latin typeface="Arial" panose="020B0604020202020204" pitchFamily="34" charset="0"/>
              <a:cs typeface="Arial" panose="020B0604020202020204" pitchFamily="34" charset="0"/>
            </a:endParaRP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latin typeface="Arial" panose="020B0604020202020204" pitchFamily="34" charset="0"/>
              <a:ea typeface="+mn-ea"/>
              <a:cs typeface="Arial" panose="020B0604020202020204" pitchFamily="34" charset="0"/>
            </a:endParaRPr>
          </a:p>
        </p:txBody>
      </p:sp>
      <p:sp>
        <p:nvSpPr>
          <p:cNvPr id="146488" name="Text Box 106"/>
          <p:cNvSpPr txBox="1">
            <a:spLocks noChangeArrowheads="1"/>
          </p:cNvSpPr>
          <p:nvPr/>
        </p:nvSpPr>
        <p:spPr bwMode="auto">
          <a:xfrm>
            <a:off x="5792788" y="1020905"/>
            <a:ext cx="1403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LB" sz="1800" b="1" dirty="0">
                <a:solidFill>
                  <a:srgbClr val="1A0004"/>
                </a:solidFill>
                <a:latin typeface="Arial" panose="020B0604020202020204" pitchFamily="34" charset="0"/>
                <a:cs typeface="Arial" panose="020B0604020202020204" pitchFamily="34" charset="0"/>
              </a:rPr>
              <a:t>خ  7  ص  ي</a:t>
            </a:r>
            <a:endParaRPr lang="en-US" sz="1800" b="1" dirty="0">
              <a:solidFill>
                <a:srgbClr val="1A0004"/>
              </a:solidFill>
              <a:latin typeface="Arial" panose="020B0604020202020204" pitchFamily="34" charset="0"/>
              <a:cs typeface="Arial" panose="020B0604020202020204" pitchFamily="34" charset="0"/>
            </a:endParaRPr>
          </a:p>
        </p:txBody>
      </p:sp>
      <p:sp>
        <p:nvSpPr>
          <p:cNvPr id="211981" name="Text Box 13"/>
          <p:cNvSpPr txBox="1">
            <a:spLocks noChangeArrowheads="1"/>
          </p:cNvSpPr>
          <p:nvPr/>
        </p:nvSpPr>
        <p:spPr bwMode="auto">
          <a:xfrm>
            <a:off x="5730876" y="2572821"/>
            <a:ext cx="3348038" cy="369332"/>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wrap="square" anchor="ctr">
            <a:spAutoFit/>
          </a:bodyPr>
          <a:lstStyle/>
          <a:p>
            <a:pPr>
              <a:spcBef>
                <a:spcPct val="50000"/>
              </a:spcBef>
              <a:defRPr/>
            </a:pPr>
            <a:r>
              <a:rPr lang="en-US" sz="1800" b="1" dirty="0">
                <a:solidFill>
                  <a:srgbClr val="FFFF00"/>
                </a:solidFill>
                <a:latin typeface="Arial" panose="020B0604020202020204" pitchFamily="34" charset="0"/>
                <a:ea typeface="+mn-ea"/>
                <a:cs typeface="Arial" panose="020B0604020202020204" pitchFamily="34" charset="0"/>
              </a:rPr>
              <a:t>STUDY HELP #02</a:t>
            </a:r>
            <a:r>
              <a:rPr lang="ar-LB" sz="1800" b="1" dirty="0">
                <a:solidFill>
                  <a:srgbClr val="FFFF00"/>
                </a:solidFill>
                <a:latin typeface="Arial" panose="020B0604020202020204" pitchFamily="34" charset="0"/>
                <a:ea typeface="+mn-ea"/>
                <a:cs typeface="Arial" panose="020B0604020202020204" pitchFamily="34" charset="0"/>
              </a:rPr>
              <a:t>مساعد الدراسة</a:t>
            </a:r>
            <a:endParaRPr lang="en-US" sz="1800" b="1" dirty="0">
              <a:solidFill>
                <a:srgbClr val="FFFF00"/>
              </a:solidFill>
              <a:latin typeface="Arial" panose="020B0604020202020204" pitchFamily="34" charset="0"/>
              <a:ea typeface="+mn-ea"/>
              <a:cs typeface="Arial" panose="020B0604020202020204" pitchFamily="34" charset="0"/>
            </a:endParaRPr>
          </a:p>
        </p:txBody>
      </p:sp>
      <p:sp>
        <p:nvSpPr>
          <p:cNvPr id="146491" name="Text Box 16"/>
          <p:cNvSpPr txBox="1">
            <a:spLocks noChangeArrowheads="1"/>
          </p:cNvSpPr>
          <p:nvPr/>
        </p:nvSpPr>
        <p:spPr bwMode="auto">
          <a:xfrm>
            <a:off x="5981700" y="4048125"/>
            <a:ext cx="1139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ar-JO" sz="1200" b="1" u="sng" dirty="0">
                <a:solidFill>
                  <a:srgbClr val="1A0004"/>
                </a:solidFill>
                <a:latin typeface="Arial" panose="020B0604020202020204" pitchFamily="34" charset="0"/>
                <a:cs typeface="Arial" panose="020B0604020202020204" pitchFamily="34" charset="0"/>
              </a:rPr>
              <a:t>يسوع</a:t>
            </a:r>
            <a:endParaRPr lang="en-US" sz="1200" b="1" u="sng" dirty="0">
              <a:solidFill>
                <a:srgbClr val="1A0004"/>
              </a:solidFill>
              <a:latin typeface="Arial" panose="020B0604020202020204" pitchFamily="34" charset="0"/>
              <a:cs typeface="Arial" panose="020B0604020202020204" pitchFamily="34" charset="0"/>
            </a:endParaRPr>
          </a:p>
        </p:txBody>
      </p:sp>
      <p:sp>
        <p:nvSpPr>
          <p:cNvPr id="146492"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©2006 TBBMI</a:t>
            </a:r>
          </a:p>
        </p:txBody>
      </p:sp>
      <p:sp>
        <p:nvSpPr>
          <p:cNvPr id="113" name="TextBox 112"/>
          <p:cNvSpPr txBox="1"/>
          <p:nvPr/>
        </p:nvSpPr>
        <p:spPr>
          <a:xfrm>
            <a:off x="2041525" y="77345"/>
            <a:ext cx="4902200" cy="523220"/>
          </a:xfrm>
          <a:prstGeom prst="rect">
            <a:avLst/>
          </a:prstGeom>
          <a:no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الكتاب المقدس</a:t>
            </a:r>
            <a:r>
              <a:rPr kumimoji="0" lang="ar-LB" sz="2800" b="1" i="0" u="none" strike="noStrike" kern="1200" cap="none" spc="0" normalizeH="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rPr>
              <a:t> ... بالأساس</a:t>
            </a:r>
            <a:endParaRPr kumimoji="0" lang="en-US" sz="2800" b="1" i="0" u="none" strike="noStrike" kern="1200" cap="none" spc="0" normalizeH="0" baseline="0" noProof="0" dirty="0">
              <a:ln>
                <a:noFill/>
              </a:ln>
              <a:solidFill>
                <a:srgbClr val="1A0004"/>
              </a:solidFill>
              <a:effectLst>
                <a:outerShdw blurRad="38100" dist="38100" dir="2700000" algn="tl">
                  <a:srgbClr val="DDDDDD"/>
                </a:outerShdw>
              </a:effectLst>
              <a:uLnTx/>
              <a:uFillTx/>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747963" y="0"/>
            <a:ext cx="3348037"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44800" i="1">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7</a:t>
            </a:r>
          </a:p>
        </p:txBody>
      </p:sp>
      <p:sp>
        <p:nvSpPr>
          <p:cNvPr id="87045" name="Rectangle 5" descr="Large checker board"/>
          <p:cNvSpPr>
            <a:spLocks noChangeArrowheads="1"/>
          </p:cNvSpPr>
          <p:nvPr/>
        </p:nvSpPr>
        <p:spPr bwMode="auto">
          <a:xfrm>
            <a:off x="3722688" y="3124200"/>
            <a:ext cx="1768475" cy="457200"/>
          </a:xfrm>
          <a:prstGeom prst="rect">
            <a:avLst/>
          </a:prstGeom>
          <a:pattFill prst="lgCheck">
            <a:fgClr>
              <a:srgbClr val="E9F416"/>
            </a:fgClr>
            <a:bgClr>
              <a:srgbClr val="FFFFFF"/>
            </a:bgClr>
          </a:pattFill>
          <a:ln w="28575">
            <a:solidFill>
              <a:schemeClr val="bg2"/>
            </a:solidFill>
            <a:miter lim="800000"/>
            <a:headEnd/>
            <a:tailEnd/>
          </a:ln>
          <a:effectLst>
            <a:outerShdw blurRad="63500" dist="130755" dir="1743276"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48483"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48484"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latin typeface="Arial" panose="020B0604020202020204" pitchFamily="34" charset="0"/>
              <a:cs typeface="Arial" panose="020B0604020202020204" pitchFamily="34" charset="0"/>
            </a:endParaRPr>
          </a:p>
        </p:txBody>
      </p:sp>
      <p:sp>
        <p:nvSpPr>
          <p:cNvPr id="148485" name="Text Box 14"/>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73</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grpId="0" nodeType="withEffect">
                                  <p:stCondLst>
                                    <p:cond delay="0"/>
                                  </p:stCondLst>
                                  <p:childTnLst>
                                    <p:animRot by="21600000">
                                      <p:cBhvr>
                                        <p:cTn id="6" dur="2000" fill="hold"/>
                                        <p:tgtEl>
                                          <p:spTgt spid="8704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29" name="Group 36"/>
          <p:cNvGrpSpPr>
            <a:grpSpLocks/>
          </p:cNvGrpSpPr>
          <p:nvPr/>
        </p:nvGrpSpPr>
        <p:grpSpPr bwMode="auto">
          <a:xfrm>
            <a:off x="552450" y="508000"/>
            <a:ext cx="8013700" cy="5822950"/>
            <a:chOff x="348" y="320"/>
            <a:chExt cx="5048" cy="3558"/>
          </a:xfrm>
        </p:grpSpPr>
        <p:pic>
          <p:nvPicPr>
            <p:cNvPr id="150541" name="Picture 26"/>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150542"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50543"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50530"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Arial" panose="020B0604020202020204" pitchFamily="34" charset="0"/>
                <a:cs typeface="Arial" panose="020B0604020202020204" pitchFamily="34" charset="0"/>
              </a:rPr>
              <a:t> </a:t>
            </a:r>
          </a:p>
        </p:txBody>
      </p:sp>
      <p:sp>
        <p:nvSpPr>
          <p:cNvPr id="150531" name="Text Box 25"/>
          <p:cNvSpPr txBox="1">
            <a:spLocks noChangeArrowheads="1"/>
          </p:cNvSpPr>
          <p:nvPr/>
        </p:nvSpPr>
        <p:spPr bwMode="auto">
          <a:xfrm>
            <a:off x="8085138" y="6523038"/>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74</a:t>
            </a:r>
          </a:p>
        </p:txBody>
      </p:sp>
      <p:sp>
        <p:nvSpPr>
          <p:cNvPr id="82947" name="Rectangle 3"/>
          <p:cNvSpPr>
            <a:spLocks noChangeArrowheads="1"/>
          </p:cNvSpPr>
          <p:nvPr/>
        </p:nvSpPr>
        <p:spPr bwMode="auto">
          <a:xfrm>
            <a:off x="7945438" y="23320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dirty="0">
              <a:solidFill>
                <a:srgbClr val="FAFD00"/>
              </a:solidFill>
              <a:latin typeface="Arial" panose="020B0604020202020204" pitchFamily="34" charset="0"/>
              <a:ea typeface="+mn-ea"/>
              <a:cs typeface="Arial" panose="020B0604020202020204" pitchFamily="34" charset="0"/>
            </a:endParaRPr>
          </a:p>
        </p:txBody>
      </p:sp>
      <p:sp>
        <p:nvSpPr>
          <p:cNvPr id="82949" name="Rectangle 5"/>
          <p:cNvSpPr>
            <a:spLocks noChangeArrowheads="1"/>
          </p:cNvSpPr>
          <p:nvPr/>
        </p:nvSpPr>
        <p:spPr bwMode="auto">
          <a:xfrm>
            <a:off x="771641" y="3648947"/>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مفتاح </a:t>
            </a:r>
            <a:r>
              <a:rPr lang="ar-LB"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الى</a:t>
            </a:r>
            <a:endParaRPr lang="ar-JO"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endParaRPr>
          </a:p>
          <a:p>
            <a:pPr>
              <a:defRPr/>
            </a:pPr>
            <a:r>
              <a:rPr lang="ar-LB"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ملف كتابك المقدس</a:t>
            </a:r>
            <a:r>
              <a:rPr lang="ar-LB" sz="54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7200" dirty="0">
              <a:solidFill>
                <a:srgbClr val="00FF00"/>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grpSp>
        <p:nvGrpSpPr>
          <p:cNvPr id="150538" name="Group 37"/>
          <p:cNvGrpSpPr>
            <a:grpSpLocks/>
          </p:cNvGrpSpPr>
          <p:nvPr/>
        </p:nvGrpSpPr>
        <p:grpSpPr bwMode="auto">
          <a:xfrm>
            <a:off x="849429" y="1796335"/>
            <a:ext cx="7772400" cy="1143000"/>
            <a:chOff x="456" y="1220"/>
            <a:chExt cx="4896" cy="720"/>
          </a:xfrm>
        </p:grpSpPr>
        <p:sp>
          <p:nvSpPr>
            <p:cNvPr id="82982" name="Rectangle 38"/>
            <p:cNvSpPr>
              <a:spLocks noChangeArrowheads="1"/>
            </p:cNvSpPr>
            <p:nvPr/>
          </p:nvSpPr>
          <p:spPr bwMode="auto">
            <a:xfrm>
              <a:off x="456" y="1220"/>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defRPr/>
              </a:pPr>
              <a:r>
                <a:rPr lang="ar-JO" sz="6000" dirty="0">
                  <a:solidFill>
                    <a:srgbClr val="F6FE0A"/>
                  </a:solidFill>
                  <a:latin typeface="Arial" panose="020B0604020202020204" pitchFamily="34" charset="0"/>
                  <a:cs typeface="Arial" panose="020B0604020202020204" pitchFamily="34" charset="0"/>
                </a:rPr>
                <a:t>الكتاب المقدس</a:t>
              </a:r>
              <a:r>
                <a:rPr lang="ar-LB" sz="6000" dirty="0">
                  <a:solidFill>
                    <a:srgbClr val="F6FE0A"/>
                  </a:solidFill>
                  <a:latin typeface="Arial" panose="020B0604020202020204" pitchFamily="34" charset="0"/>
                  <a:cs typeface="Arial" panose="020B0604020202020204" pitchFamily="34" charset="0"/>
                </a:rPr>
                <a:t>... بالأساس</a:t>
              </a:r>
              <a:endParaRPr lang="en-US" sz="6000" dirty="0">
                <a:solidFill>
                  <a:srgbClr val="F6FE0A"/>
                </a:solidFill>
                <a:latin typeface="Arial" panose="020B0604020202020204" pitchFamily="34" charset="0"/>
                <a:cs typeface="Arial" panose="020B0604020202020204" pitchFamily="34" charset="0"/>
              </a:endParaRPr>
            </a:p>
          </p:txBody>
        </p:sp>
        <p:sp>
          <p:nvSpPr>
            <p:cNvPr id="82983" name="Rectangle 39"/>
            <p:cNvSpPr>
              <a:spLocks noChangeArrowheads="1"/>
            </p:cNvSpPr>
            <p:nvPr/>
          </p:nvSpPr>
          <p:spPr bwMode="auto">
            <a:xfrm>
              <a:off x="804" y="1332"/>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dirty="0">
                  <a:solidFill>
                    <a:srgbClr val="FAFD00"/>
                  </a:solidFill>
                  <a:latin typeface="Arial" panose="020B0604020202020204" pitchFamily="34" charset="0"/>
                  <a:ea typeface="+mn-ea"/>
                  <a:cs typeface="Arial" panose="020B0604020202020204" pitchFamily="34" charset="0"/>
                </a:rPr>
                <a:t>®</a:t>
              </a:r>
            </a:p>
          </p:txBody>
        </p:sp>
      </p:grpSp>
      <p:sp>
        <p:nvSpPr>
          <p:cNvPr id="2" name="Rectangle 8">
            <a:extLst>
              <a:ext uri="{FF2B5EF4-FFF2-40B4-BE49-F238E27FC236}">
                <a16:creationId xmlns:a16="http://schemas.microsoft.com/office/drawing/2014/main" id="{0619BB9B-4A50-9756-4B06-478D2FAD6991}"/>
              </a:ext>
            </a:extLst>
          </p:cNvPr>
          <p:cNvSpPr>
            <a:spLocks noChangeArrowheads="1"/>
          </p:cNvSpPr>
          <p:nvPr/>
        </p:nvSpPr>
        <p:spPr bwMode="auto">
          <a:xfrm rot="835137">
            <a:off x="4769796" y="1492096"/>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خ</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3" name="Rectangle 8">
            <a:extLst>
              <a:ext uri="{FF2B5EF4-FFF2-40B4-BE49-F238E27FC236}">
                <a16:creationId xmlns:a16="http://schemas.microsoft.com/office/drawing/2014/main" id="{0F0DF1F2-C590-3652-4BE9-D9D7C2BC78A2}"/>
              </a:ext>
            </a:extLst>
          </p:cNvPr>
          <p:cNvSpPr>
            <a:spLocks noChangeArrowheads="1"/>
          </p:cNvSpPr>
          <p:nvPr/>
        </p:nvSpPr>
        <p:spPr bwMode="auto">
          <a:xfrm rot="835137">
            <a:off x="4606168" y="2628900"/>
            <a:ext cx="442913" cy="338138"/>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en-US" altLang="zh-CN" sz="2000" b="1">
                <a:solidFill>
                  <a:schemeClr val="bg2"/>
                </a:solidFill>
                <a:latin typeface="Arial" panose="020B0604020202020204" pitchFamily="34" charset="0"/>
                <a:cs typeface="Arial" panose="020B0604020202020204" pitchFamily="34" charset="0"/>
              </a:rPr>
              <a:t>7</a:t>
            </a:r>
            <a:endParaRPr lang="zh-CN" altLang="en-US" sz="2000" b="1">
              <a:solidFill>
                <a:schemeClr val="bg2"/>
              </a:solidFill>
              <a:latin typeface="Arial" panose="020B0604020202020204" pitchFamily="34" charset="0"/>
              <a:cs typeface="Arial" panose="020B0604020202020204" pitchFamily="34" charset="0"/>
            </a:endParaRPr>
          </a:p>
        </p:txBody>
      </p:sp>
      <p:sp>
        <p:nvSpPr>
          <p:cNvPr id="4" name="Rectangle 8">
            <a:extLst>
              <a:ext uri="{FF2B5EF4-FFF2-40B4-BE49-F238E27FC236}">
                <a16:creationId xmlns:a16="http://schemas.microsoft.com/office/drawing/2014/main" id="{B1AE2B04-DE0F-FD31-C8ED-CF25C80C8696}"/>
              </a:ext>
            </a:extLst>
          </p:cNvPr>
          <p:cNvSpPr>
            <a:spLocks noChangeArrowheads="1"/>
          </p:cNvSpPr>
          <p:nvPr/>
        </p:nvSpPr>
        <p:spPr bwMode="auto">
          <a:xfrm rot="835137">
            <a:off x="4461706" y="3611563"/>
            <a:ext cx="442912" cy="339725"/>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ص</a:t>
            </a:r>
            <a:endParaRPr lang="zh-CN" altLang="en-US" sz="2000" b="1" dirty="0">
              <a:solidFill>
                <a:schemeClr val="bg2"/>
              </a:solidFill>
              <a:latin typeface="Arial" panose="020B0604020202020204" pitchFamily="34" charset="0"/>
              <a:cs typeface="Arial" panose="020B0604020202020204" pitchFamily="34" charset="0"/>
            </a:endParaRPr>
          </a:p>
        </p:txBody>
      </p:sp>
      <p:sp>
        <p:nvSpPr>
          <p:cNvPr id="5" name="Rectangle 8">
            <a:extLst>
              <a:ext uri="{FF2B5EF4-FFF2-40B4-BE49-F238E27FC236}">
                <a16:creationId xmlns:a16="http://schemas.microsoft.com/office/drawing/2014/main" id="{326A603D-BC1F-0B73-77ED-577D657913D1}"/>
              </a:ext>
            </a:extLst>
          </p:cNvPr>
          <p:cNvSpPr>
            <a:spLocks noChangeArrowheads="1"/>
          </p:cNvSpPr>
          <p:nvPr/>
        </p:nvSpPr>
        <p:spPr bwMode="auto">
          <a:xfrm rot="835137">
            <a:off x="4295018" y="4538663"/>
            <a:ext cx="444500" cy="338137"/>
          </a:xfrm>
          <a:prstGeom prst="rect">
            <a:avLst/>
          </a:prstGeom>
          <a:gradFill rotWithShape="0">
            <a:gsLst>
              <a:gs pos="0">
                <a:srgbClr val="C0BECC"/>
              </a:gs>
              <a:gs pos="50000">
                <a:srgbClr val="777777"/>
              </a:gs>
              <a:gs pos="100000">
                <a:srgbClr val="C0BECC"/>
              </a:gs>
            </a:gsLst>
            <a:lin ang="18900000" scaled="1"/>
          </a:gradFill>
          <a:ln w="38100">
            <a:solidFill>
              <a:srgbClr val="000000"/>
            </a:solidFill>
            <a:miter lim="800000"/>
            <a:headEnd/>
            <a:tailEnd/>
          </a:ln>
        </p:spPr>
        <p:txBody>
          <a:bodyPr wrap="none" anchor="ctr"/>
          <a:lstStyle/>
          <a:p>
            <a:r>
              <a:rPr lang="ar-SA" altLang="zh-CN" sz="2000" b="1" dirty="0">
                <a:solidFill>
                  <a:schemeClr val="bg2"/>
                </a:solidFill>
                <a:latin typeface="Arial" panose="020B0604020202020204" pitchFamily="34" charset="0"/>
                <a:cs typeface="Arial" panose="020B0604020202020204" pitchFamily="34" charset="0"/>
              </a:rPr>
              <a:t>ي</a:t>
            </a:r>
            <a:endParaRPr lang="zh-CN" altLang="en-US" sz="2000" b="1" dirty="0">
              <a:solidFill>
                <a:schemeClr val="bg2"/>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3"/>
          <p:cNvPicPr>
            <a:picLocks noChangeAspect="1" noChangeArrowheads="1"/>
          </p:cNvPicPr>
          <p:nvPr/>
        </p:nvPicPr>
        <p:blipFill>
          <a:blip r:embed="rId3">
            <a:lum contrast="12000"/>
            <a:extLst>
              <a:ext uri="{28A0092B-C50C-407E-A947-70E740481C1C}">
                <a14:useLocalDpi xmlns:a14="http://schemas.microsoft.com/office/drawing/2010/main"/>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dirty="0">
              <a:solidFill>
                <a:srgbClr val="FFEC14"/>
              </a:solidFill>
              <a:latin typeface="Arial" panose="020B0604020202020204" pitchFamily="34" charset="0"/>
              <a:ea typeface="+mn-ea"/>
              <a:cs typeface="Arial" panose="020B0604020202020204" pitchFamily="34" charset="0"/>
            </a:endParaRPr>
          </a:p>
        </p:txBody>
      </p:sp>
      <p:sp>
        <p:nvSpPr>
          <p:cNvPr id="229381" name="Text Box 5"/>
          <p:cNvSpPr txBox="1">
            <a:spLocks noChangeArrowheads="1"/>
          </p:cNvSpPr>
          <p:nvPr/>
        </p:nvSpPr>
        <p:spPr bwMode="auto">
          <a:xfrm>
            <a:off x="2679700" y="579733"/>
            <a:ext cx="5969225" cy="584775"/>
          </a:xfrm>
          <a:prstGeom prst="rect">
            <a:avLst/>
          </a:prstGeom>
          <a:noFill/>
          <a:ln w="9525">
            <a:noFill/>
            <a:miter lim="800000"/>
            <a:headEnd/>
            <a:tailEnd/>
          </a:ln>
          <a:effectLst>
            <a:outerShdw blurRad="63500" dist="71842" dir="2700000" algn="ctr" rotWithShape="0">
              <a:schemeClr val="bg2">
                <a:alpha val="74998"/>
              </a:schemeClr>
            </a:outerShdw>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ar-JO" sz="3200" b="1" dirty="0">
                <a:solidFill>
                  <a:schemeClr val="tx1"/>
                </a:solidFill>
                <a:latin typeface="Arial" panose="020B0604020202020204" pitchFamily="34" charset="0"/>
                <a:cs typeface="Arial" panose="020B0604020202020204" pitchFamily="34" charset="0"/>
              </a:rPr>
              <a:t>بما أنك تذوقت ذلك فهذا ما سوف نفعله</a:t>
            </a:r>
            <a:endParaRPr lang="en-US" sz="3200" b="1" dirty="0">
              <a:solidFill>
                <a:srgbClr val="FF0A1E"/>
              </a:solidFill>
              <a:latin typeface="Arial" panose="020B0604020202020204" pitchFamily="34" charset="0"/>
              <a:cs typeface="Arial" panose="020B0604020202020204" pitchFamily="34" charset="0"/>
            </a:endParaRPr>
          </a:p>
        </p:txBody>
      </p:sp>
      <p:sp>
        <p:nvSpPr>
          <p:cNvPr id="229382" name="Text Box 6"/>
          <p:cNvSpPr txBox="1">
            <a:spLocks noChangeArrowheads="1"/>
          </p:cNvSpPr>
          <p:nvPr/>
        </p:nvSpPr>
        <p:spPr bwMode="auto">
          <a:xfrm>
            <a:off x="189769" y="1555750"/>
            <a:ext cx="8360225" cy="4850559"/>
          </a:xfrm>
          <a:prstGeom prst="rect">
            <a:avLst/>
          </a:prstGeom>
          <a:noFill/>
          <a:ln w="9525">
            <a:noFill/>
            <a:miter lim="800000"/>
            <a:headEnd/>
            <a:tailEnd/>
          </a:ln>
          <a:effectLst/>
        </p:spPr>
        <p:txBody>
          <a:bodyPr wrap="squar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342900" indent="-342900" algn="r" rtl="1">
              <a:lnSpc>
                <a:spcPct val="120000"/>
              </a:lnSpc>
              <a:spcBef>
                <a:spcPct val="50000"/>
              </a:spcBef>
              <a:buFont typeface="Arial" panose="020B0604020202020204" pitchFamily="34" charset="0"/>
              <a:buChar char="•"/>
              <a:defRPr/>
            </a:pP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فكرة تدعى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ملف كتابك المقدس</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altLang="ja-JP"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الم</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فتاح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الذهني ل</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فتح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ملف كتابك المقدس</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 هو ... </a:t>
            </a:r>
            <a:r>
              <a:rPr lang="ar-LB" sz="2800" b="1" dirty="0">
                <a:solidFill>
                  <a:srgbClr val="92D050"/>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خ  7  ص  ي.</a:t>
            </a:r>
            <a:endParaRPr lang="en-US" altLang="ja-JP" sz="2800" b="1" dirty="0">
              <a:solidFill>
                <a:srgbClr val="92D050"/>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خريطة </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ذهنية لتحديد مواقع </a:t>
            </a: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أحداث الكتاب المقدس الرئيسية</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LB"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جوهر "</a:t>
            </a:r>
            <a:r>
              <a:rPr lang="ar-JO"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قصة</a:t>
            </a:r>
            <a:r>
              <a:rPr lang="ar-LB"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r>
              <a:rPr lang="ar-JO"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 الكتاب المقدس : التسلسل الزمني السريع</a:t>
            </a:r>
            <a:r>
              <a:rPr lang="ar-LB"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altLang="ja-JP"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الأساسات الإبراهيمية للنص الكتابي تقود بشكل مباشر إلى خدمة الرب يسوع المسيح</a:t>
            </a:r>
            <a:r>
              <a:rPr lang="ar-LB"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تصميم الكتاب المقدس يعتمد على القصة</a:t>
            </a:r>
            <a:r>
              <a:rPr lang="ar-LB"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ar-JO"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a:p>
            <a:pPr marL="342900" indent="-342900" algn="r" rtl="1">
              <a:lnSpc>
                <a:spcPct val="120000"/>
              </a:lnSpc>
              <a:spcBef>
                <a:spcPct val="50000"/>
              </a:spcBef>
              <a:buFont typeface="Arial" panose="020B0604020202020204" pitchFamily="34" charset="0"/>
              <a:buChar char="•"/>
              <a:defRPr/>
            </a:pPr>
            <a:r>
              <a:rPr lang="ar-JO"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العهد القديم و الجديد أسفار و مواضيع</a:t>
            </a:r>
            <a:r>
              <a:rPr lang="ar-LB" sz="2400" b="1" dirty="0">
                <a:solidFill>
                  <a:srgbClr val="43F22C"/>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rPr>
              <a:t>.</a:t>
            </a:r>
            <a:endParaRPr lang="en-US" sz="2400" b="1" dirty="0">
              <a:solidFill>
                <a:srgbClr val="FFEA18"/>
              </a:solidFill>
              <a:effectLst>
                <a:outerShdw blurRad="28575" dist="114300" dir="27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52581"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Arial" panose="020B0604020202020204" pitchFamily="34" charset="0"/>
                <a:cs typeface="Arial" panose="020B0604020202020204" pitchFamily="34"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52583" name="Text Box 14"/>
          <p:cNvSpPr txBox="1">
            <a:spLocks noChangeArrowheads="1"/>
          </p:cNvSpPr>
          <p:nvPr/>
        </p:nvSpPr>
        <p:spPr bwMode="auto">
          <a:xfrm>
            <a:off x="807561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75</a:t>
            </a:r>
          </a:p>
        </p:txBody>
      </p:sp>
      <p:sp>
        <p:nvSpPr>
          <p:cNvPr id="152584"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latin typeface="Arial" panose="020B0604020202020204" pitchFamily="34" charset="0"/>
              <a:cs typeface="Arial" panose="020B0604020202020204" pitchFamily="34" charset="0"/>
            </a:endParaRPr>
          </a:p>
        </p:txBody>
      </p:sp>
      <p:sp>
        <p:nvSpPr>
          <p:cNvPr id="152585"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latin typeface="Arial" panose="020B0604020202020204" pitchFamily="34" charset="0"/>
                <a:cs typeface="Arial" panose="020B0604020202020204" pitchFamily="34" charset="0"/>
              </a:rPr>
              <a:t>8</a:t>
            </a:r>
          </a:p>
        </p:txBody>
      </p:sp>
      <p:sp>
        <p:nvSpPr>
          <p:cNvPr id="229395" name="AutoShape 19"/>
          <p:cNvSpPr>
            <a:spLocks noChangeArrowheads="1"/>
          </p:cNvSpPr>
          <p:nvPr/>
        </p:nvSpPr>
        <p:spPr bwMode="auto">
          <a:xfrm rot="10800000">
            <a:off x="438730" y="1919870"/>
            <a:ext cx="8134350" cy="4080681"/>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with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2" fill="hold"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1+#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7410"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7411" name="Text Box 4"/>
          <p:cNvSpPr txBox="1">
            <a:spLocks noChangeArrowheads="1"/>
          </p:cNvSpPr>
          <p:nvPr/>
        </p:nvSpPr>
        <p:spPr bwMode="auto">
          <a:xfrm>
            <a:off x="8135938" y="6519863"/>
            <a:ext cx="328612"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Arial" panose="020B0604020202020204" pitchFamily="34" charset="0"/>
                <a:cs typeface="Arial" panose="020B0604020202020204" pitchFamily="34" charset="0"/>
              </a:rPr>
              <a:t>07</a:t>
            </a:r>
            <a:endParaRPr lang="en-US" sz="1400">
              <a:solidFill>
                <a:srgbClr val="FFFFFF"/>
              </a:solidFill>
              <a:latin typeface="Arial" panose="020B0604020202020204" pitchFamily="34" charset="0"/>
              <a:cs typeface="Arial" panose="020B0604020202020204" pitchFamily="34" charset="0"/>
            </a:endParaRPr>
          </a:p>
        </p:txBody>
      </p:sp>
      <p:sp>
        <p:nvSpPr>
          <p:cNvPr id="17412" name="Text Box 5"/>
          <p:cNvSpPr txBox="1">
            <a:spLocks noChangeArrowheads="1"/>
          </p:cNvSpPr>
          <p:nvPr/>
        </p:nvSpPr>
        <p:spPr bwMode="auto">
          <a:xfrm>
            <a:off x="475593" y="6544147"/>
            <a:ext cx="923651"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dirty="0">
                <a:solidFill>
                  <a:srgbClr val="FFFFFF"/>
                </a:solidFill>
                <a:latin typeface="Arial" panose="020B0604020202020204" pitchFamily="34" charset="0"/>
                <a:cs typeface="Arial" panose="020B0604020202020204" pitchFamily="34" charset="0"/>
              </a:rPr>
              <a:t>©20</a:t>
            </a:r>
            <a:r>
              <a:rPr lang="ar-LB" b="1" dirty="0">
                <a:solidFill>
                  <a:srgbClr val="FFFFFF"/>
                </a:solidFill>
                <a:latin typeface="Arial" panose="020B0604020202020204" pitchFamily="34" charset="0"/>
                <a:cs typeface="Arial" panose="020B0604020202020204" pitchFamily="34" charset="0"/>
              </a:rPr>
              <a:t>23</a:t>
            </a:r>
            <a:r>
              <a:rPr lang="en-US" b="1" dirty="0">
                <a:solidFill>
                  <a:srgbClr val="FFFFFF"/>
                </a:solidFill>
                <a:latin typeface="Arial" panose="020B0604020202020204" pitchFamily="34" charset="0"/>
                <a:cs typeface="Arial" panose="020B0604020202020204" pitchFamily="34" charset="0"/>
              </a:rPr>
              <a:t> TBBMI</a:t>
            </a:r>
          </a:p>
        </p:txBody>
      </p:sp>
      <p:sp>
        <p:nvSpPr>
          <p:cNvPr id="17413"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17414" name="Picture 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5"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latin typeface="Arial" panose="020B0604020202020204" pitchFamily="34" charset="0"/>
              <a:cs typeface="Arial" panose="020B0604020202020204" pitchFamily="34" charset="0"/>
            </a:endParaRPr>
          </a:p>
        </p:txBody>
      </p:sp>
      <p:pic>
        <p:nvPicPr>
          <p:cNvPr id="17416" name="Picture 1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pic>
        <p:nvPicPr>
          <p:cNvPr id="17417"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17418" name="Rectangle 16"/>
          <p:cNvSpPr>
            <a:spLocks noChangeArrowheads="1"/>
          </p:cNvSpPr>
          <p:nvPr/>
        </p:nvSpPr>
        <p:spPr bwMode="auto">
          <a:xfrm>
            <a:off x="666750" y="479570"/>
            <a:ext cx="7704138" cy="551180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18482" name="Text Box 18"/>
          <p:cNvSpPr txBox="1">
            <a:spLocks noChangeArrowheads="1"/>
          </p:cNvSpPr>
          <p:nvPr/>
        </p:nvSpPr>
        <p:spPr bwMode="auto">
          <a:xfrm>
            <a:off x="3568105" y="3580342"/>
            <a:ext cx="1731564" cy="5847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ar-JO" sz="32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الجزء الأول</a:t>
            </a:r>
            <a:endParaRPr lang="en-US" sz="32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7421" name="Text Box 19"/>
          <p:cNvSpPr txBox="1">
            <a:spLocks noChangeArrowheads="1"/>
          </p:cNvSpPr>
          <p:nvPr/>
        </p:nvSpPr>
        <p:spPr bwMode="auto">
          <a:xfrm>
            <a:off x="3196630" y="2649047"/>
            <a:ext cx="3714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dirty="0">
                <a:solidFill>
                  <a:srgbClr val="FFFC1E"/>
                </a:solidFill>
                <a:latin typeface="Arial" panose="020B0604020202020204" pitchFamily="34" charset="0"/>
                <a:cs typeface="Arial" panose="020B0604020202020204" pitchFamily="34" charset="0"/>
              </a:rPr>
              <a:t>®</a:t>
            </a:r>
          </a:p>
        </p:txBody>
      </p:sp>
      <p:sp>
        <p:nvSpPr>
          <p:cNvPr id="318484" name="Text Box 20"/>
          <p:cNvSpPr txBox="1">
            <a:spLocks noChangeArrowheads="1"/>
          </p:cNvSpPr>
          <p:nvPr/>
        </p:nvSpPr>
        <p:spPr bwMode="auto">
          <a:xfrm>
            <a:off x="403225" y="896867"/>
            <a:ext cx="8061325" cy="488950"/>
          </a:xfrm>
          <a:prstGeom prst="rect">
            <a:avLst/>
          </a:prstGeom>
          <a:noFill/>
          <a:ln w="12700">
            <a:noFill/>
            <a:miter lim="800000"/>
            <a:headEnd/>
            <a:tailEnd/>
          </a:ln>
          <a:effectLst>
            <a:outerShdw blurRad="63500" dist="81320" dir="2319588"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defRPr/>
            </a:pPr>
            <a:r>
              <a:rPr lang="en-US" sz="2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LB" sz="2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الهدف: إدارة الكتاب المقدس ذهنياً</a:t>
            </a:r>
            <a:r>
              <a:rPr lang="en-US" sz="26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a:t>
            </a:r>
          </a:p>
        </p:txBody>
      </p:sp>
      <p:sp>
        <p:nvSpPr>
          <p:cNvPr id="318485" name="Text Box 21"/>
          <p:cNvSpPr txBox="1">
            <a:spLocks noChangeArrowheads="1"/>
          </p:cNvSpPr>
          <p:nvPr/>
        </p:nvSpPr>
        <p:spPr bwMode="auto">
          <a:xfrm>
            <a:off x="853210" y="4286007"/>
            <a:ext cx="7024687" cy="1477328"/>
          </a:xfrm>
          <a:prstGeom prst="rect">
            <a:avLst/>
          </a:prstGeom>
          <a:noFill/>
          <a:ln w="12700">
            <a:noFill/>
            <a:miter lim="800000"/>
            <a:headEnd/>
            <a:tailEnd/>
          </a:ln>
          <a:effectLst>
            <a:outerShdw blurRad="63500" dist="53882"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rtl="1">
              <a:spcBef>
                <a:spcPct val="50000"/>
              </a:spcBef>
              <a:defRPr/>
            </a:pPr>
            <a:r>
              <a:rPr lang="ar-JO"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فتح</a:t>
            </a:r>
            <a:endParaRPr lang="ar-LB"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endParaRPr>
          </a:p>
          <a:p>
            <a:pPr rtl="1">
              <a:spcBef>
                <a:spcPct val="50000"/>
              </a:spcBef>
              <a:defRPr/>
            </a:pPr>
            <a:r>
              <a:rPr lang="ar-LB"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a:t>
            </a:r>
            <a:r>
              <a:rPr lang="ar-JO"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ملف الكتاب المقدس</a:t>
            </a:r>
            <a:r>
              <a:rPr lang="ar-LB" sz="3600" b="1" dirty="0">
                <a:solidFill>
                  <a:srgbClr val="77FD68"/>
                </a:solidFill>
                <a:effectLst>
                  <a:outerShdw blurRad="38100" dist="38100" dir="2700000" algn="tl">
                    <a:srgbClr val="000000"/>
                  </a:outerShdw>
                </a:effectLst>
                <a:latin typeface="Arial" panose="020B0604020202020204" pitchFamily="34" charset="0"/>
                <a:cs typeface="Arial" panose="020B0604020202020204" pitchFamily="34" charset="0"/>
              </a:rPr>
              <a:t>"</a:t>
            </a:r>
            <a:endParaRPr lang="en-US"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318486" name="Rectangle 22"/>
          <p:cNvSpPr>
            <a:spLocks noChangeArrowheads="1"/>
          </p:cNvSpPr>
          <p:nvPr/>
        </p:nvSpPr>
        <p:spPr bwMode="auto">
          <a:xfrm>
            <a:off x="7627050" y="6528515"/>
            <a:ext cx="643125" cy="246221"/>
          </a:xfrm>
          <a:prstGeom prst="rect">
            <a:avLst/>
          </a:prstGeom>
          <a:noFill/>
          <a:ln w="12700">
            <a:noFill/>
            <a:miter lim="800000"/>
            <a:headEnd/>
            <a:tailEnd/>
          </a:ln>
          <a:effectLst/>
        </p:spPr>
        <p:txBody>
          <a:bodyPr wrap="none" anchor="ctr">
            <a:spAutoFit/>
          </a:bodyPr>
          <a:lstStyle/>
          <a:p>
            <a:pPr>
              <a:defRPr/>
            </a:pPr>
            <a:r>
              <a:rPr lang="en-US" sz="1000" b="1">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8" name="Text Box 11"/>
          <p:cNvSpPr txBox="1">
            <a:spLocks noChangeArrowheads="1"/>
          </p:cNvSpPr>
          <p:nvPr/>
        </p:nvSpPr>
        <p:spPr bwMode="auto">
          <a:xfrm rot="21121774">
            <a:off x="424329" y="1462954"/>
            <a:ext cx="7918865" cy="2308324"/>
          </a:xfrm>
          <a:prstGeom prst="rect">
            <a:avLst/>
          </a:prstGeom>
          <a:noFill/>
          <a:ln w="9525">
            <a:noFill/>
            <a:miter lim="800000"/>
            <a:headEnd/>
            <a:tailEnd/>
          </a:ln>
          <a:effectLst>
            <a:outerShdw dist="35921" dir="2700000" algn="ctr" rotWithShape="0">
              <a:srgbClr val="808080">
                <a:alpha val="74997"/>
              </a:srgbClr>
            </a:outerShdw>
          </a:effectLst>
        </p:spPr>
        <p:txBody>
          <a:bodyPr wrap="square">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72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a:t>
            </a:r>
            <a:r>
              <a:rPr kumimoji="0" lang="ar-LB" sz="72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a:t>
            </a:r>
            <a:r>
              <a:rPr kumimoji="0" lang="ar-JO" sz="72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 ب</a:t>
            </a:r>
            <a:r>
              <a:rPr kumimoji="0" lang="ar-LB" sz="72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a:t>
            </a:r>
            <a:r>
              <a:rPr kumimoji="0" lang="ar-JO" sz="72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أساس</a:t>
            </a:r>
            <a:endParaRPr kumimoji="0" lang="en-US" sz="7200" b="0"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8485"/>
                                        </p:tgtEl>
                                        <p:attrNameLst>
                                          <p:attrName>style.visibility</p:attrName>
                                        </p:attrNameLst>
                                      </p:cBhvr>
                                      <p:to>
                                        <p:strVal val="visible"/>
                                      </p:to>
                                    </p:set>
                                    <p:animEffect transition="in" filter="fade">
                                      <p:cBhvr>
                                        <p:cTn id="7" dur="1000"/>
                                        <p:tgtEl>
                                          <p:spTgt spid="318485"/>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8484"/>
                                        </p:tgtEl>
                                        <p:attrNameLst>
                                          <p:attrName>style.visibility</p:attrName>
                                        </p:attrNameLst>
                                      </p:cBhvr>
                                      <p:to>
                                        <p:strVal val="visible"/>
                                      </p:to>
                                    </p:set>
                                    <p:animEffect transition="in" filter="wipe(left)">
                                      <p:cBhvr>
                                        <p:cTn id="11" dur="2000"/>
                                        <p:tgtEl>
                                          <p:spTgt spid="318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84" grpId="0"/>
      <p:bldP spid="318485"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BACKGR~1">
            <a:extLst>
              <a:ext uri="{FF2B5EF4-FFF2-40B4-BE49-F238E27FC236}">
                <a16:creationId xmlns:a16="http://schemas.microsoft.com/office/drawing/2014/main" id="{CA8655E7-09D4-C042-9FD4-45690B51FEE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8784"/>
            <a:ext cx="9234885" cy="69598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636" name="Rectangle 9"/>
          <p:cNvSpPr>
            <a:spLocks noChangeArrowheads="1"/>
          </p:cNvSpPr>
          <p:nvPr/>
        </p:nvSpPr>
        <p:spPr bwMode="auto">
          <a:xfrm>
            <a:off x="8263954" y="6501130"/>
            <a:ext cx="647700"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p>
            <a:pPr>
              <a:spcBef>
                <a:spcPct val="50000"/>
              </a:spcBef>
            </a:pPr>
            <a:r>
              <a:rPr lang="en-US" altLang="ko-KR" sz="1000" b="1" dirty="0">
                <a:solidFill>
                  <a:srgbClr val="FFFFFF"/>
                </a:solidFill>
                <a:latin typeface="Arial" panose="020B0604020202020204" pitchFamily="34" charset="0"/>
                <a:ea typeface="Gulim" charset="0"/>
                <a:cs typeface="Arial" panose="020B0604020202020204" pitchFamily="34" charset="0"/>
              </a:rPr>
              <a:t>9.65.01.</a:t>
            </a:r>
          </a:p>
        </p:txBody>
      </p:sp>
      <p:sp>
        <p:nvSpPr>
          <p:cNvPr id="154637" name="Text Box 10"/>
          <p:cNvSpPr txBox="1">
            <a:spLocks noChangeArrowheads="1"/>
          </p:cNvSpPr>
          <p:nvPr/>
        </p:nvSpPr>
        <p:spPr bwMode="auto">
          <a:xfrm>
            <a:off x="8746554" y="6501130"/>
            <a:ext cx="32861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sz="1000" b="1">
                <a:solidFill>
                  <a:srgbClr val="FFFFFF"/>
                </a:solidFill>
                <a:latin typeface="Arial" panose="020B0604020202020204" pitchFamily="34" charset="0"/>
                <a:ea typeface="Gulim" charset="0"/>
                <a:cs typeface="Arial" panose="020B0604020202020204" pitchFamily="34" charset="0"/>
              </a:rPr>
              <a:t>76</a:t>
            </a:r>
          </a:p>
        </p:txBody>
      </p:sp>
      <p:sp>
        <p:nvSpPr>
          <p:cNvPr id="7" name="Text Box 11"/>
          <p:cNvSpPr txBox="1">
            <a:spLocks noChangeArrowheads="1"/>
          </p:cNvSpPr>
          <p:nvPr/>
        </p:nvSpPr>
        <p:spPr bwMode="auto">
          <a:xfrm rot="21121774">
            <a:off x="-95077" y="1854589"/>
            <a:ext cx="9144000" cy="3046988"/>
          </a:xfrm>
          <a:prstGeom prst="rect">
            <a:avLst/>
          </a:prstGeom>
          <a:noFill/>
          <a:ln w="9525">
            <a:noFill/>
            <a:miter lim="800000"/>
            <a:headEnd/>
            <a:tailEnd/>
          </a:ln>
          <a:effectLst>
            <a:outerShdw dist="35921" dir="2700000" algn="ctr" rotWithShape="0">
              <a:srgbClr val="808080">
                <a:alpha val="74997"/>
              </a:srgbClr>
            </a:outerShdw>
          </a:effectLst>
        </p:spPr>
        <p:txBody>
          <a:bodyPr>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الكتاب المقدس</a:t>
            </a:r>
            <a:r>
              <a:rPr kumimoji="0" lang="ar-LB"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a:t>
            </a: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 ب</a:t>
            </a:r>
            <a:r>
              <a:rPr kumimoji="0" lang="ar-LB"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ال</a:t>
            </a:r>
            <a:r>
              <a:rPr kumimoji="0" lang="ar-JO" sz="9600" b="1"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rPr>
              <a:t>أساس</a:t>
            </a:r>
            <a:endParaRPr kumimoji="0" lang="en-US" sz="9600" b="0" i="1" u="none" strike="noStrike" kern="1200" cap="none" spc="0" normalizeH="0" baseline="0" noProof="0" dirty="0">
              <a:ln>
                <a:noFill/>
              </a:ln>
              <a:solidFill>
                <a:srgbClr val="F6FE0A"/>
              </a:solidFill>
              <a:effectLst/>
              <a:uLnTx/>
              <a:uFillTx/>
              <a:latin typeface="Arial" panose="020B0604020202020204" pitchFamily="34" charset="0"/>
              <a:cs typeface="Arial" panose="020B0604020202020204" pitchFamily="34" charset="0"/>
              <a:sym typeface="Times Roman" pitchFamily="2" charset="0"/>
            </a:endParaRPr>
          </a:p>
        </p:txBody>
      </p:sp>
    </p:spTree>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ar-SA" sz="2400" b="1" dirty="0">
                <a:solidFill>
                  <a:srgbClr val="FFFFFF"/>
                </a:solidFill>
                <a:latin typeface="Arial" panose="020B0604020202020204" pitchFamily="34" charset="0"/>
                <a:ea typeface="ＭＳ Ｐゴシック" charset="0"/>
                <a:cs typeface="Arial" panose="020B0604020202020204" pitchFamily="34" charset="0"/>
              </a:rPr>
              <a:t>الكتاب المقدس بشكل أساسي</a:t>
            </a:r>
            <a:r>
              <a:rPr lang="en-US" sz="24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ar-JO" sz="4000" b="1" dirty="0">
                <a:solidFill>
                  <a:srgbClr val="FFFFFF"/>
                </a:solidFill>
                <a:latin typeface="Arial" panose="020B0604020202020204" pitchFamily="34" charset="0"/>
                <a:cs typeface="Arial" panose="020B0604020202020204" pitchFamily="34" charset="0"/>
              </a:rPr>
              <a:t>أحصل على العرض التقديمي مجاناً</a:t>
            </a:r>
            <a:endParaRPr lang="en-US" sz="1400" b="1" dirty="0">
              <a:solidFill>
                <a:srgbClr val="FFFFFF"/>
              </a:solidFill>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80284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74800" y="0"/>
            <a:ext cx="9070975" cy="1143000"/>
          </a:xfrm>
        </p:spPr>
        <p:txBody>
          <a:bodyPr/>
          <a:lstStyle/>
          <a:p>
            <a:pPr algn="r"/>
            <a:r>
              <a:rPr lang="en-US" dirty="0">
                <a:solidFill>
                  <a:schemeClr val="tx1"/>
                </a:solidFill>
              </a:rPr>
              <a:t>Black</a:t>
            </a:r>
          </a:p>
        </p:txBody>
      </p:sp>
    </p:spTree>
    <p:extLst>
      <p:ext uri="{BB962C8B-B14F-4D97-AF65-F5344CB8AC3E}">
        <p14:creationId xmlns:p14="http://schemas.microsoft.com/office/powerpoint/2010/main" val="204123487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00"/>
          <p:cNvGrpSpPr>
            <a:grpSpLocks/>
          </p:cNvGrpSpPr>
          <p:nvPr/>
        </p:nvGrpSpPr>
        <p:grpSpPr bwMode="auto">
          <a:xfrm>
            <a:off x="0" y="-142875"/>
            <a:ext cx="9144000" cy="7000875"/>
            <a:chOff x="0" y="-90"/>
            <a:chExt cx="5760" cy="4410"/>
          </a:xfrm>
        </p:grpSpPr>
        <p:pic>
          <p:nvPicPr>
            <p:cNvPr id="191491" name="Picture 3"/>
            <p:cNvPicPr>
              <a:picLocks noChangeAspect="1" noChangeArrowheads="1"/>
            </p:cNvPicPr>
            <p:nvPr/>
          </p:nvPicPr>
          <p:blipFill>
            <a:blip r:embed="rId3">
              <a:lum contrast="-10000"/>
            </a:blip>
            <a:srcRect/>
            <a:stretch>
              <a:fillRect/>
            </a:stretch>
          </p:blipFill>
          <p:spPr bwMode="auto">
            <a:xfrm>
              <a:off x="0" y="-90"/>
              <a:ext cx="5760" cy="4391"/>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191492" name="Rectangle 4"/>
            <p:cNvSpPr>
              <a:spLocks noChangeArrowheads="1"/>
            </p:cNvSpPr>
            <p:nvPr/>
          </p:nvSpPr>
          <p:spPr bwMode="auto">
            <a:xfrm>
              <a:off x="5357" y="-84"/>
              <a:ext cx="403" cy="4404"/>
            </a:xfrm>
            <a:prstGeom prst="rect">
              <a:avLst/>
            </a:prstGeom>
            <a:solidFill>
              <a:srgbClr val="101010"/>
            </a:solidFill>
            <a:ln w="9525">
              <a:noFill/>
              <a:miter lim="800000"/>
              <a:headEnd/>
              <a:tailEnd/>
            </a:ln>
            <a:effectLst>
              <a:outerShdw blurRad="63500" dist="71842" dir="2700000" algn="ctr" rotWithShape="0">
                <a:srgbClr val="040404">
                  <a:alpha val="74998"/>
                </a:srgbClr>
              </a:outerShdw>
            </a:effectLst>
          </p:spPr>
          <p:txBody>
            <a:bodyPr wrap="none" anchor="ctr"/>
            <a:lstStyle/>
            <a:p>
              <a:pPr>
                <a:defRPr/>
              </a:pPr>
              <a:endParaRPr lang="en-US">
                <a:latin typeface="Arial" panose="020B0604020202020204" pitchFamily="34" charset="0"/>
                <a:ea typeface="+mn-ea"/>
                <a:cs typeface="Arial" panose="020B0604020202020204" pitchFamily="34" charset="0"/>
              </a:endParaRPr>
            </a:p>
          </p:txBody>
        </p:sp>
        <p:sp>
          <p:nvSpPr>
            <p:cNvPr id="19481" name="Rectangle 5"/>
            <p:cNvSpPr>
              <a:spLocks noChangeArrowheads="1"/>
            </p:cNvSpPr>
            <p:nvPr/>
          </p:nvSpPr>
          <p:spPr bwMode="auto">
            <a:xfrm>
              <a:off x="0" y="-72"/>
              <a:ext cx="483" cy="4339"/>
            </a:xfrm>
            <a:prstGeom prst="rect">
              <a:avLst/>
            </a:prstGeom>
            <a:solidFill>
              <a:srgbClr val="10101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grpSp>
      <p:sp>
        <p:nvSpPr>
          <p:cNvPr id="191634" name="Rectangle 146"/>
          <p:cNvSpPr>
            <a:spLocks noChangeArrowheads="1"/>
          </p:cNvSpPr>
          <p:nvPr/>
        </p:nvSpPr>
        <p:spPr bwMode="auto">
          <a:xfrm>
            <a:off x="0" y="-150813"/>
            <a:ext cx="8920163" cy="7008813"/>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9459" name="Text Box 125"/>
          <p:cNvSpPr txBox="1">
            <a:spLocks noChangeArrowheads="1"/>
          </p:cNvSpPr>
          <p:nvPr/>
        </p:nvSpPr>
        <p:spPr bwMode="auto">
          <a:xfrm>
            <a:off x="359426" y="6531682"/>
            <a:ext cx="9685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dirty="0">
                <a:solidFill>
                  <a:srgbClr val="FFFFFF"/>
                </a:solidFill>
                <a:latin typeface="Arial" panose="020B0604020202020204" pitchFamily="34" charset="0"/>
                <a:cs typeface="Arial" panose="020B0604020202020204" pitchFamily="34" charset="0"/>
              </a:rPr>
              <a:t>©20</a:t>
            </a:r>
            <a:r>
              <a:rPr lang="ar-LB" sz="1000" b="1" dirty="0">
                <a:solidFill>
                  <a:srgbClr val="FFFFFF"/>
                </a:solidFill>
                <a:latin typeface="Arial" panose="020B0604020202020204" pitchFamily="34" charset="0"/>
                <a:cs typeface="Arial" panose="020B0604020202020204" pitchFamily="34" charset="0"/>
              </a:rPr>
              <a:t>23</a:t>
            </a:r>
            <a:r>
              <a:rPr lang="en-US" sz="1000" b="1" dirty="0">
                <a:solidFill>
                  <a:srgbClr val="FFFFFF"/>
                </a:solidFill>
                <a:latin typeface="Arial" panose="020B0604020202020204" pitchFamily="34" charset="0"/>
                <a:cs typeface="Arial" panose="020B0604020202020204" pitchFamily="34" charset="0"/>
              </a:rPr>
              <a:t>TBBMI</a:t>
            </a:r>
          </a:p>
        </p:txBody>
      </p:sp>
      <p:sp>
        <p:nvSpPr>
          <p:cNvPr id="191614" name="Rectangle 126"/>
          <p:cNvSpPr>
            <a:spLocks noChangeArrowheads="1"/>
          </p:cNvSpPr>
          <p:nvPr/>
        </p:nvSpPr>
        <p:spPr bwMode="auto">
          <a:xfrm>
            <a:off x="7628637" y="6525340"/>
            <a:ext cx="643125" cy="246221"/>
          </a:xfrm>
          <a:prstGeom prst="rect">
            <a:avLst/>
          </a:prstGeom>
          <a:noFill/>
          <a:ln w="12700">
            <a:noFill/>
            <a:miter lim="800000"/>
            <a:headEnd/>
            <a:tailEnd/>
          </a:ln>
          <a:effectLst/>
        </p:spPr>
        <p:txBody>
          <a:bodyPr wrap="none" anchor="ctr">
            <a:spAutoFit/>
          </a:bodyPr>
          <a:lstStyle/>
          <a:p>
            <a:pPr>
              <a:defRPr/>
            </a:pPr>
            <a:r>
              <a:rPr lang="en-US" sz="1000" b="1" dirty="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rPr>
              <a:t>9.65.01.</a:t>
            </a:r>
          </a:p>
        </p:txBody>
      </p:sp>
      <p:sp>
        <p:nvSpPr>
          <p:cNvPr id="19461" name="Text Box 127"/>
          <p:cNvSpPr txBox="1">
            <a:spLocks noChangeArrowheads="1"/>
          </p:cNvSpPr>
          <p:nvPr/>
        </p:nvSpPr>
        <p:spPr bwMode="auto">
          <a:xfrm>
            <a:off x="8126413" y="6523038"/>
            <a:ext cx="3270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Arial" panose="020B0604020202020204" pitchFamily="34" charset="0"/>
                <a:cs typeface="Arial" panose="020B0604020202020204" pitchFamily="34" charset="0"/>
              </a:rPr>
              <a:t>08</a:t>
            </a:r>
          </a:p>
        </p:txBody>
      </p:sp>
      <p:sp>
        <p:nvSpPr>
          <p:cNvPr id="191618" name="Text Box 130"/>
          <p:cNvSpPr txBox="1">
            <a:spLocks noChangeArrowheads="1"/>
          </p:cNvSpPr>
          <p:nvPr/>
        </p:nvSpPr>
        <p:spPr bwMode="auto">
          <a:xfrm>
            <a:off x="0" y="169863"/>
            <a:ext cx="9144000" cy="7620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chemeClr val="tx1"/>
                </a:solidFill>
                <a:latin typeface="Arial" panose="020B0604020202020204" pitchFamily="34" charset="0"/>
                <a:ea typeface="+mn-ea"/>
                <a:cs typeface="Arial" panose="020B0604020202020204" pitchFamily="34" charset="0"/>
              </a:rPr>
              <a:t>ما هو مصدر...</a:t>
            </a:r>
            <a:r>
              <a:rPr lang="en-US" sz="4400" dirty="0">
                <a:solidFill>
                  <a:schemeClr val="tx1"/>
                </a:solidFill>
                <a:latin typeface="Arial" panose="020B0604020202020204" pitchFamily="34" charset="0"/>
                <a:ea typeface="+mn-ea"/>
                <a:cs typeface="Arial" panose="020B0604020202020204" pitchFamily="34" charset="0"/>
              </a:rPr>
              <a:t> </a:t>
            </a:r>
          </a:p>
        </p:txBody>
      </p:sp>
      <p:sp>
        <p:nvSpPr>
          <p:cNvPr id="191627" name="Text Box 139"/>
          <p:cNvSpPr txBox="1">
            <a:spLocks noChangeArrowheads="1"/>
          </p:cNvSpPr>
          <p:nvPr/>
        </p:nvSpPr>
        <p:spPr bwMode="auto">
          <a:xfrm>
            <a:off x="114300" y="5829808"/>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لكل مؤمن وغير مؤمن على هذا الكوكب</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28" name="Text Box 140"/>
          <p:cNvSpPr txBox="1">
            <a:spLocks noChangeArrowheads="1"/>
          </p:cNvSpPr>
          <p:nvPr/>
        </p:nvSpPr>
        <p:spPr bwMode="auto">
          <a:xfrm>
            <a:off x="0" y="5286803"/>
            <a:ext cx="9144000" cy="339725"/>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lnSpc>
                <a:spcPct val="60000"/>
              </a:lnSpc>
              <a:spcBef>
                <a:spcPct val="50000"/>
              </a:spcBef>
              <a:defRPr/>
            </a:pPr>
            <a:r>
              <a:rPr lang="ar-LB" sz="2400" b="1" dirty="0">
                <a:solidFill>
                  <a:schemeClr val="tx1"/>
                </a:solidFill>
                <a:latin typeface="Arial" panose="020B0604020202020204" pitchFamily="34" charset="0"/>
                <a:ea typeface="+mn-ea"/>
                <a:cs typeface="Arial" panose="020B0604020202020204" pitchFamily="34" charset="0"/>
              </a:rPr>
              <a:t>كل الأفكار الكتابية</a:t>
            </a:r>
            <a:endParaRPr lang="en-US" sz="2400" b="1" dirty="0">
              <a:solidFill>
                <a:schemeClr val="tx1"/>
              </a:solidFill>
              <a:latin typeface="Arial" panose="020B0604020202020204" pitchFamily="34" charset="0"/>
              <a:ea typeface="+mn-ea"/>
              <a:cs typeface="Arial" panose="020B0604020202020204" pitchFamily="34" charset="0"/>
            </a:endParaRPr>
          </a:p>
        </p:txBody>
      </p:sp>
      <p:sp>
        <p:nvSpPr>
          <p:cNvPr id="191513" name="Text Box 25"/>
          <p:cNvSpPr txBox="1">
            <a:spLocks noChangeArrowheads="1"/>
          </p:cNvSpPr>
          <p:nvPr/>
        </p:nvSpPr>
        <p:spPr bwMode="auto">
          <a:xfrm>
            <a:off x="2318699" y="1525922"/>
            <a:ext cx="4465637" cy="2862322"/>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6000" b="1" dirty="0">
                <a:solidFill>
                  <a:srgbClr val="FFFF00"/>
                </a:solidFill>
                <a:latin typeface="Arial" panose="020B0604020202020204" pitchFamily="34" charset="0"/>
                <a:ea typeface="+mn-ea"/>
                <a:cs typeface="Arial" panose="020B0604020202020204" pitchFamily="34" charset="0"/>
              </a:rPr>
              <a:t>دعونا نبدأ هذا المشروع بفكرة واحدة هائلة</a:t>
            </a:r>
            <a:r>
              <a:rPr lang="en-US" sz="6000" b="1" dirty="0">
                <a:solidFill>
                  <a:srgbClr val="FFFF00"/>
                </a:solidFill>
                <a:latin typeface="Arial" panose="020B0604020202020204" pitchFamily="34" charset="0"/>
                <a:ea typeface="+mn-ea"/>
                <a:cs typeface="Arial" panose="020B0604020202020204" pitchFamily="34" charset="0"/>
              </a:rPr>
              <a:t>!</a:t>
            </a:r>
          </a:p>
        </p:txBody>
      </p:sp>
      <p:sp>
        <p:nvSpPr>
          <p:cNvPr id="191635" name="Text Box 147"/>
          <p:cNvSpPr txBox="1">
            <a:spLocks noChangeArrowheads="1"/>
          </p:cNvSpPr>
          <p:nvPr/>
        </p:nvSpPr>
        <p:spPr bwMode="auto">
          <a:xfrm>
            <a:off x="0" y="187642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chemeClr val="tx1"/>
                </a:solidFill>
                <a:latin typeface="Arial" panose="020B0604020202020204" pitchFamily="34" charset="0"/>
                <a:ea typeface="+mn-ea"/>
                <a:cs typeface="Arial" panose="020B0604020202020204" pitchFamily="34" charset="0"/>
              </a:rPr>
              <a:t>بكل كتاب مبني على الكتاب المقدس:</a:t>
            </a:r>
            <a:endParaRPr lang="en-US" sz="2400" b="1" dirty="0">
              <a:solidFill>
                <a:schemeClr val="tx1"/>
              </a:solidFill>
              <a:latin typeface="Arial" panose="020B0604020202020204" pitchFamily="34" charset="0"/>
              <a:ea typeface="+mn-ea"/>
              <a:cs typeface="Arial" panose="020B0604020202020204" pitchFamily="34" charset="0"/>
            </a:endParaRPr>
          </a:p>
        </p:txBody>
      </p:sp>
      <p:sp>
        <p:nvSpPr>
          <p:cNvPr id="191636" name="Text Box 148"/>
          <p:cNvSpPr txBox="1">
            <a:spLocks noChangeArrowheads="1"/>
          </p:cNvSpPr>
          <p:nvPr/>
        </p:nvSpPr>
        <p:spPr bwMode="auto">
          <a:xfrm>
            <a:off x="0" y="13890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مجموعة إيمان كل مسيحي؟</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37" name="Text Box 149"/>
          <p:cNvSpPr txBox="1">
            <a:spLocks noChangeArrowheads="1"/>
          </p:cNvSpPr>
          <p:nvPr/>
        </p:nvSpPr>
        <p:spPr bwMode="auto">
          <a:xfrm>
            <a:off x="0" y="904875"/>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عقيدة كل مسيحي؟</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38" name="Text Box 150"/>
          <p:cNvSpPr txBox="1">
            <a:spLocks noChangeArrowheads="1"/>
          </p:cNvSpPr>
          <p:nvPr/>
        </p:nvSpPr>
        <p:spPr bwMode="auto">
          <a:xfrm>
            <a:off x="0" y="46656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لغات العالم</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39" name="Text Box 151"/>
          <p:cNvSpPr txBox="1">
            <a:spLocks noChangeArrowheads="1"/>
          </p:cNvSpPr>
          <p:nvPr/>
        </p:nvSpPr>
        <p:spPr bwMode="auto">
          <a:xfrm>
            <a:off x="0" y="4195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دولة في العالم</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0" name="Text Box 152"/>
          <p:cNvSpPr txBox="1">
            <a:spLocks noChangeArrowheads="1"/>
          </p:cNvSpPr>
          <p:nvPr/>
        </p:nvSpPr>
        <p:spPr bwMode="auto">
          <a:xfrm>
            <a:off x="0" y="2341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لاهوتية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1" name="Text Box 153"/>
          <p:cNvSpPr txBox="1">
            <a:spLocks noChangeArrowheads="1"/>
          </p:cNvSpPr>
          <p:nvPr/>
        </p:nvSpPr>
        <p:spPr bwMode="auto">
          <a:xfrm>
            <a:off x="4558144" y="5389044"/>
            <a:ext cx="166255" cy="582269"/>
          </a:xfrm>
          <a:prstGeom prst="rect">
            <a:avLst/>
          </a:prstGeom>
          <a:noFill/>
          <a:ln w="12700">
            <a:noFill/>
            <a:miter lim="800000"/>
            <a:headEnd/>
            <a:tailEnd/>
          </a:ln>
          <a:effectLst>
            <a:outerShdw blurRad="63500" dist="71842" dir="2700000" algn="ctr" rotWithShape="0">
              <a:srgbClr val="040404">
                <a:alpha val="74998"/>
              </a:srgbClr>
            </a:outerShdw>
          </a:effectLst>
        </p:spPr>
        <p:txBody>
          <a:bodyPr wrap="square" anchor="ctr">
            <a:spAutoFit/>
          </a:bodyPr>
          <a:lstStyle/>
          <a:p>
            <a:pPr>
              <a:spcBef>
                <a:spcPct val="50000"/>
              </a:spcBef>
              <a:defRPr/>
            </a:pPr>
            <a:r>
              <a:rPr lang="ar-LB" sz="3200" b="1" dirty="0">
                <a:solidFill>
                  <a:srgbClr val="FFFF00"/>
                </a:solidFill>
                <a:latin typeface="Arial" panose="020B0604020202020204" pitchFamily="34" charset="0"/>
                <a:ea typeface="+mn-ea"/>
                <a:cs typeface="Arial" panose="020B0604020202020204" pitchFamily="34" charset="0"/>
              </a:rPr>
              <a:t>و</a:t>
            </a:r>
            <a:endParaRPr lang="en-US" sz="3200" b="1" dirty="0">
              <a:solidFill>
                <a:srgbClr val="FFFF00"/>
              </a:solidFill>
              <a:latin typeface="Arial" panose="020B0604020202020204" pitchFamily="34" charset="0"/>
              <a:ea typeface="+mn-ea"/>
              <a:cs typeface="Arial" panose="020B0604020202020204" pitchFamily="34" charset="0"/>
            </a:endParaRPr>
          </a:p>
        </p:txBody>
      </p:sp>
      <p:sp>
        <p:nvSpPr>
          <p:cNvPr id="191642" name="Text Box 154"/>
          <p:cNvSpPr txBox="1">
            <a:spLocks noChangeArrowheads="1"/>
          </p:cNvSpPr>
          <p:nvPr/>
        </p:nvSpPr>
        <p:spPr bwMode="auto">
          <a:xfrm>
            <a:off x="0" y="37385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جامعية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3" name="Text Box 155"/>
          <p:cNvSpPr txBox="1">
            <a:spLocks noChangeArrowheads="1"/>
          </p:cNvSpPr>
          <p:nvPr/>
        </p:nvSpPr>
        <p:spPr bwMode="auto">
          <a:xfrm>
            <a:off x="0" y="3268663"/>
            <a:ext cx="92583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خاصة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4" name="Text Box 156"/>
          <p:cNvSpPr txBox="1">
            <a:spLocks noChangeArrowheads="1"/>
          </p:cNvSpPr>
          <p:nvPr/>
        </p:nvSpPr>
        <p:spPr bwMode="auto">
          <a:xfrm>
            <a:off x="0" y="2798763"/>
            <a:ext cx="9144000" cy="457200"/>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p>
            <a:pPr rtl="1">
              <a:spcBef>
                <a:spcPct val="50000"/>
              </a:spcBef>
              <a:defRPr/>
            </a:pPr>
            <a:r>
              <a:rPr lang="ar-LB" sz="2400" b="1" dirty="0">
                <a:solidFill>
                  <a:srgbClr val="FFFF00"/>
                </a:solidFill>
                <a:latin typeface="Arial" panose="020B0604020202020204" pitchFamily="34" charset="0"/>
                <a:ea typeface="+mn-ea"/>
                <a:cs typeface="Arial" panose="020B0604020202020204" pitchFamily="34" charset="0"/>
              </a:rPr>
              <a:t>بكل مكتبة عامة</a:t>
            </a:r>
            <a:endParaRPr lang="en-US" sz="2400" b="1" dirty="0">
              <a:solidFill>
                <a:srgbClr val="FFFF00"/>
              </a:solidFill>
              <a:latin typeface="Arial" panose="020B0604020202020204" pitchFamily="34" charset="0"/>
              <a:ea typeface="+mn-ea"/>
              <a:cs typeface="Arial" panose="020B0604020202020204" pitchFamily="34" charset="0"/>
            </a:endParaRPr>
          </a:p>
        </p:txBody>
      </p:sp>
      <p:sp>
        <p:nvSpPr>
          <p:cNvPr id="191645" name="Rectangle 157"/>
          <p:cNvSpPr>
            <a:spLocks noChangeArrowheads="1"/>
          </p:cNvSpPr>
          <p:nvPr/>
        </p:nvSpPr>
        <p:spPr bwMode="auto">
          <a:xfrm>
            <a:off x="2590800" y="0"/>
            <a:ext cx="4193536" cy="6685280"/>
          </a:xfrm>
          <a:prstGeom prst="rect">
            <a:avLst/>
          </a:prstGeom>
          <a:solidFill>
            <a:srgbClr val="010921">
              <a:alpha val="76077"/>
            </a:srgbClr>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191631" name="Text Box 143"/>
          <p:cNvSpPr txBox="1">
            <a:spLocks noChangeArrowheads="1"/>
          </p:cNvSpPr>
          <p:nvPr/>
        </p:nvSpPr>
        <p:spPr bwMode="auto">
          <a:xfrm>
            <a:off x="2444687" y="-119856"/>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FFFFFF"/>
                </a:solidFill>
                <a:latin typeface="Arial" panose="020B0604020202020204" pitchFamily="34" charset="0"/>
                <a:ea typeface="+mn-ea"/>
                <a:cs typeface="Arial" panose="020B0604020202020204" pitchFamily="34" charset="0"/>
              </a:rPr>
              <a:t>?</a:t>
            </a:r>
          </a:p>
        </p:txBody>
      </p:sp>
      <p:sp>
        <p:nvSpPr>
          <p:cNvPr id="19478" name="Text Box 118"/>
          <p:cNvSpPr txBox="1">
            <a:spLocks noChangeArrowheads="1"/>
          </p:cNvSpPr>
          <p:nvPr/>
        </p:nvSpPr>
        <p:spPr bwMode="auto">
          <a:xfrm>
            <a:off x="8650238" y="6396008"/>
            <a:ext cx="470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ar-JO" sz="2000" dirty="0">
                <a:solidFill>
                  <a:srgbClr val="FFFFFF"/>
                </a:solidFill>
                <a:latin typeface="Arial" panose="020B0604020202020204" pitchFamily="34" charset="0"/>
                <a:cs typeface="Arial" panose="020B0604020202020204" pitchFamily="34" charset="0"/>
              </a:rPr>
              <a:t>15</a:t>
            </a:r>
            <a:endParaRPr lang="en-US" sz="2000" dirty="0">
              <a:solidFill>
                <a:srgbClr val="FFFFFF"/>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1634"/>
                                        </p:tgtEl>
                                        <p:attrNameLst>
                                          <p:attrName>style.visibility</p:attrName>
                                        </p:attrNameLst>
                                      </p:cBhvr>
                                      <p:to>
                                        <p:strVal val="visible"/>
                                      </p:to>
                                    </p:set>
                                    <p:animEffect transition="in" filter="fade">
                                      <p:cBhvr>
                                        <p:cTn id="7" dur="1000"/>
                                        <p:tgtEl>
                                          <p:spTgt spid="191634"/>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91513"/>
                                        </p:tgtEl>
                                        <p:attrNameLst>
                                          <p:attrName>style.visibility</p:attrName>
                                        </p:attrNameLst>
                                      </p:cBhvr>
                                      <p:to>
                                        <p:strVal val="visible"/>
                                      </p:to>
                                    </p:set>
                                    <p:animEffect transition="in" filter="wipe(up)">
                                      <p:cBhvr>
                                        <p:cTn id="11"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grpId="0" nodeType="clickEffect">
                                  <p:stCondLst>
                                    <p:cond delay="0"/>
                                  </p:stCondLst>
                                  <p:childTnLst>
                                    <p:set>
                                      <p:cBhvr>
                                        <p:cTn id="15" dur="1" fill="hold">
                                          <p:stCondLst>
                                            <p:cond delay="0"/>
                                          </p:stCondLst>
                                        </p:cTn>
                                        <p:tgtEl>
                                          <p:spTgt spid="191618"/>
                                        </p:tgtEl>
                                        <p:attrNameLst>
                                          <p:attrName>style.visibility</p:attrName>
                                        </p:attrNameLst>
                                      </p:cBhvr>
                                      <p:to>
                                        <p:strVal val="visible"/>
                                      </p:to>
                                    </p:set>
                                    <p:anim calcmode="lin" valueType="num">
                                      <p:cBhvr>
                                        <p:cTn id="16" dur="500" fill="hold"/>
                                        <p:tgtEl>
                                          <p:spTgt spid="191618"/>
                                        </p:tgtEl>
                                        <p:attrNameLst>
                                          <p:attrName>ppt_w</p:attrName>
                                        </p:attrNameLst>
                                      </p:cBhvr>
                                      <p:tavLst>
                                        <p:tav tm="0">
                                          <p:val>
                                            <p:fltVal val="0"/>
                                          </p:val>
                                        </p:tav>
                                        <p:tav tm="100000">
                                          <p:val>
                                            <p:strVal val="#ppt_w"/>
                                          </p:val>
                                        </p:tav>
                                      </p:tavLst>
                                    </p:anim>
                                    <p:anim calcmode="lin" valueType="num">
                                      <p:cBhvr>
                                        <p:cTn id="17" dur="500" fill="hold"/>
                                        <p:tgtEl>
                                          <p:spTgt spid="191618"/>
                                        </p:tgtEl>
                                        <p:attrNameLst>
                                          <p:attrName>ppt_h</p:attrName>
                                        </p:attrNameLst>
                                      </p:cBhvr>
                                      <p:tavLst>
                                        <p:tav tm="0">
                                          <p:val>
                                            <p:fltVal val="0"/>
                                          </p:val>
                                        </p:tav>
                                        <p:tav tm="100000">
                                          <p:val>
                                            <p:strVal val="#ppt_h"/>
                                          </p:val>
                                        </p:tav>
                                      </p:tavLst>
                                    </p:anim>
                                    <p:anim calcmode="lin" valueType="num">
                                      <p:cBhvr>
                                        <p:cTn id="18" dur="500" fill="hold"/>
                                        <p:tgtEl>
                                          <p:spTgt spid="191618"/>
                                        </p:tgtEl>
                                        <p:attrNameLst>
                                          <p:attrName>ppt_x</p:attrName>
                                        </p:attrNameLst>
                                      </p:cBhvr>
                                      <p:tavLst>
                                        <p:tav tm="0">
                                          <p:val>
                                            <p:fltVal val="0.5"/>
                                          </p:val>
                                        </p:tav>
                                        <p:tav tm="100000">
                                          <p:val>
                                            <p:strVal val="#ppt_x"/>
                                          </p:val>
                                        </p:tav>
                                      </p:tavLst>
                                    </p:anim>
                                    <p:anim calcmode="lin" valueType="num">
                                      <p:cBhvr>
                                        <p:cTn id="19" dur="500" fill="hold"/>
                                        <p:tgtEl>
                                          <p:spTgt spid="191618"/>
                                        </p:tgtEl>
                                        <p:attrNameLst>
                                          <p:attrName>ppt_y</p:attrName>
                                        </p:attrNameLst>
                                      </p:cBhvr>
                                      <p:tavLst>
                                        <p:tav tm="0">
                                          <p:val>
                                            <p:fltVal val="0.5"/>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grpId="0" nodeType="clickEffect">
                                  <p:stCondLst>
                                    <p:cond delay="0"/>
                                  </p:stCondLst>
                                  <p:childTnLst>
                                    <p:set>
                                      <p:cBhvr>
                                        <p:cTn id="23" dur="1" fill="hold">
                                          <p:stCondLst>
                                            <p:cond delay="0"/>
                                          </p:stCondLst>
                                        </p:cTn>
                                        <p:tgtEl>
                                          <p:spTgt spid="191637"/>
                                        </p:tgtEl>
                                        <p:attrNameLst>
                                          <p:attrName>style.visibility</p:attrName>
                                        </p:attrNameLst>
                                      </p:cBhvr>
                                      <p:to>
                                        <p:strVal val="visible"/>
                                      </p:to>
                                    </p:set>
                                    <p:anim calcmode="lin" valueType="num">
                                      <p:cBhvr>
                                        <p:cTn id="24" dur="500" fill="hold"/>
                                        <p:tgtEl>
                                          <p:spTgt spid="191637"/>
                                        </p:tgtEl>
                                        <p:attrNameLst>
                                          <p:attrName>ppt_w</p:attrName>
                                        </p:attrNameLst>
                                      </p:cBhvr>
                                      <p:tavLst>
                                        <p:tav tm="0">
                                          <p:val>
                                            <p:fltVal val="0"/>
                                          </p:val>
                                        </p:tav>
                                        <p:tav tm="100000">
                                          <p:val>
                                            <p:strVal val="#ppt_w"/>
                                          </p:val>
                                        </p:tav>
                                      </p:tavLst>
                                    </p:anim>
                                    <p:anim calcmode="lin" valueType="num">
                                      <p:cBhvr>
                                        <p:cTn id="25" dur="500" fill="hold"/>
                                        <p:tgtEl>
                                          <p:spTgt spid="191637"/>
                                        </p:tgtEl>
                                        <p:attrNameLst>
                                          <p:attrName>ppt_h</p:attrName>
                                        </p:attrNameLst>
                                      </p:cBhvr>
                                      <p:tavLst>
                                        <p:tav tm="0">
                                          <p:val>
                                            <p:fltVal val="0"/>
                                          </p:val>
                                        </p:tav>
                                        <p:tav tm="100000">
                                          <p:val>
                                            <p:strVal val="#ppt_h"/>
                                          </p:val>
                                        </p:tav>
                                      </p:tavLst>
                                    </p:anim>
                                    <p:anim calcmode="lin" valueType="num">
                                      <p:cBhvr>
                                        <p:cTn id="26" dur="500" fill="hold"/>
                                        <p:tgtEl>
                                          <p:spTgt spid="191637"/>
                                        </p:tgtEl>
                                        <p:attrNameLst>
                                          <p:attrName>ppt_x</p:attrName>
                                        </p:attrNameLst>
                                      </p:cBhvr>
                                      <p:tavLst>
                                        <p:tav tm="0">
                                          <p:val>
                                            <p:fltVal val="0.5"/>
                                          </p:val>
                                        </p:tav>
                                        <p:tav tm="100000">
                                          <p:val>
                                            <p:strVal val="#ppt_x"/>
                                          </p:val>
                                        </p:tav>
                                      </p:tavLst>
                                    </p:anim>
                                    <p:anim calcmode="lin" valueType="num">
                                      <p:cBhvr>
                                        <p:cTn id="27" dur="500" fill="hold"/>
                                        <p:tgtEl>
                                          <p:spTgt spid="191637"/>
                                        </p:tgtEl>
                                        <p:attrNameLst>
                                          <p:attrName>ppt_y</p:attrName>
                                        </p:attrNameLst>
                                      </p:cBhvr>
                                      <p:tavLst>
                                        <p:tav tm="0">
                                          <p:val>
                                            <p:fltVal val="0.5"/>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191636"/>
                                        </p:tgtEl>
                                        <p:attrNameLst>
                                          <p:attrName>style.visibility</p:attrName>
                                        </p:attrNameLst>
                                      </p:cBhvr>
                                      <p:to>
                                        <p:strVal val="visible"/>
                                      </p:to>
                                    </p:set>
                                    <p:anim calcmode="lin" valueType="num">
                                      <p:cBhvr>
                                        <p:cTn id="32" dur="500" fill="hold"/>
                                        <p:tgtEl>
                                          <p:spTgt spid="191636"/>
                                        </p:tgtEl>
                                        <p:attrNameLst>
                                          <p:attrName>ppt_w</p:attrName>
                                        </p:attrNameLst>
                                      </p:cBhvr>
                                      <p:tavLst>
                                        <p:tav tm="0">
                                          <p:val>
                                            <p:fltVal val="0"/>
                                          </p:val>
                                        </p:tav>
                                        <p:tav tm="100000">
                                          <p:val>
                                            <p:strVal val="#ppt_w"/>
                                          </p:val>
                                        </p:tav>
                                      </p:tavLst>
                                    </p:anim>
                                    <p:anim calcmode="lin" valueType="num">
                                      <p:cBhvr>
                                        <p:cTn id="33" dur="500" fill="hold"/>
                                        <p:tgtEl>
                                          <p:spTgt spid="191636"/>
                                        </p:tgtEl>
                                        <p:attrNameLst>
                                          <p:attrName>ppt_h</p:attrName>
                                        </p:attrNameLst>
                                      </p:cBhvr>
                                      <p:tavLst>
                                        <p:tav tm="0">
                                          <p:val>
                                            <p:fltVal val="0"/>
                                          </p:val>
                                        </p:tav>
                                        <p:tav tm="100000">
                                          <p:val>
                                            <p:strVal val="#ppt_h"/>
                                          </p:val>
                                        </p:tav>
                                      </p:tavLst>
                                    </p:anim>
                                    <p:anim calcmode="lin" valueType="num">
                                      <p:cBhvr>
                                        <p:cTn id="34" dur="500" fill="hold"/>
                                        <p:tgtEl>
                                          <p:spTgt spid="191636"/>
                                        </p:tgtEl>
                                        <p:attrNameLst>
                                          <p:attrName>ppt_x</p:attrName>
                                        </p:attrNameLst>
                                      </p:cBhvr>
                                      <p:tavLst>
                                        <p:tav tm="0">
                                          <p:val>
                                            <p:fltVal val="0.5"/>
                                          </p:val>
                                        </p:tav>
                                        <p:tav tm="100000">
                                          <p:val>
                                            <p:strVal val="#ppt_x"/>
                                          </p:val>
                                        </p:tav>
                                      </p:tavLst>
                                    </p:anim>
                                    <p:anim calcmode="lin" valueType="num">
                                      <p:cBhvr>
                                        <p:cTn id="35" dur="500" fill="hold"/>
                                        <p:tgtEl>
                                          <p:spTgt spid="191636"/>
                                        </p:tgtEl>
                                        <p:attrNameLst>
                                          <p:attrName>ppt_y</p:attrName>
                                        </p:attrNameLst>
                                      </p:cBhvr>
                                      <p:tavLst>
                                        <p:tav tm="0">
                                          <p:val>
                                            <p:fltVal val="0.5"/>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grpId="0" nodeType="clickEffect">
                                  <p:stCondLst>
                                    <p:cond delay="0"/>
                                  </p:stCondLst>
                                  <p:childTnLst>
                                    <p:set>
                                      <p:cBhvr>
                                        <p:cTn id="39" dur="1" fill="hold">
                                          <p:stCondLst>
                                            <p:cond delay="0"/>
                                          </p:stCondLst>
                                        </p:cTn>
                                        <p:tgtEl>
                                          <p:spTgt spid="191635"/>
                                        </p:tgtEl>
                                        <p:attrNameLst>
                                          <p:attrName>style.visibility</p:attrName>
                                        </p:attrNameLst>
                                      </p:cBhvr>
                                      <p:to>
                                        <p:strVal val="visible"/>
                                      </p:to>
                                    </p:set>
                                    <p:anim calcmode="lin" valueType="num">
                                      <p:cBhvr>
                                        <p:cTn id="40" dur="500" fill="hold"/>
                                        <p:tgtEl>
                                          <p:spTgt spid="191635"/>
                                        </p:tgtEl>
                                        <p:attrNameLst>
                                          <p:attrName>ppt_w</p:attrName>
                                        </p:attrNameLst>
                                      </p:cBhvr>
                                      <p:tavLst>
                                        <p:tav tm="0">
                                          <p:val>
                                            <p:fltVal val="0"/>
                                          </p:val>
                                        </p:tav>
                                        <p:tav tm="100000">
                                          <p:val>
                                            <p:strVal val="#ppt_w"/>
                                          </p:val>
                                        </p:tav>
                                      </p:tavLst>
                                    </p:anim>
                                    <p:anim calcmode="lin" valueType="num">
                                      <p:cBhvr>
                                        <p:cTn id="41" dur="500" fill="hold"/>
                                        <p:tgtEl>
                                          <p:spTgt spid="191635"/>
                                        </p:tgtEl>
                                        <p:attrNameLst>
                                          <p:attrName>ppt_h</p:attrName>
                                        </p:attrNameLst>
                                      </p:cBhvr>
                                      <p:tavLst>
                                        <p:tav tm="0">
                                          <p:val>
                                            <p:fltVal val="0"/>
                                          </p:val>
                                        </p:tav>
                                        <p:tav tm="100000">
                                          <p:val>
                                            <p:strVal val="#ppt_h"/>
                                          </p:val>
                                        </p:tav>
                                      </p:tavLst>
                                    </p:anim>
                                    <p:anim calcmode="lin" valueType="num">
                                      <p:cBhvr>
                                        <p:cTn id="42" dur="500" fill="hold"/>
                                        <p:tgtEl>
                                          <p:spTgt spid="191635"/>
                                        </p:tgtEl>
                                        <p:attrNameLst>
                                          <p:attrName>ppt_x</p:attrName>
                                        </p:attrNameLst>
                                      </p:cBhvr>
                                      <p:tavLst>
                                        <p:tav tm="0">
                                          <p:val>
                                            <p:fltVal val="0.5"/>
                                          </p:val>
                                        </p:tav>
                                        <p:tav tm="100000">
                                          <p:val>
                                            <p:strVal val="#ppt_x"/>
                                          </p:val>
                                        </p:tav>
                                      </p:tavLst>
                                    </p:anim>
                                    <p:anim calcmode="lin" valueType="num">
                                      <p:cBhvr>
                                        <p:cTn id="43" dur="500" fill="hold"/>
                                        <p:tgtEl>
                                          <p:spTgt spid="191635"/>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91640"/>
                                        </p:tgtEl>
                                        <p:attrNameLst>
                                          <p:attrName>style.visibility</p:attrName>
                                        </p:attrNameLst>
                                      </p:cBhvr>
                                      <p:to>
                                        <p:strVal val="visible"/>
                                      </p:to>
                                    </p:set>
                                    <p:anim calcmode="lin" valueType="num">
                                      <p:cBhvr>
                                        <p:cTn id="48" dur="500" fill="hold"/>
                                        <p:tgtEl>
                                          <p:spTgt spid="191640"/>
                                        </p:tgtEl>
                                        <p:attrNameLst>
                                          <p:attrName>ppt_w</p:attrName>
                                        </p:attrNameLst>
                                      </p:cBhvr>
                                      <p:tavLst>
                                        <p:tav tm="0">
                                          <p:val>
                                            <p:fltVal val="0"/>
                                          </p:val>
                                        </p:tav>
                                        <p:tav tm="100000">
                                          <p:val>
                                            <p:strVal val="#ppt_w"/>
                                          </p:val>
                                        </p:tav>
                                      </p:tavLst>
                                    </p:anim>
                                    <p:anim calcmode="lin" valueType="num">
                                      <p:cBhvr>
                                        <p:cTn id="49" dur="500" fill="hold"/>
                                        <p:tgtEl>
                                          <p:spTgt spid="191640"/>
                                        </p:tgtEl>
                                        <p:attrNameLst>
                                          <p:attrName>ppt_h</p:attrName>
                                        </p:attrNameLst>
                                      </p:cBhvr>
                                      <p:tavLst>
                                        <p:tav tm="0">
                                          <p:val>
                                            <p:fltVal val="0"/>
                                          </p:val>
                                        </p:tav>
                                        <p:tav tm="100000">
                                          <p:val>
                                            <p:strVal val="#ppt_h"/>
                                          </p:val>
                                        </p:tav>
                                      </p:tavLst>
                                    </p:anim>
                                    <p:anim calcmode="lin" valueType="num">
                                      <p:cBhvr>
                                        <p:cTn id="50" dur="500" fill="hold"/>
                                        <p:tgtEl>
                                          <p:spTgt spid="191640"/>
                                        </p:tgtEl>
                                        <p:attrNameLst>
                                          <p:attrName>ppt_x</p:attrName>
                                        </p:attrNameLst>
                                      </p:cBhvr>
                                      <p:tavLst>
                                        <p:tav tm="0">
                                          <p:val>
                                            <p:fltVal val="0.5"/>
                                          </p:val>
                                        </p:tav>
                                        <p:tav tm="100000">
                                          <p:val>
                                            <p:strVal val="#ppt_x"/>
                                          </p:val>
                                        </p:tav>
                                      </p:tavLst>
                                    </p:anim>
                                    <p:anim calcmode="lin" valueType="num">
                                      <p:cBhvr>
                                        <p:cTn id="51" dur="500" fill="hold"/>
                                        <p:tgtEl>
                                          <p:spTgt spid="191640"/>
                                        </p:tgtEl>
                                        <p:attrNameLst>
                                          <p:attrName>ppt_y</p:attrName>
                                        </p:attrNameLst>
                                      </p:cBhvr>
                                      <p:tavLst>
                                        <p:tav tm="0">
                                          <p:val>
                                            <p:fltVal val="0.5"/>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3" presetClass="entr" presetSubtype="528" fill="hold" grpId="0" nodeType="clickEffect">
                                  <p:stCondLst>
                                    <p:cond delay="0"/>
                                  </p:stCondLst>
                                  <p:childTnLst>
                                    <p:set>
                                      <p:cBhvr>
                                        <p:cTn id="55" dur="1" fill="hold">
                                          <p:stCondLst>
                                            <p:cond delay="0"/>
                                          </p:stCondLst>
                                        </p:cTn>
                                        <p:tgtEl>
                                          <p:spTgt spid="191644"/>
                                        </p:tgtEl>
                                        <p:attrNameLst>
                                          <p:attrName>style.visibility</p:attrName>
                                        </p:attrNameLst>
                                      </p:cBhvr>
                                      <p:to>
                                        <p:strVal val="visible"/>
                                      </p:to>
                                    </p:set>
                                    <p:anim calcmode="lin" valueType="num">
                                      <p:cBhvr>
                                        <p:cTn id="56" dur="500" fill="hold"/>
                                        <p:tgtEl>
                                          <p:spTgt spid="191644"/>
                                        </p:tgtEl>
                                        <p:attrNameLst>
                                          <p:attrName>ppt_w</p:attrName>
                                        </p:attrNameLst>
                                      </p:cBhvr>
                                      <p:tavLst>
                                        <p:tav tm="0">
                                          <p:val>
                                            <p:fltVal val="0"/>
                                          </p:val>
                                        </p:tav>
                                        <p:tav tm="100000">
                                          <p:val>
                                            <p:strVal val="#ppt_w"/>
                                          </p:val>
                                        </p:tav>
                                      </p:tavLst>
                                    </p:anim>
                                    <p:anim calcmode="lin" valueType="num">
                                      <p:cBhvr>
                                        <p:cTn id="57" dur="500" fill="hold"/>
                                        <p:tgtEl>
                                          <p:spTgt spid="191644"/>
                                        </p:tgtEl>
                                        <p:attrNameLst>
                                          <p:attrName>ppt_h</p:attrName>
                                        </p:attrNameLst>
                                      </p:cBhvr>
                                      <p:tavLst>
                                        <p:tav tm="0">
                                          <p:val>
                                            <p:fltVal val="0"/>
                                          </p:val>
                                        </p:tav>
                                        <p:tav tm="100000">
                                          <p:val>
                                            <p:strVal val="#ppt_h"/>
                                          </p:val>
                                        </p:tav>
                                      </p:tavLst>
                                    </p:anim>
                                    <p:anim calcmode="lin" valueType="num">
                                      <p:cBhvr>
                                        <p:cTn id="58" dur="500" fill="hold"/>
                                        <p:tgtEl>
                                          <p:spTgt spid="191644"/>
                                        </p:tgtEl>
                                        <p:attrNameLst>
                                          <p:attrName>ppt_x</p:attrName>
                                        </p:attrNameLst>
                                      </p:cBhvr>
                                      <p:tavLst>
                                        <p:tav tm="0">
                                          <p:val>
                                            <p:fltVal val="0.5"/>
                                          </p:val>
                                        </p:tav>
                                        <p:tav tm="100000">
                                          <p:val>
                                            <p:strVal val="#ppt_x"/>
                                          </p:val>
                                        </p:tav>
                                      </p:tavLst>
                                    </p:anim>
                                    <p:anim calcmode="lin" valueType="num">
                                      <p:cBhvr>
                                        <p:cTn id="59" dur="500" fill="hold"/>
                                        <p:tgtEl>
                                          <p:spTgt spid="191644"/>
                                        </p:tgtEl>
                                        <p:attrNameLst>
                                          <p:attrName>ppt_y</p:attrName>
                                        </p:attrNameLst>
                                      </p:cBhvr>
                                      <p:tavLst>
                                        <p:tav tm="0">
                                          <p:val>
                                            <p:fltVal val="0.5"/>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3" presetClass="entr" presetSubtype="528" fill="hold" grpId="0" nodeType="clickEffect">
                                  <p:stCondLst>
                                    <p:cond delay="0"/>
                                  </p:stCondLst>
                                  <p:childTnLst>
                                    <p:set>
                                      <p:cBhvr>
                                        <p:cTn id="63" dur="1" fill="hold">
                                          <p:stCondLst>
                                            <p:cond delay="0"/>
                                          </p:stCondLst>
                                        </p:cTn>
                                        <p:tgtEl>
                                          <p:spTgt spid="191643"/>
                                        </p:tgtEl>
                                        <p:attrNameLst>
                                          <p:attrName>style.visibility</p:attrName>
                                        </p:attrNameLst>
                                      </p:cBhvr>
                                      <p:to>
                                        <p:strVal val="visible"/>
                                      </p:to>
                                    </p:set>
                                    <p:anim calcmode="lin" valueType="num">
                                      <p:cBhvr>
                                        <p:cTn id="64" dur="500" fill="hold"/>
                                        <p:tgtEl>
                                          <p:spTgt spid="191643"/>
                                        </p:tgtEl>
                                        <p:attrNameLst>
                                          <p:attrName>ppt_w</p:attrName>
                                        </p:attrNameLst>
                                      </p:cBhvr>
                                      <p:tavLst>
                                        <p:tav tm="0">
                                          <p:val>
                                            <p:fltVal val="0"/>
                                          </p:val>
                                        </p:tav>
                                        <p:tav tm="100000">
                                          <p:val>
                                            <p:strVal val="#ppt_w"/>
                                          </p:val>
                                        </p:tav>
                                      </p:tavLst>
                                    </p:anim>
                                    <p:anim calcmode="lin" valueType="num">
                                      <p:cBhvr>
                                        <p:cTn id="65" dur="500" fill="hold"/>
                                        <p:tgtEl>
                                          <p:spTgt spid="191643"/>
                                        </p:tgtEl>
                                        <p:attrNameLst>
                                          <p:attrName>ppt_h</p:attrName>
                                        </p:attrNameLst>
                                      </p:cBhvr>
                                      <p:tavLst>
                                        <p:tav tm="0">
                                          <p:val>
                                            <p:fltVal val="0"/>
                                          </p:val>
                                        </p:tav>
                                        <p:tav tm="100000">
                                          <p:val>
                                            <p:strVal val="#ppt_h"/>
                                          </p:val>
                                        </p:tav>
                                      </p:tavLst>
                                    </p:anim>
                                    <p:anim calcmode="lin" valueType="num">
                                      <p:cBhvr>
                                        <p:cTn id="66" dur="500" fill="hold"/>
                                        <p:tgtEl>
                                          <p:spTgt spid="191643"/>
                                        </p:tgtEl>
                                        <p:attrNameLst>
                                          <p:attrName>ppt_x</p:attrName>
                                        </p:attrNameLst>
                                      </p:cBhvr>
                                      <p:tavLst>
                                        <p:tav tm="0">
                                          <p:val>
                                            <p:fltVal val="0.5"/>
                                          </p:val>
                                        </p:tav>
                                        <p:tav tm="100000">
                                          <p:val>
                                            <p:strVal val="#ppt_x"/>
                                          </p:val>
                                        </p:tav>
                                      </p:tavLst>
                                    </p:anim>
                                    <p:anim calcmode="lin" valueType="num">
                                      <p:cBhvr>
                                        <p:cTn id="67" dur="500" fill="hold"/>
                                        <p:tgtEl>
                                          <p:spTgt spid="191643"/>
                                        </p:tgtEl>
                                        <p:attrNameLst>
                                          <p:attrName>ppt_y</p:attrName>
                                        </p:attrNameLst>
                                      </p:cBhvr>
                                      <p:tavLst>
                                        <p:tav tm="0">
                                          <p:val>
                                            <p:fltVal val="0.5"/>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528" fill="hold" grpId="0" nodeType="clickEffect">
                                  <p:stCondLst>
                                    <p:cond delay="0"/>
                                  </p:stCondLst>
                                  <p:childTnLst>
                                    <p:set>
                                      <p:cBhvr>
                                        <p:cTn id="71" dur="1" fill="hold">
                                          <p:stCondLst>
                                            <p:cond delay="0"/>
                                          </p:stCondLst>
                                        </p:cTn>
                                        <p:tgtEl>
                                          <p:spTgt spid="191642"/>
                                        </p:tgtEl>
                                        <p:attrNameLst>
                                          <p:attrName>style.visibility</p:attrName>
                                        </p:attrNameLst>
                                      </p:cBhvr>
                                      <p:to>
                                        <p:strVal val="visible"/>
                                      </p:to>
                                    </p:set>
                                    <p:anim calcmode="lin" valueType="num">
                                      <p:cBhvr>
                                        <p:cTn id="72" dur="500" fill="hold"/>
                                        <p:tgtEl>
                                          <p:spTgt spid="191642"/>
                                        </p:tgtEl>
                                        <p:attrNameLst>
                                          <p:attrName>ppt_w</p:attrName>
                                        </p:attrNameLst>
                                      </p:cBhvr>
                                      <p:tavLst>
                                        <p:tav tm="0">
                                          <p:val>
                                            <p:fltVal val="0"/>
                                          </p:val>
                                        </p:tav>
                                        <p:tav tm="100000">
                                          <p:val>
                                            <p:strVal val="#ppt_w"/>
                                          </p:val>
                                        </p:tav>
                                      </p:tavLst>
                                    </p:anim>
                                    <p:anim calcmode="lin" valueType="num">
                                      <p:cBhvr>
                                        <p:cTn id="73" dur="500" fill="hold"/>
                                        <p:tgtEl>
                                          <p:spTgt spid="191642"/>
                                        </p:tgtEl>
                                        <p:attrNameLst>
                                          <p:attrName>ppt_h</p:attrName>
                                        </p:attrNameLst>
                                      </p:cBhvr>
                                      <p:tavLst>
                                        <p:tav tm="0">
                                          <p:val>
                                            <p:fltVal val="0"/>
                                          </p:val>
                                        </p:tav>
                                        <p:tav tm="100000">
                                          <p:val>
                                            <p:strVal val="#ppt_h"/>
                                          </p:val>
                                        </p:tav>
                                      </p:tavLst>
                                    </p:anim>
                                    <p:anim calcmode="lin" valueType="num">
                                      <p:cBhvr>
                                        <p:cTn id="74" dur="500" fill="hold"/>
                                        <p:tgtEl>
                                          <p:spTgt spid="191642"/>
                                        </p:tgtEl>
                                        <p:attrNameLst>
                                          <p:attrName>ppt_x</p:attrName>
                                        </p:attrNameLst>
                                      </p:cBhvr>
                                      <p:tavLst>
                                        <p:tav tm="0">
                                          <p:val>
                                            <p:fltVal val="0.5"/>
                                          </p:val>
                                        </p:tav>
                                        <p:tav tm="100000">
                                          <p:val>
                                            <p:strVal val="#ppt_x"/>
                                          </p:val>
                                        </p:tav>
                                      </p:tavLst>
                                    </p:anim>
                                    <p:anim calcmode="lin" valueType="num">
                                      <p:cBhvr>
                                        <p:cTn id="75" dur="500" fill="hold"/>
                                        <p:tgtEl>
                                          <p:spTgt spid="191642"/>
                                        </p:tgtEl>
                                        <p:attrNameLst>
                                          <p:attrName>ppt_y</p:attrName>
                                        </p:attrNameLst>
                                      </p:cBhvr>
                                      <p:tavLst>
                                        <p:tav tm="0">
                                          <p:val>
                                            <p:fltVal val="0.5"/>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3" presetClass="entr" presetSubtype="528" fill="hold" grpId="0" nodeType="clickEffect">
                                  <p:stCondLst>
                                    <p:cond delay="0"/>
                                  </p:stCondLst>
                                  <p:childTnLst>
                                    <p:set>
                                      <p:cBhvr>
                                        <p:cTn id="79" dur="1" fill="hold">
                                          <p:stCondLst>
                                            <p:cond delay="0"/>
                                          </p:stCondLst>
                                        </p:cTn>
                                        <p:tgtEl>
                                          <p:spTgt spid="191639"/>
                                        </p:tgtEl>
                                        <p:attrNameLst>
                                          <p:attrName>style.visibility</p:attrName>
                                        </p:attrNameLst>
                                      </p:cBhvr>
                                      <p:to>
                                        <p:strVal val="visible"/>
                                      </p:to>
                                    </p:set>
                                    <p:anim calcmode="lin" valueType="num">
                                      <p:cBhvr>
                                        <p:cTn id="80" dur="500" fill="hold"/>
                                        <p:tgtEl>
                                          <p:spTgt spid="191639"/>
                                        </p:tgtEl>
                                        <p:attrNameLst>
                                          <p:attrName>ppt_w</p:attrName>
                                        </p:attrNameLst>
                                      </p:cBhvr>
                                      <p:tavLst>
                                        <p:tav tm="0">
                                          <p:val>
                                            <p:fltVal val="0"/>
                                          </p:val>
                                        </p:tav>
                                        <p:tav tm="100000">
                                          <p:val>
                                            <p:strVal val="#ppt_w"/>
                                          </p:val>
                                        </p:tav>
                                      </p:tavLst>
                                    </p:anim>
                                    <p:anim calcmode="lin" valueType="num">
                                      <p:cBhvr>
                                        <p:cTn id="81" dur="500" fill="hold"/>
                                        <p:tgtEl>
                                          <p:spTgt spid="191639"/>
                                        </p:tgtEl>
                                        <p:attrNameLst>
                                          <p:attrName>ppt_h</p:attrName>
                                        </p:attrNameLst>
                                      </p:cBhvr>
                                      <p:tavLst>
                                        <p:tav tm="0">
                                          <p:val>
                                            <p:fltVal val="0"/>
                                          </p:val>
                                        </p:tav>
                                        <p:tav tm="100000">
                                          <p:val>
                                            <p:strVal val="#ppt_h"/>
                                          </p:val>
                                        </p:tav>
                                      </p:tavLst>
                                    </p:anim>
                                    <p:anim calcmode="lin" valueType="num">
                                      <p:cBhvr>
                                        <p:cTn id="82" dur="500" fill="hold"/>
                                        <p:tgtEl>
                                          <p:spTgt spid="191639"/>
                                        </p:tgtEl>
                                        <p:attrNameLst>
                                          <p:attrName>ppt_x</p:attrName>
                                        </p:attrNameLst>
                                      </p:cBhvr>
                                      <p:tavLst>
                                        <p:tav tm="0">
                                          <p:val>
                                            <p:fltVal val="0.5"/>
                                          </p:val>
                                        </p:tav>
                                        <p:tav tm="100000">
                                          <p:val>
                                            <p:strVal val="#ppt_x"/>
                                          </p:val>
                                        </p:tav>
                                      </p:tavLst>
                                    </p:anim>
                                    <p:anim calcmode="lin" valueType="num">
                                      <p:cBhvr>
                                        <p:cTn id="83" dur="500" fill="hold"/>
                                        <p:tgtEl>
                                          <p:spTgt spid="191639"/>
                                        </p:tgtEl>
                                        <p:attrNameLst>
                                          <p:attrName>ppt_y</p:attrName>
                                        </p:attrNameLst>
                                      </p:cBhvr>
                                      <p:tavLst>
                                        <p:tav tm="0">
                                          <p:val>
                                            <p:fltVal val="0.5"/>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3" presetClass="entr" presetSubtype="528" fill="hold" grpId="0" nodeType="clickEffect">
                                  <p:stCondLst>
                                    <p:cond delay="0"/>
                                  </p:stCondLst>
                                  <p:childTnLst>
                                    <p:set>
                                      <p:cBhvr>
                                        <p:cTn id="87" dur="1" fill="hold">
                                          <p:stCondLst>
                                            <p:cond delay="0"/>
                                          </p:stCondLst>
                                        </p:cTn>
                                        <p:tgtEl>
                                          <p:spTgt spid="191638"/>
                                        </p:tgtEl>
                                        <p:attrNameLst>
                                          <p:attrName>style.visibility</p:attrName>
                                        </p:attrNameLst>
                                      </p:cBhvr>
                                      <p:to>
                                        <p:strVal val="visible"/>
                                      </p:to>
                                    </p:set>
                                    <p:anim calcmode="lin" valueType="num">
                                      <p:cBhvr>
                                        <p:cTn id="88" dur="500" fill="hold"/>
                                        <p:tgtEl>
                                          <p:spTgt spid="191638"/>
                                        </p:tgtEl>
                                        <p:attrNameLst>
                                          <p:attrName>ppt_w</p:attrName>
                                        </p:attrNameLst>
                                      </p:cBhvr>
                                      <p:tavLst>
                                        <p:tav tm="0">
                                          <p:val>
                                            <p:fltVal val="0"/>
                                          </p:val>
                                        </p:tav>
                                        <p:tav tm="100000">
                                          <p:val>
                                            <p:strVal val="#ppt_w"/>
                                          </p:val>
                                        </p:tav>
                                      </p:tavLst>
                                    </p:anim>
                                    <p:anim calcmode="lin" valueType="num">
                                      <p:cBhvr>
                                        <p:cTn id="89" dur="500" fill="hold"/>
                                        <p:tgtEl>
                                          <p:spTgt spid="191638"/>
                                        </p:tgtEl>
                                        <p:attrNameLst>
                                          <p:attrName>ppt_h</p:attrName>
                                        </p:attrNameLst>
                                      </p:cBhvr>
                                      <p:tavLst>
                                        <p:tav tm="0">
                                          <p:val>
                                            <p:fltVal val="0"/>
                                          </p:val>
                                        </p:tav>
                                        <p:tav tm="100000">
                                          <p:val>
                                            <p:strVal val="#ppt_h"/>
                                          </p:val>
                                        </p:tav>
                                      </p:tavLst>
                                    </p:anim>
                                    <p:anim calcmode="lin" valueType="num">
                                      <p:cBhvr>
                                        <p:cTn id="90" dur="500" fill="hold"/>
                                        <p:tgtEl>
                                          <p:spTgt spid="191638"/>
                                        </p:tgtEl>
                                        <p:attrNameLst>
                                          <p:attrName>ppt_x</p:attrName>
                                        </p:attrNameLst>
                                      </p:cBhvr>
                                      <p:tavLst>
                                        <p:tav tm="0">
                                          <p:val>
                                            <p:fltVal val="0.5"/>
                                          </p:val>
                                        </p:tav>
                                        <p:tav tm="100000">
                                          <p:val>
                                            <p:strVal val="#ppt_x"/>
                                          </p:val>
                                        </p:tav>
                                      </p:tavLst>
                                    </p:anim>
                                    <p:anim calcmode="lin" valueType="num">
                                      <p:cBhvr>
                                        <p:cTn id="91" dur="500" fill="hold"/>
                                        <p:tgtEl>
                                          <p:spTgt spid="191638"/>
                                        </p:tgtEl>
                                        <p:attrNameLst>
                                          <p:attrName>ppt_y</p:attrName>
                                        </p:attrNameLst>
                                      </p:cBhvr>
                                      <p:tavLst>
                                        <p:tav tm="0">
                                          <p:val>
                                            <p:fltVal val="0.5"/>
                                          </p:val>
                                        </p:tav>
                                        <p:tav tm="100000">
                                          <p:val>
                                            <p:strVal val="#ppt_y"/>
                                          </p:val>
                                        </p:tav>
                                      </p:tavLst>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23" presetClass="entr" presetSubtype="528" fill="hold" grpId="0" nodeType="clickEffect">
                                  <p:stCondLst>
                                    <p:cond delay="0"/>
                                  </p:stCondLst>
                                  <p:childTnLst>
                                    <p:set>
                                      <p:cBhvr>
                                        <p:cTn id="95" dur="1" fill="hold">
                                          <p:stCondLst>
                                            <p:cond delay="0"/>
                                          </p:stCondLst>
                                        </p:cTn>
                                        <p:tgtEl>
                                          <p:spTgt spid="191628"/>
                                        </p:tgtEl>
                                        <p:attrNameLst>
                                          <p:attrName>style.visibility</p:attrName>
                                        </p:attrNameLst>
                                      </p:cBhvr>
                                      <p:to>
                                        <p:strVal val="visible"/>
                                      </p:to>
                                    </p:set>
                                    <p:anim calcmode="lin" valueType="num">
                                      <p:cBhvr>
                                        <p:cTn id="96" dur="500" fill="hold"/>
                                        <p:tgtEl>
                                          <p:spTgt spid="191628"/>
                                        </p:tgtEl>
                                        <p:attrNameLst>
                                          <p:attrName>ppt_w</p:attrName>
                                        </p:attrNameLst>
                                      </p:cBhvr>
                                      <p:tavLst>
                                        <p:tav tm="0">
                                          <p:val>
                                            <p:fltVal val="0"/>
                                          </p:val>
                                        </p:tav>
                                        <p:tav tm="100000">
                                          <p:val>
                                            <p:strVal val="#ppt_w"/>
                                          </p:val>
                                        </p:tav>
                                      </p:tavLst>
                                    </p:anim>
                                    <p:anim calcmode="lin" valueType="num">
                                      <p:cBhvr>
                                        <p:cTn id="97" dur="500" fill="hold"/>
                                        <p:tgtEl>
                                          <p:spTgt spid="191628"/>
                                        </p:tgtEl>
                                        <p:attrNameLst>
                                          <p:attrName>ppt_h</p:attrName>
                                        </p:attrNameLst>
                                      </p:cBhvr>
                                      <p:tavLst>
                                        <p:tav tm="0">
                                          <p:val>
                                            <p:fltVal val="0"/>
                                          </p:val>
                                        </p:tav>
                                        <p:tav tm="100000">
                                          <p:val>
                                            <p:strVal val="#ppt_h"/>
                                          </p:val>
                                        </p:tav>
                                      </p:tavLst>
                                    </p:anim>
                                    <p:anim calcmode="lin" valueType="num">
                                      <p:cBhvr>
                                        <p:cTn id="98" dur="500" fill="hold"/>
                                        <p:tgtEl>
                                          <p:spTgt spid="191628"/>
                                        </p:tgtEl>
                                        <p:attrNameLst>
                                          <p:attrName>ppt_x</p:attrName>
                                        </p:attrNameLst>
                                      </p:cBhvr>
                                      <p:tavLst>
                                        <p:tav tm="0">
                                          <p:val>
                                            <p:fltVal val="0.5"/>
                                          </p:val>
                                        </p:tav>
                                        <p:tav tm="100000">
                                          <p:val>
                                            <p:strVal val="#ppt_x"/>
                                          </p:val>
                                        </p:tav>
                                      </p:tavLst>
                                    </p:anim>
                                    <p:anim calcmode="lin" valueType="num">
                                      <p:cBhvr>
                                        <p:cTn id="99" dur="500" fill="hold"/>
                                        <p:tgtEl>
                                          <p:spTgt spid="191628"/>
                                        </p:tgtEl>
                                        <p:attrNameLst>
                                          <p:attrName>ppt_y</p:attrName>
                                        </p:attrNameLst>
                                      </p:cBhvr>
                                      <p:tavLst>
                                        <p:tav tm="0">
                                          <p:val>
                                            <p:fltVal val="0.5"/>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3" presetClass="entr" presetSubtype="528" fill="hold" grpId="0" nodeType="clickEffect">
                                  <p:stCondLst>
                                    <p:cond delay="0"/>
                                  </p:stCondLst>
                                  <p:childTnLst>
                                    <p:set>
                                      <p:cBhvr>
                                        <p:cTn id="103" dur="1" fill="hold">
                                          <p:stCondLst>
                                            <p:cond delay="0"/>
                                          </p:stCondLst>
                                        </p:cTn>
                                        <p:tgtEl>
                                          <p:spTgt spid="191641"/>
                                        </p:tgtEl>
                                        <p:attrNameLst>
                                          <p:attrName>style.visibility</p:attrName>
                                        </p:attrNameLst>
                                      </p:cBhvr>
                                      <p:to>
                                        <p:strVal val="visible"/>
                                      </p:to>
                                    </p:set>
                                    <p:anim calcmode="lin" valueType="num">
                                      <p:cBhvr>
                                        <p:cTn id="104" dur="500" fill="hold"/>
                                        <p:tgtEl>
                                          <p:spTgt spid="191641"/>
                                        </p:tgtEl>
                                        <p:attrNameLst>
                                          <p:attrName>ppt_w</p:attrName>
                                        </p:attrNameLst>
                                      </p:cBhvr>
                                      <p:tavLst>
                                        <p:tav tm="0">
                                          <p:val>
                                            <p:fltVal val="0"/>
                                          </p:val>
                                        </p:tav>
                                        <p:tav tm="100000">
                                          <p:val>
                                            <p:strVal val="#ppt_w"/>
                                          </p:val>
                                        </p:tav>
                                      </p:tavLst>
                                    </p:anim>
                                    <p:anim calcmode="lin" valueType="num">
                                      <p:cBhvr>
                                        <p:cTn id="105" dur="500" fill="hold"/>
                                        <p:tgtEl>
                                          <p:spTgt spid="191641"/>
                                        </p:tgtEl>
                                        <p:attrNameLst>
                                          <p:attrName>ppt_h</p:attrName>
                                        </p:attrNameLst>
                                      </p:cBhvr>
                                      <p:tavLst>
                                        <p:tav tm="0">
                                          <p:val>
                                            <p:fltVal val="0"/>
                                          </p:val>
                                        </p:tav>
                                        <p:tav tm="100000">
                                          <p:val>
                                            <p:strVal val="#ppt_h"/>
                                          </p:val>
                                        </p:tav>
                                      </p:tavLst>
                                    </p:anim>
                                    <p:anim calcmode="lin" valueType="num">
                                      <p:cBhvr>
                                        <p:cTn id="106" dur="500" fill="hold"/>
                                        <p:tgtEl>
                                          <p:spTgt spid="191641"/>
                                        </p:tgtEl>
                                        <p:attrNameLst>
                                          <p:attrName>ppt_x</p:attrName>
                                        </p:attrNameLst>
                                      </p:cBhvr>
                                      <p:tavLst>
                                        <p:tav tm="0">
                                          <p:val>
                                            <p:fltVal val="0.5"/>
                                          </p:val>
                                        </p:tav>
                                        <p:tav tm="100000">
                                          <p:val>
                                            <p:strVal val="#ppt_x"/>
                                          </p:val>
                                        </p:tav>
                                      </p:tavLst>
                                    </p:anim>
                                    <p:anim calcmode="lin" valueType="num">
                                      <p:cBhvr>
                                        <p:cTn id="107" dur="500" fill="hold"/>
                                        <p:tgtEl>
                                          <p:spTgt spid="191641"/>
                                        </p:tgtEl>
                                        <p:attrNameLst>
                                          <p:attrName>ppt_y</p:attrName>
                                        </p:attrNameLst>
                                      </p:cBhvr>
                                      <p:tavLst>
                                        <p:tav tm="0">
                                          <p:val>
                                            <p:fltVal val="0.5"/>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3" presetClass="entr" presetSubtype="528" fill="hold" grpId="0" nodeType="clickEffect">
                                  <p:stCondLst>
                                    <p:cond delay="0"/>
                                  </p:stCondLst>
                                  <p:childTnLst>
                                    <p:set>
                                      <p:cBhvr>
                                        <p:cTn id="111" dur="1" fill="hold">
                                          <p:stCondLst>
                                            <p:cond delay="0"/>
                                          </p:stCondLst>
                                        </p:cTn>
                                        <p:tgtEl>
                                          <p:spTgt spid="191627"/>
                                        </p:tgtEl>
                                        <p:attrNameLst>
                                          <p:attrName>style.visibility</p:attrName>
                                        </p:attrNameLst>
                                      </p:cBhvr>
                                      <p:to>
                                        <p:strVal val="visible"/>
                                      </p:to>
                                    </p:set>
                                    <p:anim calcmode="lin" valueType="num">
                                      <p:cBhvr>
                                        <p:cTn id="112" dur="500" fill="hold"/>
                                        <p:tgtEl>
                                          <p:spTgt spid="191627"/>
                                        </p:tgtEl>
                                        <p:attrNameLst>
                                          <p:attrName>ppt_w</p:attrName>
                                        </p:attrNameLst>
                                      </p:cBhvr>
                                      <p:tavLst>
                                        <p:tav tm="0">
                                          <p:val>
                                            <p:fltVal val="0"/>
                                          </p:val>
                                        </p:tav>
                                        <p:tav tm="100000">
                                          <p:val>
                                            <p:strVal val="#ppt_w"/>
                                          </p:val>
                                        </p:tav>
                                      </p:tavLst>
                                    </p:anim>
                                    <p:anim calcmode="lin" valueType="num">
                                      <p:cBhvr>
                                        <p:cTn id="113" dur="500" fill="hold"/>
                                        <p:tgtEl>
                                          <p:spTgt spid="191627"/>
                                        </p:tgtEl>
                                        <p:attrNameLst>
                                          <p:attrName>ppt_h</p:attrName>
                                        </p:attrNameLst>
                                      </p:cBhvr>
                                      <p:tavLst>
                                        <p:tav tm="0">
                                          <p:val>
                                            <p:fltVal val="0"/>
                                          </p:val>
                                        </p:tav>
                                        <p:tav tm="100000">
                                          <p:val>
                                            <p:strVal val="#ppt_h"/>
                                          </p:val>
                                        </p:tav>
                                      </p:tavLst>
                                    </p:anim>
                                    <p:anim calcmode="lin" valueType="num">
                                      <p:cBhvr>
                                        <p:cTn id="114" dur="500" fill="hold"/>
                                        <p:tgtEl>
                                          <p:spTgt spid="191627"/>
                                        </p:tgtEl>
                                        <p:attrNameLst>
                                          <p:attrName>ppt_x</p:attrName>
                                        </p:attrNameLst>
                                      </p:cBhvr>
                                      <p:tavLst>
                                        <p:tav tm="0">
                                          <p:val>
                                            <p:fltVal val="0.5"/>
                                          </p:val>
                                        </p:tav>
                                        <p:tav tm="100000">
                                          <p:val>
                                            <p:strVal val="#ppt_x"/>
                                          </p:val>
                                        </p:tav>
                                      </p:tavLst>
                                    </p:anim>
                                    <p:anim calcmode="lin" valueType="num">
                                      <p:cBhvr>
                                        <p:cTn id="115" dur="500" fill="hold"/>
                                        <p:tgtEl>
                                          <p:spTgt spid="191627"/>
                                        </p:tgtEl>
                                        <p:attrNameLst>
                                          <p:attrName>ppt_y</p:attrName>
                                        </p:attrNameLst>
                                      </p:cBhvr>
                                      <p:tavLst>
                                        <p:tav tm="0">
                                          <p:val>
                                            <p:fltVal val="0.5"/>
                                          </p:val>
                                        </p:tav>
                                        <p:tav tm="100000">
                                          <p:val>
                                            <p:strVal val="#ppt_y"/>
                                          </p:val>
                                        </p:tav>
                                      </p:tavLst>
                                    </p:anim>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191645"/>
                                        </p:tgtEl>
                                        <p:attrNameLst>
                                          <p:attrName>style.visibility</p:attrName>
                                        </p:attrNameLst>
                                      </p:cBhvr>
                                      <p:to>
                                        <p:strVal val="visible"/>
                                      </p:to>
                                    </p:set>
                                    <p:animEffect transition="in" filter="fade">
                                      <p:cBhvr>
                                        <p:cTn id="120" dur="500"/>
                                        <p:tgtEl>
                                          <p:spTgt spid="191645"/>
                                        </p:tgtEl>
                                      </p:cBhvr>
                                    </p:animEffect>
                                  </p:childTnLst>
                                </p:cTn>
                              </p:par>
                            </p:childTnLst>
                          </p:cTn>
                        </p:par>
                        <p:par>
                          <p:cTn id="121" fill="hold">
                            <p:stCondLst>
                              <p:cond delay="500"/>
                            </p:stCondLst>
                            <p:childTnLst>
                              <p:par>
                                <p:cTn id="122" presetID="10" presetClass="entr" presetSubtype="0" fill="hold" grpId="0" nodeType="afterEffect">
                                  <p:stCondLst>
                                    <p:cond delay="0"/>
                                  </p:stCondLst>
                                  <p:childTnLst>
                                    <p:set>
                                      <p:cBhvr>
                                        <p:cTn id="123" dur="1" fill="hold">
                                          <p:stCondLst>
                                            <p:cond delay="0"/>
                                          </p:stCondLst>
                                        </p:cTn>
                                        <p:tgtEl>
                                          <p:spTgt spid="191631"/>
                                        </p:tgtEl>
                                        <p:attrNameLst>
                                          <p:attrName>style.visibility</p:attrName>
                                        </p:attrNameLst>
                                      </p:cBhvr>
                                      <p:to>
                                        <p:strVal val="visible"/>
                                      </p:to>
                                    </p:set>
                                    <p:animEffect transition="in" filter="fade">
                                      <p:cBhvr>
                                        <p:cTn id="124"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34" grpId="0" animBg="1"/>
      <p:bldP spid="191618" grpId="0" autoUpdateAnimBg="0"/>
      <p:bldP spid="191627" grpId="0" autoUpdateAnimBg="0"/>
      <p:bldP spid="191628" grpId="0" autoUpdateAnimBg="0"/>
      <p:bldP spid="191513" grpId="0" autoUpdateAnimBg="0"/>
      <p:bldP spid="191635" grpId="0" autoUpdateAnimBg="0"/>
      <p:bldP spid="191636" grpId="0" autoUpdateAnimBg="0"/>
      <p:bldP spid="191637" grpId="0" autoUpdateAnimBg="0"/>
      <p:bldP spid="191638" grpId="0" autoUpdateAnimBg="0"/>
      <p:bldP spid="191639" grpId="0" autoUpdateAnimBg="0"/>
      <p:bldP spid="191640" grpId="0" autoUpdateAnimBg="0"/>
      <p:bldP spid="191641" grpId="0" autoUpdateAnimBg="0"/>
      <p:bldP spid="191642" grpId="0" autoUpdateAnimBg="0"/>
      <p:bldP spid="191643" grpId="0" autoUpdateAnimBg="0"/>
      <p:bldP spid="191644" grpId="0" autoUpdateAnimBg="0"/>
      <p:bldP spid="191645" grpId="0" animBg="1"/>
      <p:bldP spid="191631" grpId="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rgbClr val="00DFCA"/>
            </a:solidFill>
            <a:effectLst>
              <a:outerShdw blurRad="38100" dist="38100" dir="2700000" algn="tl">
                <a:srgbClr val="000000">
                  <a:alpha val="43137"/>
                </a:srgbClr>
              </a:outerShdw>
            </a:effectLst>
            <a:latin typeface="Arial" pitchFamily="-107"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16091</TotalTime>
  <Pages>43</Pages>
  <Words>5930</Words>
  <Application>Microsoft Macintosh PowerPoint</Application>
  <PresentationFormat>On-screen Show (4:3)</PresentationFormat>
  <Paragraphs>1117</Paragraphs>
  <Slides>82</Slides>
  <Notes>81</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82</vt:i4>
      </vt:variant>
    </vt:vector>
  </HeadingPairs>
  <TitlesOfParts>
    <vt:vector size="98" baseType="lpstr">
      <vt:lpstr>Times</vt:lpstr>
      <vt:lpstr>Arial</vt:lpstr>
      <vt:lpstr>Arial Black</vt:lpstr>
      <vt:lpstr>Comic Sans MS</vt:lpstr>
      <vt:lpstr>Helvetica</vt:lpstr>
      <vt:lpstr>Impact</vt:lpstr>
      <vt:lpstr>Monotype Sorts</vt:lpstr>
      <vt:lpstr>Times New Roman</vt:lpstr>
      <vt:lpstr>Wingdings</vt:lpstr>
      <vt:lpstr>untitled 1</vt:lpstr>
      <vt:lpstr>1_untitled 1</vt:lpstr>
      <vt:lpstr>untitled 2</vt:lpstr>
      <vt:lpstr>Orbit</vt:lpstr>
      <vt:lpstr>49_Blank Presentation</vt:lpstr>
      <vt:lpstr>untitled 3</vt:lpstr>
      <vt:lpstr>Microsoft ClipArt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ملف كتابك المقدس</vt:lpstr>
      <vt:lpstr>PowerPoint Presentation</vt:lpstr>
      <vt:lpstr>ملف من 10 مجلدات</vt:lpstr>
      <vt:lpstr>افتح  ملف كتابك المقدس</vt:lpstr>
      <vt:lpstr>افتح ملف كتابك المقدس</vt:lpstr>
      <vt:lpstr>C 4 3 S J </vt:lpstr>
      <vt:lpstr>5 كلمات أو عبارات مفتاحية</vt:lpstr>
      <vt:lpstr>5 كلمات أو عبارات مفتاحية</vt:lpstr>
      <vt:lpstr>5 كلمات أو عبارات مفتاحية</vt:lpstr>
      <vt:lpstr>الشخصيات الأربعة هم : </vt:lpstr>
      <vt:lpstr>PowerPoint Presentation</vt:lpstr>
      <vt:lpstr>الشخصيات الأربعة هم :</vt:lpstr>
      <vt:lpstr>PowerPoint Presentation</vt:lpstr>
      <vt:lpstr>5 كلمات أو عبارات مفتاحية</vt:lpstr>
      <vt:lpstr>A R C</vt:lpstr>
      <vt:lpstr>المجتمعات الثلاثة هي :</vt:lpstr>
      <vt:lpstr>PowerPoint Presentation</vt:lpstr>
      <vt:lpstr>PowerPoint Presentation</vt:lpstr>
      <vt:lpstr>PowerPoint Presentation</vt:lpstr>
      <vt:lpstr>PowerPoint Presentation</vt:lpstr>
      <vt:lpstr>ملف كتابك المقدس الذهني الجديد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الكتاب المقدس بشكل أساسي • BibleStudyDownloads.org</vt:lpstr>
      <vt:lpstr>Black</vt:lpstr>
    </vt:vector>
  </TitlesOfParts>
  <Company>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lastModifiedBy>Rick Griffith</cp:lastModifiedBy>
  <cp:revision>648</cp:revision>
  <cp:lastPrinted>2003-03-25T20:32:03Z</cp:lastPrinted>
  <dcterms:created xsi:type="dcterms:W3CDTF">2010-04-09T01:00:30Z</dcterms:created>
  <dcterms:modified xsi:type="dcterms:W3CDTF">2023-10-17T01:12:40Z</dcterms:modified>
</cp:coreProperties>
</file>