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49"/>
  </p:notesMasterIdLst>
  <p:sldIdLst>
    <p:sldId id="456" r:id="rId4"/>
    <p:sldId id="442" r:id="rId5"/>
    <p:sldId id="441" r:id="rId6"/>
    <p:sldId id="457" r:id="rId7"/>
    <p:sldId id="458" r:id="rId8"/>
    <p:sldId id="290" r:id="rId9"/>
    <p:sldId id="430" r:id="rId10"/>
    <p:sldId id="443" r:id="rId11"/>
    <p:sldId id="424" r:id="rId12"/>
    <p:sldId id="460" r:id="rId13"/>
    <p:sldId id="461" r:id="rId14"/>
    <p:sldId id="286" r:id="rId15"/>
    <p:sldId id="453" r:id="rId16"/>
    <p:sldId id="421" r:id="rId17"/>
    <p:sldId id="422" r:id="rId18"/>
    <p:sldId id="400" r:id="rId19"/>
    <p:sldId id="263" r:id="rId20"/>
    <p:sldId id="402" r:id="rId21"/>
    <p:sldId id="407" r:id="rId22"/>
    <p:sldId id="410" r:id="rId23"/>
    <p:sldId id="353" r:id="rId24"/>
    <p:sldId id="438" r:id="rId25"/>
    <p:sldId id="414" r:id="rId26"/>
    <p:sldId id="426" r:id="rId27"/>
    <p:sldId id="451" r:id="rId28"/>
    <p:sldId id="313" r:id="rId29"/>
    <p:sldId id="293" r:id="rId30"/>
    <p:sldId id="312" r:id="rId31"/>
    <p:sldId id="309" r:id="rId32"/>
    <p:sldId id="304" r:id="rId33"/>
    <p:sldId id="462" r:id="rId34"/>
    <p:sldId id="348" r:id="rId35"/>
    <p:sldId id="473" r:id="rId36"/>
    <p:sldId id="388" r:id="rId37"/>
    <p:sldId id="471" r:id="rId38"/>
    <p:sldId id="419" r:id="rId39"/>
    <p:sldId id="272" r:id="rId40"/>
    <p:sldId id="465" r:id="rId41"/>
    <p:sldId id="466" r:id="rId42"/>
    <p:sldId id="467" r:id="rId43"/>
    <p:sldId id="470" r:id="rId44"/>
    <p:sldId id="474" r:id="rId45"/>
    <p:sldId id="472" r:id="rId46"/>
    <p:sldId id="463" r:id="rId47"/>
    <p:sldId id="464" r:id="rId48"/>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34"/>
    <a:srgbClr val="E42333"/>
    <a:srgbClr val="E32433"/>
    <a:srgbClr val="191DFF"/>
    <a:srgbClr val="00AE00"/>
    <a:srgbClr val="CCCCCC"/>
    <a:srgbClr val="FF9EF3"/>
    <a:srgbClr val="FFFF00"/>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6325"/>
  </p:normalViewPr>
  <p:slideViewPr>
    <p:cSldViewPr snapToGrid="0">
      <p:cViewPr>
        <p:scale>
          <a:sx n="120" d="100"/>
          <a:sy n="120" d="100"/>
        </p:scale>
        <p:origin x="880" y="-320"/>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 d="1"/>
        <a:sy n="1" d="1"/>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04E0B45-E61A-3B41-BB44-ABB84D59F56C}" type="slidenum">
              <a:rPr lang="en-US"/>
              <a:pPr>
                <a:defRPr/>
              </a:pPr>
              <a:t>‹#›</a:t>
            </a:fld>
            <a:endParaRPr lang="en-US"/>
          </a:p>
        </p:txBody>
      </p:sp>
    </p:spTree>
    <p:extLst>
      <p:ext uri="{BB962C8B-B14F-4D97-AF65-F5344CB8AC3E}">
        <p14:creationId xmlns:p14="http://schemas.microsoft.com/office/powerpoint/2010/main" val="359610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
        <p:nvSpPr>
          <p:cNvPr id="40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A508AD62-8809-5F47-9C38-678AF144B8B1}" type="slidenum">
              <a:rPr lang="en-US" sz="1200">
                <a:latin typeface="Times" charset="0"/>
              </a:rPr>
              <a:pPr/>
              <a:t>1</a:t>
            </a:fld>
            <a:endParaRPr lang="en-US" sz="1200">
              <a:latin typeface="Times" charset="0"/>
            </a:endParaRPr>
          </a:p>
        </p:txBody>
      </p:sp>
      <p:pic>
        <p:nvPicPr>
          <p:cNvPr id="2" name="Picture 1">
            <a:extLst>
              <a:ext uri="{FF2B5EF4-FFF2-40B4-BE49-F238E27FC236}">
                <a16:creationId xmlns:a16="http://schemas.microsoft.com/office/drawing/2014/main" id="{42E27662-14CF-98E8-1F17-7A23B2FF505A}"/>
              </a:ext>
            </a:extLst>
          </p:cNvPr>
          <p:cNvPicPr>
            <a:picLocks noChangeAspect="1"/>
          </p:cNvPicPr>
          <p:nvPr/>
        </p:nvPicPr>
        <p:blipFill>
          <a:blip r:embed="rId3"/>
          <a:stretch>
            <a:fillRect/>
          </a:stretch>
        </p:blipFill>
        <p:spPr>
          <a:xfrm>
            <a:off x="2483660" y="937726"/>
            <a:ext cx="1859740" cy="1229243"/>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98A66519-BD3E-1947-B650-E354F3F77EBA}" type="slidenum">
              <a:rPr lang="en-US" sz="1200">
                <a:latin typeface="Times" charset="0"/>
              </a:rPr>
              <a:pPr/>
              <a:t>33</a:t>
            </a:fld>
            <a:endParaRPr lang="en-US" sz="1200">
              <a:latin typeface="Times" charset="0"/>
            </a:endParaRPr>
          </a:p>
        </p:txBody>
      </p:sp>
      <p:sp>
        <p:nvSpPr>
          <p:cNvPr id="38914"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BB-08-New Testament-62 to 66</a:t>
            </a:r>
          </a:p>
          <a:p>
            <a:pPr eaLnBrk="1" hangingPunct="1"/>
            <a:endParaRPr lang="en-US" dirty="0">
              <a:latin typeface="Times" charset="0"/>
              <a:ea typeface="ＭＳ Ｐゴシック" charset="0"/>
              <a:cs typeface="ＭＳ Ｐゴシック" charset="0"/>
            </a:endParaRPr>
          </a:p>
        </p:txBody>
      </p:sp>
      <p:sp>
        <p:nvSpPr>
          <p:cNvPr id="38915"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Testament-70, 78</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34</a:t>
            </a:fld>
            <a:endParaRPr lang="en-US"/>
          </a:p>
        </p:txBody>
      </p:sp>
    </p:spTree>
    <p:extLst>
      <p:ext uri="{BB962C8B-B14F-4D97-AF65-F5344CB8AC3E}">
        <p14:creationId xmlns:p14="http://schemas.microsoft.com/office/powerpoint/2010/main" val="48156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35</a:t>
            </a:fld>
            <a:endParaRPr lang="en-US"/>
          </a:p>
        </p:txBody>
      </p:sp>
    </p:spTree>
    <p:extLst>
      <p:ext uri="{BB962C8B-B14F-4D97-AF65-F5344CB8AC3E}">
        <p14:creationId xmlns:p14="http://schemas.microsoft.com/office/powerpoint/2010/main" val="166100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42</a:t>
            </a:fld>
            <a:endParaRPr lang="en-US"/>
          </a:p>
        </p:txBody>
      </p:sp>
    </p:spTree>
    <p:extLst>
      <p:ext uri="{BB962C8B-B14F-4D97-AF65-F5344CB8AC3E}">
        <p14:creationId xmlns:p14="http://schemas.microsoft.com/office/powerpoint/2010/main" val="58789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Testament-42 to 46</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4E0B45-E61A-3B41-BB44-ABB84D59F56C}"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35459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13</a:t>
            </a:fld>
            <a:endParaRPr lang="en-US"/>
          </a:p>
        </p:txBody>
      </p:sp>
    </p:spTree>
    <p:extLst>
      <p:ext uri="{BB962C8B-B14F-4D97-AF65-F5344CB8AC3E}">
        <p14:creationId xmlns:p14="http://schemas.microsoft.com/office/powerpoint/2010/main" val="270706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4E0B45-E61A-3B41-BB44-ABB84D59F56C}" type="slidenum">
              <a:rPr lang="en-US"/>
              <a:pPr>
                <a:defRPr/>
              </a:pPr>
              <a:t>25</a:t>
            </a:fld>
            <a:endParaRPr lang="en-US"/>
          </a:p>
        </p:txBody>
      </p:sp>
    </p:spTree>
    <p:extLst>
      <p:ext uri="{BB962C8B-B14F-4D97-AF65-F5344CB8AC3E}">
        <p14:creationId xmlns:p14="http://schemas.microsoft.com/office/powerpoint/2010/main" val="100726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26</a:t>
            </a:fld>
            <a:endParaRPr lang="en-US"/>
          </a:p>
        </p:txBody>
      </p:sp>
    </p:spTree>
    <p:extLst>
      <p:ext uri="{BB962C8B-B14F-4D97-AF65-F5344CB8AC3E}">
        <p14:creationId xmlns:p14="http://schemas.microsoft.com/office/powerpoint/2010/main" val="154733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BB-08-New Testament-26</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28</a:t>
            </a:fld>
            <a:endParaRPr lang="en-US"/>
          </a:p>
        </p:txBody>
      </p:sp>
    </p:spTree>
    <p:extLst>
      <p:ext uri="{BB962C8B-B14F-4D97-AF65-F5344CB8AC3E}">
        <p14:creationId xmlns:p14="http://schemas.microsoft.com/office/powerpoint/2010/main" val="298141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Testament-32</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29</a:t>
            </a:fld>
            <a:endParaRPr lang="en-US"/>
          </a:p>
        </p:txBody>
      </p:sp>
    </p:spTree>
    <p:extLst>
      <p:ext uri="{BB962C8B-B14F-4D97-AF65-F5344CB8AC3E}">
        <p14:creationId xmlns:p14="http://schemas.microsoft.com/office/powerpoint/2010/main" val="13293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Testament-42 to 46</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30</a:t>
            </a:fld>
            <a:endParaRPr lang="en-US"/>
          </a:p>
        </p:txBody>
      </p:sp>
    </p:spTree>
    <p:extLst>
      <p:ext uri="{BB962C8B-B14F-4D97-AF65-F5344CB8AC3E}">
        <p14:creationId xmlns:p14="http://schemas.microsoft.com/office/powerpoint/2010/main" val="8745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Testament-57</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31</a:t>
            </a:fld>
            <a:endParaRPr lang="en-US"/>
          </a:p>
        </p:txBody>
      </p:sp>
    </p:spTree>
    <p:extLst>
      <p:ext uri="{BB962C8B-B14F-4D97-AF65-F5344CB8AC3E}">
        <p14:creationId xmlns:p14="http://schemas.microsoft.com/office/powerpoint/2010/main" val="105273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3445240-F19C-834D-987A-07B5F1A7DBE9}" type="slidenum">
              <a:rPr lang="en-US" sz="1200">
                <a:latin typeface="Times" charset="0"/>
              </a:rPr>
              <a:pPr/>
              <a:t>32</a:t>
            </a:fld>
            <a:endParaRPr lang="en-US" sz="1200">
              <a:latin typeface="Times" charset="0"/>
            </a:endParaRPr>
          </a:p>
        </p:txBody>
      </p:sp>
      <p:sp>
        <p:nvSpPr>
          <p:cNvPr id="36866"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6016" tIns="47166" rIns="96016" bIns="4716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BB-08-New Testament-62 to 66</a:t>
            </a:r>
          </a:p>
        </p:txBody>
      </p:sp>
      <p:sp>
        <p:nvSpPr>
          <p:cNvPr id="36867"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a:extLst>
              <a:ext uri="{FF2B5EF4-FFF2-40B4-BE49-F238E27FC236}">
                <a16:creationId xmlns:a16="http://schemas.microsoft.com/office/drawing/2014/main" id="{C4B79DC3-D5D2-F693-1902-F1DCD0E6808E}"/>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0728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677016A5-D204-02B7-E258-C0B79DBEFE57}"/>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29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CB542C99-ED02-E28D-9E41-2FF73331F1E5}"/>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7639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255897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59808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73511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563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48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247271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0268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7651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628650"/>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A1741D6-1DB8-6515-3BF9-09F47EEEBB6B}"/>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9286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53601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2930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8174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259366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998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21236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7611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8496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5986525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4274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a:extLst>
              <a:ext uri="{FF2B5EF4-FFF2-40B4-BE49-F238E27FC236}">
                <a16:creationId xmlns:a16="http://schemas.microsoft.com/office/drawing/2014/main" id="{F1A835B0-DFA2-1B8C-7E6F-2603D95BB5CD}"/>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53960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73558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72272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28611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291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0A6E6BB-C905-C288-B09B-3FE597822CB7}"/>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134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E5CFBB76-4975-0B15-C3B3-41B85CC3D58E}"/>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711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TextBox 2">
            <a:extLst>
              <a:ext uri="{FF2B5EF4-FFF2-40B4-BE49-F238E27FC236}">
                <a16:creationId xmlns:a16="http://schemas.microsoft.com/office/drawing/2014/main" id="{1458B9D4-EF79-E159-3F8B-89C5CA9ACC19}"/>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4314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C1631-6CCE-2DEF-E17E-44DCFF3EB6C5}"/>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729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a:extLst>
              <a:ext uri="{FF2B5EF4-FFF2-40B4-BE49-F238E27FC236}">
                <a16:creationId xmlns:a16="http://schemas.microsoft.com/office/drawing/2014/main" id="{C7DF04BA-A803-8F56-C32C-640EF2ACC276}"/>
              </a:ext>
            </a:extLst>
          </p:cNvPr>
          <p:cNvSpPr txBox="1"/>
          <p:nvPr userDrawn="1"/>
        </p:nvSpPr>
        <p:spPr>
          <a:xfrm>
            <a:off x="3631556" y="78066"/>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94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a:extLst>
              <a:ext uri="{FF2B5EF4-FFF2-40B4-BE49-F238E27FC236}">
                <a16:creationId xmlns:a16="http://schemas.microsoft.com/office/drawing/2014/main" id="{B3A39958-EA11-99A4-BF78-EC56AD97025A}"/>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168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TextBox 7">
            <a:extLst>
              <a:ext uri="{FF2B5EF4-FFF2-40B4-BE49-F238E27FC236}">
                <a16:creationId xmlns:a16="http://schemas.microsoft.com/office/drawing/2014/main" id="{66CE6523-A4FB-748B-2928-22D4C64423B0}"/>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E5B4E30-DBB9-5544-3E2C-E3A323BE58A2}"/>
              </a:ext>
            </a:extLst>
          </p:cNvPr>
          <p:cNvPicPr>
            <a:picLocks noChangeAspect="1"/>
          </p:cNvPicPr>
          <p:nvPr userDrawn="1"/>
        </p:nvPicPr>
        <p:blipFill>
          <a:blip r:embed="rId14"/>
          <a:stretch>
            <a:fillRect/>
          </a:stretch>
        </p:blipFill>
        <p:spPr>
          <a:xfrm>
            <a:off x="1084318" y="157656"/>
            <a:ext cx="1356284" cy="8964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extBox 7">
            <a:extLst>
              <a:ext uri="{FF2B5EF4-FFF2-40B4-BE49-F238E27FC236}">
                <a16:creationId xmlns:a16="http://schemas.microsoft.com/office/drawing/2014/main" id="{B249FEDB-5B77-E456-D41A-BD551BD314DA}"/>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i="0" dirty="0">
                <a:latin typeface="Arial" panose="020B0604020202020204" pitchFamily="34" charset="0"/>
                <a:cs typeface="Arial" panose="020B0604020202020204" pitchFamily="34" charset="0"/>
              </a:rPr>
              <a:t>أهم الإنجازات العظيمة</a:t>
            </a:r>
            <a:endParaRPr lang="en-US" sz="2000" b="1" i="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895969F-4DAF-EE5F-CC4B-C19B52F7B667}"/>
              </a:ext>
            </a:extLst>
          </p:cNvPr>
          <p:cNvPicPr>
            <a:picLocks noChangeAspect="1"/>
          </p:cNvPicPr>
          <p:nvPr userDrawn="1"/>
        </p:nvPicPr>
        <p:blipFill>
          <a:blip r:embed="rId13"/>
          <a:stretch>
            <a:fillRect/>
          </a:stretch>
        </p:blipFill>
        <p:spPr>
          <a:xfrm>
            <a:off x="1084318" y="157656"/>
            <a:ext cx="1356284" cy="896470"/>
          </a:xfrm>
          <a:prstGeom prst="rect">
            <a:avLst/>
          </a:prstGeom>
        </p:spPr>
      </p:pic>
    </p:spTree>
    <p:extLst>
      <p:ext uri="{BB962C8B-B14F-4D97-AF65-F5344CB8AC3E}">
        <p14:creationId xmlns:p14="http://schemas.microsoft.com/office/powerpoint/2010/main" val="31454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12760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jpg"/><Relationship Id="rId5" Type="http://schemas.openxmlformats.org/officeDocument/2006/relationships/image" Target="../media/image15.wmf"/><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jpg"/><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1025525" y="7559675"/>
            <a:ext cx="541178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Arial" panose="020B0604020202020204" pitchFamily="34" charset="0"/>
                <a:cs typeface="Arial" panose="020B0604020202020204" pitchFamily="34" charset="0"/>
              </a:rPr>
              <a:t>خدمات الكتاب المقدس بشكل أساسي </a:t>
            </a:r>
          </a:p>
          <a:p>
            <a:pPr algn="ctr">
              <a:spcBef>
                <a:spcPct val="50000"/>
              </a:spcBef>
            </a:pPr>
            <a:r>
              <a:rPr lang="ar-JO" sz="1400" b="1" dirty="0">
                <a:latin typeface="Arial" panose="020B0604020202020204" pitchFamily="34" charset="0"/>
                <a:cs typeface="Arial" panose="020B0604020202020204" pitchFamily="34" charset="0"/>
              </a:rPr>
              <a:t>مضاعفة محو الأمية الكتابية في جسد المسيح </a:t>
            </a:r>
            <a:r>
              <a:rPr lang="en-US" sz="1400" b="1" dirty="0">
                <a:latin typeface="Arial" panose="020B0604020202020204" pitchFamily="34" charset="0"/>
                <a:cs typeface="Arial" panose="020B0604020202020204" pitchFamily="34" charset="0"/>
              </a:rPr>
              <a:t>`</a:t>
            </a:r>
          </a:p>
          <a:p>
            <a:pPr algn="ctr">
              <a:spcBef>
                <a:spcPct val="50000"/>
              </a:spcBef>
            </a:pPr>
            <a:r>
              <a:rPr lang="ar-JO" sz="1400" b="1" dirty="0">
                <a:latin typeface="Arial" panose="020B0604020202020204" pitchFamily="34" charset="0"/>
                <a:cs typeface="Arial" panose="020B0604020202020204" pitchFamily="34" charset="0"/>
              </a:rPr>
              <a:t>قدمه وورث تكساس موقع </a:t>
            </a:r>
            <a:r>
              <a:rPr lang="en-US" sz="1400" b="1" dirty="0">
                <a:latin typeface="Arial" panose="020B0604020202020204" pitchFamily="34" charset="0"/>
                <a:cs typeface="Arial" panose="020B0604020202020204" pitchFamily="34" charset="0"/>
              </a:rPr>
              <a:t> • BibleStudyDownloads.org</a:t>
            </a:r>
            <a:endParaRPr lang="en-US" sz="2400" b="1" dirty="0">
              <a:latin typeface="Arial" panose="020B0604020202020204" pitchFamily="34" charset="0"/>
              <a:cs typeface="Arial" panose="020B0604020202020204" pitchFamily="34" charset="0"/>
            </a:endParaRPr>
          </a:p>
        </p:txBody>
      </p:sp>
      <p:sp>
        <p:nvSpPr>
          <p:cNvPr id="3074"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5"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52</a:t>
            </a:r>
          </a:p>
        </p:txBody>
      </p:sp>
      <p:sp>
        <p:nvSpPr>
          <p:cNvPr id="3076" name="Text Box 6"/>
          <p:cNvSpPr txBox="1">
            <a:spLocks noChangeArrowheads="1"/>
          </p:cNvSpPr>
          <p:nvPr/>
        </p:nvSpPr>
        <p:spPr bwMode="auto">
          <a:xfrm>
            <a:off x="662782" y="1757392"/>
            <a:ext cx="6126162"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600" b="1" dirty="0">
                <a:latin typeface="Arial" panose="020B0604020202020204" pitchFamily="34" charset="0"/>
                <a:cs typeface="Arial" panose="020B0604020202020204" pitchFamily="34" charset="0"/>
              </a:rPr>
              <a:t>ملحق الدراسة لمساعدة الطلاب</a:t>
            </a:r>
          </a:p>
          <a:p>
            <a:pPr algn="ctr">
              <a:spcBef>
                <a:spcPct val="50000"/>
              </a:spcBef>
            </a:pPr>
            <a:r>
              <a:rPr lang="ar-JO" sz="3600" b="1" dirty="0">
                <a:latin typeface="Arial" panose="020B0604020202020204" pitchFamily="34" charset="0"/>
                <a:cs typeface="Arial" panose="020B0604020202020204" pitchFamily="34" charset="0"/>
              </a:rPr>
              <a:t>كتيب</a:t>
            </a:r>
          </a:p>
          <a:p>
            <a:pPr algn="ctr">
              <a:spcBef>
                <a:spcPct val="50000"/>
              </a:spcBef>
            </a:pPr>
            <a:r>
              <a:rPr lang="ar-JO" sz="3600" b="1" dirty="0">
                <a:latin typeface="Arial" panose="020B0604020202020204" pitchFamily="34" charset="0"/>
                <a:cs typeface="Arial" panose="020B0604020202020204" pitchFamily="34" charset="0"/>
              </a:rPr>
              <a:t>يوجد فيه أجوبة مرورا من 1 حتى 36   </a:t>
            </a:r>
          </a:p>
          <a:p>
            <a:pPr algn="ctr">
              <a:spcBef>
                <a:spcPct val="50000"/>
              </a:spcBef>
            </a:pPr>
            <a:endParaRPr lang="ar-JO" sz="3600" b="1" dirty="0">
              <a:latin typeface="Arial" panose="020B0604020202020204" pitchFamily="34" charset="0"/>
              <a:cs typeface="Arial" panose="020B0604020202020204" pitchFamily="34" charset="0"/>
            </a:endParaRPr>
          </a:p>
          <a:p>
            <a:pPr algn="ctr">
              <a:spcBef>
                <a:spcPct val="50000"/>
              </a:spcBef>
            </a:pPr>
            <a:endParaRPr lang="en-US" sz="3600" b="1" dirty="0"/>
          </a:p>
          <a:p>
            <a:pPr algn="ctr">
              <a:spcBef>
                <a:spcPct val="50000"/>
              </a:spcBef>
            </a:pPr>
            <a:endParaRPr lang="en-US" sz="3600" b="1" dirty="0"/>
          </a:p>
        </p:txBody>
      </p:sp>
      <p:pic>
        <p:nvPicPr>
          <p:cNvPr id="5" name="Picture 4">
            <a:extLst>
              <a:ext uri="{FF2B5EF4-FFF2-40B4-BE49-F238E27FC236}">
                <a16:creationId xmlns:a16="http://schemas.microsoft.com/office/drawing/2014/main" id="{C02A3030-077D-3E7E-CDBE-131EE204857C}"/>
              </a:ext>
            </a:extLst>
          </p:cNvPr>
          <p:cNvPicPr>
            <a:picLocks noChangeAspect="1"/>
          </p:cNvPicPr>
          <p:nvPr/>
        </p:nvPicPr>
        <p:blipFill>
          <a:blip r:embed="rId3"/>
          <a:stretch>
            <a:fillRect/>
          </a:stretch>
        </p:blipFill>
        <p:spPr>
          <a:xfrm>
            <a:off x="1084318" y="157656"/>
            <a:ext cx="1356284" cy="8964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607175" y="87313"/>
            <a:ext cx="7270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05</a:t>
            </a:r>
          </a:p>
        </p:txBody>
      </p:sp>
      <p:sp>
        <p:nvSpPr>
          <p:cNvPr id="13314" name="Text Box 3"/>
          <p:cNvSpPr txBox="1">
            <a:spLocks noChangeArrowheads="1"/>
          </p:cNvSpPr>
          <p:nvPr/>
        </p:nvSpPr>
        <p:spPr bwMode="auto">
          <a:xfrm>
            <a:off x="2397125" y="730250"/>
            <a:ext cx="41719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b="1">
              <a:latin typeface="Arial" panose="020B0604020202020204" pitchFamily="34" charset="0"/>
              <a:cs typeface="Arial" panose="020B0604020202020204" pitchFamily="34" charset="0"/>
            </a:endParaRPr>
          </a:p>
        </p:txBody>
      </p:sp>
      <p:sp>
        <p:nvSpPr>
          <p:cNvPr id="13315" name="Rectangle 4"/>
          <p:cNvSpPr>
            <a:spLocks noChangeArrowheads="1"/>
          </p:cNvSpPr>
          <p:nvPr/>
        </p:nvSpPr>
        <p:spPr bwMode="auto">
          <a:xfrm>
            <a:off x="209550" y="5986463"/>
            <a:ext cx="3763963" cy="3615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ar-JO" sz="1200" b="1" dirty="0">
                <a:latin typeface="Arial" panose="020B0604020202020204" pitchFamily="34" charset="0"/>
                <a:ea typeface="Microsoft Sans Serif" panose="020B0604020202020204" pitchFamily="34" charset="0"/>
                <a:cs typeface="Arial" panose="020B0604020202020204" pitchFamily="34" charset="0"/>
              </a:rPr>
              <a:t>أرسطو</a:t>
            </a:r>
            <a:r>
              <a:rPr lang="ar-JO" sz="1200" b="1" dirty="0">
                <a:latin typeface="Arial" panose="020B0604020202020204" pitchFamily="34" charset="0"/>
                <a:cs typeface="Arial" panose="020B0604020202020204" pitchFamily="34" charset="0"/>
              </a:rPr>
              <a:t>: من معلمي الإسكندرية</a:t>
            </a:r>
          </a:p>
          <a:p>
            <a:pPr algn="ctr">
              <a:lnSpc>
                <a:spcPct val="120000"/>
              </a:lnSpc>
            </a:pPr>
            <a:r>
              <a:rPr lang="ar-JO" sz="1200" b="1" dirty="0">
                <a:latin typeface="Arial" panose="020B0604020202020204" pitchFamily="34" charset="0"/>
                <a:cs typeface="Arial" panose="020B0604020202020204" pitchFamily="34" charset="0"/>
              </a:rPr>
              <a:t>أرسطو : نظرية الموسيقى </a:t>
            </a:r>
          </a:p>
          <a:p>
            <a:pPr algn="ctr">
              <a:lnSpc>
                <a:spcPct val="120000"/>
              </a:lnSpc>
            </a:pPr>
            <a:r>
              <a:rPr lang="ar-JO" sz="1200" b="1" dirty="0">
                <a:latin typeface="Arial" panose="020B0604020202020204" pitchFamily="34" charset="0"/>
                <a:cs typeface="Arial" panose="020B0604020202020204" pitchFamily="34" charset="0"/>
              </a:rPr>
              <a:t>سور الصين العظيم </a:t>
            </a:r>
          </a:p>
          <a:p>
            <a:pPr algn="ctr">
              <a:lnSpc>
                <a:spcPct val="120000"/>
              </a:lnSpc>
            </a:pPr>
            <a:r>
              <a:rPr lang="ar-JO" sz="1200" b="1" dirty="0">
                <a:latin typeface="Arial" panose="020B0604020202020204" pitchFamily="34" charset="0"/>
                <a:cs typeface="Arial" panose="020B0604020202020204" pitchFamily="34" charset="0"/>
              </a:rPr>
              <a:t>استخدام الحديد بالصين </a:t>
            </a:r>
          </a:p>
          <a:p>
            <a:pPr algn="ctr">
              <a:lnSpc>
                <a:spcPct val="120000"/>
              </a:lnSpc>
            </a:pPr>
            <a:r>
              <a:rPr lang="ar-JO" sz="1200" b="1" dirty="0">
                <a:latin typeface="Arial" panose="020B0604020202020204" pitchFamily="34" charset="0"/>
                <a:cs typeface="Arial" panose="020B0604020202020204" pitchFamily="34" charset="0"/>
              </a:rPr>
              <a:t>الإسكندرية : مركز الثقافة الاغريقية </a:t>
            </a:r>
          </a:p>
          <a:p>
            <a:pPr algn="ctr">
              <a:lnSpc>
                <a:spcPct val="120000"/>
              </a:lnSpc>
            </a:pPr>
            <a:r>
              <a:rPr lang="ar-JO" sz="1200" b="1" dirty="0">
                <a:latin typeface="Arial" panose="020B0604020202020204" pitchFamily="34" charset="0"/>
                <a:cs typeface="Arial" panose="020B0604020202020204" pitchFamily="34" charset="0"/>
              </a:rPr>
              <a:t>إقليدس : النظام الهندسي </a:t>
            </a:r>
          </a:p>
          <a:p>
            <a:pPr algn="ctr">
              <a:lnSpc>
                <a:spcPct val="120000"/>
              </a:lnSpc>
            </a:pPr>
            <a:r>
              <a:rPr lang="ar-JO" sz="1200" b="1" dirty="0">
                <a:latin typeface="Arial" panose="020B0604020202020204" pitchFamily="34" charset="0"/>
                <a:cs typeface="Arial" panose="020B0604020202020204" pitchFamily="34" charset="0"/>
              </a:rPr>
              <a:t>العملة الرومانية الأولى </a:t>
            </a:r>
          </a:p>
          <a:p>
            <a:pPr algn="ctr">
              <a:lnSpc>
                <a:spcPct val="120000"/>
              </a:lnSpc>
            </a:pPr>
            <a:r>
              <a:rPr lang="ar-JO" sz="1200" b="1" dirty="0">
                <a:latin typeface="Arial" panose="020B0604020202020204" pitchFamily="34" charset="0"/>
                <a:cs typeface="Arial" panose="020B0604020202020204" pitchFamily="34" charset="0"/>
              </a:rPr>
              <a:t>أصبحت </a:t>
            </a:r>
            <a:r>
              <a:rPr lang="ar-JO" sz="1200" b="1" dirty="0" err="1">
                <a:latin typeface="Arial" panose="020B0604020202020204" pitchFamily="34" charset="0"/>
                <a:cs typeface="Arial" panose="020B0604020202020204" pitchFamily="34" charset="0"/>
              </a:rPr>
              <a:t>كورنثوس</a:t>
            </a:r>
            <a:r>
              <a:rPr lang="ar-JO" sz="1200" b="1" dirty="0">
                <a:latin typeface="Arial" panose="020B0604020202020204" pitchFamily="34" charset="0"/>
                <a:cs typeface="Arial" panose="020B0604020202020204" pitchFamily="34" charset="0"/>
              </a:rPr>
              <a:t> مركز التجارة </a:t>
            </a:r>
          </a:p>
          <a:p>
            <a:pPr algn="ctr">
              <a:lnSpc>
                <a:spcPct val="120000"/>
              </a:lnSpc>
            </a:pPr>
            <a:r>
              <a:rPr lang="ar-JO" sz="1200" b="1" dirty="0">
                <a:latin typeface="Arial" panose="020B0604020202020204" pitchFamily="34" charset="0"/>
                <a:cs typeface="Arial" panose="020B0604020202020204" pitchFamily="34" charset="0"/>
              </a:rPr>
              <a:t>مركز تجارة اليهودي في مصر</a:t>
            </a:r>
          </a:p>
          <a:p>
            <a:pPr algn="ctr">
              <a:lnSpc>
                <a:spcPct val="120000"/>
              </a:lnSpc>
            </a:pPr>
            <a:r>
              <a:rPr lang="ar-JO" sz="1200" b="1" u="sng" dirty="0" err="1">
                <a:latin typeface="Arial" panose="020B0604020202020204" pitchFamily="34" charset="0"/>
                <a:cs typeface="Arial" panose="020B0604020202020204" pitchFamily="34" charset="0"/>
              </a:rPr>
              <a:t>الهيلينية</a:t>
            </a:r>
            <a:r>
              <a:rPr lang="ar-JO" sz="1200" b="1" u="sng" dirty="0">
                <a:latin typeface="Arial" panose="020B0604020202020204" pitchFamily="34" charset="0"/>
                <a:cs typeface="Arial" panose="020B0604020202020204" pitchFamily="34" charset="0"/>
              </a:rPr>
              <a:t> : أسلوب المدن الاغريقية </a:t>
            </a:r>
          </a:p>
          <a:p>
            <a:pPr algn="ctr">
              <a:lnSpc>
                <a:spcPct val="120000"/>
              </a:lnSpc>
            </a:pPr>
            <a:r>
              <a:rPr lang="ar-JO" sz="1200" b="1" u="sng" dirty="0">
                <a:latin typeface="Arial" panose="020B0604020202020204" pitchFamily="34" charset="0"/>
                <a:cs typeface="Arial" panose="020B0604020202020204" pitchFamily="34" charset="0"/>
              </a:rPr>
              <a:t>أسلوب الحياة الاغريقية </a:t>
            </a:r>
          </a:p>
          <a:p>
            <a:pPr algn="ctr">
              <a:lnSpc>
                <a:spcPct val="120000"/>
              </a:lnSpc>
            </a:pPr>
            <a:endParaRPr lang="ar-JO" sz="1200" b="1" dirty="0">
              <a:latin typeface="Arial" panose="020B0604020202020204" pitchFamily="34" charset="0"/>
              <a:cs typeface="Arial" panose="020B0604020202020204" pitchFamily="34" charset="0"/>
            </a:endParaRPr>
          </a:p>
          <a:p>
            <a:pPr algn="ctr">
              <a:lnSpc>
                <a:spcPct val="120000"/>
              </a:lnSpc>
            </a:pPr>
            <a:endParaRPr lang="ar-JO" sz="1200" b="1" dirty="0">
              <a:latin typeface="Arial" panose="020B0604020202020204" pitchFamily="34" charset="0"/>
              <a:cs typeface="Arial" panose="020B0604020202020204" pitchFamily="34" charset="0"/>
            </a:endParaRPr>
          </a:p>
          <a:p>
            <a:pPr algn="ctr">
              <a:lnSpc>
                <a:spcPct val="120000"/>
              </a:lnSpc>
            </a:pPr>
            <a:endParaRPr lang="ar-JO" sz="1200" b="1" dirty="0">
              <a:latin typeface="Arial" panose="020B0604020202020204" pitchFamily="34" charset="0"/>
              <a:cs typeface="Arial" panose="020B0604020202020204" pitchFamily="34" charset="0"/>
            </a:endParaRPr>
          </a:p>
          <a:p>
            <a:pPr algn="ctr">
              <a:lnSpc>
                <a:spcPct val="120000"/>
              </a:lnSpc>
            </a:pPr>
            <a:r>
              <a:rPr lang="ar-JO" sz="1200" b="1" dirty="0">
                <a:latin typeface="Arial" panose="020B0604020202020204" pitchFamily="34" charset="0"/>
                <a:cs typeface="Arial" panose="020B0604020202020204" pitchFamily="34" charset="0"/>
              </a:rPr>
              <a:t> </a:t>
            </a:r>
          </a:p>
          <a:p>
            <a:pPr algn="ctr">
              <a:lnSpc>
                <a:spcPct val="120000"/>
              </a:lnSpc>
            </a:pPr>
            <a:endParaRPr lang="en-US" sz="1200" b="1" dirty="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432175" y="5559241"/>
            <a:ext cx="4240212" cy="339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tabLst>
                <a:tab pos="457200" algn="l"/>
              </a:tabLst>
            </a:pPr>
            <a:r>
              <a:rPr lang="ar-JO" sz="1200" b="1" dirty="0">
                <a:latin typeface="Arial" panose="020B0604020202020204" pitchFamily="34" charset="0"/>
                <a:cs typeface="Arial" panose="020B0604020202020204" pitchFamily="34" charset="0"/>
              </a:rPr>
              <a:t>إدارة الدولة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استخدام التروس ....تطور نظام الري الخاص بالنواعير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 الساعة المائية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النقوش على حجر رشيد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الإسكندرية : كلية التكنولوجيا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نظام البنوك الروماني</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طرق انشائية جديدة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نظام صرف صحي : اسمنت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أسواق أسهم</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طرق امبراطورية واسعة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اعتماد نظام 365 يوم ل السنة</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باكس رومانا</a:t>
            </a:r>
          </a:p>
          <a:p>
            <a:pPr algn="ctr">
              <a:lnSpc>
                <a:spcPct val="120000"/>
              </a:lnSpc>
              <a:tabLst>
                <a:tab pos="457200" algn="l"/>
              </a:tabLst>
            </a:pPr>
            <a:r>
              <a:rPr lang="ar-JO" sz="1200" b="1" u="sng" dirty="0">
                <a:latin typeface="Arial" panose="020B0604020202020204" pitchFamily="34" charset="0"/>
                <a:cs typeface="Arial" panose="020B0604020202020204" pitchFamily="34" charset="0"/>
              </a:rPr>
              <a:t>الاحتلال الروماني لفلسطين </a:t>
            </a:r>
          </a:p>
          <a:p>
            <a:pPr algn="ctr">
              <a:lnSpc>
                <a:spcPct val="120000"/>
              </a:lnSpc>
              <a:tabLst>
                <a:tab pos="457200" algn="l"/>
              </a:tabLst>
            </a:pPr>
            <a:endParaRPr lang="en-US" sz="1200" b="1" dirty="0">
              <a:latin typeface="Arial" panose="020B0604020202020204" pitchFamily="34" charset="0"/>
              <a:cs typeface="Arial" panose="020B0604020202020204" pitchFamily="34" charset="0"/>
            </a:endParaRPr>
          </a:p>
          <a:p>
            <a:pPr algn="ctr">
              <a:lnSpc>
                <a:spcPct val="120000"/>
              </a:lnSpc>
              <a:tabLst>
                <a:tab pos="457200" algn="l"/>
              </a:tabLst>
            </a:pPr>
            <a:endParaRPr lang="en-US" sz="1200" b="1" dirty="0">
              <a:latin typeface="Arial" panose="020B0604020202020204" pitchFamily="34" charset="0"/>
              <a:cs typeface="Arial" panose="020B0604020202020204" pitchFamily="34" charset="0"/>
            </a:endParaRPr>
          </a:p>
        </p:txBody>
      </p:sp>
      <p:sp>
        <p:nvSpPr>
          <p:cNvPr id="13317" name="Text Box 6"/>
          <p:cNvSpPr txBox="1">
            <a:spLocks noChangeArrowheads="1"/>
          </p:cNvSpPr>
          <p:nvPr/>
        </p:nvSpPr>
        <p:spPr bwMode="auto">
          <a:xfrm>
            <a:off x="3821113" y="5110163"/>
            <a:ext cx="34147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200" b="1" dirty="0">
                <a:latin typeface="Arial" panose="020B0604020202020204" pitchFamily="34" charset="0"/>
                <a:cs typeface="Arial" panose="020B0604020202020204" pitchFamily="34" charset="0"/>
              </a:rPr>
              <a:t>خلال حكم الرومان </a:t>
            </a:r>
            <a:r>
              <a:rPr lang="en-US" sz="1200" b="1" dirty="0">
                <a:latin typeface="Arial" panose="020B0604020202020204" pitchFamily="34" charset="0"/>
                <a:cs typeface="Arial" panose="020B0604020202020204" pitchFamily="34" charset="0"/>
              </a:rPr>
              <a:t>_________:</a:t>
            </a:r>
          </a:p>
        </p:txBody>
      </p:sp>
      <p:sp>
        <p:nvSpPr>
          <p:cNvPr id="13318" name="Text Box 7"/>
          <p:cNvSpPr txBox="1">
            <a:spLocks noChangeArrowheads="1"/>
          </p:cNvSpPr>
          <p:nvPr/>
        </p:nvSpPr>
        <p:spPr bwMode="auto">
          <a:xfrm>
            <a:off x="292100" y="5468938"/>
            <a:ext cx="3352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200" b="1" dirty="0">
                <a:latin typeface="Arial" panose="020B0604020202020204" pitchFamily="34" charset="0"/>
                <a:cs typeface="Arial" panose="020B0604020202020204" pitchFamily="34" charset="0"/>
              </a:rPr>
              <a:t>عصر        </a:t>
            </a:r>
            <a:r>
              <a:rPr lang="en-US" sz="1200" b="1" dirty="0">
                <a:latin typeface="Arial" panose="020B0604020202020204" pitchFamily="34" charset="0"/>
                <a:cs typeface="Arial" panose="020B0604020202020204" pitchFamily="34" charset="0"/>
              </a:rPr>
              <a:t>________________________________:</a:t>
            </a:r>
          </a:p>
        </p:txBody>
      </p:sp>
      <p:sp>
        <p:nvSpPr>
          <p:cNvPr id="13319" name="Text Box 8"/>
          <p:cNvSpPr txBox="1">
            <a:spLocks noChangeArrowheads="1"/>
          </p:cNvSpPr>
          <p:nvPr/>
        </p:nvSpPr>
        <p:spPr bwMode="auto">
          <a:xfrm>
            <a:off x="1327150" y="1536700"/>
            <a:ext cx="52990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مات الإسكندر بعمر33 قبل الميلاد </a:t>
            </a:r>
            <a:r>
              <a:rPr lang="en-US" sz="1600" b="1" dirty="0">
                <a:latin typeface="Arial" panose="020B0604020202020204" pitchFamily="34" charset="0"/>
                <a:cs typeface="Arial" panose="020B0604020202020204" pitchFamily="34" charset="0"/>
              </a:rPr>
              <a:t>____...in the 300s B.C.</a:t>
            </a:r>
          </a:p>
        </p:txBody>
      </p:sp>
      <p:sp>
        <p:nvSpPr>
          <p:cNvPr id="13320" name="Text Box 9"/>
          <p:cNvSpPr txBox="1">
            <a:spLocks noChangeArrowheads="1"/>
          </p:cNvSpPr>
          <p:nvPr/>
        </p:nvSpPr>
        <p:spPr bwMode="auto">
          <a:xfrm>
            <a:off x="1144588" y="1843088"/>
            <a:ext cx="60023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تم اقتسام مملكته بين أربع جنرالات       </a:t>
            </a:r>
            <a:r>
              <a:rPr lang="en-US" sz="1600" b="1" dirty="0">
                <a:latin typeface="Arial" panose="020B0604020202020204" pitchFamily="34" charset="0"/>
                <a:cs typeface="Arial" panose="020B0604020202020204" pitchFamily="34" charset="0"/>
              </a:rPr>
              <a:t>__________.</a:t>
            </a:r>
          </a:p>
        </p:txBody>
      </p:sp>
      <p:sp>
        <p:nvSpPr>
          <p:cNvPr id="13321" name="Text Box 10"/>
          <p:cNvSpPr txBox="1">
            <a:spLocks noChangeArrowheads="1"/>
          </p:cNvSpPr>
          <p:nvPr/>
        </p:nvSpPr>
        <p:spPr bwMode="auto">
          <a:xfrm>
            <a:off x="6220152" y="1006088"/>
            <a:ext cx="22794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 </a:t>
            </a:r>
          </a:p>
        </p:txBody>
      </p:sp>
      <p:sp>
        <p:nvSpPr>
          <p:cNvPr id="13322" name="Text Box 11"/>
          <p:cNvSpPr txBox="1">
            <a:spLocks noChangeArrowheads="1"/>
          </p:cNvSpPr>
          <p:nvPr/>
        </p:nvSpPr>
        <p:spPr bwMode="auto">
          <a:xfrm>
            <a:off x="854075" y="1114425"/>
            <a:ext cx="6570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dirty="0">
                <a:latin typeface="Arial" panose="020B0604020202020204" pitchFamily="34" charset="0"/>
                <a:cs typeface="Arial" panose="020B0604020202020204" pitchFamily="34" charset="0"/>
              </a:rPr>
              <a:t>بين متى وملاخي               </a:t>
            </a:r>
            <a:endParaRPr lang="en-US" sz="2400" b="1" dirty="0">
              <a:latin typeface="Arial" panose="020B0604020202020204" pitchFamily="34" charset="0"/>
              <a:cs typeface="Arial" panose="020B0604020202020204" pitchFamily="34" charset="0"/>
            </a:endParaRPr>
          </a:p>
        </p:txBody>
      </p:sp>
      <p:sp>
        <p:nvSpPr>
          <p:cNvPr id="13323" name="Text Box 12"/>
          <p:cNvSpPr txBox="1">
            <a:spLocks noChangeArrowheads="1"/>
          </p:cNvSpPr>
          <p:nvPr/>
        </p:nvSpPr>
        <p:spPr bwMode="auto">
          <a:xfrm>
            <a:off x="2760663" y="709613"/>
            <a:ext cx="37719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dirty="0">
                <a:latin typeface="Arial" panose="020B0604020202020204" pitchFamily="34" charset="0"/>
                <a:cs typeface="Arial" panose="020B0604020202020204" pitchFamily="34" charset="0"/>
              </a:rPr>
              <a:t>مرحلة الصمت</a:t>
            </a:r>
            <a:endParaRPr lang="en-US" sz="2400" b="1" dirty="0">
              <a:latin typeface="Arial" panose="020B0604020202020204" pitchFamily="34" charset="0"/>
              <a:cs typeface="Arial" panose="020B0604020202020204" pitchFamily="34" charset="0"/>
            </a:endParaRPr>
          </a:p>
        </p:txBody>
      </p:sp>
      <p:sp>
        <p:nvSpPr>
          <p:cNvPr id="13324" name="Text Box 13"/>
          <p:cNvSpPr txBox="1">
            <a:spLocks noChangeArrowheads="1"/>
          </p:cNvSpPr>
          <p:nvPr/>
        </p:nvSpPr>
        <p:spPr bwMode="auto">
          <a:xfrm rot="-3413559">
            <a:off x="380206" y="3705632"/>
            <a:ext cx="15668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البحر المتوسط </a:t>
            </a:r>
            <a:endParaRPr lang="en-US" sz="1200" b="1" dirty="0">
              <a:latin typeface="Arial" panose="020B0604020202020204" pitchFamily="34" charset="0"/>
              <a:cs typeface="Arial" panose="020B0604020202020204" pitchFamily="34" charset="0"/>
            </a:endParaRPr>
          </a:p>
        </p:txBody>
      </p:sp>
      <p:sp>
        <p:nvSpPr>
          <p:cNvPr id="13325"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26"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27" name="Text Box 16"/>
          <p:cNvSpPr txBox="1">
            <a:spLocks noChangeArrowheads="1"/>
          </p:cNvSpPr>
          <p:nvPr/>
        </p:nvSpPr>
        <p:spPr bwMode="auto">
          <a:xfrm>
            <a:off x="2024063" y="3998913"/>
            <a:ext cx="12906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فلسطين      </a:t>
            </a:r>
            <a:endParaRPr lang="en-US" sz="1200" b="1" dirty="0">
              <a:latin typeface="Arial" panose="020B0604020202020204" pitchFamily="34" charset="0"/>
              <a:cs typeface="Arial" panose="020B0604020202020204" pitchFamily="34" charset="0"/>
            </a:endParaRPr>
          </a:p>
        </p:txBody>
      </p:sp>
      <p:sp>
        <p:nvSpPr>
          <p:cNvPr id="13328" name="Text Box 17"/>
          <p:cNvSpPr txBox="1">
            <a:spLocks noChangeArrowheads="1"/>
          </p:cNvSpPr>
          <p:nvPr/>
        </p:nvSpPr>
        <p:spPr bwMode="auto">
          <a:xfrm>
            <a:off x="3614738" y="2835275"/>
            <a:ext cx="2362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الاباطرة السلوقين     </a:t>
            </a:r>
            <a:endParaRPr lang="en-US" sz="1400" b="1" dirty="0">
              <a:latin typeface="Arial" panose="020B0604020202020204" pitchFamily="34" charset="0"/>
              <a:cs typeface="Arial" panose="020B0604020202020204" pitchFamily="34" charset="0"/>
            </a:endParaRPr>
          </a:p>
        </p:txBody>
      </p:sp>
      <p:sp>
        <p:nvSpPr>
          <p:cNvPr id="13329" name="Text Box 18"/>
          <p:cNvSpPr txBox="1">
            <a:spLocks noChangeArrowheads="1"/>
          </p:cNvSpPr>
          <p:nvPr/>
        </p:nvSpPr>
        <p:spPr bwMode="auto">
          <a:xfrm>
            <a:off x="2236788" y="4833938"/>
            <a:ext cx="20494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الفراعنة البطالمة</a:t>
            </a:r>
            <a:endParaRPr lang="en-US" sz="1400" b="1" dirty="0">
              <a:latin typeface="Arial" panose="020B0604020202020204" pitchFamily="34" charset="0"/>
              <a:cs typeface="Arial" panose="020B0604020202020204" pitchFamily="34" charset="0"/>
            </a:endParaRPr>
          </a:p>
        </p:txBody>
      </p:sp>
      <p:sp>
        <p:nvSpPr>
          <p:cNvPr id="13330"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31" name="Text Box 20"/>
          <p:cNvSpPr txBox="1">
            <a:spLocks noChangeArrowheads="1"/>
          </p:cNvSpPr>
          <p:nvPr/>
        </p:nvSpPr>
        <p:spPr bwMode="auto">
          <a:xfrm>
            <a:off x="2244725" y="2986088"/>
            <a:ext cx="10572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سوريا</a:t>
            </a:r>
            <a:endParaRPr lang="en-US" sz="1200" b="1" dirty="0">
              <a:latin typeface="Arial" panose="020B0604020202020204" pitchFamily="34" charset="0"/>
              <a:cs typeface="Arial" panose="020B0604020202020204" pitchFamily="34" charset="0"/>
            </a:endParaRPr>
          </a:p>
        </p:txBody>
      </p:sp>
      <p:sp>
        <p:nvSpPr>
          <p:cNvPr id="13332" name="Text Box 21"/>
          <p:cNvSpPr txBox="1">
            <a:spLocks noChangeArrowheads="1"/>
          </p:cNvSpPr>
          <p:nvPr/>
        </p:nvSpPr>
        <p:spPr bwMode="auto">
          <a:xfrm>
            <a:off x="2122488" y="3090863"/>
            <a:ext cx="125095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Arial" panose="020B0604020202020204" pitchFamily="34" charset="0"/>
                <a:cs typeface="Arial" panose="020B0604020202020204" pitchFamily="34" charset="0"/>
              </a:rPr>
              <a:t>_______</a:t>
            </a:r>
          </a:p>
        </p:txBody>
      </p:sp>
      <p:sp>
        <p:nvSpPr>
          <p:cNvPr id="13333"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34" name="Text Box 23"/>
          <p:cNvSpPr txBox="1">
            <a:spLocks noChangeArrowheads="1"/>
          </p:cNvSpPr>
          <p:nvPr/>
        </p:nvSpPr>
        <p:spPr bwMode="auto">
          <a:xfrm>
            <a:off x="1106488" y="4708525"/>
            <a:ext cx="10541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ea typeface="Microsoft Sans Serif" panose="020B0604020202020204" pitchFamily="34" charset="0"/>
                <a:cs typeface="Arial" panose="020B0604020202020204" pitchFamily="34" charset="0"/>
              </a:rPr>
              <a:t>مصر</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3335" name="Text Box 24"/>
          <p:cNvSpPr txBox="1">
            <a:spLocks noChangeArrowheads="1"/>
          </p:cNvSpPr>
          <p:nvPr/>
        </p:nvSpPr>
        <p:spPr bwMode="auto">
          <a:xfrm>
            <a:off x="1089025" y="4870450"/>
            <a:ext cx="10556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______</a:t>
            </a:r>
          </a:p>
        </p:txBody>
      </p:sp>
      <p:sp>
        <p:nvSpPr>
          <p:cNvPr id="13336" name="Text Box 25"/>
          <p:cNvSpPr txBox="1">
            <a:spLocks noChangeArrowheads="1"/>
          </p:cNvSpPr>
          <p:nvPr/>
        </p:nvSpPr>
        <p:spPr bwMode="auto">
          <a:xfrm>
            <a:off x="4209556" y="3697272"/>
            <a:ext cx="2449512"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dirty="0">
                <a:latin typeface="Arial" panose="020B0604020202020204" pitchFamily="34" charset="0"/>
                <a:cs typeface="Arial" panose="020B0604020202020204" pitchFamily="34" charset="0"/>
              </a:rPr>
              <a:t>“</a:t>
            </a:r>
            <a:endParaRPr lang="ar-JO" altLang="ja-JP" sz="2400" b="1" dirty="0">
              <a:latin typeface="Arial" panose="020B0604020202020204" pitchFamily="34" charset="0"/>
              <a:cs typeface="Arial" panose="020B0604020202020204" pitchFamily="34" charset="0"/>
            </a:endParaRPr>
          </a:p>
          <a:p>
            <a:pPr algn="ctr">
              <a:spcBef>
                <a:spcPct val="50000"/>
              </a:spcBef>
            </a:pPr>
            <a:endParaRPr lang="en-US" sz="1800" b="1" dirty="0">
              <a:latin typeface="Arial" panose="020B0604020202020204" pitchFamily="34" charset="0"/>
              <a:cs typeface="Arial" panose="020B0604020202020204" pitchFamily="34" charset="0"/>
            </a:endParaRPr>
          </a:p>
        </p:txBody>
      </p:sp>
      <p:sp>
        <p:nvSpPr>
          <p:cNvPr id="13337"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38" name="Text Box 27"/>
          <p:cNvSpPr txBox="1">
            <a:spLocks noChangeArrowheads="1"/>
          </p:cNvSpPr>
          <p:nvPr/>
        </p:nvSpPr>
        <p:spPr bwMode="auto">
          <a:xfrm>
            <a:off x="509588" y="2127250"/>
            <a:ext cx="10556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600" b="1">
                <a:latin typeface="Arial" panose="020B0604020202020204" pitchFamily="34" charset="0"/>
                <a:cs typeface="Arial" panose="020B0604020202020204" pitchFamily="34" charset="0"/>
              </a:rPr>
              <a:t>اليونان</a:t>
            </a:r>
            <a:endParaRPr lang="en-US" sz="1600" b="1">
              <a:latin typeface="Arial" panose="020B0604020202020204" pitchFamily="34" charset="0"/>
              <a:cs typeface="Arial" panose="020B0604020202020204" pitchFamily="34" charset="0"/>
            </a:endParaRPr>
          </a:p>
        </p:txBody>
      </p:sp>
      <p:sp>
        <p:nvSpPr>
          <p:cNvPr id="13339"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200" b="1">
                <a:latin typeface="Arial" panose="020B0604020202020204" pitchFamily="34" charset="0"/>
                <a:cs typeface="Arial" panose="020B0604020202020204" pitchFamily="34" charset="0"/>
              </a:rPr>
              <a:t>كاساندر</a:t>
            </a:r>
            <a:endParaRPr lang="en-US" sz="1200" b="1">
              <a:latin typeface="Arial" panose="020B0604020202020204" pitchFamily="34" charset="0"/>
              <a:cs typeface="Arial" panose="020B0604020202020204" pitchFamily="34" charset="0"/>
            </a:endParaRPr>
          </a:p>
        </p:txBody>
      </p:sp>
      <p:sp>
        <p:nvSpPr>
          <p:cNvPr id="13340"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1"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2"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900" b="1">
              <a:latin typeface="Arial" panose="020B0604020202020204" pitchFamily="34" charset="0"/>
              <a:cs typeface="Arial" panose="020B0604020202020204" pitchFamily="34" charset="0"/>
            </a:endParaRPr>
          </a:p>
        </p:txBody>
      </p:sp>
      <p:sp>
        <p:nvSpPr>
          <p:cNvPr id="13343" name="Text Box 32"/>
          <p:cNvSpPr txBox="1">
            <a:spLocks noChangeArrowheads="1"/>
          </p:cNvSpPr>
          <p:nvPr/>
        </p:nvSpPr>
        <p:spPr bwMode="auto">
          <a:xfrm>
            <a:off x="1481138" y="2212975"/>
            <a:ext cx="202565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600" b="1">
                <a:latin typeface="Arial" panose="020B0604020202020204" pitchFamily="34" charset="0"/>
                <a:cs typeface="Arial" panose="020B0604020202020204" pitchFamily="34" charset="0"/>
              </a:rPr>
              <a:t>آسيا الصغرى</a:t>
            </a:r>
            <a:endParaRPr lang="en-US" sz="1600" b="1">
              <a:latin typeface="Arial" panose="020B0604020202020204" pitchFamily="34" charset="0"/>
              <a:cs typeface="Arial" panose="020B0604020202020204" pitchFamily="34" charset="0"/>
            </a:endParaRPr>
          </a:p>
        </p:txBody>
      </p:sp>
      <p:sp>
        <p:nvSpPr>
          <p:cNvPr id="13344" name="Text Box 33"/>
          <p:cNvSpPr txBox="1">
            <a:spLocks noChangeArrowheads="1"/>
          </p:cNvSpPr>
          <p:nvPr/>
        </p:nvSpPr>
        <p:spPr bwMode="auto">
          <a:xfrm>
            <a:off x="1779588" y="2419350"/>
            <a:ext cx="131286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 </a:t>
            </a:r>
            <a:r>
              <a:rPr lang="ar-SA" sz="1200" b="1">
                <a:latin typeface="Arial" panose="020B0604020202020204" pitchFamily="34" charset="0"/>
                <a:cs typeface="Arial" panose="020B0604020202020204" pitchFamily="34" charset="0"/>
              </a:rPr>
              <a:t>ليسيماخوس</a:t>
            </a:r>
            <a:endParaRPr lang="en-US" sz="1200" b="1">
              <a:latin typeface="Arial" panose="020B0604020202020204" pitchFamily="34" charset="0"/>
              <a:cs typeface="Arial" panose="020B0604020202020204" pitchFamily="34" charset="0"/>
            </a:endParaRPr>
          </a:p>
        </p:txBody>
      </p:sp>
      <p:sp>
        <p:nvSpPr>
          <p:cNvPr id="13345" name="Line 34"/>
          <p:cNvSpPr>
            <a:spLocks noChangeShapeType="1"/>
          </p:cNvSpPr>
          <p:nvPr/>
        </p:nvSpPr>
        <p:spPr bwMode="auto">
          <a:xfrm>
            <a:off x="1905000" y="2001838"/>
            <a:ext cx="300038" cy="482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6"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7"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8"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49"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50"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51"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52"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3353" name="Text Box 42"/>
          <p:cNvSpPr txBox="1">
            <a:spLocks noChangeArrowheads="1"/>
          </p:cNvSpPr>
          <p:nvPr/>
        </p:nvSpPr>
        <p:spPr bwMode="auto">
          <a:xfrm>
            <a:off x="3217863" y="3613150"/>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900" b="1">
              <a:latin typeface="Arial" panose="020B0604020202020204" pitchFamily="34" charset="0"/>
              <a:cs typeface="Arial" panose="020B0604020202020204" pitchFamily="34" charset="0"/>
            </a:endParaRPr>
          </a:p>
          <a:p>
            <a:endParaRPr lang="en-US" sz="900" b="1">
              <a:latin typeface="Arial" panose="020B0604020202020204" pitchFamily="34" charset="0"/>
              <a:cs typeface="Arial" panose="020B0604020202020204" pitchFamily="34" charset="0"/>
            </a:endParaRPr>
          </a:p>
        </p:txBody>
      </p:sp>
      <p:sp>
        <p:nvSpPr>
          <p:cNvPr id="13354" name="Rectangle 43"/>
          <p:cNvSpPr>
            <a:spLocks noChangeArrowheads="1"/>
          </p:cNvSpPr>
          <p:nvPr/>
        </p:nvSpPr>
        <p:spPr bwMode="auto">
          <a:xfrm>
            <a:off x="4098157" y="1866708"/>
            <a:ext cx="99867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E32434"/>
                </a:solidFill>
                <a:latin typeface="Arial" panose="020B0604020202020204" pitchFamily="34" charset="0"/>
                <a:cs typeface="Arial" panose="020B0604020202020204" pitchFamily="34" charset="0"/>
              </a:rPr>
              <a:t>GENERALS</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5" name="Rectangle 44"/>
          <p:cNvSpPr>
            <a:spLocks noChangeArrowheads="1"/>
          </p:cNvSpPr>
          <p:nvPr/>
        </p:nvSpPr>
        <p:spPr bwMode="auto">
          <a:xfrm>
            <a:off x="1152525" y="4930775"/>
            <a:ext cx="69890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بطليموس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6" name="Rectangle 45"/>
          <p:cNvSpPr>
            <a:spLocks noChangeArrowheads="1"/>
          </p:cNvSpPr>
          <p:nvPr/>
        </p:nvSpPr>
        <p:spPr bwMode="auto">
          <a:xfrm>
            <a:off x="2260600" y="3176588"/>
            <a:ext cx="4889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السلوقية</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7" name="Rectangle 46"/>
          <p:cNvSpPr>
            <a:spLocks noChangeArrowheads="1"/>
          </p:cNvSpPr>
          <p:nvPr/>
        </p:nvSpPr>
        <p:spPr bwMode="auto">
          <a:xfrm>
            <a:off x="854075" y="5670550"/>
            <a:ext cx="154369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الاسكندر الأكبر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9" name="Rectangle 50"/>
          <p:cNvSpPr>
            <a:spLocks noChangeArrowheads="1"/>
          </p:cNvSpPr>
          <p:nvPr/>
        </p:nvSpPr>
        <p:spPr bwMode="auto">
          <a:xfrm>
            <a:off x="5330825" y="3817938"/>
            <a:ext cx="16687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2000" b="1" dirty="0">
                <a:solidFill>
                  <a:srgbClr val="E32434"/>
                </a:solidFill>
                <a:latin typeface="Arial" panose="020B0604020202020204" pitchFamily="34" charset="0"/>
                <a:cs typeface="Arial" panose="020B0604020202020204" pitchFamily="34" charset="0"/>
              </a:rPr>
              <a:t>نقطة ارتكاز الأرض </a:t>
            </a:r>
            <a:endParaRPr lang="en-US" sz="2000" b="1" baseline="-25000" dirty="0">
              <a:solidFill>
                <a:srgbClr val="E32434"/>
              </a:solidFill>
              <a:latin typeface="Arial" panose="020B0604020202020204" pitchFamily="34" charset="0"/>
              <a:cs typeface="Arial" panose="020B0604020202020204" pitchFamily="34" charset="0"/>
            </a:endParaRPr>
          </a:p>
        </p:txBody>
      </p:sp>
      <p:sp>
        <p:nvSpPr>
          <p:cNvPr id="13360" name="Rectangle 51"/>
          <p:cNvSpPr>
            <a:spLocks noChangeArrowheads="1"/>
          </p:cNvSpPr>
          <p:nvPr/>
        </p:nvSpPr>
        <p:spPr bwMode="auto">
          <a:xfrm>
            <a:off x="3782202" y="1523808"/>
            <a:ext cx="25648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b="1" dirty="0">
                <a:solidFill>
                  <a:srgbClr val="E32434"/>
                </a:solidFill>
                <a:latin typeface="Arial" panose="020B0604020202020204" pitchFamily="34" charset="0"/>
                <a:cs typeface="Arial" panose="020B0604020202020204" pitchFamily="34" charset="0"/>
              </a:rPr>
              <a:t>33</a:t>
            </a:r>
            <a:endParaRPr lang="en-US" sz="1800" b="1" baseline="-25000" dirty="0">
              <a:solidFill>
                <a:srgbClr val="E32434"/>
              </a:solidFill>
              <a:latin typeface="Arial" panose="020B060402020202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86259562-334B-72E4-6330-71952E999E03}"/>
              </a:ext>
            </a:extLst>
          </p:cNvPr>
          <p:cNvPicPr>
            <a:picLocks noChangeAspect="1"/>
          </p:cNvPicPr>
          <p:nvPr/>
        </p:nvPicPr>
        <p:blipFill>
          <a:blip r:embed="rId2"/>
          <a:stretch>
            <a:fillRect/>
          </a:stretch>
        </p:blipFill>
        <p:spPr>
          <a:xfrm>
            <a:off x="1084318" y="157656"/>
            <a:ext cx="1356284" cy="896470"/>
          </a:xfrm>
          <a:prstGeom prst="rect">
            <a:avLst/>
          </a:prstGeom>
        </p:spPr>
      </p:pic>
      <p:sp>
        <p:nvSpPr>
          <p:cNvPr id="51" name="TextBox 50">
            <a:extLst>
              <a:ext uri="{FF2B5EF4-FFF2-40B4-BE49-F238E27FC236}">
                <a16:creationId xmlns:a16="http://schemas.microsoft.com/office/drawing/2014/main" id="{B9CC058F-84C7-8CA5-A33D-731B20A31776}"/>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
        <p:nvSpPr>
          <p:cNvPr id="52" name="Rectangle 47">
            <a:extLst>
              <a:ext uri="{FF2B5EF4-FFF2-40B4-BE49-F238E27FC236}">
                <a16:creationId xmlns:a16="http://schemas.microsoft.com/office/drawing/2014/main" id="{B175A736-A982-63A2-0CB7-F2BE59678129}"/>
              </a:ext>
            </a:extLst>
          </p:cNvPr>
          <p:cNvSpPr>
            <a:spLocks noChangeArrowheads="1"/>
          </p:cNvSpPr>
          <p:nvPr/>
        </p:nvSpPr>
        <p:spPr bwMode="auto">
          <a:xfrm>
            <a:off x="5659393" y="5070071"/>
            <a:ext cx="66452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ar-JO" sz="1400" b="1" dirty="0">
                <a:solidFill>
                  <a:srgbClr val="E32434"/>
                </a:solidFill>
                <a:latin typeface="Arial" panose="020B0604020202020204" pitchFamily="34" charset="0"/>
                <a:cs typeface="Arial" panose="020B0604020202020204" pitchFamily="34" charset="0"/>
              </a:rPr>
              <a:t>روما  </a:t>
            </a:r>
            <a:endParaRPr lang="en-US" sz="1400" b="1" baseline="-25000" dirty="0">
              <a:solidFill>
                <a:srgbClr val="E32434"/>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578600" y="87313"/>
            <a:ext cx="72707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06</a:t>
            </a:r>
          </a:p>
        </p:txBody>
      </p:sp>
      <p:sp>
        <p:nvSpPr>
          <p:cNvPr id="14338" name="Text Box 3"/>
          <p:cNvSpPr txBox="1">
            <a:spLocks noChangeArrowheads="1"/>
          </p:cNvSpPr>
          <p:nvPr/>
        </p:nvSpPr>
        <p:spPr bwMode="auto">
          <a:xfrm>
            <a:off x="2368550" y="730250"/>
            <a:ext cx="417195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4339" name="Text Box 10"/>
          <p:cNvSpPr txBox="1">
            <a:spLocks noChangeArrowheads="1"/>
          </p:cNvSpPr>
          <p:nvPr/>
        </p:nvSpPr>
        <p:spPr bwMode="auto">
          <a:xfrm>
            <a:off x="6180138" y="992188"/>
            <a:ext cx="250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4340" name="Text Box 11"/>
          <p:cNvSpPr txBox="1">
            <a:spLocks noChangeArrowheads="1"/>
          </p:cNvSpPr>
          <p:nvPr/>
        </p:nvSpPr>
        <p:spPr bwMode="auto">
          <a:xfrm>
            <a:off x="825500" y="1323975"/>
            <a:ext cx="6570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dirty="0">
                <a:latin typeface="Arial" panose="020B0604020202020204" pitchFamily="34" charset="0"/>
                <a:cs typeface="Arial" panose="020B0604020202020204" pitchFamily="34" charset="0"/>
              </a:rPr>
              <a:t>ما بين ملاخي ومتى                     </a:t>
            </a:r>
            <a:endParaRPr lang="en-US" sz="2400" b="1" dirty="0">
              <a:latin typeface="Arial" panose="020B0604020202020204" pitchFamily="34" charset="0"/>
              <a:cs typeface="Arial" panose="020B0604020202020204" pitchFamily="34" charset="0"/>
            </a:endParaRPr>
          </a:p>
        </p:txBody>
      </p:sp>
      <p:sp>
        <p:nvSpPr>
          <p:cNvPr id="91148" name="Text Box 12"/>
          <p:cNvSpPr txBox="1">
            <a:spLocks noChangeArrowheads="1"/>
          </p:cNvSpPr>
          <p:nvPr/>
        </p:nvSpPr>
        <p:spPr bwMode="auto">
          <a:xfrm>
            <a:off x="2732088" y="919163"/>
            <a:ext cx="3771900" cy="461665"/>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ar-JO" sz="2400" b="1" dirty="0">
                <a:latin typeface="Arial" panose="020B0604020202020204" pitchFamily="34" charset="0"/>
                <a:ea typeface="+mn-ea"/>
                <a:cs typeface="Arial" panose="020B0604020202020204" pitchFamily="34" charset="0"/>
              </a:rPr>
              <a:t>فترة الصمت         </a:t>
            </a:r>
            <a:endParaRPr lang="en-US" sz="2400" b="1" dirty="0">
              <a:latin typeface="Arial" panose="020B0604020202020204" pitchFamily="34" charset="0"/>
              <a:ea typeface="+mn-ea"/>
              <a:cs typeface="Arial" panose="020B0604020202020204" pitchFamily="34" charset="0"/>
            </a:endParaRPr>
          </a:p>
        </p:txBody>
      </p:sp>
      <p:sp>
        <p:nvSpPr>
          <p:cNvPr id="14342" name="Text Box 51"/>
          <p:cNvSpPr txBox="1">
            <a:spLocks noChangeArrowheads="1"/>
          </p:cNvSpPr>
          <p:nvPr/>
        </p:nvSpPr>
        <p:spPr bwMode="auto">
          <a:xfrm>
            <a:off x="508000" y="1984375"/>
            <a:ext cx="646588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err="1">
                <a:latin typeface="Comic Sans MS" charset="0"/>
              </a:rPr>
              <a:t>ا</a:t>
            </a:r>
            <a:r>
              <a:rPr lang="ar-JO" sz="2000" b="1" dirty="0" err="1">
                <a:latin typeface="Arial" panose="020B0604020202020204" pitchFamily="34" charset="0"/>
                <a:cs typeface="Arial" panose="020B0604020202020204" pitchFamily="34" charset="0"/>
              </a:rPr>
              <a:t>اهم</a:t>
            </a:r>
            <a:r>
              <a:rPr lang="ar-JO" sz="2000" b="1" dirty="0">
                <a:latin typeface="Arial" panose="020B0604020202020204" pitchFamily="34" charset="0"/>
                <a:cs typeface="Arial" panose="020B0604020202020204" pitchFamily="34" charset="0"/>
              </a:rPr>
              <a:t> الإنجازات العظيمة </a:t>
            </a:r>
            <a:r>
              <a:rPr lang="en-US" sz="2000" b="1" dirty="0">
                <a:latin typeface="Comic Sans MS" charset="0"/>
              </a:rPr>
              <a:t>:</a:t>
            </a:r>
          </a:p>
        </p:txBody>
      </p:sp>
      <p:sp>
        <p:nvSpPr>
          <p:cNvPr id="14343" name="Text Box 52"/>
          <p:cNvSpPr txBox="1">
            <a:spLocks noChangeArrowheads="1"/>
          </p:cNvSpPr>
          <p:nvPr/>
        </p:nvSpPr>
        <p:spPr bwMode="auto">
          <a:xfrm>
            <a:off x="588963" y="2614613"/>
            <a:ext cx="625792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كتابي </a:t>
            </a:r>
            <a:r>
              <a:rPr lang="en-US" sz="2000" b="1" dirty="0">
                <a:latin typeface="Comic Sans MS" charset="0"/>
              </a:rPr>
              <a:t>:</a:t>
            </a:r>
            <a:endParaRPr lang="en-US" sz="1600" b="1" dirty="0">
              <a:latin typeface="Comic Sans MS" charset="0"/>
            </a:endParaRPr>
          </a:p>
          <a:p>
            <a:pPr algn="ctr">
              <a:spcBef>
                <a:spcPct val="50000"/>
              </a:spcBef>
            </a:pPr>
            <a:r>
              <a:rPr lang="en-US" sz="1600" b="1" dirty="0">
                <a:latin typeface="Comic Sans MS" charset="0"/>
              </a:rPr>
              <a:t>1. </a:t>
            </a:r>
            <a:r>
              <a:rPr lang="en-US" sz="1600" b="1" dirty="0">
                <a:latin typeface="Arial" panose="020B0604020202020204" pitchFamily="34" charset="0"/>
                <a:cs typeface="Arial" panose="020B0604020202020204" pitchFamily="34" charset="0"/>
              </a:rPr>
              <a:t>______ ______ </a:t>
            </a:r>
            <a:r>
              <a:rPr lang="en-US" sz="1600" b="1" dirty="0">
                <a:latin typeface="Comic Sans MS" charset="0"/>
              </a:rPr>
              <a:t>(</a:t>
            </a:r>
            <a:r>
              <a:rPr lang="ar-JO" sz="1600" b="1" dirty="0">
                <a:latin typeface="Arial" panose="020B0604020202020204" pitchFamily="34" charset="0"/>
                <a:cs typeface="Arial" panose="020B0604020202020204" pitchFamily="34" charset="0"/>
              </a:rPr>
              <a:t>العهد القديم  </a:t>
            </a:r>
            <a:r>
              <a:rPr lang="en-US" sz="1600" b="1" dirty="0">
                <a:latin typeface="Comic Sans MS" charset="0"/>
              </a:rPr>
              <a:t>) </a:t>
            </a:r>
            <a:r>
              <a:rPr lang="ar-JO" sz="1600" b="1" dirty="0">
                <a:latin typeface="Arial" panose="020B0604020202020204" pitchFamily="34" charset="0"/>
                <a:cs typeface="Arial" panose="020B0604020202020204" pitchFamily="34" charset="0"/>
              </a:rPr>
              <a:t>أكمل </a:t>
            </a:r>
            <a:r>
              <a:rPr lang="en-US" sz="1600" b="1" dirty="0">
                <a:latin typeface="Comic Sans MS" charset="0"/>
              </a:rPr>
              <a:t>.</a:t>
            </a:r>
          </a:p>
          <a:p>
            <a:pPr algn="ctr">
              <a:spcBef>
                <a:spcPct val="50000"/>
              </a:spcBef>
            </a:pPr>
            <a:r>
              <a:rPr lang="en-US" sz="1600" b="1" dirty="0">
                <a:latin typeface="Comic Sans MS" charset="0"/>
              </a:rPr>
              <a:t>2. </a:t>
            </a:r>
            <a:r>
              <a:rPr lang="ar-JO" sz="1600" b="1" dirty="0">
                <a:latin typeface="Arial" panose="020B0604020202020204" pitchFamily="34" charset="0"/>
                <a:cs typeface="Arial" panose="020B0604020202020204" pitchFamily="34" charset="0"/>
              </a:rPr>
              <a:t>تمت ترجمة العهد القديم ل اللغة اليونانية </a:t>
            </a:r>
            <a:r>
              <a:rPr lang="en-US" sz="1600" b="1" dirty="0">
                <a:latin typeface="Comic Sans MS" charset="0"/>
              </a:rPr>
              <a:t>_________.</a:t>
            </a:r>
            <a:br>
              <a:rPr lang="en-US" sz="1600" b="1" dirty="0">
                <a:latin typeface="Comic Sans MS" charset="0"/>
              </a:rPr>
            </a:br>
            <a:r>
              <a:rPr lang="en-US" sz="1600" b="1" dirty="0">
                <a:latin typeface="Comic Sans MS" charset="0"/>
              </a:rPr>
              <a:t>(</a:t>
            </a:r>
            <a:r>
              <a:rPr lang="ar-JO" sz="1600" b="1" dirty="0">
                <a:latin typeface="Arial" panose="020B0604020202020204" pitchFamily="34" charset="0"/>
                <a:cs typeface="Arial" panose="020B0604020202020204" pitchFamily="34" charset="0"/>
              </a:rPr>
              <a:t>السبعين </a:t>
            </a:r>
            <a:r>
              <a:rPr lang="en-US" sz="1600" b="1" dirty="0">
                <a:latin typeface="Comic Sans MS" charset="0"/>
              </a:rPr>
              <a:t>-- </a:t>
            </a:r>
            <a:r>
              <a:rPr lang="ja-JP" altLang="en-US" sz="1600" b="1" dirty="0">
                <a:latin typeface="Comic Sans MS" charset="0"/>
              </a:rPr>
              <a:t>“</a:t>
            </a:r>
            <a:r>
              <a:rPr lang="en-US" altLang="ja-JP" sz="1600" b="1" dirty="0">
                <a:latin typeface="Comic Sans MS" charset="0"/>
              </a:rPr>
              <a:t>LXX</a:t>
            </a:r>
            <a:r>
              <a:rPr lang="ja-JP" altLang="en-US" sz="1600" b="1" dirty="0">
                <a:latin typeface="Comic Sans MS" charset="0"/>
              </a:rPr>
              <a:t>”</a:t>
            </a:r>
            <a:r>
              <a:rPr lang="en-US" altLang="ja-JP" sz="1600" b="1" dirty="0">
                <a:latin typeface="Comic Sans MS" charset="0"/>
              </a:rPr>
              <a:t> </a:t>
            </a:r>
            <a:r>
              <a:rPr lang="ar-JO" altLang="ja-JP" sz="1600" b="1" dirty="0">
                <a:latin typeface="Arial" panose="020B0604020202020204" pitchFamily="34" charset="0"/>
                <a:cs typeface="Arial" panose="020B0604020202020204" pitchFamily="34" charset="0"/>
              </a:rPr>
              <a:t>في كتب المراجع</a:t>
            </a:r>
            <a:endParaRPr lang="en-US" sz="1600" b="1" dirty="0">
              <a:latin typeface="Comic Sans MS" charset="0"/>
            </a:endParaRPr>
          </a:p>
        </p:txBody>
      </p:sp>
      <p:sp>
        <p:nvSpPr>
          <p:cNvPr id="14344" name="Text Box 53"/>
          <p:cNvSpPr txBox="1">
            <a:spLocks noChangeArrowheads="1"/>
          </p:cNvSpPr>
          <p:nvPr/>
        </p:nvSpPr>
        <p:spPr bwMode="auto">
          <a:xfrm>
            <a:off x="849313" y="4430713"/>
            <a:ext cx="5856287"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تاريخي  </a:t>
            </a:r>
            <a:r>
              <a:rPr lang="en-US" sz="2000" b="1" dirty="0">
                <a:latin typeface="Comic Sans MS" charset="0"/>
              </a:rPr>
              <a:t>:</a:t>
            </a:r>
            <a:endParaRPr lang="en-US" sz="1600" b="1" dirty="0">
              <a:latin typeface="Comic Sans MS" charset="0"/>
            </a:endParaRPr>
          </a:p>
          <a:p>
            <a:pPr algn="ctr">
              <a:spcBef>
                <a:spcPct val="50000"/>
              </a:spcBef>
            </a:pPr>
            <a:r>
              <a:rPr lang="en-US" sz="1600" b="1" dirty="0">
                <a:latin typeface="Comic Sans MS" charset="0"/>
              </a:rPr>
              <a:t>3</a:t>
            </a:r>
            <a:r>
              <a:rPr lang="en-US" sz="1600" b="1" dirty="0">
                <a:latin typeface="Arial" panose="020B0604020202020204" pitchFamily="34" charset="0"/>
                <a:cs typeface="Arial" panose="020B0604020202020204" pitchFamily="34" charset="0"/>
              </a:rPr>
              <a:t>. ___________ _____ </a:t>
            </a:r>
            <a:r>
              <a:rPr lang="ar-JO" sz="1600" b="1" dirty="0">
                <a:latin typeface="Arial" panose="020B0604020202020204" pitchFamily="34" charset="0"/>
                <a:cs typeface="Arial" panose="020B0604020202020204" pitchFamily="34" charset="0"/>
              </a:rPr>
              <a:t>انتشار الهيلانة عبر الأراضي التي فتحها  </a:t>
            </a:r>
            <a:endParaRPr lang="en-US" sz="1600" b="1" dirty="0">
              <a:latin typeface="Arial" panose="020B0604020202020204" pitchFamily="34" charset="0"/>
              <a:cs typeface="Arial" panose="020B0604020202020204" pitchFamily="34" charset="0"/>
            </a:endParaRPr>
          </a:p>
          <a:p>
            <a:pPr algn="ctr">
              <a:spcBef>
                <a:spcPct val="50000"/>
              </a:spcBef>
            </a:pPr>
            <a:r>
              <a:rPr lang="en-US" sz="1600" b="1" dirty="0">
                <a:latin typeface="Comic Sans MS" charset="0"/>
              </a:rPr>
              <a:t>4. </a:t>
            </a:r>
            <a:r>
              <a:rPr lang="ar-JO" sz="1600" b="1" dirty="0">
                <a:latin typeface="Arial" panose="020B0604020202020204" pitchFamily="34" charset="0"/>
                <a:cs typeface="Arial" panose="020B0604020202020204" pitchFamily="34" charset="0"/>
              </a:rPr>
              <a:t>أصبحت فلسطين تحت الحكم       </a:t>
            </a:r>
            <a:r>
              <a:rPr lang="en-US" sz="1600" b="1" dirty="0">
                <a:latin typeface="Comic Sans MS" charset="0"/>
              </a:rPr>
              <a:t>________:</a:t>
            </a:r>
            <a:r>
              <a:rPr lang="ar-JO" sz="1600" b="1" dirty="0">
                <a:latin typeface="Arial" panose="020B0604020202020204" pitchFamily="34" charset="0"/>
                <a:cs typeface="Arial" panose="020B0604020202020204" pitchFamily="34" charset="0"/>
              </a:rPr>
              <a:t>عصر قمة   </a:t>
            </a:r>
            <a:br>
              <a:rPr lang="en-US" sz="1600" b="1" dirty="0">
                <a:latin typeface="Arial" panose="020B0604020202020204" pitchFamily="34" charset="0"/>
                <a:cs typeface="Arial" panose="020B0604020202020204" pitchFamily="34" charset="0"/>
              </a:rPr>
            </a:br>
            <a:r>
              <a:rPr lang="en-US" sz="1600" b="1" dirty="0">
                <a:latin typeface="Comic Sans MS" charset="0"/>
              </a:rPr>
              <a:t>_________ </a:t>
            </a:r>
            <a:r>
              <a:rPr lang="ar-JO" sz="1600" b="1" dirty="0">
                <a:latin typeface="Arial" panose="020B0604020202020204" pitchFamily="34" charset="0"/>
                <a:cs typeface="Arial" panose="020B0604020202020204" pitchFamily="34" charset="0"/>
              </a:rPr>
              <a:t>وقساوة    </a:t>
            </a:r>
            <a:r>
              <a:rPr lang="en-US" sz="1600" b="1" dirty="0">
                <a:latin typeface="Comic Sans MS" charset="0"/>
              </a:rPr>
              <a:t>_______</a:t>
            </a:r>
          </a:p>
          <a:p>
            <a:pPr algn="ctr">
              <a:spcBef>
                <a:spcPct val="50000"/>
              </a:spcBef>
            </a:pPr>
            <a:r>
              <a:rPr lang="ar-JO" sz="1600" b="1" dirty="0">
                <a:latin typeface="Arial" panose="020B0604020202020204" pitchFamily="34" charset="0"/>
                <a:cs typeface="Arial" panose="020B0604020202020204" pitchFamily="34" charset="0"/>
              </a:rPr>
              <a:t>في العالم المعروف        </a:t>
            </a:r>
            <a:r>
              <a:rPr lang="en-US" sz="1600" b="1" dirty="0">
                <a:latin typeface="Comic Sans MS" charset="0"/>
              </a:rPr>
              <a:t>(</a:t>
            </a:r>
            <a:r>
              <a:rPr lang="ar-JO" sz="1600" b="1" dirty="0">
                <a:latin typeface="Arial" panose="020B0604020202020204" pitchFamily="34" charset="0"/>
                <a:cs typeface="Arial" panose="020B0604020202020204" pitchFamily="34" charset="0"/>
              </a:rPr>
              <a:t>السلام الروماني</a:t>
            </a:r>
            <a:r>
              <a:rPr lang="en-US" sz="1600" b="1" dirty="0">
                <a:latin typeface="Comic Sans MS" charset="0"/>
              </a:rPr>
              <a:t>)</a:t>
            </a:r>
          </a:p>
        </p:txBody>
      </p:sp>
      <p:sp>
        <p:nvSpPr>
          <p:cNvPr id="14345" name="Text Box 54"/>
          <p:cNvSpPr txBox="1">
            <a:spLocks noChangeArrowheads="1"/>
          </p:cNvSpPr>
          <p:nvPr/>
        </p:nvSpPr>
        <p:spPr bwMode="auto">
          <a:xfrm>
            <a:off x="758825" y="6742113"/>
            <a:ext cx="585628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dirty="0">
                <a:latin typeface="Comic Sans MS" charset="0"/>
              </a:rPr>
              <a:t>…</a:t>
            </a:r>
            <a:r>
              <a:rPr lang="ar-JO" sz="1800" b="1" dirty="0">
                <a:latin typeface="Arial" panose="020B0604020202020204" pitchFamily="34" charset="0"/>
                <a:cs typeface="Arial" panose="020B0604020202020204" pitchFamily="34" charset="0"/>
              </a:rPr>
              <a:t>تمهيد الطريق لعظمة الله</a:t>
            </a:r>
          </a:p>
          <a:p>
            <a:pPr algn="ctr">
              <a:spcBef>
                <a:spcPct val="50000"/>
              </a:spcBef>
            </a:pPr>
            <a:r>
              <a:rPr lang="ar-JO" sz="1800" b="1" dirty="0">
                <a:latin typeface="Arial" panose="020B0604020202020204" pitchFamily="34" charset="0"/>
                <a:cs typeface="Arial" panose="020B0604020202020204" pitchFamily="34" charset="0"/>
              </a:rPr>
              <a:t>الوعد لإبراهيم </a:t>
            </a:r>
            <a:r>
              <a:rPr lang="en-US" sz="1800" b="1" dirty="0">
                <a:latin typeface="Comic Sans MS" charset="0"/>
              </a:rPr>
              <a:t>…</a:t>
            </a:r>
            <a:r>
              <a:rPr lang="ar-JO" sz="1800" b="1" dirty="0">
                <a:latin typeface="Arial" panose="020B0604020202020204" pitchFamily="34" charset="0"/>
                <a:cs typeface="Arial" panose="020B0604020202020204" pitchFamily="34" charset="0"/>
              </a:rPr>
              <a:t>ظهور المسيح </a:t>
            </a:r>
          </a:p>
          <a:p>
            <a:pPr algn="ctr">
              <a:spcBef>
                <a:spcPct val="50000"/>
              </a:spcBef>
            </a:pPr>
            <a:r>
              <a:rPr lang="ar-JO" sz="1800" b="1" dirty="0">
                <a:latin typeface="Arial" panose="020B0604020202020204" pitchFamily="34" charset="0"/>
                <a:cs typeface="Arial" panose="020B0604020202020204" pitchFamily="34" charset="0"/>
              </a:rPr>
              <a:t>الرب يسوع المسيح</a:t>
            </a:r>
            <a:endParaRPr lang="en-US" sz="1800" b="1" dirty="0">
              <a:latin typeface="Comic Sans MS" charset="0"/>
            </a:endParaRPr>
          </a:p>
        </p:txBody>
      </p:sp>
      <p:sp>
        <p:nvSpPr>
          <p:cNvPr id="14346" name="Rectangle 55"/>
          <p:cNvSpPr>
            <a:spLocks noChangeArrowheads="1"/>
          </p:cNvSpPr>
          <p:nvPr/>
        </p:nvSpPr>
        <p:spPr bwMode="auto">
          <a:xfrm>
            <a:off x="2400492" y="3050407"/>
            <a:ext cx="11239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القانون العبري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4347" name="Rectangle 56"/>
          <p:cNvSpPr>
            <a:spLocks noChangeArrowheads="1"/>
          </p:cNvSpPr>
          <p:nvPr/>
        </p:nvSpPr>
        <p:spPr bwMode="auto">
          <a:xfrm>
            <a:off x="1557338" y="4899025"/>
            <a:ext cx="307498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ar-JO" sz="1600" b="1" dirty="0">
                <a:solidFill>
                  <a:srgbClr val="E32434"/>
                </a:solidFill>
                <a:latin typeface="Capitals" charset="0"/>
              </a:rPr>
              <a:t>    </a:t>
            </a:r>
            <a:r>
              <a:rPr lang="ar-JO" sz="1600" b="1" dirty="0">
                <a:solidFill>
                  <a:srgbClr val="E32434"/>
                </a:solidFill>
                <a:latin typeface="Arial" panose="020B0604020202020204" pitchFamily="34" charset="0"/>
                <a:cs typeface="Arial" panose="020B0604020202020204" pitchFamily="34" charset="0"/>
              </a:rPr>
              <a:t>الاسكندر الأكبر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48" name="Rectangle 57"/>
          <p:cNvSpPr>
            <a:spLocks noChangeArrowheads="1"/>
          </p:cNvSpPr>
          <p:nvPr/>
        </p:nvSpPr>
        <p:spPr bwMode="auto">
          <a:xfrm>
            <a:off x="4546933" y="3355059"/>
            <a:ext cx="85500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اليونانية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49" name="Rectangle 59"/>
          <p:cNvSpPr>
            <a:spLocks noChangeArrowheads="1"/>
          </p:cNvSpPr>
          <p:nvPr/>
        </p:nvSpPr>
        <p:spPr bwMode="auto">
          <a:xfrm>
            <a:off x="4110831" y="5202396"/>
            <a:ext cx="69089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الرومان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51" name="Rectangle 61"/>
          <p:cNvSpPr>
            <a:spLocks noChangeArrowheads="1"/>
          </p:cNvSpPr>
          <p:nvPr/>
        </p:nvSpPr>
        <p:spPr bwMode="auto">
          <a:xfrm>
            <a:off x="4251003" y="5480932"/>
            <a:ext cx="5754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السلام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7" name="Rectangle 60">
            <a:extLst>
              <a:ext uri="{FF2B5EF4-FFF2-40B4-BE49-F238E27FC236}">
                <a16:creationId xmlns:a16="http://schemas.microsoft.com/office/drawing/2014/main" id="{2F5864AB-4D32-49E7-9925-9DAC3DA4A433}"/>
              </a:ext>
            </a:extLst>
          </p:cNvPr>
          <p:cNvSpPr>
            <a:spLocks noChangeArrowheads="1"/>
          </p:cNvSpPr>
          <p:nvPr/>
        </p:nvSpPr>
        <p:spPr bwMode="auto">
          <a:xfrm>
            <a:off x="2368550" y="5468629"/>
            <a:ext cx="80951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التكنولوجيا </a:t>
            </a:r>
            <a:r>
              <a:rPr lang="ar-JO" sz="1200" b="1" dirty="0">
                <a:solidFill>
                  <a:srgbClr val="E32434"/>
                </a:solidFill>
                <a:latin typeface="Arial" panose="020B0604020202020204" pitchFamily="34" charset="0"/>
                <a:cs typeface="Arial" panose="020B0604020202020204" pitchFamily="34" charset="0"/>
              </a:rPr>
              <a:t>   </a:t>
            </a:r>
            <a:endParaRPr lang="en-US" sz="1200" b="1" baseline="-25000" dirty="0">
              <a:solidFill>
                <a:srgbClr val="E32434"/>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C0A3D99-505E-F8D7-D61E-4B039C5BB9CC}"/>
              </a:ext>
            </a:extLst>
          </p:cNvPr>
          <p:cNvPicPr>
            <a:picLocks noChangeAspect="1"/>
          </p:cNvPicPr>
          <p:nvPr/>
        </p:nvPicPr>
        <p:blipFill>
          <a:blip r:embed="rId2"/>
          <a:stretch>
            <a:fillRect/>
          </a:stretch>
        </p:blipFill>
        <p:spPr>
          <a:xfrm>
            <a:off x="1084318" y="157656"/>
            <a:ext cx="1356284" cy="896470"/>
          </a:xfrm>
          <a:prstGeom prst="rect">
            <a:avLst/>
          </a:prstGeom>
        </p:spPr>
      </p:pic>
      <p:sp>
        <p:nvSpPr>
          <p:cNvPr id="19" name="TextBox 18">
            <a:extLst>
              <a:ext uri="{FF2B5EF4-FFF2-40B4-BE49-F238E27FC236}">
                <a16:creationId xmlns:a16="http://schemas.microsoft.com/office/drawing/2014/main" id="{1E95B71F-64AA-2CCE-AD9A-C5C34253A1BE}"/>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07</a:t>
            </a:r>
          </a:p>
        </p:txBody>
      </p:sp>
      <p:sp>
        <p:nvSpPr>
          <p:cNvPr id="15362"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Arial" panose="020B0604020202020204" pitchFamily="34" charset="0"/>
              <a:cs typeface="Arial" panose="020B0604020202020204" pitchFamily="34" charset="0"/>
            </a:endParaRPr>
          </a:p>
        </p:txBody>
      </p:sp>
      <p:pic>
        <p:nvPicPr>
          <p:cNvPr id="32862" name="Picture 94"/>
          <p:cNvPicPr>
            <a:picLocks noChangeArrowheads="1"/>
          </p:cNvPicPr>
          <p:nvPr/>
        </p:nvPicPr>
        <p:blipFill>
          <a:blip r:embed="rId2">
            <a:lum bright="18000"/>
          </a:blip>
          <a:srcRect/>
          <a:stretch>
            <a:fillRect/>
          </a:stretch>
        </p:blipFill>
        <p:spPr bwMode="auto">
          <a:xfrm>
            <a:off x="5191125" y="1135063"/>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4" name="Rectangle 57"/>
          <p:cNvSpPr>
            <a:spLocks noChangeArrowheads="1"/>
          </p:cNvSpPr>
          <p:nvPr/>
        </p:nvSpPr>
        <p:spPr bwMode="auto">
          <a:xfrm>
            <a:off x="584200" y="1162050"/>
            <a:ext cx="44831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r"/>
            <a:r>
              <a:rPr lang="ar-JO" sz="2400" b="1" dirty="0">
                <a:latin typeface="Arial" panose="020B0604020202020204" pitchFamily="34" charset="0"/>
                <a:cs typeface="Arial" panose="020B0604020202020204" pitchFamily="34" charset="0"/>
              </a:rPr>
              <a:t>طريق الشوك لرحلات يسوع  </a:t>
            </a:r>
            <a:endParaRPr lang="en-US" sz="3600" b="1" dirty="0">
              <a:latin typeface="Arial" panose="020B0604020202020204" pitchFamily="34" charset="0"/>
              <a:cs typeface="Arial" panose="020B0604020202020204" pitchFamily="34" charset="0"/>
            </a:endParaRPr>
          </a:p>
        </p:txBody>
      </p:sp>
      <p:sp>
        <p:nvSpPr>
          <p:cNvPr id="15365" name="Rectangle 56"/>
          <p:cNvSpPr>
            <a:spLocks noChangeArrowheads="1"/>
          </p:cNvSpPr>
          <p:nvPr/>
        </p:nvSpPr>
        <p:spPr bwMode="auto">
          <a:xfrm>
            <a:off x="4625975" y="6453188"/>
            <a:ext cx="480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
        <p:nvSpPr>
          <p:cNvPr id="15366" name="Rectangle 58"/>
          <p:cNvSpPr>
            <a:spLocks noChangeArrowheads="1"/>
          </p:cNvSpPr>
          <p:nvPr/>
        </p:nvSpPr>
        <p:spPr bwMode="auto">
          <a:xfrm>
            <a:off x="4592638" y="6423025"/>
            <a:ext cx="480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
        <p:nvSpPr>
          <p:cNvPr id="15367" name="Rectangle 59"/>
          <p:cNvSpPr>
            <a:spLocks noChangeArrowheads="1"/>
          </p:cNvSpPr>
          <p:nvPr/>
        </p:nvSpPr>
        <p:spPr bwMode="auto">
          <a:xfrm>
            <a:off x="4584700" y="6415088"/>
            <a:ext cx="480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fr-FR" altLang="ja-JP" sz="1600" b="1">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
        <p:nvSpPr>
          <p:cNvPr id="15368" name="Rectangle 61"/>
          <p:cNvSpPr>
            <a:spLocks noChangeArrowheads="1"/>
          </p:cNvSpPr>
          <p:nvPr/>
        </p:nvSpPr>
        <p:spPr bwMode="auto">
          <a:xfrm>
            <a:off x="5999163" y="3543300"/>
            <a:ext cx="3526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latin typeface="Arial" panose="020B0604020202020204" pitchFamily="34" charset="0"/>
                <a:cs typeface="Arial" panose="020B0604020202020204" pitchFamily="34" charset="0"/>
              </a:rPr>
              <a:t> </a:t>
            </a:r>
            <a:endParaRPr lang="en-US" sz="2400">
              <a:latin typeface="Arial" panose="020B0604020202020204" pitchFamily="34" charset="0"/>
              <a:cs typeface="Arial" panose="020B0604020202020204" pitchFamily="34" charset="0"/>
            </a:endParaRPr>
          </a:p>
        </p:txBody>
      </p:sp>
      <p:sp>
        <p:nvSpPr>
          <p:cNvPr id="15369"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Arial" panose="020B0604020202020204" pitchFamily="34" charset="0"/>
                <a:cs typeface="Arial" panose="020B0604020202020204" pitchFamily="34" charset="0"/>
              </a:rPr>
              <a:t>   </a:t>
            </a:r>
            <a:endParaRPr lang="en-US" sz="2400">
              <a:latin typeface="Arial" panose="020B0604020202020204" pitchFamily="34" charset="0"/>
              <a:cs typeface="Arial" panose="020B0604020202020204" pitchFamily="34" charset="0"/>
            </a:endParaRPr>
          </a:p>
        </p:txBody>
      </p:sp>
      <p:sp>
        <p:nvSpPr>
          <p:cNvPr id="15370"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latin typeface="Arial" panose="020B0604020202020204" pitchFamily="34" charset="0"/>
                <a:cs typeface="Arial" panose="020B0604020202020204" pitchFamily="34" charset="0"/>
              </a:rPr>
              <a:t>   </a:t>
            </a:r>
            <a:endParaRPr lang="en-US" sz="2400">
              <a:latin typeface="Arial" panose="020B0604020202020204" pitchFamily="34" charset="0"/>
              <a:cs typeface="Arial" panose="020B0604020202020204" pitchFamily="34" charset="0"/>
            </a:endParaRPr>
          </a:p>
        </p:txBody>
      </p:sp>
      <p:pic>
        <p:nvPicPr>
          <p:cNvPr id="15371"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350122" y="2062956"/>
            <a:ext cx="4322762" cy="60690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اليهودية</a:t>
            </a:r>
            <a:endParaRPr lang="en-US" sz="1400" b="1" dirty="0">
              <a:latin typeface="Arial" panose="020B0604020202020204" pitchFamily="34" charset="0"/>
              <a:ea typeface="+mn-ea"/>
              <a:cs typeface="Arial" panose="020B0604020202020204" pitchFamily="34" charset="0"/>
            </a:endParaRPr>
          </a:p>
        </p:txBody>
      </p:sp>
      <p:sp>
        <p:nvSpPr>
          <p:cNvPr id="32801" name="Rectangle 33"/>
          <p:cNvSpPr>
            <a:spLocks noChangeArrowheads="1"/>
          </p:cNvSpPr>
          <p:nvPr/>
        </p:nvSpPr>
        <p:spPr bwMode="auto">
          <a:xfrm>
            <a:off x="484188" y="4451350"/>
            <a:ext cx="2078037"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العبور السامري</a:t>
            </a:r>
            <a:endParaRPr lang="en-US" sz="1800" b="1" dirty="0">
              <a:latin typeface="Arial" panose="020B0604020202020204" pitchFamily="34" charset="0"/>
              <a:cs typeface="Arial" panose="020B0604020202020204" pitchFamily="34" charset="0"/>
            </a:endParaRPr>
          </a:p>
          <a:p>
            <a:pPr algn="ctr">
              <a:defRPr/>
            </a:pPr>
            <a:endParaRPr lang="en-US" sz="1800" b="1" dirty="0">
              <a:latin typeface="Arial" panose="020B0604020202020204" pitchFamily="34" charset="0"/>
              <a:cs typeface="Arial" panose="020B0604020202020204" pitchFamily="34" charset="0"/>
            </a:endParaRPr>
          </a:p>
        </p:txBody>
      </p:sp>
      <p:sp>
        <p:nvSpPr>
          <p:cNvPr id="32849" name="Text Box 81"/>
          <p:cNvSpPr txBox="1">
            <a:spLocks noChangeArrowheads="1"/>
          </p:cNvSpPr>
          <p:nvPr/>
        </p:nvSpPr>
        <p:spPr bwMode="auto">
          <a:xfrm>
            <a:off x="4559300" y="2030413"/>
            <a:ext cx="1778000" cy="30777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err="1">
                <a:latin typeface="Arial" panose="020B0604020202020204" pitchFamily="34" charset="0"/>
                <a:ea typeface="+mn-ea"/>
                <a:cs typeface="Arial" panose="020B0604020202020204" pitchFamily="34" charset="0"/>
              </a:rPr>
              <a:t>كفرناحوم</a:t>
            </a:r>
            <a:r>
              <a:rPr lang="ar-JO" sz="1400" b="1" dirty="0">
                <a:latin typeface="Arial" panose="020B0604020202020204" pitchFamily="34" charset="0"/>
                <a:ea typeface="+mn-ea"/>
                <a:cs typeface="Arial" panose="020B0604020202020204" pitchFamily="34" charset="0"/>
              </a:rPr>
              <a:t> </a:t>
            </a:r>
            <a:endParaRPr lang="en-US" sz="1400" b="1" dirty="0">
              <a:latin typeface="Arial" panose="020B0604020202020204" pitchFamily="34" charset="0"/>
              <a:ea typeface="+mn-ea"/>
              <a:cs typeface="Arial" panose="020B0604020202020204" pitchFamily="34" charset="0"/>
            </a:endParaRPr>
          </a:p>
        </p:txBody>
      </p:sp>
      <p:sp>
        <p:nvSpPr>
          <p:cNvPr id="32850" name="Text Box 82"/>
          <p:cNvSpPr txBox="1">
            <a:spLocks noChangeArrowheads="1"/>
          </p:cNvSpPr>
          <p:nvPr/>
        </p:nvSpPr>
        <p:spPr bwMode="auto">
          <a:xfrm>
            <a:off x="2455863" y="6583363"/>
            <a:ext cx="1624012" cy="30777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ar-JO" sz="1400" b="1" dirty="0">
                <a:latin typeface="Arial" panose="020B0604020202020204" pitchFamily="34" charset="0"/>
                <a:cs typeface="Arial" panose="020B0604020202020204" pitchFamily="34" charset="0"/>
              </a:rPr>
              <a:t>القدس    </a:t>
            </a:r>
            <a:endParaRPr lang="en-US" sz="1600" b="1" dirty="0">
              <a:latin typeface="Arial" panose="020B0604020202020204" pitchFamily="34" charset="0"/>
              <a:cs typeface="Arial" panose="020B0604020202020204" pitchFamily="34" charset="0"/>
            </a:endParaRPr>
          </a:p>
        </p:txBody>
      </p:sp>
      <p:sp>
        <p:nvSpPr>
          <p:cNvPr id="32836" name="Rectangle 68"/>
          <p:cNvSpPr>
            <a:spLocks noChangeArrowheads="1"/>
          </p:cNvSpPr>
          <p:nvPr/>
        </p:nvSpPr>
        <p:spPr bwMode="auto">
          <a:xfrm>
            <a:off x="5708650" y="4256088"/>
            <a:ext cx="1436688"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الخدمة في بيرية </a:t>
            </a:r>
          </a:p>
          <a:p>
            <a:pPr algn="ctr">
              <a:defRPr/>
            </a:pPr>
            <a:endParaRPr lang="en-US" sz="1800" b="1" dirty="0">
              <a:latin typeface="Arial" panose="020B0604020202020204" pitchFamily="34" charset="0"/>
              <a:cs typeface="Arial" panose="020B0604020202020204" pitchFamily="34" charset="0"/>
            </a:endParaRPr>
          </a:p>
        </p:txBody>
      </p:sp>
      <p:sp>
        <p:nvSpPr>
          <p:cNvPr id="32834" name="Rectangle 66"/>
          <p:cNvSpPr>
            <a:spLocks noChangeArrowheads="1"/>
          </p:cNvSpPr>
          <p:nvPr/>
        </p:nvSpPr>
        <p:spPr bwMode="auto">
          <a:xfrm>
            <a:off x="5313363" y="6049963"/>
            <a:ext cx="1735137"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خدمة القدس الأخيرة</a:t>
            </a:r>
            <a:endParaRPr lang="en-US" sz="1800" b="1" dirty="0">
              <a:latin typeface="Arial" panose="020B0604020202020204" pitchFamily="34" charset="0"/>
              <a:cs typeface="Arial" panose="020B0604020202020204" pitchFamily="34" charset="0"/>
            </a:endParaRPr>
          </a:p>
          <a:p>
            <a:pPr algn="ctr">
              <a:defRPr/>
            </a:pPr>
            <a:endParaRPr lang="ar-JO" sz="1800" b="1" dirty="0">
              <a:latin typeface="Arial" panose="020B0604020202020204" pitchFamily="34" charset="0"/>
              <a:cs typeface="Arial" panose="020B0604020202020204" pitchFamily="34" charset="0"/>
            </a:endParaRPr>
          </a:p>
        </p:txBody>
      </p:sp>
      <p:sp>
        <p:nvSpPr>
          <p:cNvPr id="32819" name="Rectangle 51"/>
          <p:cNvSpPr>
            <a:spLocks noChangeArrowheads="1"/>
          </p:cNvSpPr>
          <p:nvPr/>
        </p:nvSpPr>
        <p:spPr bwMode="auto">
          <a:xfrm>
            <a:off x="561975" y="6415088"/>
            <a:ext cx="1812925" cy="83099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بداية خدمة الرب يسوع في القدس </a:t>
            </a:r>
            <a:r>
              <a:rPr lang="en-US" sz="1800" b="1" dirty="0">
                <a:latin typeface="Arial" panose="020B0604020202020204" pitchFamily="34" charset="0"/>
                <a:cs typeface="Arial" panose="020B0604020202020204" pitchFamily="34" charset="0"/>
              </a:rPr>
              <a:t>____________</a:t>
            </a:r>
            <a:endParaRPr lang="en-US" sz="1800" dirty="0">
              <a:latin typeface="Arial" panose="020B0604020202020204" pitchFamily="34" charset="0"/>
              <a:cs typeface="Arial" panose="020B0604020202020204" pitchFamily="34" charset="0"/>
            </a:endParaRPr>
          </a:p>
        </p:txBody>
      </p:sp>
      <p:sp>
        <p:nvSpPr>
          <p:cNvPr id="32804" name="Rectangle 36"/>
          <p:cNvSpPr>
            <a:spLocks noChangeArrowheads="1"/>
          </p:cNvSpPr>
          <p:nvPr/>
        </p:nvSpPr>
        <p:spPr bwMode="auto">
          <a:xfrm>
            <a:off x="676275" y="1857375"/>
            <a:ext cx="2111375"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الخدمة </a:t>
            </a:r>
            <a:r>
              <a:rPr lang="ar-JO" sz="1800" b="1" dirty="0" err="1">
                <a:latin typeface="Arial" panose="020B0604020202020204" pitchFamily="34" charset="0"/>
                <a:cs typeface="Arial" panose="020B0604020202020204" pitchFamily="34" charset="0"/>
              </a:rPr>
              <a:t>الجليلية</a:t>
            </a:r>
            <a:r>
              <a:rPr lang="ar-JO" sz="1800" b="1" dirty="0">
                <a:latin typeface="Arial" panose="020B0604020202020204" pitchFamily="34" charset="0"/>
                <a:cs typeface="Arial" panose="020B0604020202020204" pitchFamily="34" charset="0"/>
              </a:rPr>
              <a:t> العظمى  في  </a:t>
            </a:r>
            <a:r>
              <a:rPr lang="en-US" sz="1800" b="1" dirty="0">
                <a:latin typeface="Arial" panose="020B0604020202020204" pitchFamily="34" charset="0"/>
                <a:cs typeface="Arial" panose="020B0604020202020204" pitchFamily="34" charset="0"/>
              </a:rPr>
              <a:t>_____________</a:t>
            </a:r>
            <a:endParaRPr lang="en-US" sz="1800" dirty="0">
              <a:latin typeface="Arial" panose="020B0604020202020204" pitchFamily="34" charset="0"/>
              <a:cs typeface="Arial" panose="020B0604020202020204" pitchFamily="34" charset="0"/>
            </a:endParaRPr>
          </a:p>
        </p:txBody>
      </p:sp>
      <p:sp>
        <p:nvSpPr>
          <p:cNvPr id="15380" name="Freeform 6" descr="25%"/>
          <p:cNvSpPr>
            <a:spLocks/>
          </p:cNvSpPr>
          <p:nvPr/>
        </p:nvSpPr>
        <p:spPr bwMode="auto">
          <a:xfrm rot="-146905">
            <a:off x="3175000" y="3240088"/>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nvGrpSpPr>
          <p:cNvPr id="15381" name="Group 7" descr="25%"/>
          <p:cNvGrpSpPr>
            <a:grpSpLocks/>
          </p:cNvGrpSpPr>
          <p:nvPr/>
        </p:nvGrpSpPr>
        <p:grpSpPr bwMode="auto">
          <a:xfrm rot="-146905">
            <a:off x="4610100" y="3197225"/>
            <a:ext cx="617538" cy="409575"/>
            <a:chOff x="2475" y="2500"/>
            <a:chExt cx="147" cy="107"/>
          </a:xfrm>
        </p:grpSpPr>
        <p:sp>
          <p:nvSpPr>
            <p:cNvPr id="15432"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33"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2" name="Group 10" descr="25%"/>
          <p:cNvGrpSpPr>
            <a:grpSpLocks/>
          </p:cNvGrpSpPr>
          <p:nvPr/>
        </p:nvGrpSpPr>
        <p:grpSpPr bwMode="auto">
          <a:xfrm rot="-146905">
            <a:off x="3875088" y="2324100"/>
            <a:ext cx="265112" cy="909638"/>
            <a:chOff x="2302" y="2232"/>
            <a:chExt cx="63" cy="238"/>
          </a:xfrm>
        </p:grpSpPr>
        <p:sp>
          <p:nvSpPr>
            <p:cNvPr id="15430"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31"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3" name="Group 16" descr="25%"/>
          <p:cNvGrpSpPr>
            <a:grpSpLocks/>
          </p:cNvGrpSpPr>
          <p:nvPr/>
        </p:nvGrpSpPr>
        <p:grpSpPr bwMode="auto">
          <a:xfrm rot="-146905">
            <a:off x="3394075" y="2779713"/>
            <a:ext cx="336550" cy="652462"/>
            <a:chOff x="2184" y="2346"/>
            <a:chExt cx="80" cy="171"/>
          </a:xfrm>
        </p:grpSpPr>
        <p:sp>
          <p:nvSpPr>
            <p:cNvPr id="15428"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29"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4" name="Group 19" descr="25%"/>
          <p:cNvGrpSpPr>
            <a:grpSpLocks/>
          </p:cNvGrpSpPr>
          <p:nvPr/>
        </p:nvGrpSpPr>
        <p:grpSpPr bwMode="auto">
          <a:xfrm rot="-146905">
            <a:off x="3090863" y="3287713"/>
            <a:ext cx="469900" cy="388937"/>
            <a:chOff x="2108" y="2476"/>
            <a:chExt cx="112" cy="102"/>
          </a:xfrm>
        </p:grpSpPr>
        <p:sp>
          <p:nvSpPr>
            <p:cNvPr id="15426"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27"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5" name="Group 22" descr="25%"/>
          <p:cNvGrpSpPr>
            <a:grpSpLocks/>
          </p:cNvGrpSpPr>
          <p:nvPr/>
        </p:nvGrpSpPr>
        <p:grpSpPr bwMode="auto">
          <a:xfrm rot="-146905">
            <a:off x="3694113" y="3465513"/>
            <a:ext cx="273050" cy="2690812"/>
            <a:chOff x="2238" y="2528"/>
            <a:chExt cx="65" cy="704"/>
          </a:xfrm>
        </p:grpSpPr>
        <p:sp>
          <p:nvSpPr>
            <p:cNvPr id="15424"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25"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6" name="Group 25" descr="25%"/>
          <p:cNvGrpSpPr>
            <a:grpSpLocks/>
          </p:cNvGrpSpPr>
          <p:nvPr/>
        </p:nvGrpSpPr>
        <p:grpSpPr bwMode="auto">
          <a:xfrm rot="-146905">
            <a:off x="3873500" y="3525838"/>
            <a:ext cx="241300" cy="2592387"/>
            <a:chOff x="2281" y="2490"/>
            <a:chExt cx="63" cy="734"/>
          </a:xfrm>
        </p:grpSpPr>
        <p:sp>
          <p:nvSpPr>
            <p:cNvPr id="15422"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23"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grpSp>
        <p:nvGrpSpPr>
          <p:cNvPr id="15387" name="Group 28" descr="25%"/>
          <p:cNvGrpSpPr>
            <a:grpSpLocks/>
          </p:cNvGrpSpPr>
          <p:nvPr/>
        </p:nvGrpSpPr>
        <p:grpSpPr bwMode="auto">
          <a:xfrm rot="-146905">
            <a:off x="4032250" y="3503613"/>
            <a:ext cx="341313" cy="2574925"/>
            <a:chOff x="2319" y="2510"/>
            <a:chExt cx="81" cy="706"/>
          </a:xfrm>
        </p:grpSpPr>
        <p:sp>
          <p:nvSpPr>
            <p:cNvPr id="15420"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21"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latin typeface="Arial" panose="020B0604020202020204" pitchFamily="34" charset="0"/>
                <a:cs typeface="Arial" panose="020B0604020202020204" pitchFamily="34" charset="0"/>
              </a:endParaRPr>
            </a:p>
          </p:txBody>
        </p:sp>
      </p:grpSp>
      <p:sp>
        <p:nvSpPr>
          <p:cNvPr id="15388" name="Oval 96"/>
          <p:cNvSpPr>
            <a:spLocks noChangeArrowheads="1"/>
          </p:cNvSpPr>
          <p:nvPr/>
        </p:nvSpPr>
        <p:spPr bwMode="auto">
          <a:xfrm>
            <a:off x="4500563" y="3342972"/>
            <a:ext cx="1238250" cy="29845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89"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0"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1"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2"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3"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4"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السامرة </a:t>
            </a:r>
            <a:endParaRPr lang="en-US" sz="1400" b="1" dirty="0">
              <a:latin typeface="Arial" panose="020B0604020202020204" pitchFamily="34" charset="0"/>
              <a:ea typeface="+mn-ea"/>
              <a:cs typeface="Arial" panose="020B0604020202020204" pitchFamily="34" charset="0"/>
            </a:endParaRP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جليل   </a:t>
            </a:r>
            <a:endParaRPr lang="en-US" sz="1400" b="1" dirty="0">
              <a:latin typeface="Arial" panose="020B0604020202020204" pitchFamily="34" charset="0"/>
              <a:ea typeface="+mn-ea"/>
              <a:cs typeface="Arial" panose="020B0604020202020204" pitchFamily="34" charset="0"/>
            </a:endParaRPr>
          </a:p>
        </p:txBody>
      </p:sp>
      <p:sp>
        <p:nvSpPr>
          <p:cNvPr id="15397"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398" name="AutoShape 108"/>
          <p:cNvSpPr>
            <a:spLocks noChangeArrowheads="1"/>
          </p:cNvSpPr>
          <p:nvPr/>
        </p:nvSpPr>
        <p:spPr bwMode="auto">
          <a:xfrm>
            <a:off x="3848100" y="3166759"/>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5399" name="Group 110"/>
          <p:cNvGrpSpPr>
            <a:grpSpLocks/>
          </p:cNvGrpSpPr>
          <p:nvPr/>
        </p:nvGrpSpPr>
        <p:grpSpPr bwMode="auto">
          <a:xfrm>
            <a:off x="660400" y="5969000"/>
            <a:ext cx="342900" cy="393700"/>
            <a:chOff x="168" y="3456"/>
            <a:chExt cx="216" cy="248"/>
          </a:xfrm>
        </p:grpSpPr>
        <p:sp>
          <p:nvSpPr>
            <p:cNvPr id="15418" name="Rectangle 10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Arial" panose="020B0604020202020204" pitchFamily="34" charset="0"/>
                  <a:cs typeface="Arial" panose="020B0604020202020204" pitchFamily="34" charset="0"/>
                </a:rPr>
                <a:t>1</a:t>
              </a:r>
            </a:p>
          </p:txBody>
        </p:sp>
        <p:sp>
          <p:nvSpPr>
            <p:cNvPr id="15419"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5400" name="Group 111"/>
          <p:cNvGrpSpPr>
            <a:grpSpLocks/>
          </p:cNvGrpSpPr>
          <p:nvPr/>
        </p:nvGrpSpPr>
        <p:grpSpPr bwMode="auto">
          <a:xfrm>
            <a:off x="596900" y="4000500"/>
            <a:ext cx="342900" cy="393700"/>
            <a:chOff x="168" y="3456"/>
            <a:chExt cx="216" cy="248"/>
          </a:xfrm>
        </p:grpSpPr>
        <p:sp>
          <p:nvSpPr>
            <p:cNvPr id="15416" name="Rectangle 11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Arial" panose="020B0604020202020204" pitchFamily="34" charset="0"/>
                  <a:cs typeface="Arial" panose="020B0604020202020204" pitchFamily="34" charset="0"/>
                </a:rPr>
                <a:t>2</a:t>
              </a:r>
            </a:p>
          </p:txBody>
        </p:sp>
        <p:sp>
          <p:nvSpPr>
            <p:cNvPr id="15417"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5401" name="Group 114"/>
          <p:cNvGrpSpPr>
            <a:grpSpLocks/>
          </p:cNvGrpSpPr>
          <p:nvPr/>
        </p:nvGrpSpPr>
        <p:grpSpPr bwMode="auto">
          <a:xfrm>
            <a:off x="266700" y="1993900"/>
            <a:ext cx="342900" cy="393700"/>
            <a:chOff x="168" y="3456"/>
            <a:chExt cx="216" cy="248"/>
          </a:xfrm>
        </p:grpSpPr>
        <p:sp>
          <p:nvSpPr>
            <p:cNvPr id="15414" name="Rectangle 115"/>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Arial" panose="020B0604020202020204" pitchFamily="34" charset="0"/>
                  <a:cs typeface="Arial" panose="020B0604020202020204" pitchFamily="34" charset="0"/>
                </a:rPr>
                <a:t>3</a:t>
              </a:r>
            </a:p>
          </p:txBody>
        </p:sp>
        <p:sp>
          <p:nvSpPr>
            <p:cNvPr id="15415"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5402" name="Group 117"/>
          <p:cNvGrpSpPr>
            <a:grpSpLocks/>
          </p:cNvGrpSpPr>
          <p:nvPr/>
        </p:nvGrpSpPr>
        <p:grpSpPr bwMode="auto">
          <a:xfrm>
            <a:off x="6756400" y="3810000"/>
            <a:ext cx="342900" cy="393700"/>
            <a:chOff x="168" y="3456"/>
            <a:chExt cx="216" cy="248"/>
          </a:xfrm>
        </p:grpSpPr>
        <p:sp>
          <p:nvSpPr>
            <p:cNvPr id="15412" name="Rectangle 118"/>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Arial" panose="020B0604020202020204" pitchFamily="34" charset="0"/>
                  <a:cs typeface="Arial" panose="020B0604020202020204" pitchFamily="34" charset="0"/>
                </a:rPr>
                <a:t>4</a:t>
              </a:r>
            </a:p>
          </p:txBody>
        </p:sp>
        <p:sp>
          <p:nvSpPr>
            <p:cNvPr id="15413"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5403" name="Group 120"/>
          <p:cNvGrpSpPr>
            <a:grpSpLocks/>
          </p:cNvGrpSpPr>
          <p:nvPr/>
        </p:nvGrpSpPr>
        <p:grpSpPr bwMode="auto">
          <a:xfrm>
            <a:off x="6616700" y="5613400"/>
            <a:ext cx="342900" cy="393700"/>
            <a:chOff x="168" y="3456"/>
            <a:chExt cx="216" cy="248"/>
          </a:xfrm>
        </p:grpSpPr>
        <p:sp>
          <p:nvSpPr>
            <p:cNvPr id="15410" name="Rectangle 121"/>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a:latin typeface="Arial" panose="020B0604020202020204" pitchFamily="34" charset="0"/>
                  <a:cs typeface="Arial" panose="020B0604020202020204" pitchFamily="34" charset="0"/>
                </a:rPr>
                <a:t>5</a:t>
              </a:r>
            </a:p>
          </p:txBody>
        </p:sp>
        <p:sp>
          <p:nvSpPr>
            <p:cNvPr id="15411"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5404"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405" name="Rectangle 124"/>
          <p:cNvSpPr>
            <a:spLocks noChangeArrowheads="1"/>
          </p:cNvSpPr>
          <p:nvPr/>
        </p:nvSpPr>
        <p:spPr bwMode="auto">
          <a:xfrm>
            <a:off x="831850" y="6922214"/>
            <a:ext cx="8191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القدس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6" name="Rectangle 125"/>
          <p:cNvSpPr>
            <a:spLocks noChangeArrowheads="1"/>
          </p:cNvSpPr>
          <p:nvPr/>
        </p:nvSpPr>
        <p:spPr bwMode="auto">
          <a:xfrm>
            <a:off x="917575" y="4729163"/>
            <a:ext cx="9137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السامرة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7" name="Rectangle 126"/>
          <p:cNvSpPr>
            <a:spLocks noChangeArrowheads="1"/>
          </p:cNvSpPr>
          <p:nvPr/>
        </p:nvSpPr>
        <p:spPr bwMode="auto">
          <a:xfrm>
            <a:off x="1085268" y="2079724"/>
            <a:ext cx="89607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ar-JO" sz="1600" b="1" dirty="0" err="1">
                <a:solidFill>
                  <a:srgbClr val="E32434"/>
                </a:solidFill>
                <a:latin typeface="Arial" panose="020B0604020202020204" pitchFamily="34" charset="0"/>
                <a:cs typeface="Arial" panose="020B0604020202020204" pitchFamily="34" charset="0"/>
              </a:rPr>
              <a:t>كفرناحوم</a:t>
            </a:r>
            <a:r>
              <a:rPr lang="ar-JO" sz="1600" b="1" dirty="0">
                <a:solidFill>
                  <a:srgbClr val="E32434"/>
                </a:solidFill>
                <a:latin typeface="Arial" panose="020B0604020202020204" pitchFamily="34" charset="0"/>
                <a:cs typeface="Arial" panose="020B0604020202020204" pitchFamily="34" charset="0"/>
              </a:rPr>
              <a:t>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8" name="Rectangle 127"/>
          <p:cNvSpPr>
            <a:spLocks noChangeArrowheads="1"/>
          </p:cNvSpPr>
          <p:nvPr/>
        </p:nvSpPr>
        <p:spPr bwMode="auto">
          <a:xfrm>
            <a:off x="5970587" y="4518024"/>
            <a:ext cx="91757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ar-JO" sz="1600" b="1" dirty="0">
                <a:solidFill>
                  <a:srgbClr val="E32434"/>
                </a:solidFill>
                <a:latin typeface="Arial" panose="020B0604020202020204" pitchFamily="34" charset="0"/>
                <a:cs typeface="Arial" panose="020B0604020202020204" pitchFamily="34" charset="0"/>
              </a:rPr>
              <a:t>بيرية  </a:t>
            </a:r>
            <a:endParaRPr lang="en-US" sz="1600" b="1" dirty="0">
              <a:solidFill>
                <a:srgbClr val="E32434"/>
              </a:solidFill>
              <a:latin typeface="Arial" panose="020B0604020202020204" pitchFamily="34" charset="0"/>
              <a:cs typeface="Arial" panose="020B0604020202020204" pitchFamily="34" charset="0"/>
            </a:endParaRPr>
          </a:p>
        </p:txBody>
      </p:sp>
      <p:sp>
        <p:nvSpPr>
          <p:cNvPr id="15409" name="Rectangle 128"/>
          <p:cNvSpPr>
            <a:spLocks noChangeArrowheads="1"/>
          </p:cNvSpPr>
          <p:nvPr/>
        </p:nvSpPr>
        <p:spPr bwMode="auto">
          <a:xfrm>
            <a:off x="5516563" y="6305550"/>
            <a:ext cx="9922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القدس          </a:t>
            </a:r>
            <a:endParaRPr lang="en-US" sz="1600" b="1" baseline="-25000" dirty="0">
              <a:solidFill>
                <a:srgbClr val="E32434"/>
              </a:solidFill>
              <a:latin typeface="Arial" panose="020B0604020202020204" pitchFamily="34" charset="0"/>
              <a:cs typeface="Arial" panose="020B0604020202020204" pitchFamily="34" charset="0"/>
            </a:endParaRPr>
          </a:p>
        </p:txBody>
      </p:sp>
      <p:pic>
        <p:nvPicPr>
          <p:cNvPr id="75" name="Picture 74">
            <a:extLst>
              <a:ext uri="{FF2B5EF4-FFF2-40B4-BE49-F238E27FC236}">
                <a16:creationId xmlns:a16="http://schemas.microsoft.com/office/drawing/2014/main" id="{F5D8D465-AEBB-90A0-22EF-8E37F355F5FE}"/>
              </a:ext>
            </a:extLst>
          </p:cNvPr>
          <p:cNvPicPr>
            <a:picLocks noChangeAspect="1"/>
          </p:cNvPicPr>
          <p:nvPr/>
        </p:nvPicPr>
        <p:blipFill>
          <a:blip r:embed="rId4"/>
          <a:stretch>
            <a:fillRect/>
          </a:stretch>
        </p:blipFill>
        <p:spPr>
          <a:xfrm>
            <a:off x="1084318" y="157656"/>
            <a:ext cx="1356284" cy="89647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387" name="Text Box 6"/>
          <p:cNvSpPr txBox="1">
            <a:spLocks noChangeArrowheads="1"/>
          </p:cNvSpPr>
          <p:nvPr/>
        </p:nvSpPr>
        <p:spPr bwMode="auto">
          <a:xfrm>
            <a:off x="411163" y="1225550"/>
            <a:ext cx="67548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dirty="0">
                <a:latin typeface="Arial" panose="020B0604020202020204" pitchFamily="34" charset="0"/>
                <a:cs typeface="Arial" panose="020B0604020202020204" pitchFamily="34" charset="0"/>
              </a:rPr>
              <a:t>نسيج عقلي لخط الكتاب المقدس و التسلسل الزمني</a:t>
            </a:r>
            <a:endParaRPr lang="en-US" sz="2400" b="1" dirty="0">
              <a:latin typeface="Arial" panose="020B0604020202020204" pitchFamily="34" charset="0"/>
              <a:cs typeface="Arial" panose="020B0604020202020204" pitchFamily="34" charset="0"/>
            </a:endParaRP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6400" name="Picture 12"/>
            <p:cNvPicPr>
              <a:picLocks noChangeAspect="1" noChangeArrowheads="1"/>
            </p:cNvPicPr>
            <p:nvPr/>
          </p:nvPicPr>
          <p:blipFill>
            <a:blip r:embed="rId3">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الابراهيمي </a:t>
            </a:r>
            <a:endParaRPr lang="en-US" sz="800" b="1" dirty="0">
              <a:latin typeface="Arial" panose="020B0604020202020204" pitchFamily="34" charset="0"/>
              <a:cs typeface="Arial" panose="020B0604020202020204" pitchFamily="34" charset="0"/>
            </a:endParaRPr>
          </a:p>
        </p:txBody>
      </p:sp>
      <p:sp>
        <p:nvSpPr>
          <p:cNvPr id="16391" name="Text Box 14"/>
          <p:cNvSpPr txBox="1">
            <a:spLocks noChangeArrowheads="1"/>
          </p:cNvSpPr>
          <p:nvPr/>
        </p:nvSpPr>
        <p:spPr bwMode="auto">
          <a:xfrm>
            <a:off x="3646488" y="5395913"/>
            <a:ext cx="8445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الداودي</a:t>
            </a:r>
            <a:endParaRPr lang="en-US" sz="800" b="1" dirty="0">
              <a:latin typeface="Arial" panose="020B0604020202020204" pitchFamily="34" charset="0"/>
              <a:cs typeface="Arial" panose="020B0604020202020204" pitchFamily="34" charset="0"/>
            </a:endParaRPr>
          </a:p>
        </p:txBody>
      </p:sp>
      <p:sp>
        <p:nvSpPr>
          <p:cNvPr id="16392" name="Text Box 15"/>
          <p:cNvSpPr txBox="1">
            <a:spLocks noChangeArrowheads="1"/>
          </p:cNvSpPr>
          <p:nvPr/>
        </p:nvSpPr>
        <p:spPr bwMode="auto">
          <a:xfrm>
            <a:off x="2474913" y="4792663"/>
            <a:ext cx="8159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ميثاق الأرض </a:t>
            </a:r>
            <a:endParaRPr lang="en-US" sz="800" b="1" dirty="0">
              <a:latin typeface="Arial" panose="020B0604020202020204" pitchFamily="34" charset="0"/>
              <a:cs typeface="Arial" panose="020B0604020202020204" pitchFamily="34" charset="0"/>
            </a:endParaRPr>
          </a:p>
        </p:txBody>
      </p:sp>
      <p:sp>
        <p:nvSpPr>
          <p:cNvPr id="16393" name="Rectangle 16"/>
          <p:cNvSpPr>
            <a:spLocks noChangeArrowheads="1"/>
          </p:cNvSpPr>
          <p:nvPr/>
        </p:nvSpPr>
        <p:spPr bwMode="auto">
          <a:xfrm>
            <a:off x="1408113" y="2163763"/>
            <a:ext cx="182261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3200" b="1" i="1">
                <a:latin typeface="Arial" panose="020B0604020202020204" pitchFamily="34" charset="0"/>
                <a:cs typeface="Arial" panose="020B0604020202020204" pitchFamily="34" charset="0"/>
              </a:rPr>
              <a:t> C  7  S  J</a:t>
            </a:r>
            <a:endParaRPr lang="en-US" sz="4400" i="1">
              <a:latin typeface="Arial" panose="020B0604020202020204" pitchFamily="34" charset="0"/>
              <a:cs typeface="Arial" panose="020B0604020202020204" pitchFamily="34"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5" name="Text Box 18"/>
          <p:cNvSpPr txBox="1">
            <a:spLocks noChangeArrowheads="1"/>
          </p:cNvSpPr>
          <p:nvPr/>
        </p:nvSpPr>
        <p:spPr bwMode="auto">
          <a:xfrm>
            <a:off x="3980681" y="6047658"/>
            <a:ext cx="9096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العهد الجديد </a:t>
            </a:r>
            <a:endParaRPr lang="en-US" sz="900" b="1" dirty="0">
              <a:latin typeface="Arial" panose="020B0604020202020204" pitchFamily="34" charset="0"/>
              <a:cs typeface="Arial" panose="020B0604020202020204" pitchFamily="34" charset="0"/>
            </a:endParaRPr>
          </a:p>
        </p:txBody>
      </p:sp>
      <p:sp>
        <p:nvSpPr>
          <p:cNvPr id="16396" name="Text Box 20"/>
          <p:cNvSpPr txBox="1">
            <a:spLocks noChangeArrowheads="1"/>
          </p:cNvSpPr>
          <p:nvPr/>
        </p:nvSpPr>
        <p:spPr bwMode="auto">
          <a:xfrm>
            <a:off x="655639" y="7216775"/>
            <a:ext cx="6078794"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1200" b="1" dirty="0">
                <a:latin typeface="Arial" panose="020B0604020202020204" pitchFamily="34" charset="0"/>
                <a:cs typeface="Arial" panose="020B0604020202020204" pitchFamily="34" charset="0"/>
              </a:rPr>
              <a:t>تتقدم القصة حيث تتحقق الوعود لإبراهيم </a:t>
            </a:r>
          </a:p>
          <a:p>
            <a:pPr algn="r">
              <a:spcBef>
                <a:spcPct val="50000"/>
              </a:spcBef>
            </a:pPr>
            <a:r>
              <a:rPr lang="ar-JO" sz="1200" b="1" dirty="0">
                <a:latin typeface="Arial" panose="020B0604020202020204" pitchFamily="34" charset="0"/>
                <a:cs typeface="Arial" panose="020B0604020202020204" pitchFamily="34" charset="0"/>
              </a:rPr>
              <a:t>الدعوة والعهد الابراهيمي في تكوين 12 و15 </a:t>
            </a:r>
          </a:p>
          <a:p>
            <a:pPr algn="r">
              <a:spcBef>
                <a:spcPct val="50000"/>
              </a:spcBef>
            </a:pPr>
            <a:r>
              <a:rPr lang="ar-JO" sz="1200" b="1" dirty="0">
                <a:latin typeface="Arial" panose="020B0604020202020204" pitchFamily="34" charset="0"/>
                <a:cs typeface="Arial" panose="020B0604020202020204" pitchFamily="34" charset="0"/>
              </a:rPr>
              <a:t>ميثاق الأرض (الفلسطيني ) في تثنية 30</a:t>
            </a:r>
          </a:p>
          <a:p>
            <a:pPr algn="r">
              <a:spcBef>
                <a:spcPct val="50000"/>
              </a:spcBef>
            </a:pPr>
            <a:r>
              <a:rPr lang="ar-JO" sz="1200" b="1" dirty="0">
                <a:latin typeface="Arial" panose="020B0604020202020204" pitchFamily="34" charset="0"/>
                <a:cs typeface="Arial" panose="020B0604020202020204" pitchFamily="34" charset="0"/>
              </a:rPr>
              <a:t>العهد الداودي من 2 صموئيل و7</a:t>
            </a:r>
          </a:p>
          <a:p>
            <a:pPr algn="r">
              <a:spcBef>
                <a:spcPct val="50000"/>
              </a:spcBef>
            </a:pPr>
            <a:r>
              <a:rPr lang="ar-JO" sz="1200" b="1" dirty="0">
                <a:latin typeface="Arial" panose="020B0604020202020204" pitchFamily="34" charset="0"/>
                <a:cs typeface="Arial" panose="020B0604020202020204" pitchFamily="34" charset="0"/>
              </a:rPr>
              <a:t>العهد الجديد لا رميا 31 </a:t>
            </a:r>
          </a:p>
          <a:p>
            <a:pPr algn="r">
              <a:spcBef>
                <a:spcPct val="50000"/>
              </a:spcBef>
            </a:pPr>
            <a:endParaRPr lang="en-US" sz="10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54E5F5A-0485-7A1C-FEFB-0B18FD18DADB}"/>
              </a:ext>
            </a:extLst>
          </p:cNvPr>
          <p:cNvPicPr>
            <a:picLocks noChangeAspect="1"/>
          </p:cNvPicPr>
          <p:nvPr/>
        </p:nvPicPr>
        <p:blipFill>
          <a:blip r:embed="rId4"/>
          <a:stretch>
            <a:fillRect/>
          </a:stretch>
        </p:blipFill>
        <p:spPr>
          <a:xfrm>
            <a:off x="1084318" y="157656"/>
            <a:ext cx="1356284" cy="89647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0"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1"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2"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3"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4"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17096" name="Rectangle 8"/>
          <p:cNvSpPr>
            <a:spLocks noChangeArrowheads="1"/>
          </p:cNvSpPr>
          <p:nvPr/>
        </p:nvSpPr>
        <p:spPr bwMode="auto">
          <a:xfrm>
            <a:off x="2343150" y="2773363"/>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_____ B.C.</a:t>
            </a:r>
          </a:p>
        </p:txBody>
      </p:sp>
      <p:sp>
        <p:nvSpPr>
          <p:cNvPr id="17416" name="Text Box 9"/>
          <p:cNvSpPr txBox="1">
            <a:spLocks noChangeArrowheads="1"/>
          </p:cNvSpPr>
          <p:nvPr/>
        </p:nvSpPr>
        <p:spPr bwMode="auto">
          <a:xfrm>
            <a:off x="7170824" y="87881"/>
            <a:ext cx="271291" cy="421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Arial" panose="020B0604020202020204" pitchFamily="34" charset="0"/>
                <a:cs typeface="Arial" panose="020B0604020202020204" pitchFamily="34" charset="0"/>
              </a:rPr>
              <a:t> </a:t>
            </a:r>
          </a:p>
        </p:txBody>
      </p:sp>
      <p:sp>
        <p:nvSpPr>
          <p:cNvPr id="217098" name="Rectangle 10"/>
          <p:cNvSpPr>
            <a:spLocks noChangeArrowheads="1"/>
          </p:cNvSpPr>
          <p:nvPr/>
        </p:nvSpPr>
        <p:spPr bwMode="auto">
          <a:xfrm>
            <a:off x="3705225" y="2776538"/>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_____ B.C.</a:t>
            </a:r>
          </a:p>
        </p:txBody>
      </p:sp>
      <p:sp>
        <p:nvSpPr>
          <p:cNvPr id="217099" name="Rectangle 11"/>
          <p:cNvSpPr>
            <a:spLocks noChangeArrowheads="1"/>
          </p:cNvSpPr>
          <p:nvPr/>
        </p:nvSpPr>
        <p:spPr bwMode="auto">
          <a:xfrm>
            <a:off x="5018088" y="2773363"/>
            <a:ext cx="833437"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_____ B.C.</a:t>
            </a:r>
          </a:p>
        </p:txBody>
      </p:sp>
      <p:sp>
        <p:nvSpPr>
          <p:cNvPr id="217100" name="Rectangle 12"/>
          <p:cNvSpPr>
            <a:spLocks noChangeArrowheads="1"/>
          </p:cNvSpPr>
          <p:nvPr/>
        </p:nvSpPr>
        <p:spPr bwMode="auto">
          <a:xfrm>
            <a:off x="6419850" y="27860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 B.C.</a:t>
            </a:r>
          </a:p>
        </p:txBody>
      </p:sp>
      <p:sp>
        <p:nvSpPr>
          <p:cNvPr id="217101" name="Rectangle 13"/>
          <p:cNvSpPr>
            <a:spLocks noChangeArrowheads="1"/>
          </p:cNvSpPr>
          <p:nvPr/>
        </p:nvSpPr>
        <p:spPr bwMode="auto">
          <a:xfrm>
            <a:off x="936625" y="55340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 B.C.</a:t>
            </a:r>
          </a:p>
        </p:txBody>
      </p:sp>
      <p:sp>
        <p:nvSpPr>
          <p:cNvPr id="217102" name="Rectangle 14"/>
          <p:cNvSpPr>
            <a:spLocks noChangeArrowheads="1"/>
          </p:cNvSpPr>
          <p:nvPr/>
        </p:nvSpPr>
        <p:spPr bwMode="auto">
          <a:xfrm>
            <a:off x="2341563" y="554037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 B.C.</a:t>
            </a:r>
          </a:p>
        </p:txBody>
      </p:sp>
      <p:sp>
        <p:nvSpPr>
          <p:cNvPr id="217103" name="Rectangle 15"/>
          <p:cNvSpPr>
            <a:spLocks noChangeArrowheads="1"/>
          </p:cNvSpPr>
          <p:nvPr/>
        </p:nvSpPr>
        <p:spPr bwMode="auto">
          <a:xfrm>
            <a:off x="374332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 B.C.</a:t>
            </a:r>
          </a:p>
        </p:txBody>
      </p:sp>
      <p:sp>
        <p:nvSpPr>
          <p:cNvPr id="217104" name="Rectangle 16"/>
          <p:cNvSpPr>
            <a:spLocks noChangeArrowheads="1"/>
          </p:cNvSpPr>
          <p:nvPr/>
        </p:nvSpPr>
        <p:spPr bwMode="auto">
          <a:xfrm>
            <a:off x="510857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 B.C.</a:t>
            </a:r>
          </a:p>
        </p:txBody>
      </p:sp>
      <p:sp>
        <p:nvSpPr>
          <p:cNvPr id="217105" name="Rectangle 17"/>
          <p:cNvSpPr>
            <a:spLocks noChangeArrowheads="1"/>
          </p:cNvSpPr>
          <p:nvPr/>
        </p:nvSpPr>
        <p:spPr bwMode="auto">
          <a:xfrm>
            <a:off x="6464300" y="5534025"/>
            <a:ext cx="684213"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_______</a:t>
            </a:r>
          </a:p>
          <a:p>
            <a:pPr defTabSz="969963">
              <a:defRPr/>
            </a:pPr>
            <a:r>
              <a:rPr lang="en-US" sz="1000" b="1">
                <a:latin typeface="Arial" panose="020B0604020202020204" pitchFamily="34" charset="0"/>
                <a:ea typeface="+mn-ea"/>
                <a:cs typeface="Arial" panose="020B0604020202020204" pitchFamily="34" charset="0"/>
              </a:rPr>
              <a:t>_______</a:t>
            </a:r>
          </a:p>
        </p:txBody>
      </p:sp>
      <p:sp>
        <p:nvSpPr>
          <p:cNvPr id="217106" name="Rectangle 18"/>
          <p:cNvSpPr>
            <a:spLocks noChangeArrowheads="1"/>
          </p:cNvSpPr>
          <p:nvPr/>
        </p:nvSpPr>
        <p:spPr bwMode="auto">
          <a:xfrm>
            <a:off x="911225" y="2773363"/>
            <a:ext cx="8255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_________</a:t>
            </a:r>
          </a:p>
        </p:txBody>
      </p:sp>
      <p:sp>
        <p:nvSpPr>
          <p:cNvPr id="17426"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427" name="AutoShape 21"/>
          <p:cNvSpPr>
            <a:spLocks noChangeArrowheads="1"/>
          </p:cNvSpPr>
          <p:nvPr/>
        </p:nvSpPr>
        <p:spPr bwMode="auto">
          <a:xfrm>
            <a:off x="538163" y="3349625"/>
            <a:ext cx="803275" cy="193526"/>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28" name="Rectangle 22"/>
          <p:cNvSpPr>
            <a:spLocks noChangeArrowheads="1"/>
          </p:cNvSpPr>
          <p:nvPr/>
        </p:nvSpPr>
        <p:spPr bwMode="auto">
          <a:xfrm>
            <a:off x="536575" y="3487738"/>
            <a:ext cx="1047750" cy="174918"/>
          </a:xfrm>
          <a:prstGeom prst="rect">
            <a:avLst/>
          </a:prstGeom>
          <a:solidFill>
            <a:schemeClr val="bg1"/>
          </a:solidFill>
          <a:ln w="19050">
            <a:solidFill>
              <a:srgbClr val="000000"/>
            </a:solidFill>
            <a:miter lim="800000"/>
            <a:headEnd/>
            <a:tailEnd/>
          </a:ln>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29"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0"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1"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2"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3"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4"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r>
              <a:rPr lang="ar-JO" dirty="0">
                <a:latin typeface="Arial" panose="020B0604020202020204" pitchFamily="34" charset="0"/>
                <a:cs typeface="Arial" panose="020B0604020202020204" pitchFamily="34" charset="0"/>
              </a:rPr>
              <a:t>تاريخ حقبة ق م</a:t>
            </a:r>
            <a:endParaRPr lang="en-US" dirty="0">
              <a:latin typeface="Arial" panose="020B0604020202020204" pitchFamily="34" charset="0"/>
              <a:cs typeface="Arial" panose="020B0604020202020204" pitchFamily="34" charset="0"/>
            </a:endParaRPr>
          </a:p>
        </p:txBody>
      </p:sp>
      <p:sp>
        <p:nvSpPr>
          <p:cNvPr id="17435"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6"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7"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7438" name="Text Box 32"/>
          <p:cNvSpPr txBox="1">
            <a:spLocks noChangeArrowheads="1"/>
          </p:cNvSpPr>
          <p:nvPr/>
        </p:nvSpPr>
        <p:spPr bwMode="auto">
          <a:xfrm>
            <a:off x="392113" y="3335338"/>
            <a:ext cx="1096962"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dirty="0">
                <a:solidFill>
                  <a:srgbClr val="000000"/>
                </a:solidFill>
                <a:latin typeface="Arial" panose="020B0604020202020204" pitchFamily="34" charset="0"/>
                <a:cs typeface="Arial" panose="020B0604020202020204" pitchFamily="34" charset="0"/>
              </a:rPr>
              <a:t>التكوين </a:t>
            </a:r>
            <a:endParaRPr lang="en-US" sz="800" b="1" dirty="0">
              <a:solidFill>
                <a:srgbClr val="000000"/>
              </a:solidFill>
              <a:latin typeface="Arial" panose="020B0604020202020204" pitchFamily="34" charset="0"/>
              <a:cs typeface="Arial" panose="020B0604020202020204" pitchFamily="34" charset="0"/>
            </a:endParaRPr>
          </a:p>
        </p:txBody>
      </p:sp>
      <p:sp>
        <p:nvSpPr>
          <p:cNvPr id="17439" name="AutoShape 34"/>
          <p:cNvSpPr>
            <a:spLocks noChangeArrowheads="1"/>
          </p:cNvSpPr>
          <p:nvPr/>
        </p:nvSpPr>
        <p:spPr bwMode="auto">
          <a:xfrm>
            <a:off x="1873250" y="3844925"/>
            <a:ext cx="210855" cy="190516"/>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0" name="AutoShape 37"/>
          <p:cNvSpPr>
            <a:spLocks noChangeArrowheads="1"/>
          </p:cNvSpPr>
          <p:nvPr/>
        </p:nvSpPr>
        <p:spPr bwMode="auto">
          <a:xfrm>
            <a:off x="1879600" y="3814763"/>
            <a:ext cx="210855" cy="190516"/>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1" name="Rectangle 38"/>
          <p:cNvSpPr>
            <a:spLocks noChangeArrowheads="1"/>
          </p:cNvSpPr>
          <p:nvPr/>
        </p:nvSpPr>
        <p:spPr bwMode="auto">
          <a:xfrm>
            <a:off x="1878013" y="3952875"/>
            <a:ext cx="193972" cy="172197"/>
          </a:xfrm>
          <a:prstGeom prst="rect">
            <a:avLst/>
          </a:prstGeom>
          <a:solidFill>
            <a:schemeClr val="bg1"/>
          </a:solidFill>
          <a:ln w="19050">
            <a:solidFill>
              <a:srgbClr val="000000"/>
            </a:solidFill>
            <a:miter lim="800000"/>
            <a:headEnd/>
            <a:tailEnd/>
          </a:ln>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2"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3"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4" name="Rectangle 41"/>
          <p:cNvSpPr>
            <a:spLocks noChangeArrowheads="1"/>
          </p:cNvSpPr>
          <p:nvPr/>
        </p:nvSpPr>
        <p:spPr bwMode="auto">
          <a:xfrm>
            <a:off x="1893888" y="3811588"/>
            <a:ext cx="423137"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ابراهيم</a:t>
            </a:r>
            <a:endParaRPr lang="en-US" sz="800" b="1" dirty="0">
              <a:solidFill>
                <a:srgbClr val="000000"/>
              </a:solidFill>
              <a:latin typeface="Arial" panose="020B0604020202020204" pitchFamily="34" charset="0"/>
              <a:cs typeface="Arial" panose="020B0604020202020204" pitchFamily="34" charset="0"/>
            </a:endParaRPr>
          </a:p>
        </p:txBody>
      </p:sp>
      <p:sp>
        <p:nvSpPr>
          <p:cNvPr id="17445"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6"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7"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8"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49"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450"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51"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7452" name="Rectangle 50"/>
          <p:cNvSpPr>
            <a:spLocks noChangeArrowheads="1"/>
          </p:cNvSpPr>
          <p:nvPr/>
        </p:nvSpPr>
        <p:spPr bwMode="auto">
          <a:xfrm>
            <a:off x="3344863" y="4027488"/>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453"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54"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55"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56" name="Rectangle 54"/>
          <p:cNvSpPr>
            <a:spLocks noChangeArrowheads="1"/>
          </p:cNvSpPr>
          <p:nvPr/>
        </p:nvSpPr>
        <p:spPr bwMode="auto">
          <a:xfrm>
            <a:off x="3338513" y="3757613"/>
            <a:ext cx="437564"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يوسف </a:t>
            </a:r>
            <a:endParaRPr lang="en-US" sz="800" b="1" dirty="0">
              <a:solidFill>
                <a:srgbClr val="000000"/>
              </a:solidFill>
              <a:latin typeface="Arial" panose="020B0604020202020204" pitchFamily="34" charset="0"/>
              <a:cs typeface="Arial" panose="020B0604020202020204" pitchFamily="34" charset="0"/>
            </a:endParaRPr>
          </a:p>
        </p:txBody>
      </p:sp>
      <p:sp>
        <p:nvSpPr>
          <p:cNvPr id="17457"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58"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pic>
        <p:nvPicPr>
          <p:cNvPr id="17459" name="Picture 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460" name="AutoShape 60"/>
          <p:cNvSpPr>
            <a:spLocks noChangeArrowheads="1"/>
          </p:cNvSpPr>
          <p:nvPr/>
        </p:nvSpPr>
        <p:spPr bwMode="auto">
          <a:xfrm>
            <a:off x="4635500" y="3159125"/>
            <a:ext cx="237401" cy="203788"/>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1" name="Rectangle 61"/>
          <p:cNvSpPr>
            <a:spLocks noChangeArrowheads="1"/>
          </p:cNvSpPr>
          <p:nvPr/>
        </p:nvSpPr>
        <p:spPr bwMode="auto">
          <a:xfrm>
            <a:off x="4792663" y="3362325"/>
            <a:ext cx="218392" cy="26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8108" tIns="53106" rIns="108108" bIns="5310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462" name="Rectangle 62"/>
          <p:cNvSpPr>
            <a:spLocks noChangeArrowheads="1"/>
          </p:cNvSpPr>
          <p:nvPr/>
        </p:nvSpPr>
        <p:spPr bwMode="auto">
          <a:xfrm>
            <a:off x="5037138" y="4630738"/>
            <a:ext cx="218392" cy="1841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3"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a:endParaRPr lang="en-US" sz="2500">
              <a:latin typeface="Arial" panose="020B0604020202020204" pitchFamily="34" charset="0"/>
              <a:cs typeface="Arial" panose="020B0604020202020204" pitchFamily="34" charset="0"/>
            </a:endParaRPr>
          </a:p>
        </p:txBody>
      </p:sp>
      <p:sp>
        <p:nvSpPr>
          <p:cNvPr id="17464" name="Rectangle 64"/>
          <p:cNvSpPr>
            <a:spLocks noChangeArrowheads="1"/>
          </p:cNvSpPr>
          <p:nvPr/>
        </p:nvSpPr>
        <p:spPr bwMode="auto">
          <a:xfrm>
            <a:off x="4611688" y="3322638"/>
            <a:ext cx="218392" cy="184193"/>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5"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6"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7" name="Rectangle 67"/>
          <p:cNvSpPr>
            <a:spLocks noChangeArrowheads="1"/>
          </p:cNvSpPr>
          <p:nvPr/>
        </p:nvSpPr>
        <p:spPr bwMode="auto">
          <a:xfrm>
            <a:off x="4713288" y="3141663"/>
            <a:ext cx="426718" cy="23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8108" tIns="53106" rIns="108108" bIns="53106">
            <a:spAutoFit/>
          </a:bodyPr>
          <a:lstStyle/>
          <a:p>
            <a:pPr defTabSz="969963"/>
            <a:r>
              <a:rPr lang="ar-JO" sz="800" b="1" dirty="0">
                <a:solidFill>
                  <a:srgbClr val="000000"/>
                </a:solidFill>
                <a:latin typeface="Arial" panose="020B0604020202020204" pitchFamily="34" charset="0"/>
                <a:cs typeface="Arial" panose="020B0604020202020204" pitchFamily="34" charset="0"/>
              </a:rPr>
              <a:t>موسى</a:t>
            </a:r>
            <a:endParaRPr lang="en-US" sz="800" b="1" dirty="0">
              <a:solidFill>
                <a:srgbClr val="000000"/>
              </a:solidFill>
              <a:latin typeface="Arial" panose="020B0604020202020204" pitchFamily="34" charset="0"/>
              <a:cs typeface="Arial" panose="020B0604020202020204" pitchFamily="34" charset="0"/>
            </a:endParaRPr>
          </a:p>
        </p:txBody>
      </p:sp>
      <p:sp>
        <p:nvSpPr>
          <p:cNvPr id="17468"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69"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70"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71"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72"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73"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lIns="108108" tIns="53106" rIns="108108" bIns="53106">
            <a:spAutoFit/>
          </a:bodyPr>
          <a:lstStyle/>
          <a:p>
            <a:endParaRPr lang="en-US">
              <a:latin typeface="Arial" panose="020B0604020202020204" pitchFamily="34" charset="0"/>
              <a:cs typeface="Arial" panose="020B0604020202020204" pitchFamily="34" charset="0"/>
            </a:endParaRPr>
          </a:p>
        </p:txBody>
      </p:sp>
      <p:sp>
        <p:nvSpPr>
          <p:cNvPr id="17474"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Arial" panose="020B0604020202020204" pitchFamily="34" charset="0"/>
              <a:cs typeface="Arial" panose="020B0604020202020204" pitchFamily="34" charset="0"/>
            </a:endParaRPr>
          </a:p>
        </p:txBody>
      </p:sp>
      <p:sp>
        <p:nvSpPr>
          <p:cNvPr id="17475"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7476"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77" name="Rectangle 77"/>
          <p:cNvSpPr>
            <a:spLocks noChangeArrowheads="1"/>
          </p:cNvSpPr>
          <p:nvPr/>
        </p:nvSpPr>
        <p:spPr bwMode="auto">
          <a:xfrm>
            <a:off x="6092825" y="3929063"/>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478" name="Rectangle 78"/>
          <p:cNvSpPr>
            <a:spLocks noChangeArrowheads="1"/>
          </p:cNvSpPr>
          <p:nvPr/>
        </p:nvSpPr>
        <p:spPr bwMode="auto">
          <a:xfrm>
            <a:off x="6002338" y="4124325"/>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479"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80"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81"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17482"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83"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84" name="Rectangle 84"/>
          <p:cNvSpPr>
            <a:spLocks noChangeArrowheads="1"/>
          </p:cNvSpPr>
          <p:nvPr/>
        </p:nvSpPr>
        <p:spPr bwMode="auto">
          <a:xfrm>
            <a:off x="6045200" y="3730625"/>
            <a:ext cx="472830"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يشوع   </a:t>
            </a:r>
            <a:endParaRPr lang="en-US" sz="800" b="1" dirty="0">
              <a:solidFill>
                <a:srgbClr val="000000"/>
              </a:solidFill>
              <a:latin typeface="Arial" panose="020B0604020202020204" pitchFamily="34" charset="0"/>
              <a:cs typeface="Arial" panose="020B0604020202020204" pitchFamily="34" charset="0"/>
            </a:endParaRPr>
          </a:p>
        </p:txBody>
      </p:sp>
      <p:sp>
        <p:nvSpPr>
          <p:cNvPr id="17485"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86"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87"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88"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89" name="Rectangle 89"/>
          <p:cNvSpPr>
            <a:spLocks noChangeArrowheads="1"/>
          </p:cNvSpPr>
          <p:nvPr/>
        </p:nvSpPr>
        <p:spPr bwMode="auto">
          <a:xfrm>
            <a:off x="5986463" y="6080125"/>
            <a:ext cx="623512" cy="295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300" b="1" dirty="0">
                <a:solidFill>
                  <a:srgbClr val="000000"/>
                </a:solidFill>
                <a:latin typeface="Arial" panose="020B0604020202020204" pitchFamily="34" charset="0"/>
                <a:cs typeface="Arial" panose="020B0604020202020204" pitchFamily="34" charset="0"/>
              </a:rPr>
              <a:t>المسيح </a:t>
            </a:r>
            <a:endParaRPr lang="en-US" sz="1300" b="1" dirty="0">
              <a:solidFill>
                <a:srgbClr val="000000"/>
              </a:solidFill>
              <a:latin typeface="Arial" panose="020B0604020202020204" pitchFamily="34" charset="0"/>
              <a:cs typeface="Arial" panose="020B0604020202020204" pitchFamily="34" charset="0"/>
            </a:endParaRPr>
          </a:p>
        </p:txBody>
      </p:sp>
      <p:sp>
        <p:nvSpPr>
          <p:cNvPr id="17490"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1"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2"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3"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4"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5"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6"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7"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498"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499"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0"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1"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2"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503"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4"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5" name="Rectangle 105"/>
          <p:cNvSpPr>
            <a:spLocks noChangeArrowheads="1"/>
          </p:cNvSpPr>
          <p:nvPr/>
        </p:nvSpPr>
        <p:spPr bwMode="auto">
          <a:xfrm>
            <a:off x="4676775" y="6537325"/>
            <a:ext cx="429549"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الصمت</a:t>
            </a:r>
            <a:endParaRPr lang="en-US" sz="800" b="1" dirty="0">
              <a:solidFill>
                <a:srgbClr val="000000"/>
              </a:solidFill>
              <a:latin typeface="Arial" panose="020B0604020202020204" pitchFamily="34" charset="0"/>
              <a:cs typeface="Arial" panose="020B0604020202020204" pitchFamily="34" charset="0"/>
            </a:endParaRPr>
          </a:p>
        </p:txBody>
      </p:sp>
      <p:sp>
        <p:nvSpPr>
          <p:cNvPr id="17506"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7"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08"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Arial" panose="020B0604020202020204" pitchFamily="34" charset="0"/>
              <a:cs typeface="Arial" panose="020B0604020202020204" pitchFamily="34" charset="0"/>
            </a:endParaRPr>
          </a:p>
        </p:txBody>
      </p:sp>
      <p:sp>
        <p:nvSpPr>
          <p:cNvPr id="17509"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Arial" panose="020B0604020202020204" pitchFamily="34" charset="0"/>
              <a:cs typeface="Arial" panose="020B0604020202020204" pitchFamily="34" charset="0"/>
            </a:endParaRPr>
          </a:p>
        </p:txBody>
      </p:sp>
      <p:grpSp>
        <p:nvGrpSpPr>
          <p:cNvPr id="17510" name="Group 111"/>
          <p:cNvGrpSpPr>
            <a:grpSpLocks/>
          </p:cNvGrpSpPr>
          <p:nvPr/>
        </p:nvGrpSpPr>
        <p:grpSpPr bwMode="auto">
          <a:xfrm>
            <a:off x="1903413" y="5743575"/>
            <a:ext cx="454025" cy="366713"/>
            <a:chOff x="1861" y="3469"/>
            <a:chExt cx="240" cy="224"/>
          </a:xfrm>
        </p:grpSpPr>
        <p:pic>
          <p:nvPicPr>
            <p:cNvPr id="17601"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1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grpSp>
      <p:grpSp>
        <p:nvGrpSpPr>
          <p:cNvPr id="17511" name="Group 114"/>
          <p:cNvGrpSpPr>
            <a:grpSpLocks/>
          </p:cNvGrpSpPr>
          <p:nvPr/>
        </p:nvGrpSpPr>
        <p:grpSpPr bwMode="auto">
          <a:xfrm>
            <a:off x="1895475" y="6116637"/>
            <a:ext cx="1047750" cy="1815186"/>
            <a:chOff x="1860" y="3618"/>
            <a:chExt cx="600" cy="1108"/>
          </a:xfrm>
        </p:grpSpPr>
        <p:sp>
          <p:nvSpPr>
            <p:cNvPr id="17586" name="AutoShape 115"/>
            <p:cNvSpPr>
              <a:spLocks noChangeArrowheads="1"/>
            </p:cNvSpPr>
            <p:nvPr/>
          </p:nvSpPr>
          <p:spPr bwMode="auto">
            <a:xfrm>
              <a:off x="1860" y="3618"/>
              <a:ext cx="460" cy="116"/>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87" name="Rectangle 116"/>
            <p:cNvSpPr>
              <a:spLocks noChangeArrowheads="1"/>
            </p:cNvSpPr>
            <p:nvPr/>
          </p:nvSpPr>
          <p:spPr bwMode="auto">
            <a:xfrm>
              <a:off x="1860" y="3710"/>
              <a:ext cx="600" cy="105"/>
            </a:xfrm>
            <a:prstGeom prst="rect">
              <a:avLst/>
            </a:prstGeom>
            <a:solidFill>
              <a:schemeClr val="bg1"/>
            </a:solidFill>
            <a:ln w="19050">
              <a:solidFill>
                <a:srgbClr val="000000"/>
              </a:solidFill>
              <a:miter lim="800000"/>
              <a:headEnd/>
              <a:tailEnd/>
            </a:ln>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0" name="Rectangle 119"/>
            <p:cNvSpPr>
              <a:spLocks noChangeArrowheads="1"/>
            </p:cNvSpPr>
            <p:nvPr/>
          </p:nvSpPr>
          <p:spPr bwMode="auto">
            <a:xfrm>
              <a:off x="1888" y="3626"/>
              <a:ext cx="42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ar-JO" sz="800" b="1" dirty="0">
                  <a:latin typeface="Arial" panose="020B0604020202020204" pitchFamily="34" charset="0"/>
                  <a:cs typeface="Arial" panose="020B0604020202020204" pitchFamily="34" charset="0"/>
                </a:rPr>
                <a:t>ملوك</a:t>
              </a:r>
              <a:endParaRPr lang="en-US" sz="800" b="1" dirty="0">
                <a:latin typeface="Arial" panose="020B0604020202020204" pitchFamily="34" charset="0"/>
                <a:cs typeface="Arial" panose="020B0604020202020204" pitchFamily="34" charset="0"/>
              </a:endParaRP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grpSp>
      <p:grpSp>
        <p:nvGrpSpPr>
          <p:cNvPr id="17512" name="Group 130"/>
          <p:cNvGrpSpPr>
            <a:grpSpLocks/>
          </p:cNvGrpSpPr>
          <p:nvPr/>
        </p:nvGrpSpPr>
        <p:grpSpPr bwMode="auto">
          <a:xfrm>
            <a:off x="2532063" y="5749925"/>
            <a:ext cx="454025" cy="366713"/>
            <a:chOff x="1861" y="3469"/>
            <a:chExt cx="240" cy="224"/>
          </a:xfrm>
        </p:grpSpPr>
        <p:pic>
          <p:nvPicPr>
            <p:cNvPr id="17584" name="Picture 1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1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endParaRPr lang="en-US">
                <a:latin typeface="Arial" panose="020B0604020202020204" pitchFamily="34" charset="0"/>
                <a:cs typeface="Arial" panose="020B0604020202020204" pitchFamily="34" charset="0"/>
              </a:endParaRPr>
            </a:p>
          </p:txBody>
        </p:sp>
      </p:grpSp>
      <p:sp>
        <p:nvSpPr>
          <p:cNvPr id="17513"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514"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515"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16"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17" name="Rectangle 137"/>
          <p:cNvSpPr>
            <a:spLocks noChangeArrowheads="1"/>
          </p:cNvSpPr>
          <p:nvPr/>
        </p:nvSpPr>
        <p:spPr bwMode="auto">
          <a:xfrm>
            <a:off x="531813" y="6565900"/>
            <a:ext cx="682824"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فوضى سياسية</a:t>
            </a:r>
            <a:endParaRPr lang="en-US" sz="800" b="1" dirty="0">
              <a:solidFill>
                <a:srgbClr val="000000"/>
              </a:solidFill>
              <a:latin typeface="Arial" panose="020B0604020202020204" pitchFamily="34" charset="0"/>
              <a:cs typeface="Arial" panose="020B0604020202020204" pitchFamily="34" charset="0"/>
            </a:endParaRPr>
          </a:p>
        </p:txBody>
      </p:sp>
      <p:sp>
        <p:nvSpPr>
          <p:cNvPr id="17518"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19"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20"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521"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7522"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23"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24" name="Rectangle 144"/>
          <p:cNvSpPr>
            <a:spLocks noChangeArrowheads="1"/>
          </p:cNvSpPr>
          <p:nvPr/>
        </p:nvSpPr>
        <p:spPr bwMode="auto">
          <a:xfrm>
            <a:off x="3278188" y="6408738"/>
            <a:ext cx="456800"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العبودية</a:t>
            </a:r>
            <a:endParaRPr lang="en-US" sz="800" b="1" dirty="0">
              <a:solidFill>
                <a:srgbClr val="000000"/>
              </a:solidFill>
              <a:latin typeface="Arial" panose="020B0604020202020204" pitchFamily="34" charset="0"/>
              <a:cs typeface="Arial" panose="020B0604020202020204" pitchFamily="34" charset="0"/>
            </a:endParaRPr>
          </a:p>
        </p:txBody>
      </p:sp>
      <p:sp>
        <p:nvSpPr>
          <p:cNvPr id="17525"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7526"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27"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28"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endParaRPr lang="en-US" sz="1100" b="1">
              <a:solidFill>
                <a:srgbClr val="000000"/>
              </a:solidFill>
              <a:latin typeface="Arial" panose="020B0604020202020204" pitchFamily="34" charset="0"/>
              <a:cs typeface="Arial" panose="020B0604020202020204" pitchFamily="34" charset="0"/>
            </a:endParaRPr>
          </a:p>
        </p:txBody>
      </p:sp>
      <p:sp>
        <p:nvSpPr>
          <p:cNvPr id="17529"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0"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1" name="Text Box 151"/>
          <p:cNvSpPr txBox="1">
            <a:spLocks noChangeArrowheads="1"/>
          </p:cNvSpPr>
          <p:nvPr/>
        </p:nvSpPr>
        <p:spPr bwMode="auto">
          <a:xfrm>
            <a:off x="422275" y="1362075"/>
            <a:ext cx="6899275" cy="55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1500" b="1" dirty="0">
                <a:latin typeface="Arial" panose="020B0604020202020204" pitchFamily="34" charset="0"/>
                <a:cs typeface="Arial" panose="020B0604020202020204" pitchFamily="34" charset="0"/>
              </a:rPr>
              <a:t>هذه صفحة مطبوعة من الامام و الخلف ، قصا بمحاذة الخطوط المتقطعة لتقديم سلسلة من البطاقات التعليمية الصغيرة للتنقيب عن المحتويات الفردية لكل مجلد من مجلدات الكتاب المقدس        </a:t>
            </a:r>
            <a:endParaRPr lang="en-US" sz="1500" b="1" dirty="0">
              <a:latin typeface="Arial" panose="020B0604020202020204" pitchFamily="34" charset="0"/>
              <a:cs typeface="Arial" panose="020B0604020202020204" pitchFamily="34" charset="0"/>
            </a:endParaRPr>
          </a:p>
        </p:txBody>
      </p:sp>
      <p:sp>
        <p:nvSpPr>
          <p:cNvPr id="217240" name="Rectangle 152"/>
          <p:cNvSpPr>
            <a:spLocks noChangeArrowheads="1"/>
          </p:cNvSpPr>
          <p:nvPr/>
        </p:nvSpPr>
        <p:spPr bwMode="auto">
          <a:xfrm>
            <a:off x="2432050" y="822325"/>
            <a:ext cx="2747930" cy="559638"/>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97027" tIns="48513" rIns="97027" bIns="48513">
            <a:spAutoFit/>
          </a:bodyPr>
          <a:lstStyle/>
          <a:p>
            <a:pPr defTabSz="969963">
              <a:defRPr/>
            </a:pPr>
            <a:r>
              <a:rPr lang="en-US" sz="3000" b="1" dirty="0">
                <a:latin typeface="Arial" panose="020B0604020202020204" pitchFamily="34" charset="0"/>
                <a:ea typeface="+mn-ea"/>
                <a:cs typeface="Arial" panose="020B0604020202020204" pitchFamily="34" charset="0"/>
              </a:rPr>
              <a:t>TQC </a:t>
            </a:r>
            <a:r>
              <a:rPr lang="ar-JO" sz="3000" b="1" dirty="0">
                <a:latin typeface="Arial" panose="020B0604020202020204" pitchFamily="34" charset="0"/>
                <a:ea typeface="+mn-ea"/>
                <a:cs typeface="Arial" panose="020B0604020202020204" pitchFamily="34" charset="0"/>
              </a:rPr>
              <a:t>بطاقات فلاش</a:t>
            </a:r>
            <a:endParaRPr lang="en-US" sz="3000" b="1" dirty="0">
              <a:latin typeface="Arial" panose="020B0604020202020204" pitchFamily="34" charset="0"/>
              <a:ea typeface="+mn-ea"/>
              <a:cs typeface="Arial" panose="020B0604020202020204" pitchFamily="34" charset="0"/>
            </a:endParaRPr>
          </a:p>
        </p:txBody>
      </p:sp>
      <p:sp>
        <p:nvSpPr>
          <p:cNvPr id="17533" name="Text Box 153"/>
          <p:cNvSpPr txBox="1">
            <a:spLocks noChangeArrowheads="1"/>
          </p:cNvSpPr>
          <p:nvPr/>
        </p:nvSpPr>
        <p:spPr bwMode="auto">
          <a:xfrm>
            <a:off x="701675" y="8077200"/>
            <a:ext cx="61277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4200" b="1" dirty="0">
                <a:latin typeface="Arial" panose="020B0604020202020204" pitchFamily="34" charset="0"/>
                <a:cs typeface="Arial" panose="020B0604020202020204" pitchFamily="34" charset="0"/>
              </a:rPr>
              <a:t>جانب السؤال</a:t>
            </a:r>
            <a:endParaRPr lang="en-US" sz="4200" b="1" dirty="0">
              <a:latin typeface="Arial" panose="020B0604020202020204" pitchFamily="34" charset="0"/>
              <a:cs typeface="Arial" panose="020B0604020202020204" pitchFamily="34" charset="0"/>
            </a:endParaRPr>
          </a:p>
        </p:txBody>
      </p:sp>
      <p:sp>
        <p:nvSpPr>
          <p:cNvPr id="17534"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5"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6"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7"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8"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39"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40" name="Text Box 161"/>
          <p:cNvSpPr txBox="1">
            <a:spLocks noChangeArrowheads="1"/>
          </p:cNvSpPr>
          <p:nvPr/>
        </p:nvSpPr>
        <p:spPr bwMode="auto">
          <a:xfrm>
            <a:off x="304800" y="2784475"/>
            <a:ext cx="14049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 ق م </a:t>
            </a:r>
            <a:endParaRPr lang="en-US" sz="800" b="1" dirty="0">
              <a:latin typeface="Arial" panose="020B0604020202020204" pitchFamily="34" charset="0"/>
              <a:cs typeface="Arial" panose="020B0604020202020204" pitchFamily="34" charset="0"/>
            </a:endParaRPr>
          </a:p>
        </p:txBody>
      </p:sp>
      <p:sp>
        <p:nvSpPr>
          <p:cNvPr id="17541"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p:txBody>
      </p:sp>
      <p:sp>
        <p:nvSpPr>
          <p:cNvPr id="17542" name="Text Box 163"/>
          <p:cNvSpPr txBox="1">
            <a:spLocks noChangeArrowheads="1"/>
          </p:cNvSpPr>
          <p:nvPr/>
        </p:nvSpPr>
        <p:spPr bwMode="auto">
          <a:xfrm>
            <a:off x="3062288" y="2784475"/>
            <a:ext cx="14049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3" name="Text Box 164"/>
          <p:cNvSpPr txBox="1">
            <a:spLocks noChangeArrowheads="1"/>
          </p:cNvSpPr>
          <p:nvPr/>
        </p:nvSpPr>
        <p:spPr bwMode="auto">
          <a:xfrm>
            <a:off x="4425950" y="2784475"/>
            <a:ext cx="14065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4" name="Text Box 165"/>
          <p:cNvSpPr txBox="1">
            <a:spLocks noChangeArrowheads="1"/>
          </p:cNvSpPr>
          <p:nvPr/>
        </p:nvSpPr>
        <p:spPr bwMode="auto">
          <a:xfrm>
            <a:off x="5808663" y="2784475"/>
            <a:ext cx="14049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5" name="Text Box 167"/>
          <p:cNvSpPr txBox="1">
            <a:spLocks noChangeArrowheads="1"/>
          </p:cNvSpPr>
          <p:nvPr/>
        </p:nvSpPr>
        <p:spPr bwMode="auto">
          <a:xfrm>
            <a:off x="334963" y="5554663"/>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6" name="Text Box 168"/>
          <p:cNvSpPr txBox="1">
            <a:spLocks noChangeArrowheads="1"/>
          </p:cNvSpPr>
          <p:nvPr/>
        </p:nvSpPr>
        <p:spPr bwMode="auto">
          <a:xfrm>
            <a:off x="1731963" y="5561013"/>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7" name="Text Box 169"/>
          <p:cNvSpPr txBox="1">
            <a:spLocks noChangeArrowheads="1"/>
          </p:cNvSpPr>
          <p:nvPr/>
        </p:nvSpPr>
        <p:spPr bwMode="auto">
          <a:xfrm>
            <a:off x="3073400" y="5554663"/>
            <a:ext cx="14049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8" name="Text Box 170"/>
          <p:cNvSpPr txBox="1">
            <a:spLocks noChangeArrowheads="1"/>
          </p:cNvSpPr>
          <p:nvPr/>
        </p:nvSpPr>
        <p:spPr bwMode="auto">
          <a:xfrm>
            <a:off x="4451350" y="5554663"/>
            <a:ext cx="14049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7549" name="Text Box 171"/>
          <p:cNvSpPr txBox="1">
            <a:spLocks noChangeArrowheads="1"/>
          </p:cNvSpPr>
          <p:nvPr/>
        </p:nvSpPr>
        <p:spPr bwMode="auto">
          <a:xfrm>
            <a:off x="5838825" y="5551488"/>
            <a:ext cx="1406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grpSp>
        <p:nvGrpSpPr>
          <p:cNvPr id="17550" name="Group 176"/>
          <p:cNvGrpSpPr>
            <a:grpSpLocks/>
          </p:cNvGrpSpPr>
          <p:nvPr/>
        </p:nvGrpSpPr>
        <p:grpSpPr bwMode="auto">
          <a:xfrm>
            <a:off x="1443038" y="5197476"/>
            <a:ext cx="1712912" cy="357120"/>
            <a:chOff x="331" y="2829"/>
            <a:chExt cx="981" cy="218"/>
          </a:xfrm>
        </p:grpSpPr>
        <p:sp>
          <p:nvSpPr>
            <p:cNvPr id="17582" name="Text Box 177"/>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a:t>
              </a:r>
              <a:endParaRPr lang="en-US" sz="900" b="1" dirty="0">
                <a:latin typeface="Arial" panose="020B0604020202020204" pitchFamily="34" charset="0"/>
                <a:cs typeface="Arial" panose="020B0604020202020204" pitchFamily="34" charset="0"/>
              </a:endParaRPr>
            </a:p>
          </p:txBody>
        </p:sp>
        <p:sp>
          <p:nvSpPr>
            <p:cNvPr id="17583" name="Text Box 178"/>
            <p:cNvSpPr txBox="1">
              <a:spLocks noChangeArrowheads="1"/>
            </p:cNvSpPr>
            <p:nvPr/>
          </p:nvSpPr>
          <p:spPr bwMode="auto">
            <a:xfrm>
              <a:off x="1053" y="2860"/>
              <a:ext cx="230"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1" name="Group 179"/>
          <p:cNvGrpSpPr>
            <a:grpSpLocks/>
          </p:cNvGrpSpPr>
          <p:nvPr/>
        </p:nvGrpSpPr>
        <p:grpSpPr bwMode="auto">
          <a:xfrm>
            <a:off x="2840038" y="5200651"/>
            <a:ext cx="1712912" cy="357120"/>
            <a:chOff x="331" y="2829"/>
            <a:chExt cx="981" cy="218"/>
          </a:xfrm>
        </p:grpSpPr>
        <p:sp>
          <p:nvSpPr>
            <p:cNvPr id="17580" name="Text Box 180"/>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المقدس......مبدئيا</a:t>
              </a:r>
              <a:endParaRPr lang="en-US" sz="900" b="1" dirty="0">
                <a:latin typeface="Arial" panose="020B0604020202020204" pitchFamily="34" charset="0"/>
                <a:cs typeface="Arial" panose="020B0604020202020204" pitchFamily="34" charset="0"/>
              </a:endParaRPr>
            </a:p>
          </p:txBody>
        </p:sp>
        <p:sp>
          <p:nvSpPr>
            <p:cNvPr id="17581" name="Text Box 181"/>
            <p:cNvSpPr txBox="1">
              <a:spLocks noChangeArrowheads="1"/>
            </p:cNvSpPr>
            <p:nvPr/>
          </p:nvSpPr>
          <p:spPr bwMode="auto">
            <a:xfrm>
              <a:off x="1053" y="2860"/>
              <a:ext cx="230"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2" name="Group 182"/>
          <p:cNvGrpSpPr>
            <a:grpSpLocks/>
          </p:cNvGrpSpPr>
          <p:nvPr/>
        </p:nvGrpSpPr>
        <p:grpSpPr bwMode="auto">
          <a:xfrm>
            <a:off x="4192588" y="5197476"/>
            <a:ext cx="1712912" cy="357120"/>
            <a:chOff x="331" y="2829"/>
            <a:chExt cx="981" cy="218"/>
          </a:xfrm>
        </p:grpSpPr>
        <p:sp>
          <p:nvSpPr>
            <p:cNvPr id="17578" name="Text Box 183"/>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المقدس.....أساسي</a:t>
              </a:r>
              <a:endParaRPr lang="en-US" sz="900" b="1" dirty="0">
                <a:latin typeface="Arial" panose="020B0604020202020204" pitchFamily="34" charset="0"/>
                <a:cs typeface="Arial" panose="020B0604020202020204" pitchFamily="34" charset="0"/>
              </a:endParaRPr>
            </a:p>
          </p:txBody>
        </p:sp>
        <p:sp>
          <p:nvSpPr>
            <p:cNvPr id="17579" name="Text Box 184"/>
            <p:cNvSpPr txBox="1">
              <a:spLocks noChangeArrowheads="1"/>
            </p:cNvSpPr>
            <p:nvPr/>
          </p:nvSpPr>
          <p:spPr bwMode="auto">
            <a:xfrm>
              <a:off x="1054" y="2860"/>
              <a:ext cx="22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3" name="Group 185"/>
          <p:cNvGrpSpPr>
            <a:grpSpLocks/>
          </p:cNvGrpSpPr>
          <p:nvPr/>
        </p:nvGrpSpPr>
        <p:grpSpPr bwMode="auto">
          <a:xfrm>
            <a:off x="5541963" y="5197476"/>
            <a:ext cx="1712912" cy="357120"/>
            <a:chOff x="331" y="2829"/>
            <a:chExt cx="981" cy="218"/>
          </a:xfrm>
        </p:grpSpPr>
        <p:sp>
          <p:nvSpPr>
            <p:cNvPr id="17576" name="Text Box 186"/>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 </a:t>
              </a:r>
              <a:endParaRPr lang="en-US" sz="900" b="1" dirty="0">
                <a:latin typeface="Arial" panose="020B0604020202020204" pitchFamily="34" charset="0"/>
                <a:cs typeface="Arial" panose="020B0604020202020204" pitchFamily="34" charset="0"/>
              </a:endParaRPr>
            </a:p>
          </p:txBody>
        </p:sp>
        <p:sp>
          <p:nvSpPr>
            <p:cNvPr id="17577" name="Text Box 187"/>
            <p:cNvSpPr txBox="1">
              <a:spLocks noChangeArrowheads="1"/>
            </p:cNvSpPr>
            <p:nvPr/>
          </p:nvSpPr>
          <p:spPr bwMode="auto">
            <a:xfrm>
              <a:off x="1054" y="2860"/>
              <a:ext cx="22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4" name="Group 189"/>
          <p:cNvGrpSpPr>
            <a:grpSpLocks/>
          </p:cNvGrpSpPr>
          <p:nvPr/>
        </p:nvGrpSpPr>
        <p:grpSpPr bwMode="auto">
          <a:xfrm>
            <a:off x="79375" y="7974014"/>
            <a:ext cx="1712913" cy="357120"/>
            <a:chOff x="331" y="2829"/>
            <a:chExt cx="981" cy="218"/>
          </a:xfrm>
        </p:grpSpPr>
        <p:sp>
          <p:nvSpPr>
            <p:cNvPr id="17574" name="Text Box 190"/>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a:t>
              </a:r>
              <a:endParaRPr lang="en-US" sz="900" b="1" dirty="0">
                <a:latin typeface="Arial" panose="020B0604020202020204" pitchFamily="34" charset="0"/>
                <a:cs typeface="Arial" panose="020B0604020202020204" pitchFamily="34" charset="0"/>
              </a:endParaRPr>
            </a:p>
          </p:txBody>
        </p:sp>
        <p:sp>
          <p:nvSpPr>
            <p:cNvPr id="17575" name="Text Box 191"/>
            <p:cNvSpPr txBox="1">
              <a:spLocks noChangeArrowheads="1"/>
            </p:cNvSpPr>
            <p:nvPr/>
          </p:nvSpPr>
          <p:spPr bwMode="auto">
            <a:xfrm>
              <a:off x="1054" y="2860"/>
              <a:ext cx="22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5" name="Group 192"/>
          <p:cNvGrpSpPr>
            <a:grpSpLocks/>
          </p:cNvGrpSpPr>
          <p:nvPr/>
        </p:nvGrpSpPr>
        <p:grpSpPr bwMode="auto">
          <a:xfrm>
            <a:off x="1430338" y="7970839"/>
            <a:ext cx="1712912" cy="357120"/>
            <a:chOff x="331" y="2829"/>
            <a:chExt cx="981" cy="218"/>
          </a:xfrm>
        </p:grpSpPr>
        <p:sp>
          <p:nvSpPr>
            <p:cNvPr id="17572" name="Text Box 193"/>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a:t>
              </a:r>
              <a:endParaRPr lang="en-US" sz="900" b="1" dirty="0">
                <a:latin typeface="Arial" panose="020B0604020202020204" pitchFamily="34" charset="0"/>
                <a:cs typeface="Arial" panose="020B0604020202020204" pitchFamily="34" charset="0"/>
              </a:endParaRPr>
            </a:p>
          </p:txBody>
        </p:sp>
        <p:sp>
          <p:nvSpPr>
            <p:cNvPr id="17573" name="Text Box 194"/>
            <p:cNvSpPr txBox="1">
              <a:spLocks noChangeArrowheads="1"/>
            </p:cNvSpPr>
            <p:nvPr/>
          </p:nvSpPr>
          <p:spPr bwMode="auto">
            <a:xfrm>
              <a:off x="1053" y="2860"/>
              <a:ext cx="230"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6" name="Group 195"/>
          <p:cNvGrpSpPr>
            <a:grpSpLocks/>
          </p:cNvGrpSpPr>
          <p:nvPr/>
        </p:nvGrpSpPr>
        <p:grpSpPr bwMode="auto">
          <a:xfrm>
            <a:off x="2827338" y="7974014"/>
            <a:ext cx="1712912" cy="357120"/>
            <a:chOff x="331" y="2829"/>
            <a:chExt cx="981" cy="218"/>
          </a:xfrm>
        </p:grpSpPr>
        <p:sp>
          <p:nvSpPr>
            <p:cNvPr id="17570" name="Text Box 196"/>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.....رئيسي</a:t>
              </a:r>
              <a:endParaRPr lang="en-US" sz="900" b="1" dirty="0">
                <a:latin typeface="Arial" panose="020B0604020202020204" pitchFamily="34" charset="0"/>
                <a:cs typeface="Arial" panose="020B0604020202020204" pitchFamily="34" charset="0"/>
              </a:endParaRPr>
            </a:p>
          </p:txBody>
        </p:sp>
        <p:sp>
          <p:nvSpPr>
            <p:cNvPr id="17571" name="Text Box 197"/>
            <p:cNvSpPr txBox="1">
              <a:spLocks noChangeArrowheads="1"/>
            </p:cNvSpPr>
            <p:nvPr/>
          </p:nvSpPr>
          <p:spPr bwMode="auto">
            <a:xfrm>
              <a:off x="1053" y="2860"/>
              <a:ext cx="230"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7" name="Group 198"/>
          <p:cNvGrpSpPr>
            <a:grpSpLocks/>
          </p:cNvGrpSpPr>
          <p:nvPr/>
        </p:nvGrpSpPr>
        <p:grpSpPr bwMode="auto">
          <a:xfrm>
            <a:off x="4179888" y="7970839"/>
            <a:ext cx="1712912" cy="357120"/>
            <a:chOff x="331" y="2829"/>
            <a:chExt cx="981" cy="218"/>
          </a:xfrm>
        </p:grpSpPr>
        <p:sp>
          <p:nvSpPr>
            <p:cNvPr id="17568" name="Text Box 199"/>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رئيسي </a:t>
              </a:r>
              <a:endParaRPr lang="en-US" sz="900" b="1" dirty="0">
                <a:latin typeface="Arial" panose="020B0604020202020204" pitchFamily="34" charset="0"/>
                <a:cs typeface="Arial" panose="020B0604020202020204" pitchFamily="34" charset="0"/>
              </a:endParaRPr>
            </a:p>
          </p:txBody>
        </p:sp>
        <p:sp>
          <p:nvSpPr>
            <p:cNvPr id="17569" name="Text Box 200"/>
            <p:cNvSpPr txBox="1">
              <a:spLocks noChangeArrowheads="1"/>
            </p:cNvSpPr>
            <p:nvPr/>
          </p:nvSpPr>
          <p:spPr bwMode="auto">
            <a:xfrm>
              <a:off x="1054" y="2860"/>
              <a:ext cx="22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grpSp>
        <p:nvGrpSpPr>
          <p:cNvPr id="17558" name="Group 201"/>
          <p:cNvGrpSpPr>
            <a:grpSpLocks/>
          </p:cNvGrpSpPr>
          <p:nvPr/>
        </p:nvGrpSpPr>
        <p:grpSpPr bwMode="auto">
          <a:xfrm>
            <a:off x="5529263" y="7970839"/>
            <a:ext cx="1712912" cy="357120"/>
            <a:chOff x="331" y="2829"/>
            <a:chExt cx="981" cy="218"/>
          </a:xfrm>
        </p:grpSpPr>
        <p:sp>
          <p:nvSpPr>
            <p:cNvPr id="17566" name="Text Box 202"/>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 </a:t>
              </a:r>
              <a:endParaRPr lang="en-US" sz="900" b="1" dirty="0">
                <a:latin typeface="Arial" panose="020B0604020202020204" pitchFamily="34" charset="0"/>
                <a:cs typeface="Arial" panose="020B0604020202020204" pitchFamily="34" charset="0"/>
              </a:endParaRPr>
            </a:p>
          </p:txBody>
        </p:sp>
        <p:sp>
          <p:nvSpPr>
            <p:cNvPr id="17567" name="Text Box 203"/>
            <p:cNvSpPr txBox="1">
              <a:spLocks noChangeArrowheads="1"/>
            </p:cNvSpPr>
            <p:nvPr/>
          </p:nvSpPr>
          <p:spPr bwMode="auto">
            <a:xfrm>
              <a:off x="1054" y="2860"/>
              <a:ext cx="229"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sp>
        <p:nvSpPr>
          <p:cNvPr id="17559"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7560" name="Text Box 21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09</a:t>
            </a:r>
          </a:p>
        </p:txBody>
      </p:sp>
      <p:grpSp>
        <p:nvGrpSpPr>
          <p:cNvPr id="17561" name="Group 217"/>
          <p:cNvGrpSpPr>
            <a:grpSpLocks/>
          </p:cNvGrpSpPr>
          <p:nvPr/>
        </p:nvGrpSpPr>
        <p:grpSpPr bwMode="auto">
          <a:xfrm>
            <a:off x="96838" y="5184776"/>
            <a:ext cx="1712912" cy="357120"/>
            <a:chOff x="331" y="2829"/>
            <a:chExt cx="981" cy="218"/>
          </a:xfrm>
        </p:grpSpPr>
        <p:sp>
          <p:nvSpPr>
            <p:cNvPr id="17564" name="Text Box 218"/>
            <p:cNvSpPr txBox="1">
              <a:spLocks noChangeArrowheads="1"/>
            </p:cNvSpPr>
            <p:nvPr/>
          </p:nvSpPr>
          <p:spPr bwMode="auto">
            <a:xfrm>
              <a:off x="331" y="2829"/>
              <a:ext cx="98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b="1" dirty="0">
                  <a:latin typeface="Arial" panose="020B0604020202020204" pitchFamily="34" charset="0"/>
                  <a:cs typeface="Arial" panose="020B0604020202020204" pitchFamily="34" charset="0"/>
                </a:rPr>
                <a:t>الكتاب المقدس .....أساسي</a:t>
              </a:r>
              <a:endParaRPr lang="en-US" sz="900" b="1" dirty="0">
                <a:latin typeface="Arial" panose="020B0604020202020204" pitchFamily="34" charset="0"/>
                <a:cs typeface="Arial" panose="020B0604020202020204" pitchFamily="34" charset="0"/>
              </a:endParaRPr>
            </a:p>
          </p:txBody>
        </p:sp>
        <p:sp>
          <p:nvSpPr>
            <p:cNvPr id="17565" name="Text Box 219"/>
            <p:cNvSpPr txBox="1">
              <a:spLocks noChangeArrowheads="1"/>
            </p:cNvSpPr>
            <p:nvPr/>
          </p:nvSpPr>
          <p:spPr bwMode="auto">
            <a:xfrm>
              <a:off x="1053" y="2860"/>
              <a:ext cx="230"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pic>
        <p:nvPicPr>
          <p:cNvPr id="17562"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7563" name="Rectangle 36"/>
          <p:cNvSpPr>
            <a:spLocks noChangeArrowheads="1"/>
          </p:cNvSpPr>
          <p:nvPr/>
        </p:nvSpPr>
        <p:spPr bwMode="auto">
          <a:xfrm>
            <a:off x="2225675" y="3324225"/>
            <a:ext cx="193972" cy="1721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6016" tIns="47166" rIns="96016" bIns="47166">
            <a:spAutoFit/>
          </a:bodyPr>
          <a:lstStyle/>
          <a:p>
            <a:endParaRPr lang="en-US">
              <a:latin typeface="Arial" panose="020B0604020202020204" pitchFamily="34" charset="0"/>
              <a:cs typeface="Arial" panose="020B0604020202020204" pitchFamily="34" charset="0"/>
            </a:endParaRPr>
          </a:p>
        </p:txBody>
      </p:sp>
      <p:pic>
        <p:nvPicPr>
          <p:cNvPr id="196" name="Picture 195">
            <a:extLst>
              <a:ext uri="{FF2B5EF4-FFF2-40B4-BE49-F238E27FC236}">
                <a16:creationId xmlns:a16="http://schemas.microsoft.com/office/drawing/2014/main" id="{3A96808D-6F81-7873-6D59-E942DEEE2419}"/>
              </a:ext>
            </a:extLst>
          </p:cNvPr>
          <p:cNvPicPr>
            <a:picLocks noChangeAspect="1"/>
          </p:cNvPicPr>
          <p:nvPr/>
        </p:nvPicPr>
        <p:blipFill>
          <a:blip r:embed="rId5"/>
          <a:stretch>
            <a:fillRect/>
          </a:stretch>
        </p:blipFill>
        <p:spPr>
          <a:xfrm>
            <a:off x="1084318" y="157656"/>
            <a:ext cx="1356284" cy="89647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34"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35"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36"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37"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38"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18120" name="Rectangle 8"/>
          <p:cNvSpPr>
            <a:spLocks noChangeArrowheads="1"/>
          </p:cNvSpPr>
          <p:nvPr/>
        </p:nvSpPr>
        <p:spPr bwMode="auto">
          <a:xfrm>
            <a:off x="2266950"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1500 B.C.</a:t>
            </a:r>
          </a:p>
        </p:txBody>
      </p:sp>
      <p:sp>
        <p:nvSpPr>
          <p:cNvPr id="18440" name="Text Box 9"/>
          <p:cNvSpPr txBox="1">
            <a:spLocks noChangeArrowheads="1"/>
          </p:cNvSpPr>
          <p:nvPr/>
        </p:nvSpPr>
        <p:spPr bwMode="auto">
          <a:xfrm>
            <a:off x="7170824" y="87881"/>
            <a:ext cx="271291" cy="421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Arial" panose="020B0604020202020204" pitchFamily="34" charset="0"/>
                <a:cs typeface="Arial" panose="020B0604020202020204" pitchFamily="34" charset="0"/>
              </a:rPr>
              <a:t> </a:t>
            </a:r>
          </a:p>
        </p:txBody>
      </p:sp>
      <p:sp>
        <p:nvSpPr>
          <p:cNvPr id="218122" name="Rectangle 10"/>
          <p:cNvSpPr>
            <a:spLocks noChangeArrowheads="1"/>
          </p:cNvSpPr>
          <p:nvPr/>
        </p:nvSpPr>
        <p:spPr bwMode="auto">
          <a:xfrm>
            <a:off x="3654425" y="2801938"/>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2000 B.C.</a:t>
            </a:r>
          </a:p>
        </p:txBody>
      </p:sp>
      <p:sp>
        <p:nvSpPr>
          <p:cNvPr id="218123" name="Rectangle 11"/>
          <p:cNvSpPr>
            <a:spLocks noChangeArrowheads="1"/>
          </p:cNvSpPr>
          <p:nvPr/>
        </p:nvSpPr>
        <p:spPr bwMode="auto">
          <a:xfrm>
            <a:off x="5037138" y="2803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2000 B.C.</a:t>
            </a:r>
          </a:p>
        </p:txBody>
      </p:sp>
      <p:sp>
        <p:nvSpPr>
          <p:cNvPr id="218124" name="Rectangle 12"/>
          <p:cNvSpPr>
            <a:spLocks noChangeArrowheads="1"/>
          </p:cNvSpPr>
          <p:nvPr/>
        </p:nvSpPr>
        <p:spPr bwMode="auto">
          <a:xfrm>
            <a:off x="5943600" y="2954338"/>
            <a:ext cx="887413"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800" b="1" dirty="0">
                <a:latin typeface="Arial" panose="020B0604020202020204" pitchFamily="34" charset="0"/>
                <a:ea typeface="+mn-ea"/>
                <a:cs typeface="Arial" panose="020B0604020202020204" pitchFamily="34" charset="0"/>
              </a:rPr>
              <a:t>ALL TIME                  PRE-  </a:t>
            </a:r>
            <a:r>
              <a:rPr lang="ar-JO" sz="800" b="1" dirty="0">
                <a:latin typeface="Arial" panose="020B0604020202020204" pitchFamily="34" charset="0"/>
                <a:ea typeface="+mn-ea"/>
                <a:cs typeface="Arial" panose="020B0604020202020204" pitchFamily="34" charset="0"/>
              </a:rPr>
              <a:t>ابراهيم</a:t>
            </a:r>
            <a:r>
              <a:rPr lang="en-US" sz="800" b="1" dirty="0">
                <a:latin typeface="Arial" panose="020B0604020202020204" pitchFamily="34" charset="0"/>
                <a:ea typeface="+mn-ea"/>
                <a:cs typeface="Arial" panose="020B0604020202020204" pitchFamily="34" charset="0"/>
              </a:rPr>
              <a:t> </a:t>
            </a:r>
          </a:p>
        </p:txBody>
      </p:sp>
      <p:sp>
        <p:nvSpPr>
          <p:cNvPr id="218125" name="Rectangle 13"/>
          <p:cNvSpPr>
            <a:spLocks noChangeArrowheads="1"/>
          </p:cNvSpPr>
          <p:nvPr/>
        </p:nvSpPr>
        <p:spPr bwMode="auto">
          <a:xfrm>
            <a:off x="549275" y="5734050"/>
            <a:ext cx="858838" cy="249141"/>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ar-JO" sz="1000" b="1" dirty="0">
                <a:latin typeface="Arial" panose="020B0604020202020204" pitchFamily="34" charset="0"/>
                <a:ea typeface="+mn-ea"/>
                <a:cs typeface="Arial" panose="020B0604020202020204" pitchFamily="34" charset="0"/>
              </a:rPr>
              <a:t>القرن الأول </a:t>
            </a:r>
            <a:endParaRPr lang="en-US" sz="1000" b="1" dirty="0">
              <a:latin typeface="Arial" panose="020B0604020202020204" pitchFamily="34" charset="0"/>
              <a:ea typeface="+mn-ea"/>
              <a:cs typeface="Arial" panose="020B0604020202020204" pitchFamily="34" charset="0"/>
            </a:endParaRPr>
          </a:p>
        </p:txBody>
      </p:sp>
      <p:sp>
        <p:nvSpPr>
          <p:cNvPr id="218126" name="Rectangle 14"/>
          <p:cNvSpPr>
            <a:spLocks noChangeArrowheads="1"/>
          </p:cNvSpPr>
          <p:nvPr/>
        </p:nvSpPr>
        <p:spPr bwMode="auto">
          <a:xfrm>
            <a:off x="2303463" y="5584825"/>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500 B.C.</a:t>
            </a:r>
          </a:p>
        </p:txBody>
      </p:sp>
      <p:sp>
        <p:nvSpPr>
          <p:cNvPr id="218127" name="Rectangle 15"/>
          <p:cNvSpPr>
            <a:spLocks noChangeArrowheads="1"/>
          </p:cNvSpPr>
          <p:nvPr/>
        </p:nvSpPr>
        <p:spPr bwMode="auto">
          <a:xfrm>
            <a:off x="3692525" y="5586413"/>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500 B.C.</a:t>
            </a:r>
          </a:p>
        </p:txBody>
      </p:sp>
      <p:sp>
        <p:nvSpPr>
          <p:cNvPr id="218128" name="Rectangle 16"/>
          <p:cNvSpPr>
            <a:spLocks noChangeArrowheads="1"/>
          </p:cNvSpPr>
          <p:nvPr/>
        </p:nvSpPr>
        <p:spPr bwMode="auto">
          <a:xfrm>
            <a:off x="5032375" y="55927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1000 B.C.</a:t>
            </a:r>
          </a:p>
        </p:txBody>
      </p:sp>
      <p:sp>
        <p:nvSpPr>
          <p:cNvPr id="218129" name="Rectangle 17"/>
          <p:cNvSpPr>
            <a:spLocks noChangeArrowheads="1"/>
          </p:cNvSpPr>
          <p:nvPr/>
        </p:nvSpPr>
        <p:spPr bwMode="auto">
          <a:xfrm>
            <a:off x="6388100" y="5597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1000 B.C.</a:t>
            </a:r>
          </a:p>
        </p:txBody>
      </p:sp>
      <p:sp>
        <p:nvSpPr>
          <p:cNvPr id="218130" name="Rectangle 18"/>
          <p:cNvSpPr>
            <a:spLocks noChangeArrowheads="1"/>
          </p:cNvSpPr>
          <p:nvPr/>
        </p:nvSpPr>
        <p:spPr bwMode="auto">
          <a:xfrm>
            <a:off x="936625"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Arial" panose="020B0604020202020204" pitchFamily="34" charset="0"/>
                <a:ea typeface="+mn-ea"/>
                <a:cs typeface="Arial" panose="020B0604020202020204" pitchFamily="34" charset="0"/>
              </a:rPr>
              <a:t>1500 B.C.</a:t>
            </a:r>
          </a:p>
        </p:txBody>
      </p:sp>
      <p:sp>
        <p:nvSpPr>
          <p:cNvPr id="18450"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451"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52"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53"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4"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5" name="Line 24"/>
          <p:cNvSpPr>
            <a:spLocks noChangeShapeType="1"/>
          </p:cNvSpPr>
          <p:nvPr/>
        </p:nvSpPr>
        <p:spPr bwMode="auto">
          <a:xfrm>
            <a:off x="6013450" y="47894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6"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7" name="Line 26"/>
          <p:cNvSpPr>
            <a:spLocks noChangeShapeType="1"/>
          </p:cNvSpPr>
          <p:nvPr/>
        </p:nvSpPr>
        <p:spPr bwMode="auto">
          <a:xfrm>
            <a:off x="6013450" y="46069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8"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9"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60"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61"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62" name="Text Box 31"/>
          <p:cNvSpPr txBox="1">
            <a:spLocks noChangeArrowheads="1"/>
          </p:cNvSpPr>
          <p:nvPr/>
        </p:nvSpPr>
        <p:spPr bwMode="auto">
          <a:xfrm>
            <a:off x="5842000" y="3386138"/>
            <a:ext cx="1095375"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dirty="0">
                <a:solidFill>
                  <a:srgbClr val="000000"/>
                </a:solidFill>
                <a:latin typeface="Arial" panose="020B0604020202020204" pitchFamily="34" charset="0"/>
                <a:cs typeface="Arial" panose="020B0604020202020204" pitchFamily="34" charset="0"/>
              </a:rPr>
              <a:t>الخلق</a:t>
            </a:r>
            <a:endParaRPr lang="en-US" sz="800" b="1" dirty="0">
              <a:solidFill>
                <a:srgbClr val="000000"/>
              </a:solidFill>
              <a:latin typeface="Arial" panose="020B0604020202020204" pitchFamily="34" charset="0"/>
              <a:cs typeface="Arial" panose="020B0604020202020204" pitchFamily="34" charset="0"/>
            </a:endParaRPr>
          </a:p>
        </p:txBody>
      </p:sp>
      <p:sp>
        <p:nvSpPr>
          <p:cNvPr id="18463" name="Rectangle 32"/>
          <p:cNvSpPr>
            <a:spLocks noChangeArrowheads="1"/>
          </p:cNvSpPr>
          <p:nvPr/>
        </p:nvSpPr>
        <p:spPr bwMode="auto">
          <a:xfrm>
            <a:off x="6184900" y="3706813"/>
            <a:ext cx="758164"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الخطية الاولى</a:t>
            </a:r>
            <a:endParaRPr lang="en-US" sz="1000" b="1" dirty="0">
              <a:solidFill>
                <a:srgbClr val="000000"/>
              </a:solidFill>
              <a:latin typeface="Arial" panose="020B0604020202020204" pitchFamily="34" charset="0"/>
              <a:cs typeface="Arial" panose="020B0604020202020204" pitchFamily="34" charset="0"/>
            </a:endParaRPr>
          </a:p>
        </p:txBody>
      </p:sp>
      <p:sp>
        <p:nvSpPr>
          <p:cNvPr id="18464" name="Rectangle 33"/>
          <p:cNvSpPr>
            <a:spLocks noChangeArrowheads="1"/>
          </p:cNvSpPr>
          <p:nvPr/>
        </p:nvSpPr>
        <p:spPr bwMode="auto">
          <a:xfrm>
            <a:off x="6086475" y="4084638"/>
            <a:ext cx="766180"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العائلة الأولى </a:t>
            </a:r>
            <a:endParaRPr lang="en-US" sz="1000" b="1" dirty="0">
              <a:solidFill>
                <a:srgbClr val="000000"/>
              </a:solidFill>
              <a:latin typeface="Arial" panose="020B0604020202020204" pitchFamily="34" charset="0"/>
              <a:cs typeface="Arial" panose="020B0604020202020204" pitchFamily="34" charset="0"/>
            </a:endParaRPr>
          </a:p>
        </p:txBody>
      </p:sp>
      <p:sp>
        <p:nvSpPr>
          <p:cNvPr id="18465" name="Rectangle 34"/>
          <p:cNvSpPr>
            <a:spLocks noChangeArrowheads="1"/>
          </p:cNvSpPr>
          <p:nvPr/>
        </p:nvSpPr>
        <p:spPr bwMode="auto">
          <a:xfrm>
            <a:off x="5942013" y="4419600"/>
            <a:ext cx="1035484"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الطوفان / قوس قزح</a:t>
            </a:r>
            <a:endParaRPr lang="en-US" sz="1000" b="1" dirty="0">
              <a:solidFill>
                <a:srgbClr val="000000"/>
              </a:solidFill>
              <a:latin typeface="Arial" panose="020B0604020202020204" pitchFamily="34" charset="0"/>
              <a:cs typeface="Arial" panose="020B0604020202020204" pitchFamily="34" charset="0"/>
            </a:endParaRPr>
          </a:p>
        </p:txBody>
      </p:sp>
      <p:sp>
        <p:nvSpPr>
          <p:cNvPr id="18466" name="Rectangle 35"/>
          <p:cNvSpPr>
            <a:spLocks noChangeArrowheads="1"/>
          </p:cNvSpPr>
          <p:nvPr/>
        </p:nvSpPr>
        <p:spPr bwMode="auto">
          <a:xfrm>
            <a:off x="6070600" y="3889375"/>
            <a:ext cx="754958"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الانجيل الأول </a:t>
            </a:r>
            <a:endParaRPr lang="en-US" sz="1000" b="1" dirty="0">
              <a:solidFill>
                <a:srgbClr val="000000"/>
              </a:solidFill>
              <a:latin typeface="Arial" panose="020B0604020202020204" pitchFamily="34" charset="0"/>
              <a:cs typeface="Arial" panose="020B0604020202020204" pitchFamily="34" charset="0"/>
            </a:endParaRPr>
          </a:p>
        </p:txBody>
      </p:sp>
      <p:sp>
        <p:nvSpPr>
          <p:cNvPr id="18467" name="Rectangle 36"/>
          <p:cNvSpPr>
            <a:spLocks noChangeArrowheads="1"/>
          </p:cNvSpPr>
          <p:nvPr/>
        </p:nvSpPr>
        <p:spPr bwMode="auto">
          <a:xfrm>
            <a:off x="6070600" y="4238625"/>
            <a:ext cx="79984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الجريمة الأولى</a:t>
            </a:r>
            <a:endParaRPr lang="en-US" sz="1000" b="1" dirty="0">
              <a:solidFill>
                <a:srgbClr val="000000"/>
              </a:solidFill>
              <a:latin typeface="Arial" panose="020B0604020202020204" pitchFamily="34" charset="0"/>
              <a:cs typeface="Arial" panose="020B0604020202020204" pitchFamily="34" charset="0"/>
            </a:endParaRPr>
          </a:p>
        </p:txBody>
      </p:sp>
      <p:sp>
        <p:nvSpPr>
          <p:cNvPr id="18468" name="Rectangle 37"/>
          <p:cNvSpPr>
            <a:spLocks noChangeArrowheads="1"/>
          </p:cNvSpPr>
          <p:nvPr/>
        </p:nvSpPr>
        <p:spPr bwMode="auto">
          <a:xfrm>
            <a:off x="6210300" y="4614863"/>
            <a:ext cx="416725"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البرج</a:t>
            </a:r>
            <a:endParaRPr lang="en-US" sz="1000" b="1" dirty="0">
              <a:solidFill>
                <a:srgbClr val="000000"/>
              </a:solidFill>
              <a:latin typeface="Arial" panose="020B0604020202020204" pitchFamily="34" charset="0"/>
              <a:cs typeface="Arial" panose="020B0604020202020204" pitchFamily="34" charset="0"/>
            </a:endParaRPr>
          </a:p>
        </p:txBody>
      </p:sp>
      <p:sp>
        <p:nvSpPr>
          <p:cNvPr id="18469" name="Rectangle 38"/>
          <p:cNvSpPr>
            <a:spLocks noChangeArrowheads="1"/>
          </p:cNvSpPr>
          <p:nvPr/>
        </p:nvSpPr>
        <p:spPr bwMode="auto">
          <a:xfrm>
            <a:off x="5910263" y="3543300"/>
            <a:ext cx="871978"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أول رجل و امرأة    </a:t>
            </a:r>
            <a:endParaRPr lang="en-US" sz="800" b="1" dirty="0">
              <a:solidFill>
                <a:srgbClr val="00000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8470"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472"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73"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74"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75"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76"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77" name="Rectangle 46"/>
          <p:cNvSpPr>
            <a:spLocks noChangeArrowheads="1"/>
          </p:cNvSpPr>
          <p:nvPr/>
        </p:nvSpPr>
        <p:spPr bwMode="auto">
          <a:xfrm>
            <a:off x="4627563" y="3852863"/>
            <a:ext cx="596262"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إبراهيم      </a:t>
            </a:r>
            <a:endParaRPr lang="en-US" sz="800" b="1" dirty="0">
              <a:solidFill>
                <a:srgbClr val="000000"/>
              </a:solidFill>
              <a:latin typeface="Arial" panose="020B0604020202020204" pitchFamily="34" charset="0"/>
              <a:cs typeface="Arial" panose="020B0604020202020204" pitchFamily="34" charset="0"/>
            </a:endParaRPr>
          </a:p>
        </p:txBody>
      </p:sp>
      <p:sp>
        <p:nvSpPr>
          <p:cNvPr id="18478"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79"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80"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81"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82"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83" name="Rectangle 52"/>
          <p:cNvSpPr>
            <a:spLocks noChangeArrowheads="1"/>
          </p:cNvSpPr>
          <p:nvPr/>
        </p:nvSpPr>
        <p:spPr bwMode="auto">
          <a:xfrm>
            <a:off x="4768850" y="4133850"/>
            <a:ext cx="717550"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Arial" panose="020B0604020202020204" pitchFamily="34" charset="0"/>
                <a:cs typeface="Arial" panose="020B0604020202020204" pitchFamily="34" charset="0"/>
              </a:rPr>
              <a:t>L - S - B</a:t>
            </a:r>
          </a:p>
        </p:txBody>
      </p:sp>
      <p:sp>
        <p:nvSpPr>
          <p:cNvPr id="18484" name="Rectangle 53"/>
          <p:cNvSpPr>
            <a:spLocks noChangeArrowheads="1"/>
          </p:cNvSpPr>
          <p:nvPr/>
        </p:nvSpPr>
        <p:spPr bwMode="auto">
          <a:xfrm>
            <a:off x="4887913" y="4502150"/>
            <a:ext cx="4857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Arial" panose="020B0604020202020204" pitchFamily="34" charset="0"/>
                <a:cs typeface="Arial" panose="020B0604020202020204" pitchFamily="34" charset="0"/>
              </a:rPr>
              <a:t>J - E</a:t>
            </a:r>
          </a:p>
        </p:txBody>
      </p:sp>
      <p:sp>
        <p:nvSpPr>
          <p:cNvPr id="18485" name="Rectangle 54"/>
          <p:cNvSpPr>
            <a:spLocks noChangeArrowheads="1"/>
          </p:cNvSpPr>
          <p:nvPr/>
        </p:nvSpPr>
        <p:spPr bwMode="auto">
          <a:xfrm>
            <a:off x="4957763" y="4675188"/>
            <a:ext cx="351002" cy="264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Arial" panose="020B0604020202020204" pitchFamily="34" charset="0"/>
                <a:cs typeface="Arial" panose="020B0604020202020204" pitchFamily="34" charset="0"/>
              </a:rPr>
              <a:t>12</a:t>
            </a:r>
          </a:p>
        </p:txBody>
      </p:sp>
      <p:sp>
        <p:nvSpPr>
          <p:cNvPr id="18486" name="Rectangle 55"/>
          <p:cNvSpPr>
            <a:spLocks noChangeArrowheads="1"/>
          </p:cNvSpPr>
          <p:nvPr/>
        </p:nvSpPr>
        <p:spPr bwMode="auto">
          <a:xfrm>
            <a:off x="4740275" y="3975100"/>
            <a:ext cx="464815"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الدعوة</a:t>
            </a:r>
            <a:endParaRPr lang="en-US" sz="1000" b="1" dirty="0">
              <a:solidFill>
                <a:srgbClr val="000000"/>
              </a:solidFill>
              <a:latin typeface="Arial" panose="020B0604020202020204" pitchFamily="34" charset="0"/>
              <a:cs typeface="Arial" panose="020B0604020202020204" pitchFamily="34" charset="0"/>
            </a:endParaRPr>
          </a:p>
        </p:txBody>
      </p:sp>
      <p:sp>
        <p:nvSpPr>
          <p:cNvPr id="18487" name="Rectangle 56"/>
          <p:cNvSpPr>
            <a:spLocks noChangeArrowheads="1"/>
          </p:cNvSpPr>
          <p:nvPr/>
        </p:nvSpPr>
        <p:spPr bwMode="auto">
          <a:xfrm>
            <a:off x="4935538" y="4318000"/>
            <a:ext cx="392112"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Arial" panose="020B0604020202020204" pitchFamily="34" charset="0"/>
                <a:cs typeface="Arial" panose="020B0604020202020204" pitchFamily="34" charset="0"/>
              </a:rPr>
              <a:t>I - I</a:t>
            </a:r>
          </a:p>
        </p:txBody>
      </p:sp>
      <p:sp>
        <p:nvSpPr>
          <p:cNvPr id="18488"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89"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8490"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91" name="Rectangle 60"/>
          <p:cNvSpPr>
            <a:spLocks noChangeArrowheads="1"/>
          </p:cNvSpPr>
          <p:nvPr/>
        </p:nvSpPr>
        <p:spPr bwMode="auto">
          <a:xfrm>
            <a:off x="3295650" y="4070350"/>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492"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93"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94"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95" name="Rectangle 64"/>
          <p:cNvSpPr>
            <a:spLocks noChangeArrowheads="1"/>
          </p:cNvSpPr>
          <p:nvPr/>
        </p:nvSpPr>
        <p:spPr bwMode="auto">
          <a:xfrm>
            <a:off x="3244850" y="3827463"/>
            <a:ext cx="437564"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يوسف </a:t>
            </a:r>
            <a:endParaRPr lang="en-US" sz="800" b="1" dirty="0">
              <a:solidFill>
                <a:srgbClr val="000000"/>
              </a:solidFill>
              <a:latin typeface="Arial" panose="020B0604020202020204" pitchFamily="34" charset="0"/>
              <a:cs typeface="Arial" panose="020B0604020202020204" pitchFamily="34" charset="0"/>
            </a:endParaRPr>
          </a:p>
        </p:txBody>
      </p:sp>
      <p:sp>
        <p:nvSpPr>
          <p:cNvPr id="18496"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97"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98" name="Rectangle 67"/>
          <p:cNvSpPr>
            <a:spLocks noChangeArrowheads="1"/>
          </p:cNvSpPr>
          <p:nvPr/>
        </p:nvSpPr>
        <p:spPr bwMode="auto">
          <a:xfrm>
            <a:off x="3346450" y="3954463"/>
            <a:ext cx="588246"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dirty="0">
                <a:solidFill>
                  <a:srgbClr val="000000"/>
                </a:solidFill>
                <a:latin typeface="Arial" panose="020B0604020202020204" pitchFamily="34" charset="0"/>
                <a:cs typeface="Arial" panose="020B0604020202020204" pitchFamily="34" charset="0"/>
              </a:rPr>
              <a:t>   </a:t>
            </a:r>
            <a:r>
              <a:rPr lang="ar-JO" sz="1000" b="1" dirty="0">
                <a:solidFill>
                  <a:srgbClr val="000000"/>
                </a:solidFill>
                <a:latin typeface="Arial" panose="020B0604020202020204" pitchFamily="34" charset="0"/>
                <a:cs typeface="Arial" panose="020B0604020202020204" pitchFamily="34" charset="0"/>
              </a:rPr>
              <a:t>عبودية</a:t>
            </a:r>
            <a:endParaRPr lang="en-US" sz="1000" b="1" dirty="0">
              <a:solidFill>
                <a:srgbClr val="000000"/>
              </a:solidFill>
              <a:latin typeface="Arial" panose="020B0604020202020204" pitchFamily="34" charset="0"/>
              <a:cs typeface="Arial" panose="020B0604020202020204" pitchFamily="34" charset="0"/>
            </a:endParaRPr>
          </a:p>
        </p:txBody>
      </p:sp>
      <p:sp>
        <p:nvSpPr>
          <p:cNvPr id="18499" name="Rectangle 68"/>
          <p:cNvSpPr>
            <a:spLocks noChangeArrowheads="1"/>
          </p:cNvSpPr>
          <p:nvPr/>
        </p:nvSpPr>
        <p:spPr bwMode="auto">
          <a:xfrm>
            <a:off x="3217863" y="4141788"/>
            <a:ext cx="10318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Arial" panose="020B0604020202020204" pitchFamily="34" charset="0"/>
                <a:cs typeface="Arial" panose="020B0604020202020204" pitchFamily="34" charset="0"/>
              </a:rPr>
              <a:t>430</a:t>
            </a:r>
          </a:p>
        </p:txBody>
      </p:sp>
      <p:sp>
        <p:nvSpPr>
          <p:cNvPr id="18500"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501" name="Rectangle 70"/>
          <p:cNvSpPr>
            <a:spLocks noChangeArrowheads="1"/>
          </p:cNvSpPr>
          <p:nvPr/>
        </p:nvSpPr>
        <p:spPr bwMode="auto">
          <a:xfrm>
            <a:off x="2014538" y="3402013"/>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502"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Arial" panose="020B0604020202020204" pitchFamily="34" charset="0"/>
              <a:cs typeface="Arial" panose="020B0604020202020204" pitchFamily="34" charset="0"/>
            </a:endParaRPr>
          </a:p>
        </p:txBody>
      </p:sp>
      <p:sp>
        <p:nvSpPr>
          <p:cNvPr id="18503"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04"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05"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06" name="Rectangle 75"/>
          <p:cNvSpPr>
            <a:spLocks noChangeArrowheads="1"/>
          </p:cNvSpPr>
          <p:nvPr/>
        </p:nvSpPr>
        <p:spPr bwMode="auto">
          <a:xfrm>
            <a:off x="1925638" y="3192463"/>
            <a:ext cx="402298"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موسى</a:t>
            </a:r>
            <a:endParaRPr lang="en-US" sz="800" b="1" dirty="0">
              <a:solidFill>
                <a:srgbClr val="000000"/>
              </a:solidFill>
              <a:latin typeface="Arial" panose="020B0604020202020204" pitchFamily="34" charset="0"/>
              <a:cs typeface="Arial" panose="020B0604020202020204" pitchFamily="34" charset="0"/>
            </a:endParaRPr>
          </a:p>
        </p:txBody>
      </p:sp>
      <p:sp>
        <p:nvSpPr>
          <p:cNvPr id="18507"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08"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09"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10"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11"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12"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13" name="Rectangle 82"/>
          <p:cNvSpPr>
            <a:spLocks noChangeArrowheads="1"/>
          </p:cNvSpPr>
          <p:nvPr/>
        </p:nvSpPr>
        <p:spPr bwMode="auto">
          <a:xfrm>
            <a:off x="2101850" y="3494088"/>
            <a:ext cx="601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سيناء</a:t>
            </a:r>
            <a:endParaRPr lang="en-US" sz="1000" b="1" dirty="0">
              <a:solidFill>
                <a:srgbClr val="000000"/>
              </a:solidFill>
              <a:latin typeface="Arial" panose="020B0604020202020204" pitchFamily="34" charset="0"/>
              <a:cs typeface="Arial" panose="020B0604020202020204" pitchFamily="34" charset="0"/>
            </a:endParaRPr>
          </a:p>
        </p:txBody>
      </p:sp>
      <p:sp>
        <p:nvSpPr>
          <p:cNvPr id="18514" name="Rectangle 83"/>
          <p:cNvSpPr>
            <a:spLocks noChangeArrowheads="1"/>
          </p:cNvSpPr>
          <p:nvPr/>
        </p:nvSpPr>
        <p:spPr bwMode="auto">
          <a:xfrm>
            <a:off x="1955800" y="3683000"/>
            <a:ext cx="8588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Arial" panose="020B0604020202020204" pitchFamily="34" charset="0"/>
                <a:cs typeface="Arial" panose="020B0604020202020204" pitchFamily="34" charset="0"/>
              </a:rPr>
              <a:t>M - C - C</a:t>
            </a:r>
          </a:p>
        </p:txBody>
      </p:sp>
      <p:sp>
        <p:nvSpPr>
          <p:cNvPr id="18515" name="Rectangle 84"/>
          <p:cNvSpPr>
            <a:spLocks noChangeArrowheads="1"/>
          </p:cNvSpPr>
          <p:nvPr/>
        </p:nvSpPr>
        <p:spPr bwMode="auto">
          <a:xfrm>
            <a:off x="1660525" y="3860800"/>
            <a:ext cx="135731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قادش  </a:t>
            </a:r>
            <a:r>
              <a:rPr lang="ar-JO" sz="1000" b="1" dirty="0" err="1">
                <a:solidFill>
                  <a:srgbClr val="000000"/>
                </a:solidFill>
                <a:latin typeface="Arial" panose="020B0604020202020204" pitchFamily="34" charset="0"/>
                <a:cs typeface="Arial" panose="020B0604020202020204" pitchFamily="34" charset="0"/>
              </a:rPr>
              <a:t>برينية</a:t>
            </a:r>
            <a:endParaRPr lang="en-US" sz="1000" b="1" dirty="0">
              <a:solidFill>
                <a:srgbClr val="000000"/>
              </a:solidFill>
              <a:latin typeface="Arial" panose="020B0604020202020204" pitchFamily="34" charset="0"/>
              <a:cs typeface="Arial" panose="020B0604020202020204" pitchFamily="34" charset="0"/>
            </a:endParaRPr>
          </a:p>
        </p:txBody>
      </p:sp>
      <p:sp>
        <p:nvSpPr>
          <p:cNvPr id="18516" name="Rectangle 85"/>
          <p:cNvSpPr>
            <a:spLocks noChangeArrowheads="1"/>
          </p:cNvSpPr>
          <p:nvPr/>
        </p:nvSpPr>
        <p:spPr bwMode="auto">
          <a:xfrm>
            <a:off x="1854200" y="4041775"/>
            <a:ext cx="9652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Arial" panose="020B0604020202020204" pitchFamily="34" charset="0"/>
                <a:cs typeface="Arial" panose="020B0604020202020204" pitchFamily="34" charset="0"/>
              </a:rPr>
              <a:t>40</a:t>
            </a:r>
          </a:p>
        </p:txBody>
      </p:sp>
      <p:sp>
        <p:nvSpPr>
          <p:cNvPr id="18517" name="Rectangle 86"/>
          <p:cNvSpPr>
            <a:spLocks noChangeArrowheads="1"/>
          </p:cNvSpPr>
          <p:nvPr/>
        </p:nvSpPr>
        <p:spPr bwMode="auto">
          <a:xfrm>
            <a:off x="1827213" y="4211638"/>
            <a:ext cx="10223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000" b="1" dirty="0">
                <a:solidFill>
                  <a:srgbClr val="000000"/>
                </a:solidFill>
                <a:latin typeface="Arial" panose="020B0604020202020204" pitchFamily="34" charset="0"/>
                <a:cs typeface="Arial" panose="020B0604020202020204" pitchFamily="34" charset="0"/>
              </a:rPr>
              <a:t>5 </a:t>
            </a:r>
            <a:r>
              <a:rPr lang="ar-JO" sz="1000" b="1" dirty="0">
                <a:solidFill>
                  <a:srgbClr val="000000"/>
                </a:solidFill>
                <a:latin typeface="Arial" panose="020B0604020202020204" pitchFamily="34" charset="0"/>
                <a:cs typeface="Arial" panose="020B0604020202020204" pitchFamily="34" charset="0"/>
              </a:rPr>
              <a:t>طقوس</a:t>
            </a:r>
            <a:endParaRPr lang="en-US" sz="1000" b="1" dirty="0">
              <a:solidFill>
                <a:srgbClr val="000000"/>
              </a:solidFill>
              <a:latin typeface="Arial" panose="020B0604020202020204" pitchFamily="34" charset="0"/>
              <a:cs typeface="Arial" panose="020B0604020202020204" pitchFamily="34" charset="0"/>
            </a:endParaRPr>
          </a:p>
        </p:txBody>
      </p:sp>
      <p:sp>
        <p:nvSpPr>
          <p:cNvPr id="18518" name="Rectangle 87"/>
          <p:cNvSpPr>
            <a:spLocks noChangeArrowheads="1"/>
          </p:cNvSpPr>
          <p:nvPr/>
        </p:nvSpPr>
        <p:spPr bwMode="auto">
          <a:xfrm>
            <a:off x="2000250" y="3324225"/>
            <a:ext cx="7905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r>
              <a:rPr lang="en-US" sz="1000" b="1" dirty="0">
                <a:solidFill>
                  <a:srgbClr val="000000"/>
                </a:solidFill>
                <a:latin typeface="Arial" panose="020B0604020202020204" pitchFamily="34" charset="0"/>
                <a:cs typeface="Arial" panose="020B0604020202020204" pitchFamily="34" charset="0"/>
              </a:rPr>
              <a:t>Exodus</a:t>
            </a:r>
          </a:p>
        </p:txBody>
      </p:sp>
      <p:sp>
        <p:nvSpPr>
          <p:cNvPr id="18519"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Arial" panose="020B0604020202020204" pitchFamily="34" charset="0"/>
              <a:cs typeface="Arial" panose="020B0604020202020204" pitchFamily="34" charset="0"/>
            </a:endParaRPr>
          </a:p>
        </p:txBody>
      </p:sp>
      <p:sp>
        <p:nvSpPr>
          <p:cNvPr id="18520"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8521"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522" name="Rectangle 91"/>
          <p:cNvSpPr>
            <a:spLocks noChangeArrowheads="1"/>
          </p:cNvSpPr>
          <p:nvPr/>
        </p:nvSpPr>
        <p:spPr bwMode="auto">
          <a:xfrm>
            <a:off x="552450" y="3952875"/>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523" name="Rectangle 92"/>
          <p:cNvSpPr>
            <a:spLocks noChangeArrowheads="1"/>
          </p:cNvSpPr>
          <p:nvPr/>
        </p:nvSpPr>
        <p:spPr bwMode="auto">
          <a:xfrm>
            <a:off x="460375" y="4149725"/>
            <a:ext cx="19397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524"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25"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26"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27"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28"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29" name="Rectangle 98"/>
          <p:cNvSpPr>
            <a:spLocks noChangeArrowheads="1"/>
          </p:cNvSpPr>
          <p:nvPr/>
        </p:nvSpPr>
        <p:spPr bwMode="auto">
          <a:xfrm>
            <a:off x="504825" y="3781425"/>
            <a:ext cx="588246"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يشوع       </a:t>
            </a:r>
            <a:endParaRPr lang="en-US" sz="800" b="1" dirty="0">
              <a:solidFill>
                <a:srgbClr val="000000"/>
              </a:solidFill>
              <a:latin typeface="Arial" panose="020B0604020202020204" pitchFamily="34" charset="0"/>
              <a:cs typeface="Arial" panose="020B0604020202020204" pitchFamily="34" charset="0"/>
            </a:endParaRPr>
          </a:p>
        </p:txBody>
      </p:sp>
      <p:sp>
        <p:nvSpPr>
          <p:cNvPr id="18530" name="Rectangle 99"/>
          <p:cNvSpPr>
            <a:spLocks noChangeArrowheads="1"/>
          </p:cNvSpPr>
          <p:nvPr/>
        </p:nvSpPr>
        <p:spPr bwMode="auto">
          <a:xfrm>
            <a:off x="557213" y="3911600"/>
            <a:ext cx="628322"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أريحا/عاي</a:t>
            </a:r>
            <a:endParaRPr lang="en-US" sz="1000" b="1" dirty="0">
              <a:solidFill>
                <a:srgbClr val="000000"/>
              </a:solidFill>
              <a:latin typeface="Arial" panose="020B0604020202020204" pitchFamily="34" charset="0"/>
              <a:cs typeface="Arial" panose="020B0604020202020204" pitchFamily="34" charset="0"/>
            </a:endParaRPr>
          </a:p>
        </p:txBody>
      </p:sp>
      <p:sp>
        <p:nvSpPr>
          <p:cNvPr id="18531" name="Rectangle 100"/>
          <p:cNvSpPr>
            <a:spLocks noChangeArrowheads="1"/>
          </p:cNvSpPr>
          <p:nvPr/>
        </p:nvSpPr>
        <p:spPr bwMode="auto">
          <a:xfrm>
            <a:off x="466725" y="4092575"/>
            <a:ext cx="727708"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أرض مقسمة</a:t>
            </a:r>
            <a:endParaRPr lang="en-US" sz="1000" b="1" dirty="0">
              <a:solidFill>
                <a:srgbClr val="000000"/>
              </a:solidFill>
              <a:latin typeface="Arial" panose="020B0604020202020204" pitchFamily="34" charset="0"/>
              <a:cs typeface="Arial" panose="020B0604020202020204" pitchFamily="34" charset="0"/>
            </a:endParaRPr>
          </a:p>
        </p:txBody>
      </p:sp>
      <p:sp>
        <p:nvSpPr>
          <p:cNvPr id="18532"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33"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34"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35"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36" name="Rectangle 105"/>
          <p:cNvSpPr>
            <a:spLocks noChangeArrowheads="1"/>
          </p:cNvSpPr>
          <p:nvPr/>
        </p:nvSpPr>
        <p:spPr bwMode="auto">
          <a:xfrm>
            <a:off x="508000" y="6096000"/>
            <a:ext cx="690838" cy="295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300" b="1" dirty="0">
                <a:solidFill>
                  <a:srgbClr val="000000"/>
                </a:solidFill>
                <a:latin typeface="Arial" panose="020B0604020202020204" pitchFamily="34" charset="0"/>
                <a:cs typeface="Arial" panose="020B0604020202020204" pitchFamily="34" charset="0"/>
              </a:rPr>
              <a:t>يسوع    </a:t>
            </a:r>
            <a:endParaRPr lang="en-US" sz="1300" b="1" dirty="0">
              <a:solidFill>
                <a:srgbClr val="000000"/>
              </a:solidFill>
              <a:latin typeface="Arial" panose="020B0604020202020204" pitchFamily="34" charset="0"/>
              <a:cs typeface="Arial" panose="020B0604020202020204" pitchFamily="34" charset="0"/>
            </a:endParaRPr>
          </a:p>
        </p:txBody>
      </p:sp>
      <p:sp>
        <p:nvSpPr>
          <p:cNvPr id="18537"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38"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39"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40"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41"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42"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43"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9568" name="Rectangle 113"/>
          <p:cNvSpPr>
            <a:spLocks noChangeArrowheads="1"/>
          </p:cNvSpPr>
          <p:nvPr/>
        </p:nvSpPr>
        <p:spPr bwMode="auto">
          <a:xfrm>
            <a:off x="454025" y="6775450"/>
            <a:ext cx="1095375" cy="249238"/>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الانجيل</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69" name="Rectangle 114"/>
          <p:cNvSpPr>
            <a:spLocks noChangeArrowheads="1"/>
          </p:cNvSpPr>
          <p:nvPr/>
        </p:nvSpPr>
        <p:spPr bwMode="auto">
          <a:xfrm>
            <a:off x="439738" y="6958013"/>
            <a:ext cx="1123950" cy="249237"/>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الأعمال</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70" name="Rectangle 115"/>
          <p:cNvSpPr>
            <a:spLocks noChangeArrowheads="1"/>
          </p:cNvSpPr>
          <p:nvPr/>
        </p:nvSpPr>
        <p:spPr bwMode="auto">
          <a:xfrm>
            <a:off x="465138" y="7129463"/>
            <a:ext cx="1073150" cy="249237"/>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البوليصيات</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71" name="Rectangle 116"/>
          <p:cNvSpPr>
            <a:spLocks noChangeArrowheads="1"/>
          </p:cNvSpPr>
          <p:nvPr/>
        </p:nvSpPr>
        <p:spPr bwMode="auto">
          <a:xfrm>
            <a:off x="458788" y="7321550"/>
            <a:ext cx="1085850" cy="249238"/>
          </a:xfrm>
          <a:prstGeom prst="rect">
            <a:avLst/>
          </a:prstGeom>
          <a:noFill/>
          <a:ln w="12700">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الرؤيا</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48" name="Rectangle 117"/>
          <p:cNvSpPr>
            <a:spLocks noChangeArrowheads="1"/>
          </p:cNvSpPr>
          <p:nvPr/>
        </p:nvSpPr>
        <p:spPr bwMode="auto">
          <a:xfrm>
            <a:off x="485775" y="6435725"/>
            <a:ext cx="1031875"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الصليب</a:t>
            </a:r>
            <a:endParaRPr lang="en-US" sz="1000" b="1" dirty="0">
              <a:solidFill>
                <a:srgbClr val="000000"/>
              </a:solidFill>
              <a:latin typeface="Arial" panose="020B0604020202020204" pitchFamily="34" charset="0"/>
              <a:cs typeface="Arial" panose="020B0604020202020204" pitchFamily="34" charset="0"/>
            </a:endParaRPr>
          </a:p>
        </p:txBody>
      </p:sp>
      <p:sp>
        <p:nvSpPr>
          <p:cNvPr id="218230" name="Rectangle 118"/>
          <p:cNvSpPr>
            <a:spLocks noChangeArrowheads="1"/>
          </p:cNvSpPr>
          <p:nvPr/>
        </p:nvSpPr>
        <p:spPr bwMode="auto">
          <a:xfrm>
            <a:off x="414338" y="6611938"/>
            <a:ext cx="1174750" cy="247650"/>
          </a:xfrm>
          <a:prstGeom prst="rect">
            <a:avLst/>
          </a:prstGeom>
          <a:noFill/>
          <a:ln w="12700">
            <a:noFill/>
            <a:miter lim="800000"/>
            <a:headEnd/>
            <a:tailEnd/>
          </a:ln>
          <a:effec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الكنيسة</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50" name="Rectangle 119"/>
          <p:cNvSpPr>
            <a:spLocks noChangeArrowheads="1"/>
          </p:cNvSpPr>
          <p:nvPr/>
        </p:nvSpPr>
        <p:spPr bwMode="auto">
          <a:xfrm>
            <a:off x="498475" y="6238875"/>
            <a:ext cx="1006475"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حياته</a:t>
            </a:r>
            <a:endParaRPr lang="en-US" sz="1000" b="1" dirty="0">
              <a:solidFill>
                <a:srgbClr val="000000"/>
              </a:solidFill>
              <a:latin typeface="Arial" panose="020B0604020202020204" pitchFamily="34" charset="0"/>
              <a:cs typeface="Arial" panose="020B0604020202020204" pitchFamily="34" charset="0"/>
            </a:endParaRPr>
          </a:p>
        </p:txBody>
      </p:sp>
      <p:sp>
        <p:nvSpPr>
          <p:cNvPr id="18551"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52"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3"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4"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5"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6"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57"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8"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59" name="Rectangle 128"/>
          <p:cNvSpPr>
            <a:spLocks noChangeArrowheads="1"/>
          </p:cNvSpPr>
          <p:nvPr/>
        </p:nvSpPr>
        <p:spPr bwMode="auto">
          <a:xfrm>
            <a:off x="1862138" y="6588125"/>
            <a:ext cx="429549"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الصمت</a:t>
            </a:r>
            <a:endParaRPr lang="en-US" sz="800" b="1" dirty="0">
              <a:solidFill>
                <a:srgbClr val="000000"/>
              </a:solidFill>
              <a:latin typeface="Arial" panose="020B0604020202020204" pitchFamily="34" charset="0"/>
              <a:cs typeface="Arial" panose="020B0604020202020204" pitchFamily="34" charset="0"/>
            </a:endParaRPr>
          </a:p>
        </p:txBody>
      </p:sp>
      <p:sp>
        <p:nvSpPr>
          <p:cNvPr id="18560"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61"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62" name="Rectangle 131"/>
          <p:cNvSpPr>
            <a:spLocks noChangeArrowheads="1"/>
          </p:cNvSpPr>
          <p:nvPr/>
        </p:nvSpPr>
        <p:spPr bwMode="auto">
          <a:xfrm>
            <a:off x="1838756" y="6923088"/>
            <a:ext cx="905641"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الأنظمة الرومانية</a:t>
            </a:r>
            <a:endParaRPr lang="en-US" sz="1000" b="1" dirty="0">
              <a:solidFill>
                <a:srgbClr val="000000"/>
              </a:solidFill>
              <a:latin typeface="Arial" panose="020B0604020202020204" pitchFamily="34" charset="0"/>
              <a:cs typeface="Arial" panose="020B0604020202020204" pitchFamily="34" charset="0"/>
            </a:endParaRPr>
          </a:p>
        </p:txBody>
      </p:sp>
      <p:sp>
        <p:nvSpPr>
          <p:cNvPr id="18563" name="Rectangle 132"/>
          <p:cNvSpPr>
            <a:spLocks noChangeArrowheads="1"/>
          </p:cNvSpPr>
          <p:nvPr/>
        </p:nvSpPr>
        <p:spPr bwMode="auto">
          <a:xfrm>
            <a:off x="1894319" y="6753225"/>
            <a:ext cx="849536"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ألكس الإغريقي </a:t>
            </a:r>
            <a:endParaRPr lang="en-US" sz="1000" b="1" dirty="0">
              <a:solidFill>
                <a:srgbClr val="000000"/>
              </a:solidFill>
              <a:latin typeface="Arial" panose="020B0604020202020204" pitchFamily="34" charset="0"/>
              <a:cs typeface="Arial" panose="020B0604020202020204" pitchFamily="34" charset="0"/>
            </a:endParaRPr>
          </a:p>
        </p:txBody>
      </p:sp>
      <p:sp>
        <p:nvSpPr>
          <p:cNvPr id="18564"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Arial" panose="020B0604020202020204" pitchFamily="34" charset="0"/>
              <a:cs typeface="Arial" panose="020B0604020202020204" pitchFamily="34" charset="0"/>
            </a:endParaRPr>
          </a:p>
        </p:txBody>
      </p:sp>
      <p:sp>
        <p:nvSpPr>
          <p:cNvPr id="18565"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Arial" panose="020B0604020202020204" pitchFamily="34" charset="0"/>
              <a:cs typeface="Arial" panose="020B0604020202020204" pitchFamily="34"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567"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568"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69"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70"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1"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2" name="Rectangle 141"/>
          <p:cNvSpPr>
            <a:spLocks noChangeArrowheads="1"/>
          </p:cNvSpPr>
          <p:nvPr/>
        </p:nvSpPr>
        <p:spPr bwMode="auto">
          <a:xfrm>
            <a:off x="4664075" y="6205538"/>
            <a:ext cx="7334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ar-JO" sz="800" b="1" dirty="0">
                <a:latin typeface="Arial" panose="020B0604020202020204" pitchFamily="34" charset="0"/>
                <a:cs typeface="Arial" panose="020B0604020202020204" pitchFamily="34" charset="0"/>
              </a:rPr>
              <a:t>ملوك   </a:t>
            </a:r>
            <a:endParaRPr lang="en-US" sz="800" b="1" dirty="0">
              <a:latin typeface="Arial" panose="020B0604020202020204" pitchFamily="34" charset="0"/>
              <a:cs typeface="Arial" panose="020B0604020202020204" pitchFamily="34" charset="0"/>
            </a:endParaRPr>
          </a:p>
        </p:txBody>
      </p:sp>
      <p:sp>
        <p:nvSpPr>
          <p:cNvPr id="18573"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4"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5"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6"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7"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8"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79"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80"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81"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82"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584"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18266" name="Rectangle 154"/>
          <p:cNvSpPr>
            <a:spLocks noChangeArrowheads="1"/>
          </p:cNvSpPr>
          <p:nvPr/>
        </p:nvSpPr>
        <p:spPr bwMode="auto">
          <a:xfrm>
            <a:off x="4651375" y="6497638"/>
            <a:ext cx="926480" cy="249141"/>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 ••• </a:t>
            </a: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الانقسام</a:t>
            </a:r>
            <a:r>
              <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 ••• </a:t>
            </a:r>
          </a:p>
        </p:txBody>
      </p:sp>
      <p:sp>
        <p:nvSpPr>
          <p:cNvPr id="18586"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ar-JO" sz="800" b="1" dirty="0">
                <a:solidFill>
                  <a:srgbClr val="000000"/>
                </a:solidFill>
                <a:latin typeface="Arial" panose="020B0604020202020204" pitchFamily="34" charset="0"/>
                <a:cs typeface="Arial" panose="020B0604020202020204" pitchFamily="34" charset="0"/>
              </a:rPr>
              <a:t>إسرائيل </a:t>
            </a:r>
            <a:r>
              <a:rPr lang="en-US" sz="800" b="1" dirty="0">
                <a:solidFill>
                  <a:srgbClr val="000000"/>
                </a:solidFill>
                <a:latin typeface="Arial" panose="020B0604020202020204" pitchFamily="34" charset="0"/>
                <a:cs typeface="Arial" panose="020B0604020202020204" pitchFamily="34" charset="0"/>
              </a:rPr>
              <a:t>       </a:t>
            </a:r>
            <a:r>
              <a:rPr lang="ar-JO" sz="800" b="1" dirty="0">
                <a:solidFill>
                  <a:srgbClr val="000000"/>
                </a:solidFill>
                <a:latin typeface="Arial" panose="020B0604020202020204" pitchFamily="34" charset="0"/>
                <a:cs typeface="Arial" panose="020B0604020202020204" pitchFamily="34" charset="0"/>
              </a:rPr>
              <a:t>اليهودية</a:t>
            </a:r>
            <a:endParaRPr lang="en-US" sz="800" b="1" dirty="0">
              <a:solidFill>
                <a:srgbClr val="000000"/>
              </a:solidFill>
              <a:latin typeface="Arial" panose="020B0604020202020204" pitchFamily="34" charset="0"/>
              <a:cs typeface="Arial" panose="020B0604020202020204" pitchFamily="34" charset="0"/>
            </a:endParaRPr>
          </a:p>
        </p:txBody>
      </p:sp>
      <p:sp>
        <p:nvSpPr>
          <p:cNvPr id="18587" name="Rectangle 156"/>
          <p:cNvSpPr>
            <a:spLocks noChangeArrowheads="1"/>
          </p:cNvSpPr>
          <p:nvPr/>
        </p:nvSpPr>
        <p:spPr bwMode="auto">
          <a:xfrm>
            <a:off x="4681538" y="7045325"/>
            <a:ext cx="770988"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panose="020B0604020202020204" pitchFamily="34" charset="0"/>
                <a:cs typeface="Arial" panose="020B0604020202020204" pitchFamily="34" charset="0"/>
              </a:rPr>
              <a:t>10              2</a:t>
            </a:r>
          </a:p>
        </p:txBody>
      </p:sp>
      <p:sp>
        <p:nvSpPr>
          <p:cNvPr id="18588" name="Rectangle 157"/>
          <p:cNvSpPr>
            <a:spLocks noChangeArrowheads="1"/>
          </p:cNvSpPr>
          <p:nvPr/>
        </p:nvSpPr>
        <p:spPr bwMode="auto">
          <a:xfrm>
            <a:off x="4676775" y="7418388"/>
            <a:ext cx="912053"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panose="020B0604020202020204" pitchFamily="34" charset="0"/>
                <a:cs typeface="Arial" panose="020B0604020202020204" pitchFamily="34" charset="0"/>
              </a:rPr>
              <a:t> 20-J         20-R</a:t>
            </a:r>
          </a:p>
        </p:txBody>
      </p:sp>
      <p:sp>
        <p:nvSpPr>
          <p:cNvPr id="18589" name="Rectangle 158"/>
          <p:cNvSpPr>
            <a:spLocks noChangeArrowheads="1"/>
          </p:cNvSpPr>
          <p:nvPr/>
        </p:nvSpPr>
        <p:spPr bwMode="auto">
          <a:xfrm>
            <a:off x="4665663" y="7600950"/>
            <a:ext cx="886405"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panose="020B0604020202020204" pitchFamily="34" charset="0"/>
                <a:cs typeface="Arial" panose="020B0604020202020204" pitchFamily="34" charset="0"/>
              </a:rPr>
              <a:t> 200           350</a:t>
            </a:r>
          </a:p>
        </p:txBody>
      </p:sp>
      <p:sp>
        <p:nvSpPr>
          <p:cNvPr id="18590" name="Rectangle 159"/>
          <p:cNvSpPr>
            <a:spLocks noChangeArrowheads="1"/>
          </p:cNvSpPr>
          <p:nvPr/>
        </p:nvSpPr>
        <p:spPr bwMode="auto">
          <a:xfrm>
            <a:off x="4591050" y="7785100"/>
            <a:ext cx="912053"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الأشورية</a:t>
            </a:r>
            <a:r>
              <a:rPr lang="en-US" sz="800" b="1" dirty="0">
                <a:solidFill>
                  <a:srgbClr val="000000"/>
                </a:solidFill>
                <a:latin typeface="Arial" panose="020B0604020202020204" pitchFamily="34" charset="0"/>
                <a:cs typeface="Arial" panose="020B0604020202020204" pitchFamily="34" charset="0"/>
              </a:rPr>
              <a:t>   </a:t>
            </a:r>
            <a:r>
              <a:rPr lang="ar-JO" sz="800" b="1" dirty="0">
                <a:solidFill>
                  <a:srgbClr val="000000"/>
                </a:solidFill>
                <a:latin typeface="Arial" panose="020B0604020202020204" pitchFamily="34" charset="0"/>
                <a:cs typeface="Arial" panose="020B0604020202020204" pitchFamily="34" charset="0"/>
              </a:rPr>
              <a:t>البابلية    </a:t>
            </a:r>
            <a:endParaRPr lang="en-US" sz="800" b="1" dirty="0">
              <a:solidFill>
                <a:srgbClr val="000000"/>
              </a:solidFill>
              <a:latin typeface="Arial" panose="020B0604020202020204" pitchFamily="34" charset="0"/>
              <a:cs typeface="Arial" panose="020B0604020202020204" pitchFamily="34" charset="0"/>
            </a:endParaRPr>
          </a:p>
        </p:txBody>
      </p:sp>
      <p:sp>
        <p:nvSpPr>
          <p:cNvPr id="18591" name="Rectangle 160"/>
          <p:cNvSpPr>
            <a:spLocks noChangeArrowheads="1"/>
          </p:cNvSpPr>
          <p:nvPr/>
        </p:nvSpPr>
        <p:spPr bwMode="auto">
          <a:xfrm>
            <a:off x="4645025" y="6697663"/>
            <a:ext cx="940907"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شمال</a:t>
            </a:r>
            <a:r>
              <a:rPr lang="en-US" sz="800" b="1" dirty="0">
                <a:solidFill>
                  <a:srgbClr val="000000"/>
                </a:solidFill>
                <a:latin typeface="Arial" panose="020B0604020202020204" pitchFamily="34" charset="0"/>
                <a:cs typeface="Arial" panose="020B0604020202020204" pitchFamily="34" charset="0"/>
              </a:rPr>
              <a:t>       </a:t>
            </a:r>
            <a:r>
              <a:rPr lang="ar-JO" sz="800" b="1" dirty="0">
                <a:solidFill>
                  <a:srgbClr val="000000"/>
                </a:solidFill>
                <a:latin typeface="Arial" panose="020B0604020202020204" pitchFamily="34" charset="0"/>
                <a:cs typeface="Arial" panose="020B0604020202020204" pitchFamily="34" charset="0"/>
              </a:rPr>
              <a:t>جنوب      </a:t>
            </a:r>
            <a:endParaRPr lang="en-US" sz="800" b="1" dirty="0">
              <a:solidFill>
                <a:srgbClr val="000000"/>
              </a:solidFill>
              <a:latin typeface="Arial" panose="020B0604020202020204" pitchFamily="34" charset="0"/>
              <a:cs typeface="Arial" panose="020B0604020202020204" pitchFamily="34" charset="0"/>
            </a:endParaRPr>
          </a:p>
        </p:txBody>
      </p:sp>
      <p:sp>
        <p:nvSpPr>
          <p:cNvPr id="218273" name="Rectangle 161"/>
          <p:cNvSpPr>
            <a:spLocks noChangeArrowheads="1"/>
          </p:cNvSpPr>
          <p:nvPr/>
        </p:nvSpPr>
        <p:spPr bwMode="auto">
          <a:xfrm>
            <a:off x="4619625" y="7227888"/>
            <a:ext cx="708472" cy="218364"/>
          </a:xfrm>
          <a:prstGeom prst="rect">
            <a:avLst/>
          </a:prstGeom>
          <a:noFill/>
          <a:ln w="12700">
            <a:noFill/>
            <a:miter lim="800000"/>
            <a:headEnd/>
            <a:tailEnd/>
          </a:ln>
          <a:effectLst/>
        </p:spPr>
        <p:txBody>
          <a:bodyPr wrap="none" lIns="96016" tIns="47166" rIns="96016" bIns="47166">
            <a:spAutoFit/>
          </a:bodyPr>
          <a:lstStyle/>
          <a:p>
            <a:pPr defTabSz="969963">
              <a:defRPr/>
            </a:pPr>
            <a:r>
              <a:rPr lang="ar-JO" sz="8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الأنبياء          </a:t>
            </a:r>
            <a:endParaRPr lang="en-US" sz="8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93"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Arial" panose="020B0604020202020204" pitchFamily="34" charset="0"/>
                <a:cs typeface="Arial" panose="020B0604020202020204" pitchFamily="34" charset="0"/>
              </a:rPr>
              <a:t>S - D - S</a:t>
            </a:r>
          </a:p>
        </p:txBody>
      </p:sp>
      <p:sp>
        <p:nvSpPr>
          <p:cNvPr id="18594"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95"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596"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97"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598" name="Rectangle 167"/>
          <p:cNvSpPr>
            <a:spLocks noChangeArrowheads="1"/>
          </p:cNvSpPr>
          <p:nvPr/>
        </p:nvSpPr>
        <p:spPr bwMode="auto">
          <a:xfrm>
            <a:off x="5922963" y="6578600"/>
            <a:ext cx="682824"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فوضى سياسية</a:t>
            </a:r>
            <a:endParaRPr lang="en-US" sz="800" b="1" dirty="0">
              <a:solidFill>
                <a:srgbClr val="000000"/>
              </a:solidFill>
              <a:latin typeface="Arial" panose="020B0604020202020204" pitchFamily="34" charset="0"/>
              <a:cs typeface="Arial" panose="020B0604020202020204" pitchFamily="34" charset="0"/>
            </a:endParaRPr>
          </a:p>
        </p:txBody>
      </p:sp>
      <p:sp>
        <p:nvSpPr>
          <p:cNvPr id="18599"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00"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01" name="Rectangle 170"/>
          <p:cNvSpPr>
            <a:spLocks noChangeArrowheads="1"/>
          </p:cNvSpPr>
          <p:nvPr/>
        </p:nvSpPr>
        <p:spPr bwMode="auto">
          <a:xfrm>
            <a:off x="6199188" y="6864350"/>
            <a:ext cx="4016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Arial" panose="020B0604020202020204" pitchFamily="34" charset="0"/>
                <a:cs typeface="Arial" panose="020B0604020202020204" pitchFamily="34" charset="0"/>
              </a:rPr>
              <a:t>350</a:t>
            </a:r>
          </a:p>
        </p:txBody>
      </p:sp>
      <p:sp>
        <p:nvSpPr>
          <p:cNvPr id="18602" name="Rectangle 171"/>
          <p:cNvSpPr>
            <a:spLocks noChangeArrowheads="1"/>
          </p:cNvSpPr>
          <p:nvPr/>
        </p:nvSpPr>
        <p:spPr bwMode="auto">
          <a:xfrm>
            <a:off x="6073775" y="6686550"/>
            <a:ext cx="476036"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قضاة  </a:t>
            </a:r>
            <a:endParaRPr lang="en-US" sz="1000" b="1" dirty="0">
              <a:solidFill>
                <a:srgbClr val="000000"/>
              </a:solidFill>
              <a:latin typeface="Arial" panose="020B0604020202020204" pitchFamily="34" charset="0"/>
              <a:cs typeface="Arial" panose="020B0604020202020204" pitchFamily="34" charset="0"/>
            </a:endParaRPr>
          </a:p>
        </p:txBody>
      </p:sp>
      <p:sp>
        <p:nvSpPr>
          <p:cNvPr id="18603"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604"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605"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06"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07" name="Rectangle 176"/>
          <p:cNvSpPr>
            <a:spLocks noChangeArrowheads="1"/>
          </p:cNvSpPr>
          <p:nvPr/>
        </p:nvSpPr>
        <p:spPr bwMode="auto">
          <a:xfrm>
            <a:off x="3276600" y="6454775"/>
            <a:ext cx="572216" cy="218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العبودية    </a:t>
            </a:r>
            <a:endParaRPr lang="en-US" sz="800" b="1" dirty="0">
              <a:solidFill>
                <a:srgbClr val="000000"/>
              </a:solidFill>
              <a:latin typeface="Arial" panose="020B0604020202020204" pitchFamily="34" charset="0"/>
              <a:cs typeface="Arial" panose="020B0604020202020204" pitchFamily="34" charset="0"/>
            </a:endParaRPr>
          </a:p>
        </p:txBody>
      </p:sp>
      <p:sp>
        <p:nvSpPr>
          <p:cNvPr id="18608"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Arial" panose="020B0604020202020204" pitchFamily="34" charset="0"/>
              <a:cs typeface="Arial" panose="020B0604020202020204" pitchFamily="34" charset="0"/>
            </a:endParaRPr>
          </a:p>
        </p:txBody>
      </p:sp>
      <p:sp>
        <p:nvSpPr>
          <p:cNvPr id="18609"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10"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11" name="Rectangle 180"/>
          <p:cNvSpPr>
            <a:spLocks noChangeArrowheads="1"/>
          </p:cNvSpPr>
          <p:nvPr/>
        </p:nvSpPr>
        <p:spPr bwMode="auto">
          <a:xfrm>
            <a:off x="3455988" y="6772275"/>
            <a:ext cx="807858"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الرحلات الثلاثة</a:t>
            </a:r>
            <a:endParaRPr lang="en-US" sz="1000" b="1" dirty="0">
              <a:solidFill>
                <a:srgbClr val="000000"/>
              </a:solidFill>
              <a:latin typeface="Arial" panose="020B0604020202020204" pitchFamily="34" charset="0"/>
              <a:cs typeface="Arial" panose="020B0604020202020204" pitchFamily="34" charset="0"/>
            </a:endParaRPr>
          </a:p>
        </p:txBody>
      </p:sp>
      <p:sp>
        <p:nvSpPr>
          <p:cNvPr id="18612" name="Rectangle 181"/>
          <p:cNvSpPr>
            <a:spLocks noChangeArrowheads="1"/>
          </p:cNvSpPr>
          <p:nvPr/>
        </p:nvSpPr>
        <p:spPr bwMode="auto">
          <a:xfrm>
            <a:off x="3346450" y="7118350"/>
            <a:ext cx="914400" cy="2635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1100" b="1">
                <a:solidFill>
                  <a:srgbClr val="000000"/>
                </a:solidFill>
                <a:latin typeface="Arial" panose="020B0604020202020204" pitchFamily="34" charset="0"/>
                <a:cs typeface="Arial" panose="020B0604020202020204" pitchFamily="34" charset="0"/>
              </a:rPr>
              <a:t>Z - E - N</a:t>
            </a:r>
          </a:p>
        </p:txBody>
      </p:sp>
      <p:sp>
        <p:nvSpPr>
          <p:cNvPr id="18613" name="Rectangle 182"/>
          <p:cNvSpPr>
            <a:spLocks noChangeArrowheads="1"/>
          </p:cNvSpPr>
          <p:nvPr/>
        </p:nvSpPr>
        <p:spPr bwMode="auto">
          <a:xfrm>
            <a:off x="3411538" y="6597650"/>
            <a:ext cx="775798" cy="249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السبعون سنة </a:t>
            </a:r>
            <a:endParaRPr lang="en-US" sz="1000" b="1" dirty="0">
              <a:solidFill>
                <a:srgbClr val="000000"/>
              </a:solidFill>
              <a:latin typeface="Arial" panose="020B0604020202020204" pitchFamily="34" charset="0"/>
              <a:cs typeface="Arial" panose="020B0604020202020204" pitchFamily="34" charset="0"/>
            </a:endParaRPr>
          </a:p>
        </p:txBody>
      </p:sp>
      <p:sp>
        <p:nvSpPr>
          <p:cNvPr id="18614" name="Rectangle 183"/>
          <p:cNvSpPr>
            <a:spLocks noChangeArrowheads="1"/>
          </p:cNvSpPr>
          <p:nvPr/>
        </p:nvSpPr>
        <p:spPr bwMode="auto">
          <a:xfrm>
            <a:off x="3127375" y="6943725"/>
            <a:ext cx="12795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6016" tIns="47166" rIns="96016" bIns="47166">
            <a:spAutoFit/>
          </a:bodyPr>
          <a:lstStyle/>
          <a:p>
            <a:pPr algn="ctr" defTabSz="969963"/>
            <a:r>
              <a:rPr lang="en-US" sz="800" b="1" dirty="0">
                <a:solidFill>
                  <a:srgbClr val="000000"/>
                </a:solidFill>
                <a:latin typeface="Arial" panose="020B0604020202020204" pitchFamily="34" charset="0"/>
                <a:cs typeface="Arial" panose="020B0604020202020204" pitchFamily="34" charset="0"/>
              </a:rPr>
              <a:t>100 </a:t>
            </a:r>
            <a:r>
              <a:rPr lang="ar-JO" sz="800" b="1" dirty="0">
                <a:solidFill>
                  <a:srgbClr val="000000"/>
                </a:solidFill>
                <a:latin typeface="Arial" panose="020B0604020202020204" pitchFamily="34" charset="0"/>
                <a:cs typeface="Arial" panose="020B0604020202020204" pitchFamily="34" charset="0"/>
              </a:rPr>
              <a:t>سنوات</a:t>
            </a:r>
            <a:r>
              <a:rPr lang="en-US" sz="800" b="1" dirty="0">
                <a:solidFill>
                  <a:srgbClr val="000000"/>
                </a:solidFill>
                <a:latin typeface="Arial" panose="020B0604020202020204" pitchFamily="34" charset="0"/>
                <a:cs typeface="Arial" panose="020B0604020202020204" pitchFamily="34" charset="0"/>
              </a:rPr>
              <a:t> / 50,000</a:t>
            </a:r>
          </a:p>
        </p:txBody>
      </p:sp>
      <p:sp>
        <p:nvSpPr>
          <p:cNvPr id="18615"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16"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8617" name="Group 186"/>
          <p:cNvGrpSpPr>
            <a:grpSpLocks/>
          </p:cNvGrpSpPr>
          <p:nvPr/>
        </p:nvGrpSpPr>
        <p:grpSpPr bwMode="auto">
          <a:xfrm>
            <a:off x="2060575" y="4551363"/>
            <a:ext cx="614363" cy="523875"/>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latin typeface="Arial" panose="020B0604020202020204" pitchFamily="34" charset="0"/>
                <a:cs typeface="Arial" panose="020B0604020202020204" pitchFamily="34" charset="0"/>
              </a:endParaRPr>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panose="020B0604020202020204" pitchFamily="34" charset="0"/>
                  <a:cs typeface="Arial" panose="020B0604020202020204" pitchFamily="34" charset="0"/>
                </a:rPr>
                <a:t>LC</a:t>
              </a:r>
              <a:endParaRPr lang="en-US" sz="1100">
                <a:latin typeface="Arial" panose="020B0604020202020204" pitchFamily="34" charset="0"/>
                <a:cs typeface="Arial" panose="020B0604020202020204" pitchFamily="34" charset="0"/>
              </a:endParaRPr>
            </a:p>
          </p:txBody>
        </p:sp>
      </p:grpSp>
      <p:sp>
        <p:nvSpPr>
          <p:cNvPr id="18618"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dirty="0">
                <a:latin typeface="Arial" panose="020B0604020202020204" pitchFamily="34" charset="0"/>
                <a:cs typeface="Arial" panose="020B0604020202020204" pitchFamily="34" charset="0"/>
              </a:rPr>
              <a:t>AC</a:t>
            </a:r>
            <a:endParaRPr lang="en-US" sz="1300" dirty="0">
              <a:latin typeface="Arial" panose="020B0604020202020204" pitchFamily="34" charset="0"/>
              <a:cs typeface="Arial" panose="020B0604020202020204" pitchFamily="34" charset="0"/>
            </a:endParaRPr>
          </a:p>
        </p:txBody>
      </p:sp>
      <p:sp>
        <p:nvSpPr>
          <p:cNvPr id="18619"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panose="020B0604020202020204" pitchFamily="34" charset="0"/>
                <a:cs typeface="Arial" panose="020B0604020202020204" pitchFamily="34" charset="0"/>
              </a:rPr>
              <a:t>DC</a:t>
            </a:r>
            <a:endParaRPr lang="en-US" sz="1100">
              <a:latin typeface="Arial" panose="020B0604020202020204" pitchFamily="34" charset="0"/>
              <a:cs typeface="Arial" panose="020B0604020202020204" pitchFamily="34" charset="0"/>
            </a:endParaRPr>
          </a:p>
        </p:txBody>
      </p:sp>
      <p:sp>
        <p:nvSpPr>
          <p:cNvPr id="18620"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panose="020B0604020202020204" pitchFamily="34" charset="0"/>
                <a:cs typeface="Arial" panose="020B0604020202020204" pitchFamily="34" charset="0"/>
              </a:rPr>
              <a:t>NC</a:t>
            </a:r>
          </a:p>
        </p:txBody>
      </p:sp>
      <p:sp>
        <p:nvSpPr>
          <p:cNvPr id="18621" name="Rectangle 194"/>
          <p:cNvSpPr>
            <a:spLocks noChangeArrowheads="1"/>
          </p:cNvSpPr>
          <p:nvPr/>
        </p:nvSpPr>
        <p:spPr bwMode="auto">
          <a:xfrm>
            <a:off x="2432050" y="847725"/>
            <a:ext cx="2929070" cy="55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p>
            <a:pPr defTabSz="969963"/>
            <a:r>
              <a:rPr lang="en-US" sz="3000" b="1" dirty="0">
                <a:latin typeface="Arial" panose="020B0604020202020204" pitchFamily="34" charset="0"/>
                <a:cs typeface="Arial" panose="020B0604020202020204" pitchFamily="34" charset="0"/>
              </a:rPr>
              <a:t>TQC </a:t>
            </a:r>
            <a:r>
              <a:rPr lang="ar-JO" sz="3000" b="1" dirty="0">
                <a:latin typeface="Arial" panose="020B0604020202020204" pitchFamily="34" charset="0"/>
                <a:cs typeface="Arial" panose="020B0604020202020204" pitchFamily="34" charset="0"/>
              </a:rPr>
              <a:t>بطاقات الفلاش</a:t>
            </a:r>
            <a:endParaRPr lang="en-US" sz="3000" b="1" dirty="0">
              <a:latin typeface="Arial" panose="020B0604020202020204" pitchFamily="34" charset="0"/>
              <a:cs typeface="Arial" panose="020B0604020202020204" pitchFamily="34" charset="0"/>
            </a:endParaRPr>
          </a:p>
        </p:txBody>
      </p:sp>
      <p:grpSp>
        <p:nvGrpSpPr>
          <p:cNvPr id="18622" name="Group 201"/>
          <p:cNvGrpSpPr>
            <a:grpSpLocks/>
          </p:cNvGrpSpPr>
          <p:nvPr/>
        </p:nvGrpSpPr>
        <p:grpSpPr bwMode="auto">
          <a:xfrm>
            <a:off x="315452" y="2809875"/>
            <a:ext cx="6870700" cy="430213"/>
            <a:chOff x="189" y="1645"/>
            <a:chExt cx="3935" cy="263"/>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زمنية</a:t>
              </a:r>
              <a:endParaRPr lang="en-US" sz="800" b="1" dirty="0">
                <a:latin typeface="Arial" panose="020B0604020202020204" pitchFamily="34" charset="0"/>
                <a:cs typeface="Arial" panose="020B0604020202020204" pitchFamily="34" charset="0"/>
              </a:endParaRP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حقبة زمنية </a:t>
              </a:r>
              <a:endParaRPr lang="en-US" sz="800" b="1" dirty="0">
                <a:latin typeface="Arial" panose="020B0604020202020204" pitchFamily="34" charset="0"/>
                <a:cs typeface="Arial" panose="020B0604020202020204" pitchFamily="34" charset="0"/>
              </a:endParaRPr>
            </a:p>
          </p:txBody>
        </p:sp>
        <p:sp>
          <p:nvSpPr>
            <p:cNvPr id="18635" name="Text Box 204"/>
            <p:cNvSpPr txBox="1">
              <a:spLocks noChangeArrowheads="1"/>
            </p:cNvSpPr>
            <p:nvPr/>
          </p:nvSpPr>
          <p:spPr bwMode="auto">
            <a:xfrm>
              <a:off x="1746"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36" name="Text Box 205"/>
            <p:cNvSpPr txBox="1">
              <a:spLocks noChangeArrowheads="1"/>
            </p:cNvSpPr>
            <p:nvPr/>
          </p:nvSpPr>
          <p:spPr bwMode="auto">
            <a:xfrm>
              <a:off x="2535"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37" name="Text Box 206"/>
            <p:cNvSpPr txBox="1">
              <a:spLocks noChangeArrowheads="1"/>
            </p:cNvSpPr>
            <p:nvPr/>
          </p:nvSpPr>
          <p:spPr bwMode="auto">
            <a:xfrm>
              <a:off x="3319" y="164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panose="020B0604020202020204" pitchFamily="34" charset="0"/>
                  <a:cs typeface="Arial" panose="020B0604020202020204" pitchFamily="34" charset="0"/>
                </a:rPr>
                <a:t>       </a:t>
              </a:r>
              <a:r>
                <a:rPr lang="ar-JO" sz="800" b="1" dirty="0">
                  <a:latin typeface="Arial" panose="020B0604020202020204" pitchFamily="34" charset="0"/>
                  <a:cs typeface="Arial" panose="020B0604020202020204" pitchFamily="34" charset="0"/>
                </a:rPr>
                <a:t>تاريخ حقبة زمنية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grpSp>
      <p:grpSp>
        <p:nvGrpSpPr>
          <p:cNvPr id="18623" name="Group 207"/>
          <p:cNvGrpSpPr>
            <a:grpSpLocks/>
          </p:cNvGrpSpPr>
          <p:nvPr/>
        </p:nvGrpSpPr>
        <p:grpSpPr bwMode="auto">
          <a:xfrm>
            <a:off x="315913" y="5595938"/>
            <a:ext cx="6910387" cy="439737"/>
            <a:chOff x="181" y="3349"/>
            <a:chExt cx="3957" cy="269"/>
          </a:xfrm>
        </p:grpSpPr>
        <p:sp>
          <p:nvSpPr>
            <p:cNvPr id="18628" name="Text Box 208"/>
            <p:cNvSpPr txBox="1">
              <a:spLocks noChangeArrowheads="1"/>
            </p:cNvSpPr>
            <p:nvPr/>
          </p:nvSpPr>
          <p:spPr bwMode="auto">
            <a:xfrm>
              <a:off x="181"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panose="020B0604020202020204" pitchFamily="34" charset="0"/>
                  <a:cs typeface="Arial" panose="020B0604020202020204" pitchFamily="34" charset="0"/>
                </a:rPr>
                <a:t>          </a:t>
              </a:r>
              <a:r>
                <a:rPr lang="ar-JO" sz="800" b="1" dirty="0">
                  <a:latin typeface="Arial" panose="020B0604020202020204" pitchFamily="34" charset="0"/>
                  <a:cs typeface="Arial" panose="020B0604020202020204" pitchFamily="34" charset="0"/>
                </a:rPr>
                <a:t>الحقبة الزمنية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29" name="Text Box 209"/>
            <p:cNvSpPr txBox="1">
              <a:spLocks noChangeArrowheads="1"/>
            </p:cNvSpPr>
            <p:nvPr/>
          </p:nvSpPr>
          <p:spPr bwMode="auto">
            <a:xfrm>
              <a:off x="981"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30" name="Text Box 210"/>
            <p:cNvSpPr txBox="1">
              <a:spLocks noChangeArrowheads="1"/>
            </p:cNvSpPr>
            <p:nvPr/>
          </p:nvSpPr>
          <p:spPr bwMode="auto">
            <a:xfrm>
              <a:off x="1749"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31" name="Text Box 211"/>
            <p:cNvSpPr txBox="1">
              <a:spLocks noChangeArrowheads="1"/>
            </p:cNvSpPr>
            <p:nvPr/>
          </p:nvSpPr>
          <p:spPr bwMode="auto">
            <a:xfrm>
              <a:off x="2538" y="3349"/>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sp>
          <p:nvSpPr>
            <p:cNvPr id="18632" name="Text Box 212"/>
            <p:cNvSpPr txBox="1">
              <a:spLocks noChangeArrowheads="1"/>
            </p:cNvSpPr>
            <p:nvPr/>
          </p:nvSpPr>
          <p:spPr bwMode="auto">
            <a:xfrm>
              <a:off x="3333" y="3355"/>
              <a:ext cx="805"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Arial" panose="020B0604020202020204" pitchFamily="34" charset="0"/>
                <a:cs typeface="Arial" panose="020B0604020202020204" pitchFamily="34" charset="0"/>
              </a:endParaRPr>
            </a:p>
          </p:txBody>
        </p:sp>
      </p:grpSp>
      <p:sp>
        <p:nvSpPr>
          <p:cNvPr id="18624" name="Text Box 213"/>
          <p:cNvSpPr txBox="1">
            <a:spLocks noChangeArrowheads="1"/>
          </p:cNvSpPr>
          <p:nvPr/>
        </p:nvSpPr>
        <p:spPr bwMode="auto">
          <a:xfrm>
            <a:off x="701675" y="8077200"/>
            <a:ext cx="61277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4200" b="1" dirty="0">
                <a:latin typeface="Arial" panose="020B0604020202020204" pitchFamily="34" charset="0"/>
                <a:cs typeface="Arial" panose="020B0604020202020204" pitchFamily="34" charset="0"/>
              </a:rPr>
              <a:t>جانب الجواب</a:t>
            </a:r>
            <a:endParaRPr lang="en-US" sz="4200" b="1" dirty="0">
              <a:latin typeface="Arial" panose="020B0604020202020204" pitchFamily="34" charset="0"/>
              <a:cs typeface="Arial" panose="020B0604020202020204" pitchFamily="34" charset="0"/>
            </a:endParaRPr>
          </a:p>
        </p:txBody>
      </p:sp>
      <p:sp>
        <p:nvSpPr>
          <p:cNvPr id="18625"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626" name="Text Box 215"/>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09</a:t>
            </a:r>
          </a:p>
        </p:txBody>
      </p:sp>
      <p:sp>
        <p:nvSpPr>
          <p:cNvPr id="18627" name="Text Box 217"/>
          <p:cNvSpPr txBox="1">
            <a:spLocks noChangeArrowheads="1"/>
          </p:cNvSpPr>
          <p:nvPr/>
        </p:nvSpPr>
        <p:spPr bwMode="auto">
          <a:xfrm>
            <a:off x="422275" y="1362075"/>
            <a:ext cx="6899275" cy="55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1500" b="1" dirty="0">
                <a:latin typeface="Arial" panose="020B0604020202020204" pitchFamily="34" charset="0"/>
                <a:cs typeface="Arial" panose="020B0604020202020204" pitchFamily="34" charset="0"/>
              </a:rPr>
              <a:t>هذه صفحة مطبوعة من الخلف و الامام , قص بمحاذة الخطوط المتقطعة على الجانب الأخر لتقديم سلسلة من البطاقات التعليمية الصغيرة للتنقيب عن المحتويات الفردية لكل مجلد من مجلدات "ملف الكتاب المقدس"</a:t>
            </a:r>
            <a:r>
              <a:rPr lang="en-US" altLang="ja-JP" sz="1500" b="1"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pic>
        <p:nvPicPr>
          <p:cNvPr id="210" name="Picture 209">
            <a:extLst>
              <a:ext uri="{FF2B5EF4-FFF2-40B4-BE49-F238E27FC236}">
                <a16:creationId xmlns:a16="http://schemas.microsoft.com/office/drawing/2014/main" id="{2D2CF418-8F80-5A2A-3432-88DFD0525911}"/>
              </a:ext>
            </a:extLst>
          </p:cNvPr>
          <p:cNvPicPr>
            <a:picLocks noChangeAspect="1"/>
          </p:cNvPicPr>
          <p:nvPr/>
        </p:nvPicPr>
        <p:blipFill>
          <a:blip r:embed="rId5"/>
          <a:stretch>
            <a:fillRect/>
          </a:stretch>
        </p:blipFill>
        <p:spPr>
          <a:xfrm>
            <a:off x="1084318" y="157656"/>
            <a:ext cx="1356284" cy="89647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6429375" y="87313"/>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Arial" panose="020B0604020202020204" pitchFamily="34" charset="0"/>
                <a:cs typeface="Arial" panose="020B0604020202020204" pitchFamily="34" charset="0"/>
              </a:rPr>
              <a:t>10</a:t>
            </a:r>
          </a:p>
        </p:txBody>
      </p:sp>
      <p:sp>
        <p:nvSpPr>
          <p:cNvPr id="19458"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3600" b="1" dirty="0">
                <a:latin typeface="Arial" panose="020B0604020202020204" pitchFamily="34" charset="0"/>
                <a:cs typeface="Arial" panose="020B0604020202020204" pitchFamily="34" charset="0"/>
              </a:rPr>
              <a:t>بخصوص كلمة             </a:t>
            </a:r>
            <a:r>
              <a:rPr lang="ja-JP" altLang="en-US" sz="3600" b="1" dirty="0">
                <a:latin typeface="Arial" panose="020B0604020202020204" pitchFamily="34" charset="0"/>
                <a:cs typeface="Arial" panose="020B0604020202020204" pitchFamily="34" charset="0"/>
              </a:rPr>
              <a:t>“</a:t>
            </a:r>
            <a:r>
              <a:rPr lang="en-US" altLang="ja-JP" sz="3600" b="1" dirty="0">
                <a:latin typeface="Arial" panose="020B0604020202020204" pitchFamily="34" charset="0"/>
                <a:cs typeface="Arial" panose="020B0604020202020204" pitchFamily="34" charset="0"/>
              </a:rPr>
              <a:t>_____</a:t>
            </a:r>
            <a:r>
              <a:rPr lang="ja-JP" altLang="en-US" sz="36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19459" name="Rectangle 9"/>
          <p:cNvSpPr>
            <a:spLocks noChangeArrowheads="1"/>
          </p:cNvSpPr>
          <p:nvPr/>
        </p:nvSpPr>
        <p:spPr bwMode="auto">
          <a:xfrm>
            <a:off x="803275" y="1046163"/>
            <a:ext cx="5922963"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"العمود الفقري " للوحي الكتابي :</a:t>
            </a:r>
          </a:p>
          <a:p>
            <a:pPr algn="ctr"/>
            <a:r>
              <a:rPr lang="ar-JO" sz="2000" b="1" dirty="0">
                <a:latin typeface="Arial" panose="020B0604020202020204" pitchFamily="34" charset="0"/>
                <a:cs typeface="Arial" panose="020B0604020202020204" pitchFamily="34" charset="0"/>
              </a:rPr>
              <a:t>برنامج الله العهدي الغير مشروط</a:t>
            </a:r>
            <a:endParaRPr lang="en-US" sz="2000" b="1" dirty="0">
              <a:latin typeface="Arial" panose="020B0604020202020204" pitchFamily="34" charset="0"/>
              <a:cs typeface="Arial" panose="020B0604020202020204" pitchFamily="34" charset="0"/>
            </a:endParaRPr>
          </a:p>
        </p:txBody>
      </p:sp>
      <p:sp>
        <p:nvSpPr>
          <p:cNvPr id="19460" name="Text Box 11"/>
          <p:cNvSpPr txBox="1">
            <a:spLocks noChangeArrowheads="1"/>
          </p:cNvSpPr>
          <p:nvPr/>
        </p:nvSpPr>
        <p:spPr bwMode="auto">
          <a:xfrm>
            <a:off x="228600" y="2522538"/>
            <a:ext cx="7070725"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باللغتين العبرية و اليونانية :</a:t>
            </a:r>
          </a:p>
          <a:p>
            <a:pPr algn="ctr">
              <a:spcBef>
                <a:spcPct val="50000"/>
              </a:spcBef>
            </a:pPr>
            <a:r>
              <a:rPr lang="ar-JO" sz="2000" b="1" dirty="0">
                <a:latin typeface="Arial" panose="020B0604020202020204" pitchFamily="34" charset="0"/>
                <a:cs typeface="Arial" panose="020B0604020202020204" pitchFamily="34" charset="0"/>
              </a:rPr>
              <a:t>الكلمة الإنجليزية " خطية " بأشكال </a:t>
            </a:r>
            <a:r>
              <a:rPr lang="ar-JO" sz="2400" b="1" dirty="0">
                <a:latin typeface="Arial" panose="020B0604020202020204" pitchFamily="34" charset="0"/>
                <a:cs typeface="Arial" panose="020B0604020202020204" pitchFamily="34" charset="0"/>
              </a:rPr>
              <a:t>مختلفة: </a:t>
            </a:r>
          </a:p>
          <a:p>
            <a:pPr algn="ctr">
              <a:spcBef>
                <a:spcPct val="50000"/>
              </a:spcBef>
            </a:pPr>
            <a:r>
              <a:rPr lang="ar-JO" sz="2400" b="1" dirty="0">
                <a:latin typeface="Arial" panose="020B0604020202020204" pitchFamily="34" charset="0"/>
                <a:cs typeface="Arial" panose="020B0604020202020204" pitchFamily="34" charset="0"/>
              </a:rPr>
              <a:t>سوء السلوك والظلم والتعدي والشر والتعدي </a:t>
            </a:r>
          </a:p>
          <a:p>
            <a:pPr algn="ctr">
              <a:spcBef>
                <a:spcPct val="50000"/>
              </a:spcBef>
            </a:pPr>
            <a:r>
              <a:rPr lang="ar-JO" sz="2400" b="1" dirty="0">
                <a:latin typeface="Arial" panose="020B0604020202020204" pitchFamily="34" charset="0"/>
                <a:cs typeface="Arial" panose="020B0604020202020204" pitchFamily="34" charset="0"/>
              </a:rPr>
              <a:t>ولكن أيضا......</a:t>
            </a:r>
            <a:endParaRPr lang="ar-JO" sz="2000" b="1" dirty="0">
              <a:latin typeface="Arial" panose="020B0604020202020204" pitchFamily="34" charset="0"/>
              <a:cs typeface="Arial" panose="020B0604020202020204" pitchFamily="34" charset="0"/>
            </a:endParaRPr>
          </a:p>
        </p:txBody>
      </p:sp>
      <p:sp>
        <p:nvSpPr>
          <p:cNvPr id="19462" name="Rectangle 14"/>
          <p:cNvSpPr>
            <a:spLocks noChangeArrowheads="1"/>
          </p:cNvSpPr>
          <p:nvPr/>
        </p:nvSpPr>
        <p:spPr bwMode="auto">
          <a:xfrm>
            <a:off x="374650" y="7126288"/>
            <a:ext cx="6811963" cy="461665"/>
          </a:xfrm>
          <a:prstGeom prst="rect">
            <a:avLst/>
          </a:prstGeom>
          <a:noFill/>
          <a:ln w="76200" cmpd="tri">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rtl="1"/>
            <a:r>
              <a:rPr lang="en-US" altLang="ja-JP" sz="2400" b="1" dirty="0">
                <a:latin typeface="Arial" panose="020B0604020202020204" pitchFamily="34" charset="0"/>
                <a:cs typeface="Arial" panose="020B0604020202020204" pitchFamily="34" charset="0"/>
              </a:rPr>
              <a:t>…</a:t>
            </a:r>
            <a:r>
              <a:rPr lang="ar-JO" altLang="ja-JP" sz="2400" b="1" dirty="0">
                <a:latin typeface="Arial" panose="020B0604020202020204" pitchFamily="34" charset="0"/>
                <a:cs typeface="Arial" panose="020B0604020202020204" pitchFamily="34" charset="0"/>
              </a:rPr>
              <a:t>لأن الجميع أخطأوا و أعوزهم مجد الله</a:t>
            </a:r>
            <a:r>
              <a:rPr lang="en-US" altLang="ja-JP" sz="2400" b="1" dirty="0">
                <a:latin typeface="Arial" panose="020B0604020202020204" pitchFamily="34" charset="0"/>
                <a:cs typeface="Arial" panose="020B0604020202020204" pitchFamily="34" charset="0"/>
              </a:rPr>
              <a:t>• </a:t>
            </a:r>
            <a:r>
              <a:rPr lang="ar-JO" altLang="ja-JP" sz="2400" b="1" dirty="0">
                <a:latin typeface="Arial" panose="020B0604020202020204" pitchFamily="34" charset="0"/>
                <a:cs typeface="Arial" panose="020B0604020202020204" pitchFamily="34" charset="0"/>
              </a:rPr>
              <a:t> </a:t>
            </a:r>
            <a:r>
              <a:rPr lang="ar-SA" altLang="ja-JP" sz="2400" b="1" dirty="0">
                <a:latin typeface="Arial" panose="020B0604020202020204" pitchFamily="34" charset="0"/>
                <a:cs typeface="Arial" panose="020B0604020202020204" pitchFamily="34" charset="0"/>
              </a:rPr>
              <a:t>رومية ٣ : ٢٣</a:t>
            </a:r>
          </a:p>
        </p:txBody>
      </p:sp>
      <p:sp>
        <p:nvSpPr>
          <p:cNvPr id="19463" name="Text Box 10"/>
          <p:cNvSpPr txBox="1">
            <a:spLocks noChangeArrowheads="1"/>
          </p:cNvSpPr>
          <p:nvPr/>
        </p:nvSpPr>
        <p:spPr bwMode="auto">
          <a:xfrm>
            <a:off x="441325" y="4973638"/>
            <a:ext cx="6711950" cy="1612900"/>
          </a:xfrm>
          <a:prstGeom prst="rect">
            <a:avLst/>
          </a:prstGeom>
          <a:noFill/>
          <a:ln w="57150"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800" b="1" dirty="0">
                <a:latin typeface="Arial" panose="020B0604020202020204" pitchFamily="34" charset="0"/>
                <a:cs typeface="Arial" panose="020B0604020202020204" pitchFamily="34" charset="0"/>
              </a:rPr>
              <a:t>“</a:t>
            </a:r>
            <a:r>
              <a:rPr lang="ar-JO" altLang="ja-JP" sz="4800" b="1" dirty="0">
                <a:latin typeface="Arial" panose="020B0604020202020204" pitchFamily="34" charset="0"/>
                <a:cs typeface="Arial" panose="020B0604020202020204" pitchFamily="34" charset="0"/>
              </a:rPr>
              <a:t>الخطية</a:t>
            </a:r>
            <a:r>
              <a:rPr lang="ja-JP" altLang="en-US" sz="4800" b="1" dirty="0">
                <a:latin typeface="Arial" panose="020B0604020202020204" pitchFamily="34" charset="0"/>
                <a:cs typeface="Arial" panose="020B0604020202020204" pitchFamily="34" charset="0"/>
              </a:rPr>
              <a:t>”</a:t>
            </a:r>
            <a:r>
              <a:rPr lang="en-US" altLang="ja-JP" sz="4800" b="1" dirty="0">
                <a:latin typeface="Arial" panose="020B0604020202020204" pitchFamily="34" charset="0"/>
                <a:cs typeface="Arial" panose="020B0604020202020204" pitchFamily="34" charset="0"/>
              </a:rPr>
              <a:t> =                         </a:t>
            </a:r>
            <a:r>
              <a:rPr lang="ja-JP" altLang="en-US" sz="4800" b="1">
                <a:latin typeface="Arial" panose="020B0604020202020204" pitchFamily="34" charset="0"/>
                <a:cs typeface="Arial" panose="020B0604020202020204" pitchFamily="34" charset="0"/>
              </a:rPr>
              <a:t>“</a:t>
            </a:r>
            <a:r>
              <a:rPr lang="en-US" altLang="ja-JP" sz="4800" b="1" dirty="0">
                <a:latin typeface="Arial" panose="020B0604020202020204" pitchFamily="34" charset="0"/>
                <a:cs typeface="Arial" panose="020B0604020202020204" pitchFamily="34" charset="0"/>
              </a:rPr>
              <a:t>______ ________.</a:t>
            </a:r>
            <a:r>
              <a:rPr lang="ja-JP" altLang="en-US" sz="4800" b="1"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19464" name="Rectangle 16"/>
          <p:cNvSpPr>
            <a:spLocks noChangeArrowheads="1"/>
          </p:cNvSpPr>
          <p:nvPr/>
        </p:nvSpPr>
        <p:spPr bwMode="auto">
          <a:xfrm>
            <a:off x="5181256" y="1770063"/>
            <a:ext cx="112210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4000" b="1" dirty="0">
                <a:solidFill>
                  <a:srgbClr val="E32434"/>
                </a:solidFill>
                <a:latin typeface="Arial" panose="020B0604020202020204" pitchFamily="34" charset="0"/>
                <a:cs typeface="Arial" panose="020B0604020202020204" pitchFamily="34" charset="0"/>
              </a:rPr>
              <a:t>الخطية</a:t>
            </a:r>
            <a:endParaRPr lang="en-US" sz="4000" b="1" baseline="-25000" dirty="0">
              <a:solidFill>
                <a:srgbClr val="E32434"/>
              </a:solidFill>
              <a:latin typeface="Arial" panose="020B0604020202020204" pitchFamily="34" charset="0"/>
              <a:cs typeface="Arial" panose="020B0604020202020204" pitchFamily="34" charset="0"/>
            </a:endParaRPr>
          </a:p>
        </p:txBody>
      </p:sp>
      <p:sp>
        <p:nvSpPr>
          <p:cNvPr id="19465" name="Rectangle 17"/>
          <p:cNvSpPr>
            <a:spLocks noChangeArrowheads="1"/>
          </p:cNvSpPr>
          <p:nvPr/>
        </p:nvSpPr>
        <p:spPr bwMode="auto">
          <a:xfrm>
            <a:off x="1189038" y="5970588"/>
            <a:ext cx="34368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3200" b="1" dirty="0">
                <a:solidFill>
                  <a:srgbClr val="E32434"/>
                </a:solidFill>
                <a:latin typeface="Arial" panose="020B0604020202020204" pitchFamily="34" charset="0"/>
                <a:cs typeface="Arial" panose="020B0604020202020204" pitchFamily="34" charset="0"/>
              </a:rPr>
              <a:t>حتى تضيع العلامة         </a:t>
            </a:r>
            <a:endParaRPr lang="en-US" sz="3200" b="1" baseline="-25000" dirty="0">
              <a:solidFill>
                <a:srgbClr val="E32434"/>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DC35552-1EED-E6E4-B890-0EF368E9E5F7}"/>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6594475" y="76200"/>
            <a:ext cx="50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11</a:t>
            </a:r>
          </a:p>
        </p:txBody>
      </p:sp>
      <p:sp>
        <p:nvSpPr>
          <p:cNvPr id="20483"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a:latin typeface="Times" charset="0"/>
            </a:endParaRPr>
          </a:p>
        </p:txBody>
      </p:sp>
      <p:sp>
        <p:nvSpPr>
          <p:cNvPr id="20484" name="Text Box 7"/>
          <p:cNvSpPr txBox="1">
            <a:spLocks noChangeArrowheads="1"/>
          </p:cNvSpPr>
          <p:nvPr/>
        </p:nvSpPr>
        <p:spPr bwMode="auto">
          <a:xfrm>
            <a:off x="519113" y="8261350"/>
            <a:ext cx="6572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dirty="0">
                <a:latin typeface="Skia" charset="0"/>
              </a:rPr>
              <a:t>DO WE – OR DO WE NOT – MISS THE MARK?</a:t>
            </a:r>
          </a:p>
        </p:txBody>
      </p:sp>
      <p:sp>
        <p:nvSpPr>
          <p:cNvPr id="20485" name="Text Box 8"/>
          <p:cNvSpPr txBox="1">
            <a:spLocks noChangeArrowheads="1"/>
          </p:cNvSpPr>
          <p:nvPr/>
        </p:nvSpPr>
        <p:spPr bwMode="auto">
          <a:xfrm>
            <a:off x="323850" y="1427378"/>
            <a:ext cx="701675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600" b="1" dirty="0">
                <a:latin typeface="Skia" charset="0"/>
              </a:rPr>
              <a:t>ز</a:t>
            </a:r>
            <a:endParaRPr lang="en-US" sz="1600" b="1" dirty="0">
              <a:latin typeface="Skia" charset="0"/>
            </a:endParaRPr>
          </a:p>
          <a:p>
            <a:pPr algn="ctr"/>
            <a:r>
              <a:rPr lang="ar-JO" sz="1600" b="1" dirty="0">
                <a:latin typeface="Arial" panose="020B0604020202020204" pitchFamily="34" charset="0"/>
                <a:cs typeface="Arial" panose="020B0604020202020204" pitchFamily="34" charset="0"/>
              </a:rPr>
              <a:t>أبا ...محامي...الممجد ...الفادي ...أمين ..قديم الأيام... واحد ...الكاهن الأعلى .....</a:t>
            </a:r>
          </a:p>
          <a:p>
            <a:pPr algn="ctr"/>
            <a:r>
              <a:rPr lang="ar-JO" sz="1600" b="1" dirty="0">
                <a:latin typeface="Arial" panose="020B0604020202020204" pitchFamily="34" charset="0"/>
                <a:cs typeface="Arial" panose="020B0604020202020204" pitchFamily="34" charset="0"/>
              </a:rPr>
              <a:t>الرسول و الكاهن الأعلى .....البداية والنهاية </a:t>
            </a:r>
          </a:p>
          <a:p>
            <a:pPr algn="ctr"/>
            <a:r>
              <a:rPr lang="ar-JO" sz="1600" b="1" dirty="0">
                <a:latin typeface="Arial" panose="020B0604020202020204" pitchFamily="34" charset="0"/>
                <a:cs typeface="Arial" panose="020B0604020202020204" pitchFamily="34" charset="0"/>
              </a:rPr>
              <a:t>المبارك ....الحاكم ..نبع الحياة ..الخبز السماوي</a:t>
            </a:r>
          </a:p>
          <a:p>
            <a:pPr algn="ctr"/>
            <a:r>
              <a:rPr lang="ar-JO" sz="1600" b="1" dirty="0">
                <a:latin typeface="Arial" panose="020B0604020202020204" pitchFamily="34" charset="0"/>
                <a:cs typeface="Arial" panose="020B0604020202020204" pitchFamily="34" charset="0"/>
              </a:rPr>
              <a:t>عروس ..نجم صباح مشرق .الرئيس و الراعي ...المختار..</a:t>
            </a:r>
          </a:p>
          <a:p>
            <a:pPr algn="ctr"/>
            <a:r>
              <a:rPr lang="ar-JO" sz="1600" b="1" dirty="0">
                <a:latin typeface="Arial" panose="020B0604020202020204" pitchFamily="34" charset="0"/>
                <a:cs typeface="Arial" panose="020B0604020202020204" pitchFamily="34" charset="0"/>
              </a:rPr>
              <a:t>واحد ...المسيح ...مسيح الله ...المسيح الرب ...المسيح ابن الله الحي </a:t>
            </a:r>
          </a:p>
          <a:p>
            <a:pPr algn="ctr"/>
            <a:r>
              <a:rPr lang="ar-JO" sz="1600" b="1" dirty="0">
                <a:latin typeface="Arial" panose="020B0604020202020204" pitchFamily="34" charset="0"/>
                <a:cs typeface="Arial" panose="020B0604020202020204" pitchFamily="34" charset="0"/>
              </a:rPr>
              <a:t>الراحة...القائد ... سلام إسرائيل ... النار ...الزاوية ...الحجر ...المستشار ....الخالق ...التسليم .....</a:t>
            </a:r>
          </a:p>
          <a:p>
            <a:pPr algn="ctr"/>
            <a:r>
              <a:rPr lang="ar-JO" sz="1600" b="1" dirty="0">
                <a:latin typeface="Arial" panose="020B0604020202020204" pitchFamily="34" charset="0"/>
                <a:cs typeface="Arial" panose="020B0604020202020204" pitchFamily="34" charset="0"/>
              </a:rPr>
              <a:t>المطلوب من كل الأمم...الباب.....القادر ....الأبدي</a:t>
            </a:r>
          </a:p>
          <a:p>
            <a:pPr algn="ctr"/>
            <a:r>
              <a:rPr lang="ar-JO" sz="1600" b="1" dirty="0">
                <a:latin typeface="Arial" panose="020B0604020202020204" pitchFamily="34" charset="0"/>
                <a:cs typeface="Arial" panose="020B0604020202020204" pitchFamily="34" charset="0"/>
              </a:rPr>
              <a:t>تمثيله الدقيق لكيانه .....صادقة وحقيقية ....الشاهد ...الأب ..باكورة الخلق...الفاكهة الأولى ...المؤسسة ...صديق محصلي الضرائب و الخطأة...الهمس اللطيف هدية الله ...الذي يراني...راعي طيب...كاهن اعظم ...راعي عظيم ...دليل ....رئيس....الجسد   رأس الكنيسة   وريث كل الأشياء     أعظم كاهن للأبد    قدوس  </a:t>
            </a:r>
            <a:r>
              <a:rPr lang="ar-JO" sz="1600" b="1" dirty="0" err="1">
                <a:latin typeface="Arial" panose="020B0604020202020204" pitchFamily="34" charset="0"/>
                <a:cs typeface="Arial" panose="020B0604020202020204" pitchFamily="34" charset="0"/>
              </a:rPr>
              <a:t>قدوس</a:t>
            </a:r>
            <a:r>
              <a:rPr lang="ar-JO" sz="1600" b="1" dirty="0">
                <a:latin typeface="Arial" panose="020B0604020202020204" pitchFamily="34" charset="0"/>
                <a:cs typeface="Arial" panose="020B0604020202020204" pitchFamily="34" charset="0"/>
              </a:rPr>
              <a:t> إسرائيل الأمل...قرن الخلاص .....صورة الله ....صورة شخص الله....يهوا....عمانويل</a:t>
            </a:r>
            <a:endParaRPr lang="en-US" sz="1600" b="1" dirty="0">
              <a:latin typeface="Arial" panose="020B0604020202020204" pitchFamily="34" charset="0"/>
              <a:cs typeface="Arial" panose="020B0604020202020204" pitchFamily="34" charset="0"/>
            </a:endParaRPr>
          </a:p>
          <a:p>
            <a:pPr algn="ctr"/>
            <a:r>
              <a:rPr lang="ar-JO" sz="2800" b="1" u="sng" dirty="0">
                <a:latin typeface="Segoe UI Semibold" panose="020B0702040204020203" pitchFamily="34" charset="0"/>
                <a:cs typeface="Segoe UI Semibold" panose="020B0702040204020203" pitchFamily="34" charset="0"/>
              </a:rPr>
              <a:t>المسيح ............</a:t>
            </a:r>
            <a:endParaRPr lang="en-US" sz="1600" b="1" dirty="0">
              <a:latin typeface="Segoe UI Semibold" panose="020B0702040204020203" pitchFamily="34" charset="0"/>
              <a:cs typeface="Segoe UI Semibold" panose="020B0702040204020203" pitchFamily="34" charset="0"/>
            </a:endParaRPr>
          </a:p>
          <a:p>
            <a:pPr algn="ctr"/>
            <a:r>
              <a:rPr lang="ar-JO" sz="1600" b="1" dirty="0">
                <a:latin typeface="Arial" panose="020B0604020202020204" pitchFamily="34" charset="0"/>
                <a:cs typeface="Arial" panose="020B0604020202020204" pitchFamily="34" charset="0"/>
              </a:rPr>
              <a:t>المسيح ربنا ....القاضي ...الملك...الملك الأبدي ...ملك الملوك ...مالك الأعمار...حمل الله ....أدم الأخير ...مانح الغفران ....مكمل الناموس ..القائد ...الحياة ....نور العالم ...مثل النسر ...زنبق الوادي ....الاسد الخارج من سبط يهوذا....الحجر الجي ...الماء الحي ....الرب ...ذو الجلال ....الرب يسوع المسيح ...رب الكل ....رب المجد ...رب الارباب. .المحبة .. الحق....رجل ألام ....السيد .....الوسيط .....الرحمة....رئيس السلام ...قوة الله ...النبي ....المعلم.....المعلم ....القيامة و الحياة ... مجد الله ...الحق ....الصخرة ...أصل داود ....ذرية داود ....وردة شارون ....حاكم خلق الله ...الحاكم ...اسرائيل ...مخلص ....ملك كل الأرض ...ملك إسرائيل راعي وخادم ودرع .....ابن داود ...ابن الله ....كوكب من يعقوب ....المعلم الصالح .....النور والحق و الكرمة حكمة الله و المشير كلمة الله ...العجيب و المشير </a:t>
            </a:r>
            <a:endParaRPr lang="en-US" sz="1600" b="1" dirty="0">
              <a:latin typeface="Arial" panose="020B0604020202020204" pitchFamily="34" charset="0"/>
              <a:cs typeface="Arial" panose="020B0604020202020204" pitchFamily="34" charset="0"/>
            </a:endParaRPr>
          </a:p>
          <a:p>
            <a:r>
              <a:rPr lang="en-US" sz="1600" b="1" dirty="0">
                <a:latin typeface="Skia" charset="0"/>
              </a:rPr>
              <a:t>				Mary </a:t>
            </a:r>
            <a:r>
              <a:rPr lang="en-US" sz="1600" b="1" dirty="0" err="1">
                <a:latin typeface="Skia" charset="0"/>
              </a:rPr>
              <a:t>Foxwell</a:t>
            </a:r>
            <a:r>
              <a:rPr lang="en-US" sz="1600" b="1" dirty="0">
                <a:latin typeface="Skia" charset="0"/>
              </a:rPr>
              <a:t> </a:t>
            </a:r>
            <a:r>
              <a:rPr lang="en-US" sz="1600" b="1" dirty="0" err="1">
                <a:latin typeface="Skia" charset="0"/>
              </a:rPr>
              <a:t>Loeks</a:t>
            </a:r>
            <a:r>
              <a:rPr lang="en-US" sz="1600" b="1" dirty="0">
                <a:latin typeface="Skia" charset="0"/>
              </a:rPr>
              <a:t>,  </a:t>
            </a:r>
          </a:p>
          <a:p>
            <a:r>
              <a:rPr lang="en-US" sz="1600" b="1" dirty="0">
                <a:latin typeface="Skia" charset="0"/>
              </a:rPr>
              <a:t>				The Glorious Names of God, 	</a:t>
            </a:r>
          </a:p>
          <a:p>
            <a:r>
              <a:rPr lang="en-US" sz="1600" b="1" dirty="0">
                <a:latin typeface="Skia" charset="0"/>
              </a:rPr>
              <a:t>				Baker, 1986</a:t>
            </a:r>
            <a:endParaRPr lang="en-US" sz="1100" dirty="0">
              <a:latin typeface="Times" charset="0"/>
            </a:endParaRPr>
          </a:p>
        </p:txBody>
      </p:sp>
      <p:sp>
        <p:nvSpPr>
          <p:cNvPr id="20486" name="Rectangle 9"/>
          <p:cNvSpPr>
            <a:spLocks noChangeArrowheads="1"/>
          </p:cNvSpPr>
          <p:nvPr/>
        </p:nvSpPr>
        <p:spPr bwMode="auto">
          <a:xfrm>
            <a:off x="1495425" y="1122108"/>
            <a:ext cx="241732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sz="2400" b="1" dirty="0">
                <a:solidFill>
                  <a:srgbClr val="E32434"/>
                </a:solidFill>
                <a:latin typeface="Capitals" charset="0"/>
              </a:rPr>
              <a:t> </a:t>
            </a:r>
            <a:r>
              <a:rPr lang="ar-JO" sz="2400" b="1" dirty="0">
                <a:solidFill>
                  <a:srgbClr val="E32434"/>
                </a:solidFill>
                <a:latin typeface="Arial" panose="020B0604020202020204" pitchFamily="34" charset="0"/>
                <a:cs typeface="Arial" panose="020B0604020202020204" pitchFamily="34" charset="0"/>
              </a:rPr>
              <a:t>الأسماء المجيدة ل </a:t>
            </a:r>
            <a:r>
              <a:rPr lang="ar-JO" sz="2400" b="1" dirty="0">
                <a:latin typeface="Arial" panose="020B0604020202020204" pitchFamily="34" charset="0"/>
                <a:cs typeface="Arial" panose="020B0604020202020204" pitchFamily="34" charset="0"/>
              </a:rPr>
              <a:t>الله</a:t>
            </a:r>
            <a:r>
              <a:rPr lang="en-US" sz="2400" b="1" dirty="0">
                <a:latin typeface="Arial" panose="020B0604020202020204" pitchFamily="34" charset="0"/>
                <a:cs typeface="Arial" panose="020B0604020202020204" pitchFamily="34" charset="0"/>
              </a:rPr>
              <a:t>!</a:t>
            </a:r>
            <a:r>
              <a:rPr lang="ar-JO" sz="2400" b="1" dirty="0">
                <a:latin typeface="Arial" panose="020B0604020202020204" pitchFamily="34" charset="0"/>
                <a:cs typeface="Arial" panose="020B0604020202020204" pitchFamily="34" charset="0"/>
              </a:rPr>
              <a:t> </a:t>
            </a:r>
            <a:endParaRPr lang="en-US" sz="2400" b="1" baseline="-25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A983443-DB18-EF0B-97B1-C0300F613715}"/>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1" baseline="-25000">
              <a:latin typeface="Arial" panose="020B0604020202020204" pitchFamily="34" charset="0"/>
              <a:cs typeface="Arial" panose="020B0604020202020204" pitchFamily="34" charset="0"/>
            </a:endParaRPr>
          </a:p>
        </p:txBody>
      </p:sp>
      <p:sp>
        <p:nvSpPr>
          <p:cNvPr id="21506" name="Text Box 12"/>
          <p:cNvSpPr txBox="1">
            <a:spLocks noChangeArrowheads="1"/>
          </p:cNvSpPr>
          <p:nvPr/>
        </p:nvSpPr>
        <p:spPr bwMode="auto">
          <a:xfrm>
            <a:off x="6429375" y="115888"/>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Arial" panose="020B0604020202020204" pitchFamily="34" charset="0"/>
                <a:cs typeface="Arial" panose="020B0604020202020204" pitchFamily="34" charset="0"/>
              </a:rPr>
              <a:t>12</a:t>
            </a:r>
          </a:p>
        </p:txBody>
      </p:sp>
      <p:grpSp>
        <p:nvGrpSpPr>
          <p:cNvPr id="21507" name="Group 36"/>
          <p:cNvGrpSpPr>
            <a:grpSpLocks/>
          </p:cNvGrpSpPr>
          <p:nvPr/>
        </p:nvGrpSpPr>
        <p:grpSpPr bwMode="auto">
          <a:xfrm>
            <a:off x="-171450" y="3886200"/>
            <a:ext cx="7712075" cy="4306888"/>
            <a:chOff x="-108" y="1962"/>
            <a:chExt cx="4858" cy="2713"/>
          </a:xfrm>
        </p:grpSpPr>
        <p:sp>
          <p:nvSpPr>
            <p:cNvPr id="21516"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1517" name="Rectangle 19"/>
            <p:cNvSpPr>
              <a:spLocks noChangeArrowheads="1"/>
            </p:cNvSpPr>
            <p:nvPr/>
          </p:nvSpPr>
          <p:spPr bwMode="auto">
            <a:xfrm>
              <a:off x="2619" y="4378"/>
              <a:ext cx="138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Arial" panose="020B0604020202020204" pitchFamily="34" charset="0"/>
                  <a:cs typeface="Arial" panose="020B0604020202020204" pitchFamily="34" charset="0"/>
                </a:rPr>
                <a:t>___________</a:t>
              </a:r>
            </a:p>
          </p:txBody>
        </p:sp>
        <p:sp>
          <p:nvSpPr>
            <p:cNvPr id="21518" name="Rectangle 21"/>
            <p:cNvSpPr>
              <a:spLocks noChangeArrowheads="1"/>
            </p:cNvSpPr>
            <p:nvPr/>
          </p:nvSpPr>
          <p:spPr bwMode="auto">
            <a:xfrm>
              <a:off x="2076" y="2290"/>
              <a:ext cx="138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2400" b="1" dirty="0">
                <a:latin typeface="Arial" panose="020B0604020202020204" pitchFamily="34" charset="0"/>
                <a:cs typeface="Arial" panose="020B0604020202020204" pitchFamily="34" charset="0"/>
              </a:endParaRPr>
            </a:p>
          </p:txBody>
        </p:sp>
        <p:sp>
          <p:nvSpPr>
            <p:cNvPr id="21519" name="Rectangle 22"/>
            <p:cNvSpPr>
              <a:spLocks noChangeArrowheads="1"/>
            </p:cNvSpPr>
            <p:nvPr/>
          </p:nvSpPr>
          <p:spPr bwMode="auto">
            <a:xfrm>
              <a:off x="740" y="4386"/>
              <a:ext cx="138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b="1" dirty="0">
                  <a:latin typeface="Arial" panose="020B0604020202020204" pitchFamily="34" charset="0"/>
                  <a:cs typeface="Arial" panose="020B0604020202020204" pitchFamily="34" charset="0"/>
                </a:rPr>
                <a:t>__</a:t>
              </a:r>
            </a:p>
          </p:txBody>
        </p:sp>
        <p:sp>
          <p:nvSpPr>
            <p:cNvPr id="21520"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1"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2"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3"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4"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5"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6" name="Rectangle 30"/>
            <p:cNvSpPr>
              <a:spLocks noChangeArrowheads="1"/>
            </p:cNvSpPr>
            <p:nvPr/>
          </p:nvSpPr>
          <p:spPr bwMode="auto">
            <a:xfrm>
              <a:off x="1526" y="3443"/>
              <a:ext cx="1703"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3200" b="1" dirty="0">
                <a:latin typeface="Arial" panose="020B0604020202020204" pitchFamily="34" charset="0"/>
                <a:cs typeface="Arial" panose="020B0604020202020204" pitchFamily="34" charset="0"/>
              </a:endParaRPr>
            </a:p>
          </p:txBody>
        </p:sp>
        <p:sp>
          <p:nvSpPr>
            <p:cNvPr id="21527" name="Text Box 31"/>
            <p:cNvSpPr txBox="1">
              <a:spLocks noChangeArrowheads="1"/>
            </p:cNvSpPr>
            <p:nvPr/>
          </p:nvSpPr>
          <p:spPr bwMode="auto">
            <a:xfrm>
              <a:off x="-108" y="2011"/>
              <a:ext cx="186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3600" b="1">
                  <a:latin typeface="Arial" panose="020B0604020202020204" pitchFamily="34" charset="0"/>
                  <a:cs typeface="Arial" panose="020B0604020202020204" pitchFamily="34" charset="0"/>
                </a:rPr>
                <a:t>العهد القديم</a:t>
              </a:r>
              <a:endParaRPr lang="en-US" sz="3600" b="1" dirty="0">
                <a:latin typeface="Arial" panose="020B0604020202020204" pitchFamily="34" charset="0"/>
                <a:cs typeface="Arial" panose="020B0604020202020204" pitchFamily="34" charset="0"/>
              </a:endParaRPr>
            </a:p>
          </p:txBody>
        </p:sp>
        <p:sp>
          <p:nvSpPr>
            <p:cNvPr id="21528" name="Text Box 32"/>
            <p:cNvSpPr txBox="1">
              <a:spLocks noChangeArrowheads="1"/>
            </p:cNvSpPr>
            <p:nvPr/>
          </p:nvSpPr>
          <p:spPr bwMode="auto">
            <a:xfrm>
              <a:off x="2889" y="2009"/>
              <a:ext cx="186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600" b="1">
                  <a:latin typeface="Arial" panose="020B0604020202020204" pitchFamily="34" charset="0"/>
                  <a:cs typeface="Arial" panose="020B0604020202020204" pitchFamily="34" charset="0"/>
                </a:rPr>
                <a:t>العهد الجديد  </a:t>
              </a:r>
              <a:endParaRPr lang="en-US" sz="3600" b="1" dirty="0">
                <a:latin typeface="Arial" panose="020B0604020202020204" pitchFamily="34" charset="0"/>
                <a:cs typeface="Arial" panose="020B0604020202020204" pitchFamily="34" charset="0"/>
              </a:endParaRPr>
            </a:p>
          </p:txBody>
        </p:sp>
      </p:grpSp>
      <p:sp>
        <p:nvSpPr>
          <p:cNvPr id="21508" name="Rectangle 34"/>
          <p:cNvSpPr>
            <a:spLocks noChangeArrowheads="1"/>
          </p:cNvSpPr>
          <p:nvPr/>
        </p:nvSpPr>
        <p:spPr bwMode="auto">
          <a:xfrm>
            <a:off x="198438" y="1179513"/>
            <a:ext cx="7083425"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برنامج العهد الغير مشروط:</a:t>
            </a:r>
          </a:p>
          <a:p>
            <a:pPr algn="ctr"/>
            <a:r>
              <a:rPr lang="ar-JO" sz="2400" b="1" dirty="0">
                <a:latin typeface="Arial" panose="020B0604020202020204" pitchFamily="34" charset="0"/>
                <a:cs typeface="Arial" panose="020B0604020202020204" pitchFamily="34" charset="0"/>
              </a:rPr>
              <a:t>العمود الفقري " للوحي الكتابي</a:t>
            </a:r>
            <a:endParaRPr lang="en-US" sz="2400" b="1" dirty="0">
              <a:latin typeface="Arial" panose="020B0604020202020204" pitchFamily="34" charset="0"/>
              <a:cs typeface="Arial" panose="020B0604020202020204" pitchFamily="34" charset="0"/>
            </a:endParaRPr>
          </a:p>
        </p:txBody>
      </p:sp>
      <p:sp>
        <p:nvSpPr>
          <p:cNvPr id="21509" name="Rectangle 35"/>
          <p:cNvSpPr>
            <a:spLocks noChangeArrowheads="1"/>
          </p:cNvSpPr>
          <p:nvPr/>
        </p:nvSpPr>
        <p:spPr bwMode="auto">
          <a:xfrm>
            <a:off x="442913" y="2322513"/>
            <a:ext cx="6672262"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انظر الى هذا التبادل الرائع لبعض معاني الكلمات عبر كلا العهدين :</a:t>
            </a:r>
            <a:endParaRPr lang="en-US" sz="2000" b="1" dirty="0">
              <a:latin typeface="Arial" panose="020B0604020202020204" pitchFamily="34" charset="0"/>
              <a:cs typeface="Arial" panose="020B0604020202020204" pitchFamily="34" charset="0"/>
            </a:endParaRPr>
          </a:p>
        </p:txBody>
      </p:sp>
      <p:sp>
        <p:nvSpPr>
          <p:cNvPr id="21510"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1511"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1512" name="Rectangle 39"/>
          <p:cNvSpPr>
            <a:spLocks noChangeArrowheads="1"/>
          </p:cNvSpPr>
          <p:nvPr/>
        </p:nvSpPr>
        <p:spPr bwMode="auto">
          <a:xfrm>
            <a:off x="4102100" y="7635444"/>
            <a:ext cx="2198688"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شهادة</a:t>
            </a:r>
            <a:endParaRPr lang="en-US" sz="2800" b="1" dirty="0">
              <a:solidFill>
                <a:srgbClr val="E32434"/>
              </a:solidFill>
              <a:latin typeface="Arial" panose="020B0604020202020204" pitchFamily="34" charset="0"/>
              <a:cs typeface="Arial" panose="020B0604020202020204" pitchFamily="34" charset="0"/>
            </a:endParaRPr>
          </a:p>
        </p:txBody>
      </p:sp>
      <p:sp>
        <p:nvSpPr>
          <p:cNvPr id="21513" name="Rectangle 40"/>
          <p:cNvSpPr>
            <a:spLocks noChangeArrowheads="1"/>
          </p:cNvSpPr>
          <p:nvPr/>
        </p:nvSpPr>
        <p:spPr bwMode="auto">
          <a:xfrm>
            <a:off x="2620061" y="4401579"/>
            <a:ext cx="2198688"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الارادة</a:t>
            </a:r>
            <a:endParaRPr lang="en-US" sz="2800" b="1" dirty="0">
              <a:solidFill>
                <a:srgbClr val="E32434"/>
              </a:solidFill>
              <a:latin typeface="Arial" panose="020B0604020202020204" pitchFamily="34" charset="0"/>
              <a:cs typeface="Arial" panose="020B0604020202020204" pitchFamily="34" charset="0"/>
            </a:endParaRPr>
          </a:p>
        </p:txBody>
      </p:sp>
      <p:sp>
        <p:nvSpPr>
          <p:cNvPr id="21514" name="Rectangle 41"/>
          <p:cNvSpPr>
            <a:spLocks noChangeArrowheads="1"/>
          </p:cNvSpPr>
          <p:nvPr/>
        </p:nvSpPr>
        <p:spPr bwMode="auto">
          <a:xfrm>
            <a:off x="1166813" y="7667194"/>
            <a:ext cx="2198687"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ar-JO" sz="2800" b="1" dirty="0">
                <a:solidFill>
                  <a:srgbClr val="E32434"/>
                </a:solidFill>
                <a:latin typeface="Arial" panose="020B0604020202020204" pitchFamily="34" charset="0"/>
                <a:cs typeface="Arial" panose="020B0604020202020204" pitchFamily="34" charset="0"/>
              </a:rPr>
              <a:t>عقد</a:t>
            </a:r>
            <a:endParaRPr lang="en-US" sz="2800" b="1" dirty="0">
              <a:solidFill>
                <a:srgbClr val="E32434"/>
              </a:solidFill>
              <a:latin typeface="Arial" panose="020B0604020202020204" pitchFamily="34" charset="0"/>
              <a:cs typeface="Arial" panose="020B0604020202020204" pitchFamily="34" charset="0"/>
            </a:endParaRPr>
          </a:p>
        </p:txBody>
      </p:sp>
      <p:sp>
        <p:nvSpPr>
          <p:cNvPr id="21515" name="Rectangle 42"/>
          <p:cNvSpPr>
            <a:spLocks noChangeArrowheads="1"/>
          </p:cNvSpPr>
          <p:nvPr/>
        </p:nvSpPr>
        <p:spPr bwMode="auto">
          <a:xfrm>
            <a:off x="2344738" y="6276975"/>
            <a:ext cx="2703512"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العهد</a:t>
            </a:r>
            <a:endParaRPr lang="en-US" sz="2800" b="1" dirty="0">
              <a:solidFill>
                <a:srgbClr val="E32434"/>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38B38476-6ED6-A012-CA0B-B7C2DAA43EEB}"/>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547688" y="1287463"/>
            <a:ext cx="633095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600" b="1" dirty="0">
                <a:latin typeface="Arial" panose="020B0604020202020204" pitchFamily="34" charset="0"/>
                <a:cs typeface="Arial" panose="020B0604020202020204" pitchFamily="34" charset="0"/>
              </a:rPr>
              <a:t>العلاقات المتوافقة في الأزمنة القديمة .....التزام متزايد بالأداء!</a:t>
            </a:r>
            <a:endParaRPr lang="en-US" sz="2600" b="1" dirty="0">
              <a:latin typeface="Arial" panose="020B0604020202020204" pitchFamily="34" charset="0"/>
              <a:cs typeface="Arial" panose="020B0604020202020204" pitchFamily="34" charset="0"/>
            </a:endParaRPr>
          </a:p>
        </p:txBody>
      </p:sp>
      <p:sp>
        <p:nvSpPr>
          <p:cNvPr id="22530"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b="1">
              <a:latin typeface="Arial" panose="020B0604020202020204" pitchFamily="34" charset="0"/>
              <a:cs typeface="Arial" panose="020B0604020202020204" pitchFamily="34" charset="0"/>
            </a:endParaRPr>
          </a:p>
        </p:txBody>
      </p:sp>
      <p:sp>
        <p:nvSpPr>
          <p:cNvPr id="22531" name="Text Box 6"/>
          <p:cNvSpPr txBox="1">
            <a:spLocks noChangeArrowheads="1"/>
          </p:cNvSpPr>
          <p:nvPr/>
        </p:nvSpPr>
        <p:spPr bwMode="auto">
          <a:xfrm>
            <a:off x="236538" y="3613150"/>
            <a:ext cx="70167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dirty="0">
                <a:latin typeface="Arial" panose="020B0604020202020204" pitchFamily="34" charset="0"/>
                <a:cs typeface="Arial" panose="020B0604020202020204" pitchFamily="34" charset="0"/>
              </a:rPr>
              <a:t>_______ </a:t>
            </a:r>
            <a:r>
              <a:rPr lang="ar-JO" sz="2400" b="1" dirty="0">
                <a:latin typeface="Arial" panose="020B0604020202020204" pitchFamily="34" charset="0"/>
                <a:cs typeface="Arial" panose="020B0604020202020204" pitchFamily="34" charset="0"/>
              </a:rPr>
              <a:t>العهد</a:t>
            </a:r>
            <a:r>
              <a:rPr lang="en-US" sz="24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ar-JO" sz="1800" b="1" dirty="0">
                <a:solidFill>
                  <a:srgbClr val="000000"/>
                </a:solidFill>
                <a:latin typeface="Arial" panose="020B0604020202020204" pitchFamily="34" charset="0"/>
                <a:cs typeface="Arial" panose="020B0604020202020204" pitchFamily="34" charset="0"/>
              </a:rPr>
              <a:t>تبادل الطرفين</a:t>
            </a:r>
          </a:p>
          <a:p>
            <a:pPr algn="ctr"/>
            <a:r>
              <a:rPr lang="ar-JO" sz="1800" b="1" dirty="0">
                <a:solidFill>
                  <a:srgbClr val="000000"/>
                </a:solidFill>
                <a:latin typeface="Arial" panose="020B0604020202020204" pitchFamily="34" charset="0"/>
                <a:cs typeface="Arial" panose="020B0604020202020204" pitchFamily="34" charset="0"/>
              </a:rPr>
              <a:t>يرمز لحقيقة أن العهد قائم حتى يتم إرجاع الصنادل لكل مالك </a:t>
            </a:r>
            <a:endParaRPr lang="en-US" sz="1800" b="1" dirty="0">
              <a:solidFill>
                <a:srgbClr val="000000"/>
              </a:solidFill>
              <a:latin typeface="Arial" panose="020B0604020202020204" pitchFamily="34" charset="0"/>
              <a:cs typeface="Arial" panose="020B0604020202020204" pitchFamily="34" charset="0"/>
            </a:endParaRPr>
          </a:p>
        </p:txBody>
      </p:sp>
      <p:sp>
        <p:nvSpPr>
          <p:cNvPr id="22532" name="Text Box 7"/>
          <p:cNvSpPr txBox="1">
            <a:spLocks noChangeArrowheads="1"/>
          </p:cNvSpPr>
          <p:nvPr/>
        </p:nvSpPr>
        <p:spPr bwMode="auto">
          <a:xfrm>
            <a:off x="247650" y="4705350"/>
            <a:ext cx="701675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_______ </a:t>
            </a:r>
            <a:r>
              <a:rPr lang="ar-JO" sz="2400" b="1" dirty="0">
                <a:latin typeface="Arial" panose="020B0604020202020204" pitchFamily="34" charset="0"/>
                <a:cs typeface="Arial" panose="020B0604020202020204" pitchFamily="34" charset="0"/>
              </a:rPr>
              <a:t>العهد   </a:t>
            </a:r>
            <a:r>
              <a:rPr lang="en-US" sz="24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ar-JO" sz="1800" b="1" dirty="0">
                <a:solidFill>
                  <a:srgbClr val="000000"/>
                </a:solidFill>
                <a:latin typeface="Arial" panose="020B0604020202020204" pitchFamily="34" charset="0"/>
                <a:cs typeface="Arial" panose="020B0604020202020204" pitchFamily="34" charset="0"/>
              </a:rPr>
              <a:t>كان في كثير من الأحيان كل طرف يحمل كيسا صغيرا من الملح الثمين بناء على اتفاق متبادل ,بوضع كل شخص رشة من ملح في كيس الاخر ,مما يشير انه لا يمكن كسر أي اتفاقية للعهد الا اذا كانت الحبوب الدقيقة من الملح ان تعود للمالك الاصلي</a:t>
            </a:r>
            <a:endParaRPr lang="en-US" sz="1800" b="1" dirty="0">
              <a:solidFill>
                <a:srgbClr val="000000"/>
              </a:solidFill>
              <a:latin typeface="Arial" panose="020B0604020202020204" pitchFamily="34" charset="0"/>
              <a:cs typeface="Arial" panose="020B0604020202020204" pitchFamily="34" charset="0"/>
            </a:endParaRPr>
          </a:p>
        </p:txBody>
      </p:sp>
      <p:sp>
        <p:nvSpPr>
          <p:cNvPr id="22533" name="Text Box 8"/>
          <p:cNvSpPr txBox="1">
            <a:spLocks noChangeArrowheads="1"/>
          </p:cNvSpPr>
          <p:nvPr/>
        </p:nvSpPr>
        <p:spPr bwMode="auto">
          <a:xfrm>
            <a:off x="238125" y="6381750"/>
            <a:ext cx="701675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_______ </a:t>
            </a:r>
            <a:r>
              <a:rPr lang="ar-JO" sz="2400" b="1" dirty="0">
                <a:latin typeface="Arial" panose="020B0604020202020204" pitchFamily="34" charset="0"/>
                <a:cs typeface="Arial" panose="020B0604020202020204" pitchFamily="34" charset="0"/>
              </a:rPr>
              <a:t>العهد</a:t>
            </a:r>
            <a:r>
              <a:rPr lang="en-US" sz="24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                        </a:t>
            </a:r>
            <a:r>
              <a:rPr lang="ar-JO" sz="1800" b="1" dirty="0">
                <a:solidFill>
                  <a:srgbClr val="000000"/>
                </a:solidFill>
                <a:latin typeface="Arial" panose="020B0604020202020204" pitchFamily="34" charset="0"/>
                <a:cs typeface="Arial" panose="020B0604020202020204" pitchFamily="34" charset="0"/>
              </a:rPr>
              <a:t>الطرف الذي كسر العهد</a:t>
            </a:r>
          </a:p>
          <a:p>
            <a:pPr algn="ctr"/>
            <a:r>
              <a:rPr lang="ar-JO" sz="1800" b="1" dirty="0">
                <a:solidFill>
                  <a:srgbClr val="000000"/>
                </a:solidFill>
                <a:latin typeface="Arial" panose="020B0604020202020204" pitchFamily="34" charset="0"/>
                <a:cs typeface="Arial" panose="020B0604020202020204" pitchFamily="34" charset="0"/>
              </a:rPr>
              <a:t>يشبه الأيل المذبوح حيث يعاقب عليهم بالموت ذبحا كموت حيوان وديمومة هذا الشرط تبقي الاتفاق ساريا حتى يقتل احدى من الاطراف</a:t>
            </a:r>
          </a:p>
          <a:p>
            <a:pPr algn="ctr"/>
            <a:endParaRPr lang="en-US" sz="1800" b="1" dirty="0">
              <a:solidFill>
                <a:srgbClr val="000000"/>
              </a:solidFill>
              <a:latin typeface="Arial" panose="020B0604020202020204" pitchFamily="34" charset="0"/>
              <a:cs typeface="Arial" panose="020B0604020202020204" pitchFamily="34" charset="0"/>
            </a:endParaRPr>
          </a:p>
        </p:txBody>
      </p:sp>
      <p:sp>
        <p:nvSpPr>
          <p:cNvPr id="22534" name="Text Box 9"/>
          <p:cNvSpPr txBox="1">
            <a:spLocks noChangeArrowheads="1"/>
          </p:cNvSpPr>
          <p:nvPr/>
        </p:nvSpPr>
        <p:spPr bwMode="auto">
          <a:xfrm>
            <a:off x="119063" y="2667474"/>
            <a:ext cx="70167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dirty="0">
                <a:latin typeface="Arial" panose="020B0604020202020204" pitchFamily="34" charset="0"/>
                <a:cs typeface="Arial" panose="020B0604020202020204" pitchFamily="34" charset="0"/>
              </a:rPr>
              <a:t>_______ </a:t>
            </a:r>
            <a:r>
              <a:rPr lang="ar-JO" sz="2400" b="1" dirty="0">
                <a:latin typeface="Arial" panose="020B0604020202020204" pitchFamily="34" charset="0"/>
                <a:cs typeface="Arial" panose="020B0604020202020204" pitchFamily="34" charset="0"/>
              </a:rPr>
              <a:t>العهد</a:t>
            </a:r>
            <a:r>
              <a:rPr lang="en-US" sz="24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يشبه مصافحة اليد اليوم</a:t>
            </a: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سواء مصافحة</a:t>
            </a:r>
          </a:p>
          <a:p>
            <a:pPr algn="ctr"/>
            <a:r>
              <a:rPr lang="ar-JO" sz="1800" b="1" dirty="0">
                <a:latin typeface="Arial" panose="020B0604020202020204" pitchFamily="34" charset="0"/>
                <a:cs typeface="Arial" panose="020B0604020202020204" pitchFamily="34" charset="0"/>
              </a:rPr>
              <a:t>أو يشبه ضرب باطن اليد : مؤقت جدا</a:t>
            </a:r>
            <a:endParaRPr lang="en-US" sz="1800" b="1" dirty="0">
              <a:latin typeface="Arial" panose="020B0604020202020204" pitchFamily="34" charset="0"/>
              <a:cs typeface="Arial" panose="020B0604020202020204" pitchFamily="34" charset="0"/>
            </a:endParaRPr>
          </a:p>
        </p:txBody>
      </p:sp>
      <p:sp>
        <p:nvSpPr>
          <p:cNvPr id="22535" name="Text Box 10"/>
          <p:cNvSpPr txBox="1">
            <a:spLocks noChangeArrowheads="1"/>
          </p:cNvSpPr>
          <p:nvPr/>
        </p:nvSpPr>
        <p:spPr bwMode="auto">
          <a:xfrm>
            <a:off x="527050" y="8235950"/>
            <a:ext cx="65674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400" b="1" dirty="0">
                <a:solidFill>
                  <a:srgbClr val="000000"/>
                </a:solidFill>
                <a:latin typeface="Arial" panose="020B0604020202020204" pitchFamily="34" charset="0"/>
                <a:cs typeface="Arial" panose="020B0604020202020204" pitchFamily="34" charset="0"/>
              </a:rPr>
              <a:t>Source: J. Dwight Pentecost,                                                                                           Thy Kingdom Come </a:t>
            </a:r>
          </a:p>
        </p:txBody>
      </p:sp>
      <p:sp>
        <p:nvSpPr>
          <p:cNvPr id="22536" name="Text Box 12"/>
          <p:cNvSpPr txBox="1">
            <a:spLocks noChangeArrowheads="1"/>
          </p:cNvSpPr>
          <p:nvPr/>
        </p:nvSpPr>
        <p:spPr bwMode="auto">
          <a:xfrm>
            <a:off x="6559550" y="9366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13</a:t>
            </a:r>
          </a:p>
        </p:txBody>
      </p:sp>
      <p:sp>
        <p:nvSpPr>
          <p:cNvPr id="22537" name="Rectangle 13"/>
          <p:cNvSpPr>
            <a:spLocks noChangeArrowheads="1"/>
          </p:cNvSpPr>
          <p:nvPr/>
        </p:nvSpPr>
        <p:spPr bwMode="auto">
          <a:xfrm>
            <a:off x="1432140" y="3538960"/>
            <a:ext cx="2703512"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الحذاء</a:t>
            </a:r>
            <a:endParaRPr lang="en-US" sz="2400" b="1" dirty="0">
              <a:solidFill>
                <a:srgbClr val="E32434"/>
              </a:solidFill>
              <a:latin typeface="Arial" panose="020B0604020202020204" pitchFamily="34" charset="0"/>
              <a:cs typeface="Arial" panose="020B0604020202020204" pitchFamily="34" charset="0"/>
            </a:endParaRPr>
          </a:p>
        </p:txBody>
      </p:sp>
      <p:sp>
        <p:nvSpPr>
          <p:cNvPr id="22538" name="Rectangle 14"/>
          <p:cNvSpPr>
            <a:spLocks noChangeArrowheads="1"/>
          </p:cNvSpPr>
          <p:nvPr/>
        </p:nvSpPr>
        <p:spPr bwMode="auto">
          <a:xfrm>
            <a:off x="417856" y="2604098"/>
            <a:ext cx="2703512"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اليد</a:t>
            </a:r>
            <a:endParaRPr lang="en-US" sz="2400" b="1" dirty="0">
              <a:solidFill>
                <a:srgbClr val="E32434"/>
              </a:solidFill>
              <a:latin typeface="Arial" panose="020B0604020202020204" pitchFamily="34" charset="0"/>
              <a:cs typeface="Arial" panose="020B0604020202020204" pitchFamily="34" charset="0"/>
            </a:endParaRPr>
          </a:p>
        </p:txBody>
      </p:sp>
      <p:sp>
        <p:nvSpPr>
          <p:cNvPr id="22539" name="Rectangle 15"/>
          <p:cNvSpPr>
            <a:spLocks noChangeArrowheads="1"/>
          </p:cNvSpPr>
          <p:nvPr/>
        </p:nvSpPr>
        <p:spPr bwMode="auto">
          <a:xfrm>
            <a:off x="279400" y="4567793"/>
            <a:ext cx="20240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الملح</a:t>
            </a:r>
            <a:endParaRPr lang="en-US" sz="2400" b="1" dirty="0">
              <a:solidFill>
                <a:srgbClr val="E32434"/>
              </a:solidFill>
              <a:latin typeface="Arial" panose="020B0604020202020204" pitchFamily="34" charset="0"/>
              <a:cs typeface="Arial" panose="020B0604020202020204" pitchFamily="34" charset="0"/>
            </a:endParaRPr>
          </a:p>
        </p:txBody>
      </p:sp>
      <p:sp>
        <p:nvSpPr>
          <p:cNvPr id="22540" name="Rectangle 16"/>
          <p:cNvSpPr>
            <a:spLocks noChangeArrowheads="1"/>
          </p:cNvSpPr>
          <p:nvPr/>
        </p:nvSpPr>
        <p:spPr bwMode="auto">
          <a:xfrm>
            <a:off x="700088" y="6294612"/>
            <a:ext cx="2703512"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الدم</a:t>
            </a:r>
            <a:endParaRPr lang="en-US" sz="2400" b="1"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955675" y="1357313"/>
            <a:ext cx="5627688"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ملاحظة ل الطلاب:</a:t>
            </a:r>
          </a:p>
          <a:p>
            <a:pPr algn="ctr">
              <a:spcBef>
                <a:spcPct val="50000"/>
              </a:spcBef>
            </a:pPr>
            <a:r>
              <a:rPr lang="ar-JO" sz="2000" b="1" dirty="0">
                <a:latin typeface="Arial" panose="020B0604020202020204" pitchFamily="34" charset="0"/>
                <a:cs typeface="Arial" panose="020B0604020202020204" pitchFamily="34" charset="0"/>
              </a:rPr>
              <a:t>هذه مجموعة دراسات  تساعد بإعادة استخدامها وعرضها من خلال الشرائح المعدة لذلك</a:t>
            </a:r>
          </a:p>
          <a:p>
            <a:pPr algn="ctr">
              <a:spcBef>
                <a:spcPct val="50000"/>
              </a:spcBef>
            </a:pPr>
            <a:r>
              <a:rPr lang="ar-JO" sz="2000" b="1" dirty="0">
                <a:latin typeface="Arial" panose="020B0604020202020204" pitchFamily="34" charset="0"/>
                <a:cs typeface="Arial" panose="020B0604020202020204" pitchFamily="34" charset="0"/>
              </a:rPr>
              <a:t>تشير شرائح البور بوينت ل الدراسة المناسبة في كل شريحة لتقديم حلقات البحث </a:t>
            </a:r>
          </a:p>
          <a:p>
            <a:pPr algn="ctr">
              <a:spcBef>
                <a:spcPct val="50000"/>
              </a:spcBef>
            </a:pPr>
            <a:r>
              <a:rPr lang="ar-JO" sz="2000" b="1" dirty="0">
                <a:latin typeface="Arial" panose="020B0604020202020204" pitchFamily="34" charset="0"/>
                <a:cs typeface="Arial" panose="020B0604020202020204" pitchFamily="34" charset="0"/>
              </a:rPr>
              <a:t>يجب على إعادة التقديم او الإنتاج المحلية ان تتضمن النسخة المشار لها في كل صفحة حيث تكون قابلة ل التطبيق </a:t>
            </a:r>
          </a:p>
          <a:p>
            <a:pPr algn="ctr">
              <a:spcBef>
                <a:spcPct val="50000"/>
              </a:spcBef>
            </a:pPr>
            <a:r>
              <a:rPr lang="ar-JO" sz="2000" b="1" dirty="0">
                <a:latin typeface="Arial" panose="020B0604020202020204" pitchFamily="34" charset="0"/>
                <a:cs typeface="Arial" panose="020B0604020202020204" pitchFamily="34" charset="0"/>
              </a:rPr>
              <a:t>ارقام دليل الدراسة 90 / 90 أ</a:t>
            </a:r>
          </a:p>
          <a:p>
            <a:pPr algn="ctr">
              <a:spcBef>
                <a:spcPct val="50000"/>
              </a:spcBef>
            </a:pPr>
            <a:r>
              <a:rPr lang="ar-JO" sz="2000" b="1" dirty="0">
                <a:latin typeface="Arial" panose="020B0604020202020204" pitchFamily="34" charset="0"/>
                <a:cs typeface="Arial" panose="020B0604020202020204" pitchFamily="34" charset="0"/>
              </a:rPr>
              <a:t>26/ 26 أ</a:t>
            </a:r>
          </a:p>
          <a:p>
            <a:pPr algn="ctr">
              <a:spcBef>
                <a:spcPct val="50000"/>
              </a:spcBef>
            </a:pPr>
            <a:r>
              <a:rPr lang="ar-JO" sz="2000" b="1" dirty="0">
                <a:latin typeface="Arial" panose="020B0604020202020204" pitchFamily="34" charset="0"/>
                <a:cs typeface="Arial" panose="020B0604020202020204" pitchFamily="34" charset="0"/>
              </a:rPr>
              <a:t>جميعها من الخلف -  خلف الصفحة   </a:t>
            </a:r>
            <a:endParaRPr lang="en-US" sz="2000" b="1" dirty="0">
              <a:latin typeface="Arial" panose="020B0604020202020204" pitchFamily="34" charset="0"/>
              <a:cs typeface="Arial" panose="020B0604020202020204" pitchFamily="34" charset="0"/>
            </a:endParaRPr>
          </a:p>
        </p:txBody>
      </p:sp>
      <p:sp>
        <p:nvSpPr>
          <p:cNvPr id="5122" name="Rectangle 3"/>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Arial" panose="020B0604020202020204" pitchFamily="34" charset="0"/>
                <a:cs typeface="Arial" panose="020B0604020202020204" pitchFamily="34" charset="0"/>
              </a:rPr>
              <a:t>14</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3561" name="Rectangle 10"/>
          <p:cNvSpPr>
            <a:spLocks noChangeArrowheads="1"/>
          </p:cNvSpPr>
          <p:nvPr/>
        </p:nvSpPr>
        <p:spPr bwMode="auto">
          <a:xfrm>
            <a:off x="447675" y="1263650"/>
            <a:ext cx="6661150"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بسفر التكوين وعود ل براهيم :</a:t>
            </a:r>
          </a:p>
          <a:p>
            <a:pPr algn="ctr"/>
            <a:r>
              <a:rPr lang="ar-JO" sz="2400" b="1" dirty="0">
                <a:latin typeface="Arial" panose="020B0604020202020204" pitchFamily="34" charset="0"/>
                <a:cs typeface="Arial" panose="020B0604020202020204" pitchFamily="34" charset="0"/>
              </a:rPr>
              <a:t>تعتبر العمود الفقري للوحي الكتابي </a:t>
            </a:r>
            <a:endParaRPr lang="en-US" sz="2400" b="1" dirty="0">
              <a:latin typeface="Arial" panose="020B0604020202020204" pitchFamily="34" charset="0"/>
              <a:cs typeface="Arial" panose="020B0604020202020204" pitchFamily="34" charset="0"/>
            </a:endParaRPr>
          </a:p>
        </p:txBody>
      </p:sp>
      <p:sp>
        <p:nvSpPr>
          <p:cNvPr id="201745" name="Rectangle 17"/>
          <p:cNvSpPr>
            <a:spLocks noChangeArrowheads="1"/>
          </p:cNvSpPr>
          <p:nvPr/>
        </p:nvSpPr>
        <p:spPr bwMode="auto">
          <a:xfrm>
            <a:off x="2297113" y="2857500"/>
            <a:ext cx="2897187" cy="483722"/>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ar-JO" sz="3200" b="1" dirty="0">
                <a:latin typeface="Arial" panose="020B0604020202020204" pitchFamily="34" charset="0"/>
                <a:cs typeface="Arial" panose="020B0604020202020204" pitchFamily="34" charset="0"/>
              </a:rPr>
              <a:t>العهد الإبراهيمي</a:t>
            </a:r>
            <a:endParaRPr lang="en-US" sz="3200" b="1" dirty="0">
              <a:latin typeface="Arial" panose="020B0604020202020204" pitchFamily="34" charset="0"/>
              <a:cs typeface="Arial" panose="020B0604020202020204" pitchFamily="34" charset="0"/>
            </a:endParaRPr>
          </a:p>
        </p:txBody>
      </p:sp>
      <p:sp>
        <p:nvSpPr>
          <p:cNvPr id="23563" name="Rectangle 18"/>
          <p:cNvSpPr>
            <a:spLocks noChangeArrowheads="1"/>
          </p:cNvSpPr>
          <p:nvPr/>
        </p:nvSpPr>
        <p:spPr bwMode="auto">
          <a:xfrm>
            <a:off x="812800" y="2765425"/>
            <a:ext cx="1589088" cy="92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dirty="0">
                <a:latin typeface="Arial" panose="020B0604020202020204" pitchFamily="34" charset="0"/>
                <a:cs typeface="Arial" panose="020B0604020202020204" pitchFamily="34" charset="0"/>
              </a:rPr>
              <a:t>_______           </a:t>
            </a:r>
            <a:r>
              <a:rPr lang="ar-JO" sz="1800" b="1" dirty="0">
                <a:latin typeface="Arial" panose="020B0604020202020204" pitchFamily="34" charset="0"/>
                <a:cs typeface="Arial" panose="020B0604020202020204" pitchFamily="34" charset="0"/>
              </a:rPr>
              <a:t>لإبراهيم </a:t>
            </a:r>
          </a:p>
          <a:p>
            <a:pPr algn="ctr"/>
            <a:r>
              <a:rPr lang="en-US" sz="1800" b="1" dirty="0">
                <a:latin typeface="Arial" panose="020B0604020202020204" pitchFamily="34" charset="0"/>
                <a:cs typeface="Arial" panose="020B0604020202020204" pitchFamily="34" charset="0"/>
              </a:rPr>
              <a:t>Gen. 12:1-3</a:t>
            </a:r>
          </a:p>
        </p:txBody>
      </p:sp>
      <p:sp>
        <p:nvSpPr>
          <p:cNvPr id="23564" name="Text Box 19"/>
          <p:cNvSpPr txBox="1">
            <a:spLocks noChangeArrowheads="1"/>
          </p:cNvSpPr>
          <p:nvPr/>
        </p:nvSpPr>
        <p:spPr bwMode="auto">
          <a:xfrm>
            <a:off x="5081588" y="2754313"/>
            <a:ext cx="159702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ar-JO" sz="1800" b="1" dirty="0">
              <a:latin typeface="Arial" panose="020B0604020202020204" pitchFamily="34" charset="0"/>
              <a:cs typeface="Arial" panose="020B0604020202020204" pitchFamily="34" charset="0"/>
            </a:endParaRPr>
          </a:p>
          <a:p>
            <a:pPr algn="ctr"/>
            <a:r>
              <a:rPr lang="en-US" sz="1800" b="1" dirty="0">
                <a:latin typeface="Arial" panose="020B0604020202020204" pitchFamily="34" charset="0"/>
                <a:cs typeface="Arial" panose="020B0604020202020204" pitchFamily="34" charset="0"/>
              </a:rPr>
              <a:t>__________ Gen. 15:9-18</a:t>
            </a: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Arial" panose="020B0604020202020204" pitchFamily="34" charset="0"/>
                <a:cs typeface="Arial" panose="020B0604020202020204" pitchFamily="34" charset="0"/>
              </a:rPr>
              <a:t>Gen. 13:15</a:t>
            </a: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Arial" panose="020B0604020202020204" pitchFamily="34" charset="0"/>
                <a:cs typeface="Arial" panose="020B0604020202020204" pitchFamily="34" charset="0"/>
              </a:rPr>
              <a:t>Gen. 13:14-16</a:t>
            </a: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Arial" panose="020B0604020202020204" pitchFamily="34" charset="0"/>
                <a:cs typeface="Arial" panose="020B0604020202020204" pitchFamily="34" charset="0"/>
              </a:rPr>
              <a:t>Gen. 15:9-18</a:t>
            </a: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69" name="Rectangle 26"/>
          <p:cNvSpPr>
            <a:spLocks noChangeArrowheads="1"/>
          </p:cNvSpPr>
          <p:nvPr/>
        </p:nvSpPr>
        <p:spPr bwMode="auto">
          <a:xfrm>
            <a:off x="5376863" y="5816600"/>
            <a:ext cx="181610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Arial" panose="020B0604020202020204" pitchFamily="34" charset="0"/>
                <a:cs typeface="Arial" panose="020B0604020202020204" pitchFamily="34" charset="0"/>
              </a:rPr>
              <a:t>__________</a:t>
            </a:r>
          </a:p>
        </p:txBody>
      </p:sp>
      <p:sp>
        <p:nvSpPr>
          <p:cNvPr id="2357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Arial" panose="020B0604020202020204" pitchFamily="34" charset="0"/>
                <a:cs typeface="Arial" panose="020B0604020202020204" pitchFamily="34" charset="0"/>
              </a:rPr>
              <a:t>Gen. ___:___</a:t>
            </a:r>
          </a:p>
        </p:txBody>
      </p:sp>
      <p:sp>
        <p:nvSpPr>
          <p:cNvPr id="23571" name="Rectangle 30"/>
          <p:cNvSpPr>
            <a:spLocks noChangeArrowheads="1"/>
          </p:cNvSpPr>
          <p:nvPr/>
        </p:nvSpPr>
        <p:spPr bwMode="auto">
          <a:xfrm>
            <a:off x="1165225" y="8313738"/>
            <a:ext cx="498633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المواثيق الفرعية المضخمة</a:t>
            </a:r>
            <a:endParaRPr lang="en-US" sz="2400" b="1" dirty="0">
              <a:latin typeface="Arial" panose="020B0604020202020204" pitchFamily="34" charset="0"/>
              <a:cs typeface="Arial" panose="020B0604020202020204" pitchFamily="34" charset="0"/>
            </a:endParaRP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Arial" panose="020B0604020202020204" pitchFamily="34" charset="0"/>
                <a:cs typeface="Arial" panose="020B0604020202020204" pitchFamily="34" charset="0"/>
              </a:rPr>
              <a:t>Gen. 12:2</a:t>
            </a: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Arial" panose="020B0604020202020204" pitchFamily="34" charset="0"/>
                <a:cs typeface="Arial" panose="020B0604020202020204" pitchFamily="34" charset="0"/>
              </a:rPr>
              <a:t>Gen. 12:3</a:t>
            </a:r>
          </a:p>
        </p:txBody>
      </p:sp>
      <p:sp>
        <p:nvSpPr>
          <p:cNvPr id="2358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1800" b="1" dirty="0">
                <a:latin typeface="Arial" panose="020B0604020202020204" pitchFamily="34" charset="0"/>
                <a:cs typeface="Arial" panose="020B0604020202020204" pitchFamily="34" charset="0"/>
              </a:rPr>
              <a:t>خصائص العهد الإبراهيمي </a:t>
            </a:r>
            <a:endParaRPr lang="en-US" sz="1800" b="1" dirty="0">
              <a:latin typeface="Arial" panose="020B0604020202020204" pitchFamily="34" charset="0"/>
              <a:cs typeface="Arial" panose="020B0604020202020204" pitchFamily="34" charset="0"/>
            </a:endParaRP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Arial" panose="020B0604020202020204" pitchFamily="34" charset="0"/>
                <a:cs typeface="Arial" panose="020B0604020202020204" pitchFamily="34" charset="0"/>
              </a:rPr>
              <a:t>Gen. 12:1</a:t>
            </a: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594" name="Text Box 69"/>
          <p:cNvSpPr txBox="1">
            <a:spLocks noChangeArrowheads="1"/>
          </p:cNvSpPr>
          <p:nvPr/>
        </p:nvSpPr>
        <p:spPr bwMode="auto">
          <a:xfrm>
            <a:off x="1401763" y="8909050"/>
            <a:ext cx="5672137"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u="sng" dirty="0">
                <a:latin typeface="Arial" panose="020B0604020202020204" pitchFamily="34" charset="0"/>
                <a:cs typeface="Arial" panose="020B0604020202020204" pitchFamily="34" charset="0"/>
              </a:rPr>
              <a:t>تقدم النسخة المنتهية مساعدة بالدراسة رقم 32  </a:t>
            </a:r>
          </a:p>
          <a:p>
            <a:pPr algn="ctr">
              <a:spcBef>
                <a:spcPct val="50000"/>
              </a:spcBef>
            </a:pPr>
            <a:r>
              <a:rPr lang="en-US" sz="1400" b="1" u="sng" dirty="0">
                <a:latin typeface="Arial" panose="020B0604020202020204" pitchFamily="34" charset="0"/>
                <a:cs typeface="Arial" panose="020B0604020202020204" pitchFamily="34" charset="0"/>
              </a:rPr>
              <a:t>.</a:t>
            </a:r>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أرض</a:t>
            </a:r>
            <a:endParaRPr lang="en-US" sz="2000" b="1" dirty="0">
              <a:solidFill>
                <a:srgbClr val="E32434"/>
              </a:solidFill>
              <a:latin typeface="Arial" panose="020B0604020202020204" pitchFamily="34" charset="0"/>
              <a:cs typeface="Arial" panose="020B0604020202020204" pitchFamily="34" charset="0"/>
            </a:endParaRPr>
          </a:p>
        </p:txBody>
      </p:sp>
      <p:sp>
        <p:nvSpPr>
          <p:cNvPr id="23596" name="Rectangle 71"/>
          <p:cNvSpPr>
            <a:spLocks noChangeArrowheads="1"/>
          </p:cNvSpPr>
          <p:nvPr/>
        </p:nvSpPr>
        <p:spPr bwMode="auto">
          <a:xfrm>
            <a:off x="4537075" y="2962403"/>
            <a:ext cx="270351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العهد</a:t>
            </a:r>
            <a:endParaRPr lang="en-US" sz="1800" b="1" dirty="0">
              <a:solidFill>
                <a:srgbClr val="E32434"/>
              </a:solidFill>
              <a:latin typeface="Arial" panose="020B0604020202020204" pitchFamily="34" charset="0"/>
              <a:cs typeface="Arial" panose="020B0604020202020204" pitchFamily="34" charset="0"/>
            </a:endParaRPr>
          </a:p>
        </p:txBody>
      </p:sp>
      <p:sp>
        <p:nvSpPr>
          <p:cNvPr id="23597" name="Rectangle 72"/>
          <p:cNvSpPr>
            <a:spLocks noChangeArrowheads="1"/>
          </p:cNvSpPr>
          <p:nvPr/>
        </p:nvSpPr>
        <p:spPr bwMode="auto">
          <a:xfrm>
            <a:off x="690563" y="4607915"/>
            <a:ext cx="2157412"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أبدي </a:t>
            </a:r>
            <a:endParaRPr lang="en-US" sz="1800" b="1" dirty="0">
              <a:solidFill>
                <a:srgbClr val="E32434"/>
              </a:solidFill>
              <a:latin typeface="Arial" panose="020B0604020202020204" pitchFamily="34" charset="0"/>
              <a:cs typeface="Arial" panose="020B0604020202020204" pitchFamily="34" charset="0"/>
            </a:endParaRPr>
          </a:p>
        </p:txBody>
      </p:sp>
      <p:sp>
        <p:nvSpPr>
          <p:cNvPr id="23598" name="Rectangle 73"/>
          <p:cNvSpPr>
            <a:spLocks noChangeArrowheads="1"/>
          </p:cNvSpPr>
          <p:nvPr/>
        </p:nvSpPr>
        <p:spPr bwMode="auto">
          <a:xfrm>
            <a:off x="2613025" y="4607915"/>
            <a:ext cx="215741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حرفي</a:t>
            </a:r>
            <a:endParaRPr lang="en-US" sz="1800" b="1" dirty="0">
              <a:solidFill>
                <a:srgbClr val="E32434"/>
              </a:solidFill>
              <a:latin typeface="Arial" panose="020B0604020202020204" pitchFamily="34" charset="0"/>
              <a:cs typeface="Arial" panose="020B0604020202020204" pitchFamily="34" charset="0"/>
            </a:endParaRPr>
          </a:p>
        </p:txBody>
      </p:sp>
      <p:sp>
        <p:nvSpPr>
          <p:cNvPr id="23599" name="Rectangle 74"/>
          <p:cNvSpPr>
            <a:spLocks noChangeArrowheads="1"/>
          </p:cNvSpPr>
          <p:nvPr/>
        </p:nvSpPr>
        <p:spPr bwMode="auto">
          <a:xfrm>
            <a:off x="4627563" y="4607915"/>
            <a:ext cx="215741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غير مشروط</a:t>
            </a:r>
            <a:endParaRPr lang="en-US" sz="1800" b="1" dirty="0">
              <a:solidFill>
                <a:srgbClr val="E32434"/>
              </a:solidFill>
              <a:latin typeface="Arial" panose="020B0604020202020204" pitchFamily="34" charset="0"/>
              <a:cs typeface="Arial" panose="020B0604020202020204" pitchFamily="34" charset="0"/>
            </a:endParaRPr>
          </a:p>
        </p:txBody>
      </p:sp>
      <p:sp>
        <p:nvSpPr>
          <p:cNvPr id="23600" name="Rectangle 75"/>
          <p:cNvSpPr>
            <a:spLocks noChangeArrowheads="1"/>
          </p:cNvSpPr>
          <p:nvPr/>
        </p:nvSpPr>
        <p:spPr bwMode="auto">
          <a:xfrm>
            <a:off x="312091" y="2696261"/>
            <a:ext cx="27035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الدعوة</a:t>
            </a:r>
            <a:endParaRPr lang="en-US" sz="2000" b="1" dirty="0">
              <a:solidFill>
                <a:srgbClr val="E32434"/>
              </a:solidFill>
              <a:latin typeface="Arial" panose="020B0604020202020204" pitchFamily="34" charset="0"/>
              <a:cs typeface="Arial" panose="020B0604020202020204" pitchFamily="34" charset="0"/>
            </a:endParaRPr>
          </a:p>
        </p:txBody>
      </p:sp>
      <p:sp>
        <p:nvSpPr>
          <p:cNvPr id="23601" name="Rectangle 76"/>
          <p:cNvSpPr>
            <a:spLocks noChangeArrowheads="1"/>
          </p:cNvSpPr>
          <p:nvPr/>
        </p:nvSpPr>
        <p:spPr bwMode="auto">
          <a:xfrm>
            <a:off x="4578350" y="5856288"/>
            <a:ext cx="27035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بركات</a:t>
            </a:r>
            <a:endParaRPr lang="en-US" sz="2000" b="1" dirty="0">
              <a:solidFill>
                <a:srgbClr val="E32434"/>
              </a:solidFill>
              <a:latin typeface="Arial" panose="020B0604020202020204" pitchFamily="34" charset="0"/>
              <a:cs typeface="Arial" panose="020B0604020202020204" pitchFamily="34" charset="0"/>
            </a:endParaRP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بذار</a:t>
            </a:r>
            <a:endParaRPr lang="en-US" sz="2000" b="1" dirty="0">
              <a:solidFill>
                <a:srgbClr val="E32434"/>
              </a:solidFill>
              <a:latin typeface="Arial" panose="020B0604020202020204" pitchFamily="34" charset="0"/>
              <a:cs typeface="Arial" panose="020B0604020202020204" pitchFamily="34" charset="0"/>
            </a:endParaRPr>
          </a:p>
        </p:txBody>
      </p:sp>
      <p:sp>
        <p:nvSpPr>
          <p:cNvPr id="23603" name="Rectangle 11"/>
          <p:cNvSpPr>
            <a:spLocks noChangeArrowheads="1"/>
          </p:cNvSpPr>
          <p:nvPr/>
        </p:nvSpPr>
        <p:spPr bwMode="auto">
          <a:xfrm>
            <a:off x="696913" y="7500938"/>
            <a:ext cx="1879600" cy="494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50000"/>
              </a:lnSpc>
            </a:pPr>
            <a:r>
              <a:rPr lang="ar-JO" sz="2000" b="1" dirty="0">
                <a:latin typeface="Arial" panose="020B0604020202020204" pitchFamily="34" charset="0"/>
                <a:cs typeface="Arial" panose="020B0604020202020204" pitchFamily="34" charset="0"/>
              </a:rPr>
              <a:t>عهد</a:t>
            </a:r>
            <a:endParaRPr lang="en-US" sz="2000" b="1" dirty="0">
              <a:latin typeface="Arial" panose="020B0604020202020204" pitchFamily="34" charset="0"/>
              <a:cs typeface="Arial" panose="020B0604020202020204" pitchFamily="34" charset="0"/>
            </a:endParaRPr>
          </a:p>
        </p:txBody>
      </p:sp>
      <p:sp>
        <p:nvSpPr>
          <p:cNvPr id="23604"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05"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Arial" panose="020B0604020202020204" pitchFamily="34" charset="0"/>
                <a:cs typeface="Arial" panose="020B0604020202020204" pitchFamily="34" charset="0"/>
              </a:rPr>
              <a:t>Deut. 30:1-10</a:t>
            </a:r>
          </a:p>
        </p:txBody>
      </p:sp>
      <p:sp>
        <p:nvSpPr>
          <p:cNvPr id="23606"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Arial" panose="020B0604020202020204" pitchFamily="34" charset="0"/>
                <a:cs typeface="Arial" panose="020B0604020202020204" pitchFamily="34" charset="0"/>
              </a:rPr>
              <a:t>2 Sam. 7:14-16</a:t>
            </a:r>
          </a:p>
        </p:txBody>
      </p:sp>
      <p:sp>
        <p:nvSpPr>
          <p:cNvPr id="23607"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Arial" panose="020B0604020202020204" pitchFamily="34" charset="0"/>
                <a:cs typeface="Arial" panose="020B0604020202020204" pitchFamily="34" charset="0"/>
              </a:rPr>
              <a:t>Jer. 31:31-34</a:t>
            </a:r>
          </a:p>
        </p:txBody>
      </p:sp>
      <p:sp>
        <p:nvSpPr>
          <p:cNvPr id="23608"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609"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610"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611"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612"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3613"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14"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الأرض</a:t>
            </a:r>
            <a:endParaRPr lang="en-US" sz="2000" b="1" dirty="0">
              <a:solidFill>
                <a:srgbClr val="E32434"/>
              </a:solidFill>
              <a:latin typeface="Arial" panose="020B0604020202020204" pitchFamily="34" charset="0"/>
              <a:cs typeface="Arial" panose="020B0604020202020204" pitchFamily="34" charset="0"/>
            </a:endParaRPr>
          </a:p>
        </p:txBody>
      </p:sp>
      <p:sp>
        <p:nvSpPr>
          <p:cNvPr id="23615"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الداودي</a:t>
            </a:r>
            <a:endParaRPr lang="en-US" sz="2000" b="1" dirty="0">
              <a:solidFill>
                <a:srgbClr val="E32434"/>
              </a:solidFill>
              <a:latin typeface="Arial" panose="020B0604020202020204" pitchFamily="34" charset="0"/>
              <a:cs typeface="Arial" panose="020B0604020202020204" pitchFamily="34" charset="0"/>
            </a:endParaRPr>
          </a:p>
        </p:txBody>
      </p:sp>
      <p:sp>
        <p:nvSpPr>
          <p:cNvPr id="23616"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الجديد</a:t>
            </a:r>
            <a:endParaRPr lang="en-US" sz="2000" b="1"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600825" y="76200"/>
            <a:ext cx="5032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15</a:t>
            </a:r>
          </a:p>
        </p:txBody>
      </p:sp>
      <p:sp>
        <p:nvSpPr>
          <p:cNvPr id="24578" name="Text Box 7"/>
          <p:cNvSpPr txBox="1">
            <a:spLocks noChangeArrowheads="1"/>
          </p:cNvSpPr>
          <p:nvPr/>
        </p:nvSpPr>
        <p:spPr bwMode="auto">
          <a:xfrm>
            <a:off x="1011238" y="963613"/>
            <a:ext cx="5653087"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ترتيب الله الخاص مع موسى</a:t>
            </a:r>
            <a:r>
              <a:rPr lang="en-US" sz="18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"____________ </a:t>
            </a:r>
            <a:r>
              <a:rPr lang="ar-JO" altLang="ja-JP" sz="2000" b="1" dirty="0">
                <a:latin typeface="Arial" panose="020B0604020202020204" pitchFamily="34" charset="0"/>
                <a:cs typeface="Arial" panose="020B0604020202020204" pitchFamily="34" charset="0"/>
              </a:rPr>
              <a:t>العهد</a:t>
            </a:r>
            <a:r>
              <a:rPr lang="ja-JP" altLang="en-US" sz="20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5"/>
          <p:cNvSpPr txBox="1">
            <a:spLocks noChangeArrowheads="1"/>
          </p:cNvSpPr>
          <p:nvPr/>
        </p:nvSpPr>
        <p:spPr bwMode="auto">
          <a:xfrm>
            <a:off x="1622425" y="1647963"/>
            <a:ext cx="4311650" cy="861774"/>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dirty="0">
                <a:latin typeface="Arial" panose="020B0604020202020204" pitchFamily="34" charset="0"/>
                <a:cs typeface="Arial" panose="020B0604020202020204" pitchFamily="34" charset="0"/>
              </a:rPr>
              <a:t>M-C-C</a:t>
            </a:r>
            <a:br>
              <a:rPr lang="en-US" sz="3200" b="1" dirty="0">
                <a:latin typeface="Arial" panose="020B0604020202020204" pitchFamily="34" charset="0"/>
                <a:cs typeface="Arial" panose="020B0604020202020204" pitchFamily="34" charset="0"/>
              </a:rPr>
            </a:br>
            <a:r>
              <a:rPr lang="ar-JO" sz="1800" b="1" dirty="0">
                <a:latin typeface="Arial" panose="020B0604020202020204" pitchFamily="34" charset="0"/>
                <a:cs typeface="Arial" panose="020B0604020202020204" pitchFamily="34" charset="0"/>
              </a:rPr>
              <a:t>مؤقتة, تنظيمية , مشروطة</a:t>
            </a:r>
            <a:endParaRPr lang="en-US" sz="2800" b="1" dirty="0">
              <a:latin typeface="Arial" panose="020B0604020202020204" pitchFamily="34" charset="0"/>
              <a:cs typeface="Arial" panose="020B0604020202020204" pitchFamily="34" charset="0"/>
            </a:endParaRPr>
          </a:p>
        </p:txBody>
      </p:sp>
      <p:grpSp>
        <p:nvGrpSpPr>
          <p:cNvPr id="24581" name="Group 28"/>
          <p:cNvGrpSpPr>
            <a:grpSpLocks/>
          </p:cNvGrpSpPr>
          <p:nvPr/>
        </p:nvGrpSpPr>
        <p:grpSpPr bwMode="auto">
          <a:xfrm>
            <a:off x="5060950" y="2919413"/>
            <a:ext cx="1712913" cy="622300"/>
            <a:chOff x="2496" y="2160"/>
            <a:chExt cx="1079" cy="392"/>
          </a:xfrm>
        </p:grpSpPr>
        <p:sp>
          <p:nvSpPr>
            <p:cNvPr id="24594"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Arial" panose="020B0604020202020204" pitchFamily="34" charset="0"/>
                <a:cs typeface="Arial" panose="020B0604020202020204" pitchFamily="34" charset="0"/>
              </a:endParaRPr>
            </a:p>
          </p:txBody>
        </p:sp>
        <p:sp>
          <p:nvSpPr>
            <p:cNvPr id="137236" name="Text Box 20"/>
            <p:cNvSpPr txBox="1">
              <a:spLocks noChangeArrowheads="1"/>
            </p:cNvSpPr>
            <p:nvPr/>
          </p:nvSpPr>
          <p:spPr bwMode="auto">
            <a:xfrm>
              <a:off x="2519" y="2210"/>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dirty="0">
                  <a:solidFill>
                    <a:schemeClr val="bg1"/>
                  </a:solidFill>
                  <a:latin typeface="Arial" panose="020B0604020202020204" pitchFamily="34" charset="0"/>
                  <a:cs typeface="Arial" panose="020B0604020202020204" pitchFamily="34" charset="0"/>
                </a:rPr>
                <a:t>Moral</a:t>
              </a:r>
              <a:endParaRPr lang="en-US" sz="2400" b="1" dirty="0">
                <a:latin typeface="Arial" panose="020B0604020202020204" pitchFamily="34" charset="0"/>
                <a:cs typeface="Arial" panose="020B0604020202020204" pitchFamily="34" charset="0"/>
              </a:endParaRPr>
            </a:p>
          </p:txBody>
        </p:sp>
      </p:grpSp>
      <p:grpSp>
        <p:nvGrpSpPr>
          <p:cNvPr id="24582" name="Group 29"/>
          <p:cNvGrpSpPr>
            <a:grpSpLocks/>
          </p:cNvGrpSpPr>
          <p:nvPr/>
        </p:nvGrpSpPr>
        <p:grpSpPr bwMode="auto">
          <a:xfrm>
            <a:off x="354013" y="5597525"/>
            <a:ext cx="1712912" cy="622300"/>
            <a:chOff x="3184" y="1248"/>
            <a:chExt cx="1079" cy="392"/>
          </a:xfrm>
        </p:grpSpPr>
        <p:sp>
          <p:nvSpPr>
            <p:cNvPr id="24592"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Arial" panose="020B0604020202020204" pitchFamily="34" charset="0"/>
                <a:cs typeface="Arial" panose="020B0604020202020204" pitchFamily="34" charset="0"/>
              </a:endParaRPr>
            </a:p>
          </p:txBody>
        </p:sp>
        <p:sp>
          <p:nvSpPr>
            <p:cNvPr id="137240" name="Text Box 24"/>
            <p:cNvSpPr txBox="1">
              <a:spLocks noChangeArrowheads="1"/>
            </p:cNvSpPr>
            <p:nvPr/>
          </p:nvSpPr>
          <p:spPr bwMode="auto">
            <a:xfrm>
              <a:off x="3207" y="1298"/>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Arial" panose="020B0604020202020204" pitchFamily="34" charset="0"/>
                  <a:cs typeface="Arial" panose="020B0604020202020204" pitchFamily="34" charset="0"/>
                </a:rPr>
                <a:t>Civil</a:t>
              </a:r>
              <a:endParaRPr lang="en-US" sz="2400" b="1">
                <a:latin typeface="Arial" panose="020B0604020202020204" pitchFamily="34" charset="0"/>
                <a:cs typeface="Arial" panose="020B0604020202020204" pitchFamily="34" charset="0"/>
              </a:endParaRPr>
            </a:p>
          </p:txBody>
        </p:sp>
      </p:grpSp>
      <p:grpSp>
        <p:nvGrpSpPr>
          <p:cNvPr id="24583" name="Group 27"/>
          <p:cNvGrpSpPr>
            <a:grpSpLocks/>
          </p:cNvGrpSpPr>
          <p:nvPr/>
        </p:nvGrpSpPr>
        <p:grpSpPr bwMode="auto">
          <a:xfrm>
            <a:off x="4652963" y="7370763"/>
            <a:ext cx="2184400" cy="622300"/>
            <a:chOff x="1752" y="3808"/>
            <a:chExt cx="1376" cy="392"/>
          </a:xfrm>
        </p:grpSpPr>
        <p:sp>
          <p:nvSpPr>
            <p:cNvPr id="24590"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Arial" panose="020B0604020202020204" pitchFamily="34" charset="0"/>
                <a:cs typeface="Arial" panose="020B0604020202020204" pitchFamily="34" charset="0"/>
              </a:endParaRPr>
            </a:p>
          </p:txBody>
        </p:sp>
        <p:sp>
          <p:nvSpPr>
            <p:cNvPr id="137242" name="Text Box 26"/>
            <p:cNvSpPr txBox="1">
              <a:spLocks noChangeArrowheads="1"/>
            </p:cNvSpPr>
            <p:nvPr/>
          </p:nvSpPr>
          <p:spPr bwMode="auto">
            <a:xfrm>
              <a:off x="1775" y="3858"/>
              <a:ext cx="1328"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Arial" panose="020B0604020202020204" pitchFamily="34" charset="0"/>
                  <a:cs typeface="Arial" panose="020B0604020202020204" pitchFamily="34" charset="0"/>
                </a:rPr>
                <a:t>Ceremonial</a:t>
              </a:r>
              <a:endParaRPr lang="en-US" sz="2400" b="1">
                <a:latin typeface="Arial" panose="020B0604020202020204" pitchFamily="34" charset="0"/>
                <a:cs typeface="Arial" panose="020B0604020202020204" pitchFamily="34" charset="0"/>
              </a:endParaRPr>
            </a:p>
          </p:txBody>
        </p:sp>
      </p:grpSp>
      <p:sp>
        <p:nvSpPr>
          <p:cNvPr id="24584" name="Text Box 17"/>
          <p:cNvSpPr txBox="1">
            <a:spLocks noChangeArrowheads="1"/>
          </p:cNvSpPr>
          <p:nvPr/>
        </p:nvSpPr>
        <p:spPr bwMode="auto">
          <a:xfrm>
            <a:off x="815975" y="2717800"/>
            <a:ext cx="4244975" cy="903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ar-JO" sz="2400" b="1" baseline="-25000" dirty="0">
                <a:latin typeface="Arial" panose="020B0604020202020204" pitchFamily="34" charset="0"/>
                <a:cs typeface="Arial" panose="020B0604020202020204" pitchFamily="34" charset="0"/>
              </a:rPr>
              <a:t>الفصل 20</a:t>
            </a:r>
            <a:r>
              <a:rPr lang="en-US" sz="2400" b="1" baseline="-25000" dirty="0">
                <a:latin typeface="Arial" panose="020B0604020202020204" pitchFamily="34" charset="0"/>
                <a:cs typeface="Arial" panose="020B0604020202020204" pitchFamily="34" charset="0"/>
              </a:rPr>
              <a:t>: </a:t>
            </a:r>
            <a:r>
              <a:rPr lang="ar-JO" sz="2400" b="1" baseline="-25000" dirty="0">
                <a:latin typeface="Arial" panose="020B0604020202020204" pitchFamily="34" charset="0"/>
                <a:cs typeface="Arial" panose="020B0604020202020204" pitchFamily="34" charset="0"/>
              </a:rPr>
              <a:t>النظام</a:t>
            </a:r>
            <a:r>
              <a:rPr lang="en-US" sz="2400" b="1" baseline="-25000" dirty="0">
                <a:latin typeface="Arial" panose="020B0604020202020204" pitchFamily="34" charset="0"/>
                <a:cs typeface="Arial" panose="020B0604020202020204" pitchFamily="34" charset="0"/>
              </a:rPr>
              <a:t> __________________ </a:t>
            </a:r>
          </a:p>
          <a:p>
            <a:pPr>
              <a:lnSpc>
                <a:spcPct val="75000"/>
              </a:lnSpc>
              <a:spcBef>
                <a:spcPct val="50000"/>
              </a:spcBef>
            </a:pPr>
            <a:r>
              <a:rPr lang="en-US" sz="2400" b="1" baseline="-25000" dirty="0">
                <a:latin typeface="Arial" panose="020B0604020202020204" pitchFamily="34" charset="0"/>
                <a:cs typeface="Arial" panose="020B0604020202020204" pitchFamily="34" charset="0"/>
              </a:rPr>
              <a:t>	         </a:t>
            </a:r>
            <a:r>
              <a:rPr lang="ja-JP" altLang="en-US" sz="2400" b="1" baseline="-25000" dirty="0">
                <a:latin typeface="Arial" panose="020B0604020202020204" pitchFamily="34" charset="0"/>
                <a:cs typeface="Arial" panose="020B0604020202020204" pitchFamily="34" charset="0"/>
              </a:rPr>
              <a:t>“</a:t>
            </a:r>
            <a:r>
              <a:rPr lang="ar-JO" altLang="ja-JP" sz="2400" b="1" baseline="-25000" dirty="0">
                <a:latin typeface="Arial" panose="020B0604020202020204" pitchFamily="34" charset="0"/>
                <a:cs typeface="Arial" panose="020B0604020202020204" pitchFamily="34" charset="0"/>
              </a:rPr>
              <a:t>الوصايا العشرة</a:t>
            </a:r>
            <a:endParaRPr lang="en-US" altLang="ja-JP" sz="2400" b="1" baseline="-25000" dirty="0">
              <a:latin typeface="Arial" panose="020B0604020202020204" pitchFamily="34" charset="0"/>
              <a:cs typeface="Arial" panose="020B0604020202020204" pitchFamily="34" charset="0"/>
            </a:endParaRPr>
          </a:p>
          <a:p>
            <a:pPr>
              <a:lnSpc>
                <a:spcPct val="75000"/>
              </a:lnSpc>
              <a:spcBef>
                <a:spcPct val="50000"/>
              </a:spcBef>
            </a:pPr>
            <a:endParaRPr lang="en-US" sz="2400" b="1" baseline="-25000" dirty="0">
              <a:latin typeface="Arial" panose="020B0604020202020204" pitchFamily="34" charset="0"/>
              <a:cs typeface="Arial" panose="020B0604020202020204" pitchFamily="34" charset="0"/>
            </a:endParaRPr>
          </a:p>
        </p:txBody>
      </p:sp>
      <p:sp>
        <p:nvSpPr>
          <p:cNvPr id="24585" name="Rectangle 15"/>
          <p:cNvSpPr>
            <a:spLocks noChangeArrowheads="1"/>
          </p:cNvSpPr>
          <p:nvPr/>
        </p:nvSpPr>
        <p:spPr bwMode="auto">
          <a:xfrm>
            <a:off x="785813" y="3365500"/>
            <a:ext cx="6416675"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baseline="-25000" dirty="0">
                <a:latin typeface="Arial" panose="020B0604020202020204" pitchFamily="34" charset="0"/>
                <a:cs typeface="Arial" panose="020B0604020202020204" pitchFamily="34" charset="0"/>
              </a:rPr>
              <a:t>			</a:t>
            </a:r>
            <a:r>
              <a:rPr lang="ar-JO" sz="1400" b="1" baseline="-25000" dirty="0">
                <a:latin typeface="Arial" panose="020B0604020202020204" pitchFamily="34" charset="0"/>
                <a:cs typeface="Arial" panose="020B0604020202020204" pitchFamily="34" charset="0"/>
              </a:rPr>
              <a:t>الجدول الأول : واجبات اتجاه الله</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الرب إلهك</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لا آلهة أخرى أمامك</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الأوثان أو شبه الممنوعات</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عبادة آلهة أخرى ممنوعة</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سيبقى اسم الرب مقدس</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يبقى يوم السبت مقدس</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ستة أيام للعمل فقط</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السبت هو يوم الراحة</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الجدول الثاني : واجبات الرجل ( الآيات 13-17 ) :احترم والديك , أفعال ممنوعة مثل</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baseline="-25000" dirty="0">
                <a:latin typeface="Arial" panose="020B0604020202020204" pitchFamily="34" charset="0"/>
                <a:cs typeface="Arial" panose="020B0604020202020204" pitchFamily="34" charset="0"/>
              </a:rPr>
              <a:t> القتل والكذب و الزنى والسرقة واشتهاء أشياء الأخرى                                              </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ar-JO" sz="1400" b="1" baseline="-25000" dirty="0">
              <a:latin typeface="Arial" panose="020B0604020202020204" pitchFamily="34" charset="0"/>
              <a:cs typeface="Arial" panose="020B0604020202020204" pitchFamily="34"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ar-JO" sz="14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2400" b="1" baseline="-25000" dirty="0">
                <a:latin typeface="Arial" panose="020B0604020202020204" pitchFamily="34" charset="0"/>
                <a:cs typeface="Arial" panose="020B0604020202020204" pitchFamily="34" charset="0"/>
              </a:rPr>
              <a:t>الفصل 21 و 24</a:t>
            </a:r>
            <a:r>
              <a:rPr lang="en-US" sz="2400" b="1" baseline="-25000" dirty="0">
                <a:latin typeface="Arial" panose="020B0604020202020204" pitchFamily="34" charset="0"/>
                <a:cs typeface="Arial" panose="020B0604020202020204" pitchFamily="34" charset="0"/>
              </a:rPr>
              <a:t>: </a:t>
            </a:r>
            <a:r>
              <a:rPr lang="ar-JO" sz="2400" b="1" baseline="-25000" dirty="0">
                <a:latin typeface="Arial" panose="020B0604020202020204" pitchFamily="34" charset="0"/>
                <a:cs typeface="Arial" panose="020B0604020202020204" pitchFamily="34" charset="0"/>
              </a:rPr>
              <a:t>المراسيم</a:t>
            </a:r>
            <a:r>
              <a:rPr lang="en-US" sz="2400" b="1" baseline="-25000" dirty="0">
                <a:latin typeface="Arial" panose="020B0604020202020204" pitchFamily="34" charset="0"/>
                <a:cs typeface="Arial" panose="020B0604020202020204" pitchFamily="34" charset="0"/>
              </a:rPr>
              <a:t> </a:t>
            </a:r>
            <a:r>
              <a:rPr lang="en-US" sz="2800" b="1" baseline="-25000" dirty="0">
                <a:latin typeface="Arial" panose="020B0604020202020204" pitchFamily="34" charset="0"/>
                <a:cs typeface="Arial" panose="020B0604020202020204" pitchFamily="34" charset="0"/>
              </a:rPr>
              <a:t>_________________ </a:t>
            </a:r>
            <a:r>
              <a:rPr lang="ar-JO" sz="2800" b="1" baseline="-25000" dirty="0">
                <a:latin typeface="Arial" panose="020B0604020202020204" pitchFamily="34" charset="0"/>
                <a:cs typeface="Arial" panose="020B0604020202020204" pitchFamily="34" charset="0"/>
              </a:rPr>
              <a:t>مراسيم الحقوق الشخصية</a:t>
            </a:r>
            <a:endParaRPr lang="en-US" sz="14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حقوق الملكيات</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احتياجات النزاهة الشخصية</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2400" b="1" baseline="-25000" dirty="0">
                <a:latin typeface="Arial" panose="020B0604020202020204" pitchFamily="34" charset="0"/>
                <a:cs typeface="Arial" panose="020B0604020202020204" pitchFamily="34" charset="0"/>
              </a:rPr>
              <a:t>الفصل 25 و 31           </a:t>
            </a:r>
            <a:r>
              <a:rPr lang="en-US" sz="2400" b="1" baseline="-25000" dirty="0">
                <a:latin typeface="Arial" panose="020B0604020202020204" pitchFamily="34" charset="0"/>
                <a:cs typeface="Arial" panose="020B0604020202020204" pitchFamily="34" charset="0"/>
              </a:rPr>
              <a:t>: </a:t>
            </a:r>
            <a:r>
              <a:rPr lang="ar-JO" sz="2400" b="1" baseline="-25000" dirty="0">
                <a:latin typeface="Arial" panose="020B0604020202020204" pitchFamily="34" charset="0"/>
                <a:cs typeface="Arial" panose="020B0604020202020204" pitchFamily="34" charset="0"/>
              </a:rPr>
              <a:t>مراسيم</a:t>
            </a:r>
            <a:r>
              <a:rPr lang="en-US" sz="2400" b="1" baseline="-25000" dirty="0">
                <a:latin typeface="Arial" panose="020B0604020202020204" pitchFamily="34" charset="0"/>
                <a:cs typeface="Arial" panose="020B0604020202020204" pitchFamily="34" charset="0"/>
              </a:rPr>
              <a:t> ________________ </a:t>
            </a:r>
            <a:r>
              <a:rPr lang="ar-JO" sz="2400" b="1" baseline="-25000" dirty="0">
                <a:latin typeface="Arial" panose="020B0604020202020204" pitchFamily="34" charset="0"/>
                <a:cs typeface="Arial" panose="020B0604020202020204" pitchFamily="34" charset="0"/>
              </a:rPr>
              <a:t>مراسيم طاولتها وشمعداناتها</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بنائها العام</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المذبح البرونزي و الفناء</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الكهنوت</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تكريس الكهنوت</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مذبح البخور والعبادة</a:t>
            </a:r>
            <a:endParaRPr lang="en-US" sz="1200" b="1" baseline="-25000" dirty="0">
              <a:latin typeface="Arial" panose="020B0604020202020204" pitchFamily="34" charset="0"/>
              <a:cs typeface="Arial" panose="020B060402020202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Arial" panose="020B0604020202020204" pitchFamily="34" charset="0"/>
                <a:cs typeface="Arial" panose="020B0604020202020204" pitchFamily="34" charset="0"/>
              </a:rPr>
              <a:t>										</a:t>
            </a:r>
            <a:r>
              <a:rPr lang="ar-JO" sz="1200" b="1" baseline="-25000" dirty="0">
                <a:latin typeface="Arial" panose="020B0604020202020204" pitchFamily="34" charset="0"/>
                <a:cs typeface="Arial" panose="020B0604020202020204" pitchFamily="34" charset="0"/>
              </a:rPr>
              <a:t>العمال والسبت</a:t>
            </a:r>
            <a:endParaRPr lang="en-US" sz="1200" b="1" baseline="-25000" dirty="0">
              <a:latin typeface="Arial" panose="020B0604020202020204" pitchFamily="34" charset="0"/>
              <a:cs typeface="Arial" panose="020B0604020202020204" pitchFamily="34"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Arial" panose="020B0604020202020204" pitchFamily="34" charset="0"/>
              <a:cs typeface="Arial" panose="020B0604020202020204" pitchFamily="34"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400" b="1" baseline="-25000" dirty="0">
              <a:latin typeface="Arial" panose="020B0604020202020204" pitchFamily="34" charset="0"/>
              <a:cs typeface="Arial" panose="020B0604020202020204" pitchFamily="34" charset="0"/>
            </a:endParaRPr>
          </a:p>
        </p:txBody>
      </p:sp>
      <p:sp>
        <p:nvSpPr>
          <p:cNvPr id="24586" name="Rectangle 31"/>
          <p:cNvSpPr>
            <a:spLocks noChangeArrowheads="1"/>
          </p:cNvSpPr>
          <p:nvPr/>
        </p:nvSpPr>
        <p:spPr bwMode="auto">
          <a:xfrm>
            <a:off x="3771900" y="827562"/>
            <a:ext cx="239871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الفسيفساء</a:t>
            </a:r>
            <a:endParaRPr lang="en-US" sz="2800" b="1" dirty="0">
              <a:solidFill>
                <a:srgbClr val="E32434"/>
              </a:solidFill>
              <a:latin typeface="Arial" panose="020B0604020202020204" pitchFamily="34" charset="0"/>
              <a:cs typeface="Arial" panose="020B0604020202020204" pitchFamily="34" charset="0"/>
            </a:endParaRPr>
          </a:p>
        </p:txBody>
      </p:sp>
      <p:sp>
        <p:nvSpPr>
          <p:cNvPr id="24587" name="Rectangle 32"/>
          <p:cNvSpPr>
            <a:spLocks noChangeArrowheads="1"/>
          </p:cNvSpPr>
          <p:nvPr/>
        </p:nvSpPr>
        <p:spPr bwMode="auto">
          <a:xfrm>
            <a:off x="1983517" y="2598499"/>
            <a:ext cx="23987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عشري</a:t>
            </a:r>
            <a:endParaRPr lang="en-US" sz="2000" b="1" dirty="0">
              <a:solidFill>
                <a:srgbClr val="E32434"/>
              </a:solidFill>
              <a:latin typeface="Arial" panose="020B0604020202020204" pitchFamily="34" charset="0"/>
              <a:cs typeface="Arial" panose="020B0604020202020204" pitchFamily="34" charset="0"/>
            </a:endParaRPr>
          </a:p>
        </p:txBody>
      </p:sp>
      <p:sp>
        <p:nvSpPr>
          <p:cNvPr id="24588" name="Rectangle 33"/>
          <p:cNvSpPr>
            <a:spLocks noChangeArrowheads="1"/>
          </p:cNvSpPr>
          <p:nvPr/>
        </p:nvSpPr>
        <p:spPr bwMode="auto">
          <a:xfrm>
            <a:off x="2732088" y="6161088"/>
            <a:ext cx="23987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الأخلاقية</a:t>
            </a:r>
            <a:endParaRPr lang="en-US" sz="2000" b="1" dirty="0">
              <a:solidFill>
                <a:srgbClr val="E32434"/>
              </a:solidFill>
              <a:latin typeface="Arial" panose="020B0604020202020204" pitchFamily="34" charset="0"/>
              <a:cs typeface="Arial" panose="020B0604020202020204" pitchFamily="34" charset="0"/>
            </a:endParaRPr>
          </a:p>
        </p:txBody>
      </p:sp>
      <p:sp>
        <p:nvSpPr>
          <p:cNvPr id="24589" name="Rectangle 34"/>
          <p:cNvSpPr>
            <a:spLocks noChangeArrowheads="1"/>
          </p:cNvSpPr>
          <p:nvPr/>
        </p:nvSpPr>
        <p:spPr bwMode="auto">
          <a:xfrm>
            <a:off x="2871788" y="6794119"/>
            <a:ext cx="23987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خيمة الاجتماع</a:t>
            </a:r>
            <a:endParaRPr lang="en-US" sz="2000" b="1"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2"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2349500" y="1689100"/>
            <a:ext cx="1651000" cy="393700"/>
            <a:chOff x="320" y="992"/>
            <a:chExt cx="1040" cy="248"/>
          </a:xfrm>
        </p:grpSpPr>
        <p:sp>
          <p:nvSpPr>
            <p:cNvPr id="25665"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66"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4" name="Text Box 7"/>
          <p:cNvSpPr txBox="1">
            <a:spLocks noChangeArrowheads="1"/>
          </p:cNvSpPr>
          <p:nvPr/>
        </p:nvSpPr>
        <p:spPr bwMode="auto">
          <a:xfrm>
            <a:off x="6607175" y="71438"/>
            <a:ext cx="5032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16</a:t>
            </a:r>
          </a:p>
        </p:txBody>
      </p:sp>
      <p:sp>
        <p:nvSpPr>
          <p:cNvPr id="25605" name="Text Box 8"/>
          <p:cNvSpPr txBox="1">
            <a:spLocks noChangeArrowheads="1"/>
          </p:cNvSpPr>
          <p:nvPr/>
        </p:nvSpPr>
        <p:spPr bwMode="auto">
          <a:xfrm>
            <a:off x="2738438" y="2003425"/>
            <a:ext cx="2011362" cy="2500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أنوش</a:t>
            </a:r>
          </a:p>
          <a:p>
            <a:pPr algn="ctr">
              <a:lnSpc>
                <a:spcPct val="50000"/>
              </a:lnSpc>
              <a:spcBef>
                <a:spcPct val="50000"/>
              </a:spcBef>
            </a:pPr>
            <a:r>
              <a:rPr lang="ar-JO" sz="800" b="1" dirty="0">
                <a:latin typeface="Arial" panose="020B0604020202020204" pitchFamily="34" charset="0"/>
                <a:cs typeface="Arial" panose="020B0604020202020204" pitchFamily="34" charset="0"/>
              </a:rPr>
              <a:t>قينان</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مهللئيل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يارد</a:t>
            </a:r>
          </a:p>
          <a:p>
            <a:pPr algn="ctr">
              <a:lnSpc>
                <a:spcPct val="50000"/>
              </a:lnSpc>
              <a:spcBef>
                <a:spcPct val="50000"/>
              </a:spcBef>
            </a:pPr>
            <a:r>
              <a:rPr lang="ar-JO" sz="800" b="1" dirty="0" err="1">
                <a:latin typeface="Arial" panose="020B0604020202020204" pitchFamily="34" charset="0"/>
                <a:cs typeface="Arial" panose="020B0604020202020204" pitchFamily="34" charset="0"/>
              </a:rPr>
              <a:t>اخنوخ</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لامك</a:t>
            </a:r>
          </a:p>
          <a:p>
            <a:pPr algn="ctr">
              <a:lnSpc>
                <a:spcPct val="50000"/>
              </a:lnSpc>
              <a:spcBef>
                <a:spcPct val="50000"/>
              </a:spcBef>
            </a:pPr>
            <a:r>
              <a:rPr lang="ar-JO" sz="800" b="1" dirty="0">
                <a:latin typeface="Arial" panose="020B0604020202020204" pitchFamily="34" charset="0"/>
                <a:cs typeface="Arial" panose="020B0604020202020204" pitchFamily="34" charset="0"/>
              </a:rPr>
              <a:t>نوح</a:t>
            </a:r>
          </a:p>
          <a:p>
            <a:pPr algn="ctr">
              <a:lnSpc>
                <a:spcPct val="50000"/>
              </a:lnSpc>
              <a:spcBef>
                <a:spcPct val="50000"/>
              </a:spcBef>
            </a:pPr>
            <a:r>
              <a:rPr lang="ar-JO" sz="800" b="1" dirty="0">
                <a:latin typeface="Arial" panose="020B0604020202020204" pitchFamily="34" charset="0"/>
                <a:cs typeface="Arial" panose="020B0604020202020204" pitchFamily="34" charset="0"/>
              </a:rPr>
              <a:t>سام</a:t>
            </a:r>
          </a:p>
          <a:p>
            <a:pPr algn="ctr">
              <a:lnSpc>
                <a:spcPct val="50000"/>
              </a:lnSpc>
              <a:spcBef>
                <a:spcPct val="50000"/>
              </a:spcBef>
            </a:pPr>
            <a:r>
              <a:rPr lang="ar-JO" sz="800" b="1" dirty="0">
                <a:latin typeface="Arial" panose="020B0604020202020204" pitchFamily="34" charset="0"/>
                <a:cs typeface="Arial" panose="020B0604020202020204" pitchFamily="34" charset="0"/>
              </a:rPr>
              <a:t>ارف كشاد</a:t>
            </a:r>
          </a:p>
          <a:p>
            <a:pPr algn="ctr">
              <a:lnSpc>
                <a:spcPct val="50000"/>
              </a:lnSpc>
              <a:spcBef>
                <a:spcPct val="50000"/>
              </a:spcBef>
            </a:pPr>
            <a:r>
              <a:rPr lang="ar-JO" sz="800" b="1" dirty="0">
                <a:latin typeface="Arial" panose="020B0604020202020204" pitchFamily="34" charset="0"/>
                <a:cs typeface="Arial" panose="020B0604020202020204" pitchFamily="34" charset="0"/>
              </a:rPr>
              <a:t>قينان</a:t>
            </a:r>
          </a:p>
          <a:p>
            <a:pPr algn="ctr">
              <a:lnSpc>
                <a:spcPct val="50000"/>
              </a:lnSpc>
              <a:spcBef>
                <a:spcPct val="50000"/>
              </a:spcBef>
            </a:pPr>
            <a:r>
              <a:rPr lang="ar-JO" sz="800" b="1" dirty="0">
                <a:latin typeface="Arial" panose="020B0604020202020204" pitchFamily="34" charset="0"/>
                <a:cs typeface="Arial" panose="020B0604020202020204" pitchFamily="34" charset="0"/>
              </a:rPr>
              <a:t>شالح</a:t>
            </a:r>
          </a:p>
          <a:p>
            <a:pPr algn="ctr">
              <a:lnSpc>
                <a:spcPct val="50000"/>
              </a:lnSpc>
              <a:spcBef>
                <a:spcPct val="50000"/>
              </a:spcBef>
            </a:pPr>
            <a:r>
              <a:rPr lang="ar-JO" sz="800" b="1" dirty="0">
                <a:latin typeface="Arial" panose="020B0604020202020204" pitchFamily="34" charset="0"/>
                <a:cs typeface="Arial" panose="020B0604020202020204" pitchFamily="34" charset="0"/>
              </a:rPr>
              <a:t>عابر </a:t>
            </a:r>
          </a:p>
          <a:p>
            <a:pPr algn="ctr">
              <a:lnSpc>
                <a:spcPct val="50000"/>
              </a:lnSpc>
              <a:spcBef>
                <a:spcPct val="50000"/>
              </a:spcBef>
            </a:pPr>
            <a:r>
              <a:rPr lang="ar-JO" sz="800" b="1" dirty="0">
                <a:latin typeface="Arial" panose="020B0604020202020204" pitchFamily="34" charset="0"/>
                <a:cs typeface="Arial" panose="020B0604020202020204" pitchFamily="34" charset="0"/>
              </a:rPr>
              <a:t>فالج</a:t>
            </a:r>
          </a:p>
          <a:p>
            <a:pPr algn="ctr">
              <a:lnSpc>
                <a:spcPct val="50000"/>
              </a:lnSpc>
              <a:spcBef>
                <a:spcPct val="50000"/>
              </a:spcBef>
            </a:pPr>
            <a:r>
              <a:rPr lang="ar-JO" sz="800" b="1" dirty="0">
                <a:latin typeface="Arial" panose="020B0604020202020204" pitchFamily="34" charset="0"/>
                <a:cs typeface="Arial" panose="020B0604020202020204" pitchFamily="34" charset="0"/>
              </a:rPr>
              <a:t>رعو</a:t>
            </a:r>
          </a:p>
          <a:p>
            <a:pPr algn="ctr">
              <a:lnSpc>
                <a:spcPct val="50000"/>
              </a:lnSpc>
              <a:spcBef>
                <a:spcPct val="50000"/>
              </a:spcBef>
            </a:pPr>
            <a:r>
              <a:rPr lang="ar-JO" sz="800" b="1" dirty="0">
                <a:latin typeface="Arial" panose="020B0604020202020204" pitchFamily="34" charset="0"/>
                <a:cs typeface="Arial" panose="020B0604020202020204" pitchFamily="34" charset="0"/>
              </a:rPr>
              <a:t>سروج</a:t>
            </a:r>
          </a:p>
          <a:p>
            <a:pPr algn="ctr">
              <a:lnSpc>
                <a:spcPct val="50000"/>
              </a:lnSpc>
              <a:spcBef>
                <a:spcPct val="50000"/>
              </a:spcBef>
            </a:pPr>
            <a:r>
              <a:rPr lang="ar-JO" sz="800" b="1" dirty="0" err="1">
                <a:latin typeface="Arial" panose="020B0604020202020204" pitchFamily="34" charset="0"/>
                <a:cs typeface="Arial" panose="020B0604020202020204" pitchFamily="34" charset="0"/>
              </a:rPr>
              <a:t>ناحور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تارح</a:t>
            </a:r>
          </a:p>
          <a:p>
            <a:pPr algn="ctr">
              <a:lnSpc>
                <a:spcPct val="50000"/>
              </a:lnSpc>
              <a:spcBef>
                <a:spcPct val="50000"/>
              </a:spcBef>
            </a:pPr>
            <a:r>
              <a:rPr lang="ar-JO" sz="800" b="1" dirty="0">
                <a:latin typeface="Arial" panose="020B0604020202020204" pitchFamily="34" charset="0"/>
                <a:cs typeface="Arial" panose="020B0604020202020204" pitchFamily="34" charset="0"/>
              </a:rPr>
              <a:t>إبراهيم</a:t>
            </a:r>
          </a:p>
          <a:p>
            <a:pPr algn="ctr">
              <a:lnSpc>
                <a:spcPct val="50000"/>
              </a:lnSpc>
              <a:spcBef>
                <a:spcPct val="50000"/>
              </a:spcBef>
            </a:pPr>
            <a:r>
              <a:rPr lang="ar-JO" sz="800" b="1" dirty="0">
                <a:latin typeface="Arial" panose="020B0604020202020204" pitchFamily="34" charset="0"/>
                <a:cs typeface="Arial" panose="020B0604020202020204" pitchFamily="34" charset="0"/>
              </a:rPr>
              <a:t>إسحاق</a:t>
            </a:r>
          </a:p>
          <a:p>
            <a:pPr algn="ctr">
              <a:lnSpc>
                <a:spcPct val="50000"/>
              </a:lnSpc>
              <a:spcBef>
                <a:spcPct val="50000"/>
              </a:spcBef>
            </a:pPr>
            <a:r>
              <a:rPr lang="ar-JO" sz="800" b="1" dirty="0">
                <a:latin typeface="Arial" panose="020B0604020202020204" pitchFamily="34" charset="0"/>
                <a:cs typeface="Arial" panose="020B0604020202020204" pitchFamily="34" charset="0"/>
              </a:rPr>
              <a:t>يعقوب</a:t>
            </a:r>
          </a:p>
        </p:txBody>
      </p:sp>
      <p:sp>
        <p:nvSpPr>
          <p:cNvPr id="25606" name="Text Box 9"/>
          <p:cNvSpPr txBox="1">
            <a:spLocks noChangeArrowheads="1"/>
          </p:cNvSpPr>
          <p:nvPr/>
        </p:nvSpPr>
        <p:spPr bwMode="auto">
          <a:xfrm>
            <a:off x="2032000" y="5454650"/>
            <a:ext cx="1090613" cy="2916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400" b="1" u="sng" dirty="0">
                <a:latin typeface="Arial" panose="020B0604020202020204" pitchFamily="34" charset="0"/>
                <a:cs typeface="Arial" panose="020B0604020202020204" pitchFamily="34" charset="0"/>
              </a:rPr>
              <a:t>ناثان</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ماتاثا</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مينا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ميليا</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إلياقيم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جونام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يوسف</a:t>
            </a:r>
          </a:p>
          <a:p>
            <a:pPr algn="ctr">
              <a:lnSpc>
                <a:spcPct val="50000"/>
              </a:lnSpc>
              <a:spcBef>
                <a:spcPct val="50000"/>
              </a:spcBef>
            </a:pPr>
            <a:r>
              <a:rPr lang="ar-JO" sz="800" b="1" dirty="0">
                <a:latin typeface="Arial" panose="020B0604020202020204" pitchFamily="34" charset="0"/>
                <a:cs typeface="Arial" panose="020B0604020202020204" pitchFamily="34" charset="0"/>
              </a:rPr>
              <a:t>يهوذا</a:t>
            </a:r>
          </a:p>
          <a:p>
            <a:pPr algn="ctr">
              <a:lnSpc>
                <a:spcPct val="50000"/>
              </a:lnSpc>
              <a:spcBef>
                <a:spcPct val="50000"/>
              </a:spcBef>
            </a:pPr>
            <a:r>
              <a:rPr lang="ar-JO" sz="800" b="1" dirty="0">
                <a:latin typeface="Arial" panose="020B0604020202020204" pitchFamily="34" charset="0"/>
                <a:cs typeface="Arial" panose="020B0604020202020204" pitchFamily="34" charset="0"/>
              </a:rPr>
              <a:t>سليمان</a:t>
            </a:r>
          </a:p>
          <a:p>
            <a:pPr algn="ctr">
              <a:lnSpc>
                <a:spcPct val="50000"/>
              </a:lnSpc>
              <a:spcBef>
                <a:spcPct val="50000"/>
              </a:spcBef>
            </a:pPr>
            <a:r>
              <a:rPr lang="ar-JO" sz="800" b="1" dirty="0">
                <a:latin typeface="Arial" panose="020B0604020202020204" pitchFamily="34" charset="0"/>
                <a:cs typeface="Arial" panose="020B0604020202020204" pitchFamily="34" charset="0"/>
              </a:rPr>
              <a:t>ليفي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ماتات</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جوريم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ديليزر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يشوع</a:t>
            </a:r>
          </a:p>
          <a:p>
            <a:pPr algn="ctr">
              <a:lnSpc>
                <a:spcPct val="50000"/>
              </a:lnSpc>
              <a:spcBef>
                <a:spcPct val="50000"/>
              </a:spcBef>
            </a:pPr>
            <a:r>
              <a:rPr lang="ar-JO" sz="800" b="1" dirty="0">
                <a:latin typeface="Arial" panose="020B0604020202020204" pitchFamily="34" charset="0"/>
                <a:cs typeface="Arial" panose="020B0604020202020204" pitchFamily="34" charset="0"/>
              </a:rPr>
              <a:t>عير</a:t>
            </a:r>
          </a:p>
          <a:p>
            <a:pPr algn="ctr">
              <a:lnSpc>
                <a:spcPct val="50000"/>
              </a:lnSpc>
              <a:spcBef>
                <a:spcPct val="50000"/>
              </a:spcBef>
            </a:pPr>
            <a:r>
              <a:rPr lang="ar-JO" sz="800" b="1" dirty="0" err="1">
                <a:latin typeface="Arial" panose="020B0604020202020204" pitchFamily="34" charset="0"/>
                <a:cs typeface="Arial" panose="020B0604020202020204" pitchFamily="34" charset="0"/>
              </a:rPr>
              <a:t>ألمادم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قوسام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عادي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ميلشي</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نيري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شالتئيل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زربابل</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panose="020B0604020202020204" pitchFamily="34" charset="0"/>
            </a:endParaRPr>
          </a:p>
        </p:txBody>
      </p:sp>
      <p:sp>
        <p:nvSpPr>
          <p:cNvPr id="25607" name="Text Box 10"/>
          <p:cNvSpPr txBox="1">
            <a:spLocks noChangeArrowheads="1"/>
          </p:cNvSpPr>
          <p:nvPr/>
        </p:nvSpPr>
        <p:spPr bwMode="auto">
          <a:xfrm>
            <a:off x="2971800" y="5461000"/>
            <a:ext cx="1584325" cy="1639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err="1">
                <a:latin typeface="Arial" panose="020B0604020202020204" pitchFamily="34" charset="0"/>
                <a:cs typeface="Arial" panose="020B0604020202020204" pitchFamily="34" charset="0"/>
              </a:rPr>
              <a:t>فارص</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زارح</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ثامار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حصرون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أرام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عمنياداب</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نحشون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سلمون</a:t>
            </a:r>
          </a:p>
          <a:p>
            <a:pPr algn="ctr">
              <a:lnSpc>
                <a:spcPct val="50000"/>
              </a:lnSpc>
              <a:spcBef>
                <a:spcPct val="50000"/>
              </a:spcBef>
            </a:pPr>
            <a:r>
              <a:rPr lang="ar-JO" sz="800" b="1" dirty="0">
                <a:latin typeface="Arial" panose="020B0604020202020204" pitchFamily="34" charset="0"/>
                <a:cs typeface="Arial" panose="020B0604020202020204" pitchFamily="34" charset="0"/>
              </a:rPr>
              <a:t>بوعز</a:t>
            </a:r>
          </a:p>
          <a:p>
            <a:pPr algn="ctr">
              <a:lnSpc>
                <a:spcPct val="50000"/>
              </a:lnSpc>
              <a:spcBef>
                <a:spcPct val="50000"/>
              </a:spcBef>
            </a:pPr>
            <a:r>
              <a:rPr lang="ar-JO" sz="800" b="1" dirty="0">
                <a:latin typeface="Arial" panose="020B0604020202020204" pitchFamily="34" charset="0"/>
                <a:cs typeface="Arial" panose="020B0604020202020204" pitchFamily="34" charset="0"/>
              </a:rPr>
              <a:t>عبيد</a:t>
            </a:r>
          </a:p>
          <a:p>
            <a:pPr algn="ctr">
              <a:lnSpc>
                <a:spcPct val="50000"/>
              </a:lnSpc>
              <a:spcBef>
                <a:spcPct val="50000"/>
              </a:spcBef>
            </a:pP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dirty="0">
              <a:latin typeface="Arial" panose="020B0604020202020204" pitchFamily="34" charset="0"/>
            </a:endParaRPr>
          </a:p>
          <a:p>
            <a:pPr algn="ctr">
              <a:lnSpc>
                <a:spcPct val="50000"/>
              </a:lnSpc>
              <a:spcBef>
                <a:spcPct val="50000"/>
              </a:spcBef>
            </a:pPr>
            <a:endParaRPr lang="en-US" sz="800" b="1" dirty="0">
              <a:latin typeface="Arial" panose="020B0604020202020204" pitchFamily="34" charset="0"/>
            </a:endParaRPr>
          </a:p>
        </p:txBody>
      </p:sp>
      <p:sp>
        <p:nvSpPr>
          <p:cNvPr id="25608" name="Text Box 11"/>
          <p:cNvSpPr txBox="1">
            <a:spLocks noChangeArrowheads="1"/>
          </p:cNvSpPr>
          <p:nvPr/>
        </p:nvSpPr>
        <p:spPr bwMode="auto">
          <a:xfrm>
            <a:off x="4411663" y="5467350"/>
            <a:ext cx="1290637" cy="254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400" b="1" u="sng" dirty="0">
                <a:latin typeface="Arial" panose="020B0604020202020204" pitchFamily="34" charset="0"/>
                <a:cs typeface="Arial" panose="020B0604020202020204" pitchFamily="34" charset="0"/>
              </a:rPr>
              <a:t>سليمان</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رحبعام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أبيجال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يهواشافاط</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يورام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عزيا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يوثام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أحاز</a:t>
            </a:r>
          </a:p>
          <a:p>
            <a:pPr algn="ctr">
              <a:lnSpc>
                <a:spcPct val="50000"/>
              </a:lnSpc>
              <a:spcBef>
                <a:spcPct val="50000"/>
              </a:spcBef>
            </a:pPr>
            <a:r>
              <a:rPr lang="ar-JO" sz="800" b="1" dirty="0">
                <a:latin typeface="Arial" panose="020B0604020202020204" pitchFamily="34" charset="0"/>
                <a:cs typeface="Arial" panose="020B0604020202020204" pitchFamily="34" charset="0"/>
              </a:rPr>
              <a:t>حزقيا</a:t>
            </a:r>
          </a:p>
          <a:p>
            <a:pPr algn="ctr">
              <a:lnSpc>
                <a:spcPct val="50000"/>
              </a:lnSpc>
              <a:spcBef>
                <a:spcPct val="50000"/>
              </a:spcBef>
            </a:pPr>
            <a:r>
              <a:rPr lang="ar-JO" sz="800" b="1" dirty="0">
                <a:latin typeface="Arial" panose="020B0604020202020204" pitchFamily="34" charset="0"/>
                <a:cs typeface="Arial" panose="020B0604020202020204" pitchFamily="34" charset="0"/>
              </a:rPr>
              <a:t>منسى</a:t>
            </a:r>
          </a:p>
          <a:p>
            <a:pPr algn="ctr">
              <a:lnSpc>
                <a:spcPct val="50000"/>
              </a:lnSpc>
              <a:spcBef>
                <a:spcPct val="50000"/>
              </a:spcBef>
            </a:pPr>
            <a:r>
              <a:rPr lang="ar-JO" sz="800" b="1" dirty="0">
                <a:latin typeface="Arial" panose="020B0604020202020204" pitchFamily="34" charset="0"/>
                <a:cs typeface="Arial" panose="020B0604020202020204" pitchFamily="34" charset="0"/>
              </a:rPr>
              <a:t>أمون</a:t>
            </a:r>
          </a:p>
          <a:p>
            <a:pPr algn="ctr">
              <a:lnSpc>
                <a:spcPct val="50000"/>
              </a:lnSpc>
              <a:spcBef>
                <a:spcPct val="50000"/>
              </a:spcBef>
            </a:pPr>
            <a:r>
              <a:rPr lang="ar-JO" sz="800" b="1" dirty="0">
                <a:latin typeface="Arial" panose="020B0604020202020204" pitchFamily="34" charset="0"/>
                <a:cs typeface="Arial" panose="020B0604020202020204" pitchFamily="34" charset="0"/>
              </a:rPr>
              <a:t>يوشيا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يكونيا</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panose="020B0604020202020204" pitchFamily="34" charset="0"/>
              </a:rPr>
              <a:t>   </a:t>
            </a:r>
            <a:r>
              <a:rPr lang="ar-JO" sz="800" b="1" u="sng" dirty="0">
                <a:latin typeface="Arial" panose="020B0604020202020204" pitchFamily="34" charset="0"/>
                <a:cs typeface="Arial" panose="020B0604020202020204" pitchFamily="34" charset="0"/>
              </a:rPr>
              <a:t>خطة المعالج</a:t>
            </a:r>
            <a:r>
              <a:rPr lang="en-US" sz="800" b="1" u="sng" dirty="0">
                <a:latin typeface="Arial" panose="020B0604020202020204" pitchFamily="34" charset="0"/>
              </a:rPr>
              <a:t>;</a:t>
            </a:r>
          </a:p>
          <a:p>
            <a:pPr algn="ctr">
              <a:lnSpc>
                <a:spcPct val="50000"/>
              </a:lnSpc>
              <a:spcBef>
                <a:spcPct val="50000"/>
              </a:spcBef>
            </a:pPr>
            <a:r>
              <a:rPr lang="en-US" sz="800" b="1" dirty="0">
                <a:latin typeface="Arial" panose="020B0604020202020204" pitchFamily="34" charset="0"/>
              </a:rPr>
              <a:t>   </a:t>
            </a:r>
            <a:r>
              <a:rPr lang="ar-JO" sz="800" b="1" u="sng" dirty="0">
                <a:latin typeface="Arial" panose="020B0604020202020204" pitchFamily="34" charset="0"/>
                <a:cs typeface="Arial" panose="020B0604020202020204" pitchFamily="34" charset="0"/>
              </a:rPr>
              <a:t>انظر</a:t>
            </a:r>
            <a:r>
              <a:rPr lang="en-US" sz="800" b="1" u="sng" dirty="0">
                <a:latin typeface="Arial" panose="020B0604020202020204" pitchFamily="34" charset="0"/>
              </a:rPr>
              <a:t> </a:t>
            </a:r>
            <a:r>
              <a:rPr lang="ar-SA" sz="800" b="1" u="sng" dirty="0">
                <a:latin typeface="Arial" panose="020B0604020202020204" pitchFamily="34" charset="0"/>
              </a:rPr>
              <a:t>إرميا 22: 24-30</a:t>
            </a:r>
            <a:r>
              <a:rPr lang="en-US" sz="800" b="1" u="sng" dirty="0">
                <a:latin typeface="Arial" panose="020B0604020202020204" pitchFamily="34" charset="0"/>
              </a:rPr>
              <a:t>;</a:t>
            </a:r>
          </a:p>
          <a:p>
            <a:pPr algn="ctr">
              <a:lnSpc>
                <a:spcPct val="50000"/>
              </a:lnSpc>
              <a:spcBef>
                <a:spcPct val="50000"/>
              </a:spcBef>
            </a:pPr>
            <a:r>
              <a:rPr lang="en-US" sz="800" b="1" dirty="0">
                <a:latin typeface="Arial" panose="020B0604020202020204" pitchFamily="34" charset="0"/>
              </a:rPr>
              <a:t>   </a:t>
            </a:r>
            <a:r>
              <a:rPr lang="ar-JO" sz="800" b="1" u="sng" dirty="0">
                <a:latin typeface="Arial" panose="020B0604020202020204" pitchFamily="34" charset="0"/>
                <a:cs typeface="Arial" panose="020B0604020202020204" pitchFamily="34" charset="0"/>
              </a:rPr>
              <a:t>نهاية خط الدم</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panose="020B0604020202020204" pitchFamily="34" charset="0"/>
              </a:rPr>
              <a:t>   </a:t>
            </a:r>
            <a:r>
              <a:rPr lang="ar-JO" sz="800" b="1" u="sng" dirty="0">
                <a:latin typeface="Arial" panose="020B0604020202020204" pitchFamily="34" charset="0"/>
                <a:cs typeface="Arial" panose="020B0604020202020204" pitchFamily="34" charset="0"/>
              </a:rPr>
              <a:t>هنا</a:t>
            </a:r>
            <a:r>
              <a:rPr lang="en-US" sz="800" b="1" u="sng" dirty="0">
                <a:latin typeface="Arial" panose="020B0604020202020204" pitchFamily="34" charset="0"/>
              </a:rPr>
              <a:t>; </a:t>
            </a:r>
            <a:r>
              <a:rPr lang="ar-JO" sz="800" b="1" u="sng" dirty="0">
                <a:latin typeface="Arial" panose="020B0604020202020204" pitchFamily="34" charset="0"/>
                <a:cs typeface="Arial" panose="020B0604020202020204" pitchFamily="34" charset="0"/>
              </a:rPr>
              <a:t>لكن قانوني</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panose="020B0604020202020204" pitchFamily="34" charset="0"/>
              </a:rPr>
              <a:t>    </a:t>
            </a:r>
            <a:r>
              <a:rPr lang="ar-JO" sz="800" b="1" dirty="0">
                <a:latin typeface="Arial" panose="020B0604020202020204" pitchFamily="34" charset="0"/>
                <a:cs typeface="Arial" panose="020B0604020202020204" pitchFamily="34" charset="0"/>
              </a:rPr>
              <a:t>استمرار النسب</a:t>
            </a:r>
            <a:r>
              <a:rPr lang="en-US" sz="800" b="1" dirty="0">
                <a:latin typeface="Arial" panose="020B0604020202020204" pitchFamily="34" charset="0"/>
              </a:rPr>
              <a:t>.</a:t>
            </a:r>
          </a:p>
          <a:p>
            <a:pPr algn="ctr">
              <a:lnSpc>
                <a:spcPct val="50000"/>
              </a:lnSpc>
              <a:spcBef>
                <a:spcPct val="50000"/>
              </a:spcBef>
            </a:pPr>
            <a:r>
              <a:rPr lang="ar-JO" sz="800" b="1" dirty="0" err="1">
                <a:latin typeface="Arial" panose="020B0604020202020204" pitchFamily="34" charset="0"/>
                <a:cs typeface="Arial" panose="020B0604020202020204" pitchFamily="34" charset="0"/>
              </a:rPr>
              <a:t>شالتيل</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زربابل</a:t>
            </a:r>
            <a:endParaRPr lang="en-US" sz="800" b="1" dirty="0">
              <a:latin typeface="Arial" panose="020B0604020202020204" pitchFamily="34" charset="0"/>
              <a:cs typeface="Arial" panose="020B0604020202020204" pitchFamily="34" charset="0"/>
            </a:endParaRPr>
          </a:p>
        </p:txBody>
      </p:sp>
      <p:sp>
        <p:nvSpPr>
          <p:cNvPr id="25609" name="Text Box 12"/>
          <p:cNvSpPr txBox="1">
            <a:spLocks noChangeArrowheads="1"/>
          </p:cNvSpPr>
          <p:nvPr/>
        </p:nvSpPr>
        <p:spPr bwMode="auto">
          <a:xfrm>
            <a:off x="904875" y="1169988"/>
            <a:ext cx="5888038" cy="300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ar-JO" sz="2400" b="1" dirty="0">
                <a:latin typeface="Arial" panose="020B0604020202020204" pitchFamily="34" charset="0"/>
                <a:cs typeface="Arial" panose="020B0604020202020204" pitchFamily="34" charset="0"/>
              </a:rPr>
              <a:t>نسب يسوع المسيح                 </a:t>
            </a:r>
            <a:endParaRPr lang="en-US" sz="2400" b="1" dirty="0">
              <a:latin typeface="Arial" panose="020B0604020202020204" pitchFamily="34" charset="0"/>
              <a:cs typeface="Arial" panose="020B0604020202020204" pitchFamily="34" charset="0"/>
            </a:endParaRPr>
          </a:p>
        </p:txBody>
      </p:sp>
      <p:sp>
        <p:nvSpPr>
          <p:cNvPr id="25610" name="Text Box 13"/>
          <p:cNvSpPr txBox="1">
            <a:spLocks noChangeArrowheads="1"/>
          </p:cNvSpPr>
          <p:nvPr/>
        </p:nvSpPr>
        <p:spPr bwMode="auto">
          <a:xfrm>
            <a:off x="5535613" y="6664325"/>
            <a:ext cx="1389062" cy="173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dirty="0">
              <a:latin typeface="Arial" panose="020B0604020202020204" pitchFamily="34" charset="0"/>
            </a:endParaRPr>
          </a:p>
          <a:p>
            <a:pPr algn="ctr">
              <a:lnSpc>
                <a:spcPct val="50000"/>
              </a:lnSpc>
              <a:spcBef>
                <a:spcPct val="50000"/>
              </a:spcBef>
            </a:pPr>
            <a:endParaRPr lang="en-US" sz="800" b="1" dirty="0">
              <a:latin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عبيد</a:t>
            </a: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إلياقيم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عازور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صادوق</a:t>
            </a:r>
          </a:p>
          <a:p>
            <a:pPr algn="ctr">
              <a:lnSpc>
                <a:spcPct val="50000"/>
              </a:lnSpc>
              <a:spcBef>
                <a:spcPct val="50000"/>
              </a:spcBef>
            </a:pPr>
            <a:r>
              <a:rPr lang="ar-JO" sz="800" b="1" dirty="0">
                <a:latin typeface="Arial" panose="020B0604020202020204" pitchFamily="34" charset="0"/>
                <a:cs typeface="Arial" panose="020B0604020202020204" pitchFamily="34" charset="0"/>
              </a:rPr>
              <a:t>أشيم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إليود</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إلعازار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يعقوب </a:t>
            </a:r>
          </a:p>
          <a:p>
            <a:pPr algn="ctr">
              <a:lnSpc>
                <a:spcPct val="50000"/>
              </a:lnSpc>
              <a:spcBef>
                <a:spcPct val="50000"/>
              </a:spcBef>
            </a:pPr>
            <a:r>
              <a:rPr lang="ar-JO" sz="1400" b="1" dirty="0">
                <a:latin typeface="Arial" panose="020B0604020202020204" pitchFamily="34" charset="0"/>
                <a:cs typeface="Arial" panose="020B0604020202020204" pitchFamily="34" charset="0"/>
              </a:rPr>
              <a:t>يوسف</a:t>
            </a:r>
            <a:endParaRPr lang="en-US" sz="14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panose="020B0604020202020204" pitchFamily="34" charset="0"/>
            </a:endParaRPr>
          </a:p>
        </p:txBody>
      </p:sp>
      <p:sp>
        <p:nvSpPr>
          <p:cNvPr id="25611"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2"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3" name="Text Box 16"/>
          <p:cNvSpPr txBox="1">
            <a:spLocks noChangeArrowheads="1"/>
          </p:cNvSpPr>
          <p:nvPr/>
        </p:nvSpPr>
        <p:spPr bwMode="auto">
          <a:xfrm>
            <a:off x="2128838" y="1855788"/>
            <a:ext cx="2095500" cy="1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err="1">
                <a:latin typeface="Arial" panose="020B0604020202020204" pitchFamily="34" charset="0"/>
              </a:rPr>
              <a:t>قابيل</a:t>
            </a:r>
            <a:r>
              <a:rPr lang="ar-JO" sz="800" b="1" dirty="0" err="1">
                <a:latin typeface="Microsoft Sans Serif" panose="020B0604020202020204" pitchFamily="34" charset="0"/>
                <a:ea typeface="Microsoft Sans Serif" panose="020B0604020202020204" pitchFamily="34" charset="0"/>
                <a:cs typeface="Microsoft Sans Serif" panose="020B0604020202020204" pitchFamily="34" charset="0"/>
              </a:rPr>
              <a:t>قايين</a:t>
            </a:r>
            <a:r>
              <a:rPr lang="ar-JO" sz="800" b="1" dirty="0">
                <a:latin typeface="Microsoft Sans Serif" panose="020B0604020202020204" pitchFamily="34" charset="0"/>
                <a:ea typeface="Microsoft Sans Serif" panose="020B0604020202020204" pitchFamily="34" charset="0"/>
                <a:cs typeface="Microsoft Sans Serif" panose="020B0604020202020204" pitchFamily="34" charset="0"/>
              </a:rPr>
              <a:t>                  هابيل                 </a:t>
            </a:r>
            <a:r>
              <a:rPr lang="ar-JO" sz="800" b="1" dirty="0" err="1">
                <a:latin typeface="Microsoft Sans Serif" panose="020B0604020202020204" pitchFamily="34" charset="0"/>
                <a:ea typeface="Microsoft Sans Serif" panose="020B0604020202020204" pitchFamily="34" charset="0"/>
                <a:cs typeface="Microsoft Sans Serif" panose="020B0604020202020204" pitchFamily="34" charset="0"/>
              </a:rPr>
              <a:t>شيث</a:t>
            </a:r>
            <a:endParaRPr lang="en-US" sz="800" b="1" dirty="0">
              <a:latin typeface="Arial" panose="020B0604020202020204" pitchFamily="34" charset="0"/>
            </a:endParaRPr>
          </a:p>
        </p:txBody>
      </p:sp>
      <p:sp>
        <p:nvSpPr>
          <p:cNvPr id="25614" name="Text Box 17"/>
          <p:cNvSpPr txBox="1">
            <a:spLocks noChangeArrowheads="1"/>
          </p:cNvSpPr>
          <p:nvPr/>
        </p:nvSpPr>
        <p:spPr bwMode="auto">
          <a:xfrm>
            <a:off x="2603500" y="1412875"/>
            <a:ext cx="1173163" cy="161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آدم- حواء</a:t>
            </a:r>
            <a:endParaRPr lang="en-US" sz="800" b="1" dirty="0">
              <a:latin typeface="Arial" panose="020B0604020202020204" pitchFamily="34" charset="0"/>
              <a:cs typeface="Arial" panose="020B0604020202020204" pitchFamily="34" charset="0"/>
            </a:endParaRPr>
          </a:p>
        </p:txBody>
      </p:sp>
      <p:sp>
        <p:nvSpPr>
          <p:cNvPr id="25615"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6"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7"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8"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9" name="Text Box 22"/>
          <p:cNvSpPr txBox="1">
            <a:spLocks noChangeArrowheads="1"/>
          </p:cNvSpPr>
          <p:nvPr/>
        </p:nvSpPr>
        <p:spPr bwMode="auto">
          <a:xfrm>
            <a:off x="809625" y="8264525"/>
            <a:ext cx="2305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u="sng" dirty="0">
                <a:latin typeface="Arial" panose="020B0604020202020204" pitchFamily="34" charset="0"/>
                <a:cs typeface="Arial" panose="020B0604020202020204" pitchFamily="34" charset="0"/>
              </a:rPr>
              <a:t>خط الدم         </a:t>
            </a:r>
            <a:endParaRPr lang="en-US" sz="1600" b="1" u="sng" dirty="0">
              <a:latin typeface="Arial" panose="020B0604020202020204" pitchFamily="34" charset="0"/>
              <a:cs typeface="Arial" panose="020B0604020202020204" pitchFamily="34" charset="0"/>
            </a:endParaRPr>
          </a:p>
        </p:txBody>
      </p:sp>
      <p:sp>
        <p:nvSpPr>
          <p:cNvPr id="25620" name="Text Box 23"/>
          <p:cNvSpPr txBox="1">
            <a:spLocks noChangeArrowheads="1"/>
          </p:cNvSpPr>
          <p:nvPr/>
        </p:nvSpPr>
        <p:spPr bwMode="auto">
          <a:xfrm>
            <a:off x="4797425" y="8264525"/>
            <a:ext cx="21367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u="sng" dirty="0">
                <a:latin typeface="Arial" panose="020B0604020202020204" pitchFamily="34" charset="0"/>
                <a:cs typeface="Arial" panose="020B0604020202020204" pitchFamily="34" charset="0"/>
              </a:rPr>
              <a:t>الخط القانوني      </a:t>
            </a:r>
            <a:endParaRPr lang="en-US" sz="1600" b="1" u="sng" dirty="0">
              <a:latin typeface="Arial" panose="020B0604020202020204" pitchFamily="34" charset="0"/>
              <a:cs typeface="Arial" panose="020B0604020202020204" pitchFamily="34" charset="0"/>
            </a:endParaRPr>
          </a:p>
        </p:txBody>
      </p:sp>
      <p:sp>
        <p:nvSpPr>
          <p:cNvPr id="25621"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22"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23"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4" name="Text Box 27"/>
          <p:cNvSpPr txBox="1">
            <a:spLocks noChangeArrowheads="1"/>
          </p:cNvSpPr>
          <p:nvPr/>
        </p:nvSpPr>
        <p:spPr bwMode="auto">
          <a:xfrm>
            <a:off x="2844800" y="6831013"/>
            <a:ext cx="1785938" cy="381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200" b="1" dirty="0">
                <a:latin typeface="Arial" panose="020B0604020202020204" pitchFamily="34" charset="0"/>
                <a:cs typeface="Arial" panose="020B0604020202020204" pitchFamily="34" charset="0"/>
              </a:rPr>
              <a:t>داود</a:t>
            </a:r>
          </a:p>
          <a:p>
            <a:pPr algn="ctr">
              <a:lnSpc>
                <a:spcPct val="50000"/>
              </a:lnSpc>
              <a:spcBef>
                <a:spcPct val="50000"/>
              </a:spcBef>
            </a:pPr>
            <a:r>
              <a:rPr lang="ar-JO" sz="1200" b="1" dirty="0">
                <a:latin typeface="Arial" panose="020B0604020202020204" pitchFamily="34" charset="0"/>
                <a:cs typeface="Arial" panose="020B0604020202020204" pitchFamily="34" charset="0"/>
              </a:rPr>
              <a:t> و </a:t>
            </a:r>
            <a:r>
              <a:rPr lang="ar-JO" sz="1200" b="1" dirty="0" err="1">
                <a:latin typeface="Arial" panose="020B0604020202020204" pitchFamily="34" charset="0"/>
                <a:cs typeface="Arial" panose="020B0604020202020204" pitchFamily="34" charset="0"/>
              </a:rPr>
              <a:t>بثشبع</a:t>
            </a:r>
            <a:endParaRPr lang="en-US" sz="1200" b="1" dirty="0">
              <a:latin typeface="Arial" panose="020B0604020202020204" pitchFamily="34" charset="0"/>
              <a:cs typeface="Arial" panose="020B0604020202020204" pitchFamily="34" charset="0"/>
            </a:endParaRPr>
          </a:p>
        </p:txBody>
      </p:sp>
      <p:sp>
        <p:nvSpPr>
          <p:cNvPr id="25625" name="Text Box 28"/>
          <p:cNvSpPr txBox="1">
            <a:spLocks noChangeArrowheads="1"/>
          </p:cNvSpPr>
          <p:nvPr/>
        </p:nvSpPr>
        <p:spPr bwMode="auto">
          <a:xfrm>
            <a:off x="1449388" y="8378563"/>
            <a:ext cx="4579937" cy="227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ar-JO" sz="1800" b="1" dirty="0">
                <a:latin typeface="Arial" panose="020B0604020202020204" pitchFamily="34" charset="0"/>
                <a:cs typeface="Arial" panose="020B0604020202020204" pitchFamily="34" charset="0"/>
              </a:rPr>
              <a:t>يسوع</a:t>
            </a:r>
            <a:endParaRPr lang="en-US" sz="1000" b="1" dirty="0">
              <a:latin typeface="Arial" panose="020B0604020202020204" pitchFamily="34" charset="0"/>
              <a:cs typeface="Arial" panose="020B0604020202020204" pitchFamily="34" charset="0"/>
            </a:endParaRPr>
          </a:p>
        </p:txBody>
      </p:sp>
      <p:sp>
        <p:nvSpPr>
          <p:cNvPr id="25626" name="Text Box 29"/>
          <p:cNvSpPr txBox="1">
            <a:spLocks noChangeArrowheads="1"/>
          </p:cNvSpPr>
          <p:nvPr/>
        </p:nvSpPr>
        <p:spPr bwMode="auto">
          <a:xfrm>
            <a:off x="4562475" y="2120900"/>
            <a:ext cx="2643188" cy="2025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400" b="1" u="sng" dirty="0">
              <a:latin typeface="Arial" panose="020B0604020202020204" pitchFamily="34"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يوسف</a:t>
            </a:r>
            <a:endParaRPr lang="en-US" sz="2400" b="1" dirty="0">
              <a:latin typeface="Arial" panose="020B0604020202020204" pitchFamily="34" charset="0"/>
              <a:cs typeface="Arial" panose="020B0604020202020204" pitchFamily="34"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متى</a:t>
            </a:r>
            <a:r>
              <a:rPr lang="en-US" sz="2400" b="1" dirty="0">
                <a:latin typeface="Arial" panose="020B0604020202020204" pitchFamily="34" charset="0"/>
              </a:rPr>
              <a:t> 1:1-17</a:t>
            </a:r>
          </a:p>
          <a:p>
            <a:pPr>
              <a:lnSpc>
                <a:spcPct val="50000"/>
              </a:lnSpc>
              <a:spcBef>
                <a:spcPct val="50000"/>
              </a:spcBef>
            </a:pPr>
            <a:r>
              <a:rPr lang="en-US" sz="1400" b="1" dirty="0">
                <a:latin typeface="Arial" panose="020B0604020202020204" pitchFamily="34" charset="0"/>
              </a:rPr>
              <a:t>• ___________,</a:t>
            </a:r>
          </a:p>
          <a:p>
            <a:pPr>
              <a:lnSpc>
                <a:spcPct val="50000"/>
              </a:lnSpc>
              <a:spcBef>
                <a:spcPct val="50000"/>
              </a:spcBef>
            </a:pPr>
            <a:r>
              <a:rPr lang="en-US" sz="1400" b="1" dirty="0">
                <a:latin typeface="Arial" panose="020B0604020202020204" pitchFamily="34" charset="0"/>
              </a:rPr>
              <a:t>             ___</a:t>
            </a:r>
            <a:r>
              <a:rPr lang="en-US" sz="1400" b="1" dirty="0">
                <a:latin typeface="Arial" panose="020B0604020202020204" pitchFamily="34" charset="0"/>
                <a:cs typeface="Arial" panose="020B0604020202020204" pitchFamily="34" charset="0"/>
              </a:rPr>
              <a:t>______</a:t>
            </a:r>
            <a:r>
              <a:rPr lang="en-US" sz="1400" b="1" dirty="0">
                <a:latin typeface="Arial" panose="020B0604020202020204" pitchFamily="34" charset="0"/>
              </a:rPr>
              <a:t>___</a:t>
            </a:r>
            <a:r>
              <a:rPr lang="ar-JO" sz="1400" b="1" dirty="0">
                <a:latin typeface="Arial" panose="020B0604020202020204" pitchFamily="34" charset="0"/>
                <a:cs typeface="Arial" panose="020B0604020202020204" pitchFamily="34" charset="0"/>
              </a:rPr>
              <a:t>الخط</a:t>
            </a:r>
            <a:endParaRPr lang="en-US" sz="1400" b="1" u="sng" dirty="0">
              <a:latin typeface="Arial" panose="020B0604020202020204" pitchFamily="34" charset="0"/>
              <a:cs typeface="Arial" panose="020B0604020202020204" pitchFamily="34" charset="0"/>
            </a:endParaRPr>
          </a:p>
          <a:p>
            <a:pPr>
              <a:lnSpc>
                <a:spcPct val="50000"/>
              </a:lnSpc>
              <a:spcBef>
                <a:spcPct val="50000"/>
              </a:spcBef>
            </a:pPr>
            <a:r>
              <a:rPr lang="en-US" sz="1200" b="1" dirty="0">
                <a:latin typeface="Arial" panose="020B0604020202020204" pitchFamily="34" charset="0"/>
              </a:rPr>
              <a:t>• </a:t>
            </a:r>
            <a:r>
              <a:rPr lang="ar-JO" sz="1000" b="1" u="sng" dirty="0">
                <a:latin typeface="Arial" panose="020B0604020202020204" pitchFamily="34" charset="0"/>
                <a:cs typeface="Arial" panose="020B0604020202020204" pitchFamily="34" charset="0"/>
              </a:rPr>
              <a:t>إلى الأمام من إبراهيم    </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panose="020B0604020202020204" pitchFamily="34" charset="0"/>
              </a:rPr>
              <a:t>    </a:t>
            </a:r>
            <a:r>
              <a:rPr lang="ar-JO" sz="1000" b="1" dirty="0">
                <a:latin typeface="Arial" panose="020B0604020202020204" pitchFamily="34" charset="0"/>
                <a:cs typeface="Arial" panose="020B0604020202020204" pitchFamily="34" charset="0"/>
              </a:rPr>
              <a:t>من خلال يوسف     </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panose="020B0604020202020204" pitchFamily="34" charset="0"/>
              </a:rPr>
              <a:t>• </a:t>
            </a:r>
            <a:r>
              <a:rPr lang="ar-JO" sz="1000" b="1" dirty="0">
                <a:latin typeface="Arial" panose="020B0604020202020204" pitchFamily="34" charset="0"/>
                <a:cs typeface="Arial" panose="020B0604020202020204" pitchFamily="34" charset="0"/>
              </a:rPr>
              <a:t>من الرؤيا إلى اليهود</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panose="020B0604020202020204" pitchFamily="34" charset="0"/>
              </a:rPr>
              <a:t>• </a:t>
            </a:r>
            <a:r>
              <a:rPr lang="ar-JO" sz="1000" b="1" u="sng" dirty="0">
                <a:latin typeface="Arial" panose="020B0604020202020204" pitchFamily="34" charset="0"/>
                <a:cs typeface="Arial" panose="020B0604020202020204" pitchFamily="34" charset="0"/>
              </a:rPr>
              <a:t>الخط القانوني </a:t>
            </a:r>
            <a:endParaRPr lang="en-US" sz="1000" b="1" u="sng" dirty="0">
              <a:latin typeface="Arial" panose="020B0604020202020204" pitchFamily="34" charset="0"/>
              <a:cs typeface="Arial" panose="020B0604020202020204" pitchFamily="34" charset="0"/>
            </a:endParaRPr>
          </a:p>
        </p:txBody>
      </p:sp>
      <p:sp>
        <p:nvSpPr>
          <p:cNvPr id="25627"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8" name="Text Box 31"/>
          <p:cNvSpPr txBox="1">
            <a:spLocks noChangeArrowheads="1"/>
          </p:cNvSpPr>
          <p:nvPr/>
        </p:nvSpPr>
        <p:spPr bwMode="auto">
          <a:xfrm>
            <a:off x="604838" y="2420938"/>
            <a:ext cx="2300287" cy="1856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2400" b="1" dirty="0">
                <a:latin typeface="Arial" panose="020B0604020202020204" pitchFamily="34" charset="0"/>
                <a:cs typeface="Arial" panose="020B0604020202020204" pitchFamily="34" charset="0"/>
              </a:rPr>
              <a:t>مرقص</a:t>
            </a:r>
            <a:endParaRPr lang="en-US" sz="1400" b="1" dirty="0">
              <a:latin typeface="Arial" panose="020B0604020202020204" pitchFamily="34" charset="0"/>
              <a:cs typeface="Arial" panose="020B0604020202020204" pitchFamily="34"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لوقا</a:t>
            </a:r>
            <a:r>
              <a:rPr lang="en-US" sz="2400" b="1" dirty="0">
                <a:latin typeface="Arial" panose="020B0604020202020204" pitchFamily="34" charset="0"/>
              </a:rPr>
              <a:t> 3:23-38</a:t>
            </a:r>
            <a:endParaRPr lang="en-US" sz="1400" b="1" dirty="0">
              <a:latin typeface="Arial" panose="020B0604020202020204" pitchFamily="34" charset="0"/>
            </a:endParaRPr>
          </a:p>
          <a:p>
            <a:pPr>
              <a:lnSpc>
                <a:spcPct val="50000"/>
              </a:lnSpc>
              <a:spcBef>
                <a:spcPct val="50000"/>
              </a:spcBef>
            </a:pPr>
            <a:r>
              <a:rPr lang="en-US" sz="1400" b="1" dirty="0">
                <a:latin typeface="Arial" panose="020B0604020202020204" pitchFamily="34" charset="0"/>
              </a:rPr>
              <a:t>• </a:t>
            </a:r>
            <a:r>
              <a:rPr lang="ar-JO" sz="1400" b="1" dirty="0">
                <a:latin typeface="Arial" panose="020B0604020202020204" pitchFamily="34" charset="0"/>
              </a:rPr>
              <a:t>     </a:t>
            </a:r>
            <a:r>
              <a:rPr lang="en-US" sz="1400" b="1" dirty="0">
                <a:latin typeface="Arial" panose="020B0604020202020204" pitchFamily="34" charset="0"/>
              </a:rPr>
              <a:t>_</a:t>
            </a:r>
            <a:r>
              <a:rPr lang="en-US" sz="1400" b="1" dirty="0">
                <a:latin typeface="Arial" panose="020B0604020202020204" pitchFamily="34" charset="0"/>
                <a:cs typeface="Arial" panose="020B0604020202020204" pitchFamily="34" charset="0"/>
              </a:rPr>
              <a:t>_______</a:t>
            </a:r>
            <a:r>
              <a:rPr lang="en-US" sz="1400" b="1" dirty="0">
                <a:latin typeface="Arial" panose="020B0604020202020204" pitchFamily="34" charset="0"/>
              </a:rPr>
              <a:t>_ </a:t>
            </a:r>
            <a:r>
              <a:rPr lang="ar-JO" sz="1400" b="1" dirty="0">
                <a:latin typeface="Arial" panose="020B0604020202020204" pitchFamily="34" charset="0"/>
                <a:cs typeface="Arial" panose="020B0604020202020204" pitchFamily="34" charset="0"/>
              </a:rPr>
              <a:t>خط</a:t>
            </a:r>
            <a:endParaRPr lang="en-US" sz="1400" b="1" u="sng" dirty="0">
              <a:latin typeface="Arial" panose="020B0604020202020204" pitchFamily="34" charset="0"/>
              <a:cs typeface="Arial" panose="020B0604020202020204" pitchFamily="34" charset="0"/>
            </a:endParaRPr>
          </a:p>
          <a:p>
            <a:pPr>
              <a:lnSpc>
                <a:spcPct val="50000"/>
              </a:lnSpc>
              <a:spcBef>
                <a:spcPct val="50000"/>
              </a:spcBef>
            </a:pPr>
            <a:r>
              <a:rPr lang="en-US" sz="1200" b="1" dirty="0">
                <a:latin typeface="Arial" panose="020B0604020202020204" pitchFamily="34" charset="0"/>
              </a:rPr>
              <a:t>•</a:t>
            </a:r>
            <a:r>
              <a:rPr lang="en-US" sz="1000" b="1" dirty="0">
                <a:latin typeface="Arial" panose="020B0604020202020204" pitchFamily="34" charset="0"/>
              </a:rPr>
              <a:t> </a:t>
            </a:r>
            <a:r>
              <a:rPr lang="ar-JO" sz="1000" b="1" u="sng" dirty="0">
                <a:latin typeface="Arial" panose="020B0604020202020204" pitchFamily="34" charset="0"/>
                <a:cs typeface="Arial" panose="020B0604020202020204" pitchFamily="34" charset="0"/>
              </a:rPr>
              <a:t>بالرجوع لآدم   </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panose="020B0604020202020204" pitchFamily="34" charset="0"/>
              </a:rPr>
              <a:t>      </a:t>
            </a:r>
            <a:r>
              <a:rPr lang="ar-JO" sz="1000" b="1" dirty="0">
                <a:latin typeface="Arial" panose="020B0604020202020204" pitchFamily="34" charset="0"/>
                <a:cs typeface="Arial" panose="020B0604020202020204" pitchFamily="34" charset="0"/>
              </a:rPr>
              <a:t>من خلال مريم   </a:t>
            </a:r>
            <a:r>
              <a:rPr lang="en-US" sz="1000" b="1" dirty="0">
                <a:latin typeface="Arial" panose="020B0604020202020204" pitchFamily="34" charset="0"/>
              </a:rPr>
              <a:t>,</a:t>
            </a:r>
          </a:p>
          <a:p>
            <a:pPr>
              <a:lnSpc>
                <a:spcPct val="50000"/>
              </a:lnSpc>
              <a:spcBef>
                <a:spcPct val="50000"/>
              </a:spcBef>
            </a:pPr>
            <a:r>
              <a:rPr lang="ar-JO" sz="1000" b="1" dirty="0">
                <a:latin typeface="Arial" panose="020B0604020202020204" pitchFamily="34" charset="0"/>
                <a:cs typeface="Arial" panose="020B0604020202020204" pitchFamily="34" charset="0"/>
              </a:rPr>
              <a:t>النسب الخطي       </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200" b="1" dirty="0">
                <a:latin typeface="Arial" panose="020B0604020202020204" pitchFamily="34" charset="0"/>
              </a:rPr>
              <a:t>• </a:t>
            </a:r>
            <a:r>
              <a:rPr lang="ar-JO" sz="1000" b="1" dirty="0">
                <a:latin typeface="Arial" panose="020B0604020202020204" pitchFamily="34" charset="0"/>
                <a:cs typeface="Arial" panose="020B0604020202020204" pitchFamily="34" charset="0"/>
              </a:rPr>
              <a:t>النسب الشخصي من خلال مريم</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ar-JO" sz="1000" b="1" dirty="0">
                <a:latin typeface="Arial" panose="020B0604020202020204" pitchFamily="34" charset="0"/>
                <a:cs typeface="Arial" panose="020B0604020202020204" pitchFamily="34" charset="0"/>
              </a:rPr>
              <a:t>بذار بيت داود     </a:t>
            </a:r>
            <a:br>
              <a:rPr lang="en-US" sz="1000" b="1" dirty="0">
                <a:latin typeface="Arial" panose="020B0604020202020204" pitchFamily="34" charset="0"/>
                <a:cs typeface="Arial" panose="020B0604020202020204" pitchFamily="34" charset="0"/>
              </a:rPr>
            </a:br>
            <a:br>
              <a:rPr lang="en-US" sz="1000" b="1" dirty="0">
                <a:latin typeface="Arial" panose="020B0604020202020204" pitchFamily="34" charset="0"/>
                <a:cs typeface="Arial" panose="020B0604020202020204" pitchFamily="34" charset="0"/>
              </a:rPr>
            </a:br>
            <a:r>
              <a:rPr lang="ar-SA" sz="1000" b="1" dirty="0">
                <a:latin typeface="Arial" panose="020B0604020202020204" pitchFamily="34" charset="0"/>
                <a:cs typeface="Arial" panose="020B0604020202020204" pitchFamily="34" charset="0"/>
              </a:rPr>
              <a:t>(2 صم 7: 12، 13؛ رومية 1: 3)</a:t>
            </a:r>
            <a:endParaRPr lang="en-US" sz="1000" b="1" dirty="0">
              <a:latin typeface="Arial" panose="020B0604020202020204" pitchFamily="34" charset="0"/>
              <a:cs typeface="Arial" panose="020B0604020202020204" pitchFamily="34" charset="0"/>
            </a:endParaRPr>
          </a:p>
        </p:txBody>
      </p:sp>
      <p:sp>
        <p:nvSpPr>
          <p:cNvPr id="25629"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0"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1"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2"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33" name="Text Box 36"/>
          <p:cNvSpPr txBox="1">
            <a:spLocks noChangeArrowheads="1"/>
          </p:cNvSpPr>
          <p:nvPr/>
        </p:nvSpPr>
        <p:spPr bwMode="auto">
          <a:xfrm>
            <a:off x="6167438" y="5064125"/>
            <a:ext cx="1096962" cy="28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dirty="0">
              <a:latin typeface="Arial" panose="020B0604020202020204" pitchFamily="34" charset="0"/>
            </a:endParaRPr>
          </a:p>
          <a:p>
            <a:pPr algn="ctr">
              <a:lnSpc>
                <a:spcPct val="50000"/>
              </a:lnSpc>
              <a:spcBef>
                <a:spcPct val="50000"/>
              </a:spcBef>
            </a:pPr>
            <a:r>
              <a:rPr lang="en-US" sz="800" b="1" dirty="0">
                <a:latin typeface="Arial" panose="020B0604020202020204" pitchFamily="34" charset="0"/>
              </a:rPr>
              <a:t>[</a:t>
            </a:r>
            <a:r>
              <a:rPr lang="ar-JO" sz="800" b="1" dirty="0">
                <a:latin typeface="Arial" panose="020B0604020202020204" pitchFamily="34" charset="0"/>
                <a:cs typeface="Arial" panose="020B0604020202020204" pitchFamily="34" charset="0"/>
              </a:rPr>
              <a:t>دان , </a:t>
            </a:r>
            <a:r>
              <a:rPr lang="ar-JO" sz="800" b="1" dirty="0" err="1">
                <a:latin typeface="Arial" panose="020B0604020202020204" pitchFamily="34" charset="0"/>
                <a:cs typeface="Arial" panose="020B0604020202020204" pitchFamily="34" charset="0"/>
              </a:rPr>
              <a:t>نفتالي</a:t>
            </a:r>
            <a:r>
              <a:rPr lang="en-US" sz="800" b="1" dirty="0">
                <a:latin typeface="Arial" panose="020B0604020202020204" pitchFamily="34" charset="0"/>
              </a:rPr>
              <a:t>]</a:t>
            </a:r>
          </a:p>
        </p:txBody>
      </p:sp>
      <p:sp>
        <p:nvSpPr>
          <p:cNvPr id="25634" name="Text Box 37"/>
          <p:cNvSpPr txBox="1">
            <a:spLocks noChangeArrowheads="1"/>
          </p:cNvSpPr>
          <p:nvPr/>
        </p:nvSpPr>
        <p:spPr bwMode="auto">
          <a:xfrm>
            <a:off x="4806951" y="5063332"/>
            <a:ext cx="1484312" cy="28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dirty="0">
              <a:latin typeface="Arial" panose="020B0604020202020204" pitchFamily="34" charset="0"/>
            </a:endParaRPr>
          </a:p>
          <a:p>
            <a:pPr algn="ctr">
              <a:lnSpc>
                <a:spcPct val="50000"/>
              </a:lnSpc>
              <a:spcBef>
                <a:spcPct val="50000"/>
              </a:spcBef>
            </a:pPr>
            <a:r>
              <a:rPr lang="en-US" sz="800" b="1" dirty="0">
                <a:latin typeface="Arial" panose="020B0604020202020204" pitchFamily="34" charset="0"/>
              </a:rPr>
              <a:t>[</a:t>
            </a:r>
            <a:r>
              <a:rPr lang="ar-JO" sz="800" b="1" dirty="0">
                <a:latin typeface="Arial" panose="020B0604020202020204" pitchFamily="34" charset="0"/>
                <a:cs typeface="Arial" panose="020B0604020202020204" pitchFamily="34" charset="0"/>
              </a:rPr>
              <a:t>يوسف , بنيامين</a:t>
            </a:r>
            <a:r>
              <a:rPr lang="en-US" sz="800" b="1" dirty="0">
                <a:latin typeface="Arial" panose="020B0604020202020204" pitchFamily="34" charset="0"/>
              </a:rPr>
              <a:t>]</a:t>
            </a:r>
          </a:p>
        </p:txBody>
      </p:sp>
      <p:sp>
        <p:nvSpPr>
          <p:cNvPr id="25635" name="Text Box 38"/>
          <p:cNvSpPr txBox="1">
            <a:spLocks noChangeArrowheads="1"/>
          </p:cNvSpPr>
          <p:nvPr/>
        </p:nvSpPr>
        <p:spPr bwMode="auto">
          <a:xfrm>
            <a:off x="1466850" y="5008563"/>
            <a:ext cx="3757613"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dirty="0">
              <a:latin typeface="Arial" panose="020B0604020202020204" pitchFamily="34" charset="0"/>
            </a:endParaRPr>
          </a:p>
          <a:p>
            <a:pPr>
              <a:lnSpc>
                <a:spcPct val="50000"/>
              </a:lnSpc>
              <a:spcBef>
                <a:spcPct val="50000"/>
              </a:spcBef>
            </a:pPr>
            <a:r>
              <a:rPr lang="en-US" sz="800" b="1" dirty="0">
                <a:latin typeface="Arial" panose="020B0604020202020204" pitchFamily="34" charset="0"/>
              </a:rPr>
              <a:t>[</a:t>
            </a:r>
            <a:r>
              <a:rPr lang="ar-JO" sz="800" b="1" dirty="0">
                <a:latin typeface="Arial" panose="020B0604020202020204" pitchFamily="34" charset="0"/>
                <a:cs typeface="Arial" panose="020B0604020202020204" pitchFamily="34" charset="0"/>
              </a:rPr>
              <a:t>روبين , شمعون ,ليفي , </a:t>
            </a:r>
            <a:r>
              <a:rPr lang="ar-JO" sz="800" b="1" dirty="0" err="1">
                <a:latin typeface="Arial" panose="020B0604020202020204" pitchFamily="34" charset="0"/>
                <a:cs typeface="Arial" panose="020B0604020202020204" pitchFamily="34" charset="0"/>
              </a:rPr>
              <a:t>يساكر</a:t>
            </a:r>
            <a:r>
              <a:rPr lang="ar-JO" sz="800" b="1" dirty="0">
                <a:latin typeface="Arial" panose="020B0604020202020204" pitchFamily="34" charset="0"/>
                <a:cs typeface="Arial" panose="020B0604020202020204" pitchFamily="34" charset="0"/>
              </a:rPr>
              <a:t> , يهوذا</a:t>
            </a:r>
            <a:r>
              <a:rPr lang="en-US" sz="800" b="1" dirty="0">
                <a:latin typeface="Arial" panose="020B0604020202020204" pitchFamily="34" charset="0"/>
              </a:rPr>
              <a:t>, </a:t>
            </a:r>
            <a:r>
              <a:rPr lang="ar-JO" sz="800" b="1" dirty="0">
                <a:latin typeface="Arial" panose="020B0604020202020204" pitchFamily="34" charset="0"/>
              </a:rPr>
              <a:t>                   </a:t>
            </a:r>
            <a:r>
              <a:rPr lang="en-US" sz="800" b="1" dirty="0">
                <a:latin typeface="Arial" panose="020B0604020202020204" pitchFamily="34" charset="0"/>
              </a:rPr>
              <a:t> </a:t>
            </a:r>
            <a:r>
              <a:rPr lang="ar-JO" sz="1400" b="1" dirty="0" err="1">
                <a:latin typeface="Arial" panose="020B0604020202020204" pitchFamily="34" charset="0"/>
                <a:cs typeface="Arial" panose="020B0604020202020204" pitchFamily="34" charset="0"/>
              </a:rPr>
              <a:t>زبلون</a:t>
            </a:r>
            <a:r>
              <a:rPr lang="ar-JO" sz="1400" b="1" dirty="0">
                <a:latin typeface="Arial" panose="020B0604020202020204" pitchFamily="34" charset="0"/>
                <a:cs typeface="Arial" panose="020B0604020202020204" pitchFamily="34" charset="0"/>
              </a:rPr>
              <a:t>        يهوذا</a:t>
            </a:r>
            <a:r>
              <a:rPr lang="en-US" sz="800" b="1" dirty="0">
                <a:latin typeface="Arial" panose="020B0604020202020204" pitchFamily="34" charset="0"/>
              </a:rPr>
              <a:t>]</a:t>
            </a:r>
          </a:p>
        </p:txBody>
      </p:sp>
      <p:sp>
        <p:nvSpPr>
          <p:cNvPr id="25636"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panose="020B0604020202020204" pitchFamily="34" charset="0"/>
              </a:rPr>
              <a:t>(</a:t>
            </a:r>
            <a:r>
              <a:rPr lang="ar-JO" sz="800" b="1" dirty="0">
                <a:latin typeface="Arial" panose="020B0604020202020204" pitchFamily="34" charset="0"/>
                <a:cs typeface="Arial" panose="020B0604020202020204" pitchFamily="34" charset="0"/>
              </a:rPr>
              <a:t>ليئة</a:t>
            </a:r>
            <a:r>
              <a:rPr lang="en-US" sz="800" b="1" dirty="0">
                <a:latin typeface="Arial" panose="020B0604020202020204" pitchFamily="34" charset="0"/>
              </a:rPr>
              <a:t>)</a:t>
            </a:r>
          </a:p>
        </p:txBody>
      </p:sp>
      <p:sp>
        <p:nvSpPr>
          <p:cNvPr id="25637" name="Text Box 41"/>
          <p:cNvSpPr txBox="1">
            <a:spLocks noChangeArrowheads="1"/>
          </p:cNvSpPr>
          <p:nvPr/>
        </p:nvSpPr>
        <p:spPr bwMode="auto">
          <a:xfrm>
            <a:off x="5286375" y="4864100"/>
            <a:ext cx="7270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panose="020B0604020202020204" pitchFamily="34" charset="0"/>
              </a:rPr>
              <a:t>(</a:t>
            </a:r>
            <a:r>
              <a:rPr lang="ar-JO" sz="800" b="1" dirty="0">
                <a:latin typeface="Arial" panose="020B0604020202020204" pitchFamily="34" charset="0"/>
                <a:cs typeface="Arial" panose="020B0604020202020204" pitchFamily="34" charset="0"/>
              </a:rPr>
              <a:t>راحيل</a:t>
            </a:r>
            <a:r>
              <a:rPr lang="en-US" sz="800" b="1" dirty="0">
                <a:latin typeface="Arial" panose="020B0604020202020204" pitchFamily="34" charset="0"/>
              </a:rPr>
              <a:t>)</a:t>
            </a:r>
          </a:p>
        </p:txBody>
      </p:sp>
      <p:sp>
        <p:nvSpPr>
          <p:cNvPr id="25638"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panose="020B0604020202020204" pitchFamily="34" charset="0"/>
              </a:rPr>
              <a:t>(</a:t>
            </a:r>
            <a:r>
              <a:rPr lang="ar-JO" sz="800" b="1" dirty="0" err="1">
                <a:latin typeface="Arial" panose="020B0604020202020204" pitchFamily="34" charset="0"/>
                <a:cs typeface="Arial" panose="020B0604020202020204" pitchFamily="34" charset="0"/>
              </a:rPr>
              <a:t>بلهة</a:t>
            </a:r>
            <a:r>
              <a:rPr lang="ar-JO" sz="800" b="1" dirty="0">
                <a:latin typeface="Arial" panose="020B0604020202020204" pitchFamily="34" charset="0"/>
                <a:cs typeface="Arial" panose="020B0604020202020204" pitchFamily="34" charset="0"/>
              </a:rPr>
              <a:t> </a:t>
            </a:r>
            <a:r>
              <a:rPr lang="en-US" sz="800" b="1" dirty="0">
                <a:latin typeface="Arial" panose="020B0604020202020204" pitchFamily="34" charset="0"/>
              </a:rPr>
              <a:t>)</a:t>
            </a:r>
          </a:p>
        </p:txBody>
      </p:sp>
      <p:sp>
        <p:nvSpPr>
          <p:cNvPr id="25639"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0" name="Text Box 44"/>
          <p:cNvSpPr txBox="1">
            <a:spLocks noChangeArrowheads="1"/>
          </p:cNvSpPr>
          <p:nvPr/>
        </p:nvSpPr>
        <p:spPr bwMode="auto">
          <a:xfrm>
            <a:off x="534988" y="5081588"/>
            <a:ext cx="969962" cy="161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ar-JO" sz="800" b="1" dirty="0">
                <a:latin typeface="Arial" panose="020B0604020202020204" pitchFamily="34" charset="0"/>
                <a:cs typeface="Arial" panose="020B0604020202020204" pitchFamily="34" charset="0"/>
              </a:rPr>
              <a:t>جاد , آشر    </a:t>
            </a:r>
            <a:r>
              <a:rPr lang="en-US" sz="800" b="1" dirty="0">
                <a:latin typeface="Arial" panose="020B0604020202020204" pitchFamily="34" charset="0"/>
              </a:rPr>
              <a:t>]</a:t>
            </a:r>
          </a:p>
        </p:txBody>
      </p:sp>
      <p:sp>
        <p:nvSpPr>
          <p:cNvPr id="25641"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2"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3"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4"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5"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46"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47" name="Text Box 51"/>
          <p:cNvSpPr txBox="1">
            <a:spLocks noChangeArrowheads="1"/>
          </p:cNvSpPr>
          <p:nvPr/>
        </p:nvSpPr>
        <p:spPr bwMode="auto">
          <a:xfrm>
            <a:off x="760413" y="838200"/>
            <a:ext cx="5888037" cy="24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800" b="1" dirty="0">
                <a:latin typeface="Arial" panose="020B0604020202020204" pitchFamily="34" charset="0"/>
                <a:cs typeface="Arial" panose="020B0604020202020204" pitchFamily="34" charset="0"/>
              </a:rPr>
              <a:t>من آدم للمسيح</a:t>
            </a:r>
            <a:endParaRPr lang="en-US" sz="1800" b="1" dirty="0">
              <a:latin typeface="Arial" panose="020B0604020202020204" pitchFamily="34" charset="0"/>
              <a:cs typeface="Arial" panose="020B0604020202020204" pitchFamily="34" charset="0"/>
            </a:endParaRPr>
          </a:p>
        </p:txBody>
      </p:sp>
      <p:sp>
        <p:nvSpPr>
          <p:cNvPr id="25648"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649" name="Group 53"/>
          <p:cNvGrpSpPr>
            <a:grpSpLocks/>
          </p:cNvGrpSpPr>
          <p:nvPr/>
        </p:nvGrpSpPr>
        <p:grpSpPr bwMode="auto">
          <a:xfrm>
            <a:off x="753269" y="5670549"/>
            <a:ext cx="1503362" cy="2593976"/>
            <a:chOff x="473" y="3568"/>
            <a:chExt cx="947" cy="1634"/>
          </a:xfrm>
        </p:grpSpPr>
        <p:sp>
          <p:nvSpPr>
            <p:cNvPr id="25663" name="Text Box 54"/>
            <p:cNvSpPr txBox="1">
              <a:spLocks noChangeArrowheads="1"/>
            </p:cNvSpPr>
            <p:nvPr/>
          </p:nvSpPr>
          <p:spPr bwMode="auto">
            <a:xfrm>
              <a:off x="473" y="3568"/>
              <a:ext cx="673" cy="1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ريسا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جوانان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جودا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جوسيتش</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سليمان</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ماتاثياس</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ماث</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نجاي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هيسلي</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نهم</a:t>
              </a:r>
            </a:p>
            <a:p>
              <a:pPr algn="ctr">
                <a:lnSpc>
                  <a:spcPct val="50000"/>
                </a:lnSpc>
                <a:spcBef>
                  <a:spcPct val="50000"/>
                </a:spcBef>
              </a:pPr>
              <a:r>
                <a:rPr lang="ar-JO" sz="800" b="1" dirty="0">
                  <a:latin typeface="Arial" panose="020B0604020202020204" pitchFamily="34" charset="0"/>
                  <a:cs typeface="Arial" panose="020B0604020202020204" pitchFamily="34" charset="0"/>
                </a:rPr>
                <a:t>عاموس</a:t>
              </a:r>
            </a:p>
            <a:p>
              <a:pPr algn="ctr">
                <a:lnSpc>
                  <a:spcPct val="50000"/>
                </a:lnSpc>
                <a:spcBef>
                  <a:spcPct val="50000"/>
                </a:spcBef>
              </a:pPr>
              <a:r>
                <a:rPr lang="ar-JO" sz="800" b="1" dirty="0">
                  <a:latin typeface="Arial" panose="020B0604020202020204" pitchFamily="34" charset="0"/>
                  <a:cs typeface="Arial" panose="020B0604020202020204" pitchFamily="34" charset="0"/>
                </a:rPr>
                <a:t>جاني</a:t>
              </a:r>
            </a:p>
            <a:p>
              <a:pPr algn="ctr">
                <a:lnSpc>
                  <a:spcPct val="50000"/>
                </a:lnSpc>
                <a:spcBef>
                  <a:spcPct val="50000"/>
                </a:spcBef>
              </a:pPr>
              <a:r>
                <a:rPr lang="ar-JO" sz="800" b="1" dirty="0">
                  <a:latin typeface="Arial" panose="020B0604020202020204" pitchFamily="34" charset="0"/>
                  <a:cs typeface="Arial" panose="020B0604020202020204" pitchFamily="34" charset="0"/>
                </a:rPr>
                <a:t>ميليشي</a:t>
              </a:r>
            </a:p>
            <a:p>
              <a:pPr algn="ctr">
                <a:lnSpc>
                  <a:spcPct val="50000"/>
                </a:lnSpc>
                <a:spcBef>
                  <a:spcPct val="50000"/>
                </a:spcBef>
              </a:pPr>
              <a:r>
                <a:rPr lang="ar-JO" sz="800" b="1" dirty="0">
                  <a:latin typeface="Arial" panose="020B0604020202020204" pitchFamily="34" charset="0"/>
                  <a:cs typeface="Arial" panose="020B0604020202020204" pitchFamily="34" charset="0"/>
                </a:rPr>
                <a:t>ليفي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ماتات</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إليا</a:t>
              </a:r>
            </a:p>
            <a:p>
              <a:pPr algn="ctr">
                <a:lnSpc>
                  <a:spcPct val="50000"/>
                </a:lnSpc>
                <a:spcBef>
                  <a:spcPct val="50000"/>
                </a:spcBef>
              </a:pP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يوسف صهر </a:t>
              </a:r>
              <a:r>
                <a:rPr lang="en-US" sz="800" b="1" dirty="0">
                  <a:latin typeface="Arial" panose="020B0604020202020204" pitchFamily="34" charset="0"/>
                </a:rPr>
                <a:t>-</a:t>
              </a:r>
            </a:p>
            <a:p>
              <a:pPr algn="ctr">
                <a:lnSpc>
                  <a:spcPct val="50000"/>
                </a:lnSpc>
                <a:spcBef>
                  <a:spcPct val="50000"/>
                </a:spcBef>
              </a:pPr>
              <a:r>
                <a:rPr lang="ar-JO" sz="1400" b="1" u="sng" dirty="0">
                  <a:latin typeface="Arial" panose="020B0604020202020204" pitchFamily="34" charset="0"/>
                  <a:cs typeface="Arial" panose="020B0604020202020204" pitchFamily="34" charset="0"/>
                </a:rPr>
                <a:t>مريم</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panose="020B0604020202020204" pitchFamily="34" charset="0"/>
              </a:endParaRPr>
            </a:p>
          </p:txBody>
        </p:sp>
        <p:sp>
          <p:nvSpPr>
            <p:cNvPr id="25664" name="Text Box 55"/>
            <p:cNvSpPr txBox="1">
              <a:spLocks noChangeArrowheads="1"/>
            </p:cNvSpPr>
            <p:nvPr/>
          </p:nvSpPr>
          <p:spPr bwMode="auto">
            <a:xfrm>
              <a:off x="1000" y="4934"/>
              <a:ext cx="420"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800" b="1" dirty="0">
                <a:latin typeface="Arial" panose="020B0604020202020204" pitchFamily="34" charset="0"/>
              </a:endParaRPr>
            </a:p>
          </p:txBody>
        </p:sp>
      </p:grpSp>
      <p:sp>
        <p:nvSpPr>
          <p:cNvPr id="25650" name="Rectangle 56"/>
          <p:cNvSpPr>
            <a:spLocks noChangeArrowheads="1"/>
          </p:cNvSpPr>
          <p:nvPr/>
        </p:nvSpPr>
        <p:spPr bwMode="auto">
          <a:xfrm>
            <a:off x="4568825" y="7218481"/>
            <a:ext cx="1049338" cy="751062"/>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51"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2"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3"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4"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55"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6"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7"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8"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59" name="Rectangle 65"/>
          <p:cNvSpPr>
            <a:spLocks noChangeArrowheads="1"/>
          </p:cNvSpPr>
          <p:nvPr/>
        </p:nvSpPr>
        <p:spPr bwMode="auto">
          <a:xfrm>
            <a:off x="463550" y="2962275"/>
            <a:ext cx="239871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الدم</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0" name="Rectangle 66"/>
          <p:cNvSpPr>
            <a:spLocks noChangeArrowheads="1"/>
          </p:cNvSpPr>
          <p:nvPr/>
        </p:nvSpPr>
        <p:spPr bwMode="auto">
          <a:xfrm>
            <a:off x="4478338" y="2946400"/>
            <a:ext cx="23987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الملكي</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1" name="Rectangle 67"/>
          <p:cNvSpPr>
            <a:spLocks noChangeArrowheads="1"/>
          </p:cNvSpPr>
          <p:nvPr/>
        </p:nvSpPr>
        <p:spPr bwMode="auto">
          <a:xfrm>
            <a:off x="4718050" y="3168650"/>
            <a:ext cx="239871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القانوني</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2" name="Text Box 40"/>
          <p:cNvSpPr txBox="1">
            <a:spLocks noChangeArrowheads="1"/>
          </p:cNvSpPr>
          <p:nvPr/>
        </p:nvSpPr>
        <p:spPr bwMode="auto">
          <a:xfrm>
            <a:off x="658813" y="4859338"/>
            <a:ext cx="7381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a:latin typeface="Microsoft Sans Serif" panose="020B0604020202020204" pitchFamily="34" charset="0"/>
                <a:ea typeface="Microsoft Sans Serif" panose="020B0604020202020204" pitchFamily="34" charset="0"/>
                <a:cs typeface="Microsoft Sans Serif" panose="020B0604020202020204" pitchFamily="34" charset="0"/>
              </a:rPr>
              <a:t>زلفة </a:t>
            </a:r>
            <a:r>
              <a:rPr lang="en-US" sz="800" b="1">
                <a:latin typeface="Arial" panose="020B0604020202020204" pitchFamily="34" charset="0"/>
              </a:rPr>
              <a:t>)</a:t>
            </a:r>
            <a:endParaRPr lang="en-US" sz="800" b="1" dirty="0">
              <a:latin typeface="Arial" panose="020B0604020202020204" pitchFamily="34" charset="0"/>
            </a:endParaRPr>
          </a:p>
        </p:txBody>
      </p:sp>
      <p:sp>
        <p:nvSpPr>
          <p:cNvPr id="2" name="Text Box 28">
            <a:extLst>
              <a:ext uri="{FF2B5EF4-FFF2-40B4-BE49-F238E27FC236}">
                <a16:creationId xmlns:a16="http://schemas.microsoft.com/office/drawing/2014/main" id="{B5D34177-6E79-A59D-F9B1-B60CD86EF4AC}"/>
              </a:ext>
            </a:extLst>
          </p:cNvPr>
          <p:cNvSpPr txBox="1">
            <a:spLocks noChangeArrowheads="1"/>
          </p:cNvSpPr>
          <p:nvPr/>
        </p:nvSpPr>
        <p:spPr bwMode="auto">
          <a:xfrm>
            <a:off x="1395636" y="8579434"/>
            <a:ext cx="4579937" cy="227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ar-JO" sz="1800" b="1" dirty="0">
                <a:latin typeface="Arial" panose="020B0604020202020204" pitchFamily="34" charset="0"/>
                <a:cs typeface="Arial" panose="020B0604020202020204" pitchFamily="34" charset="0"/>
              </a:rPr>
              <a:t>المسيح (كريستوس: ”الممسوح“) – ابن الله</a:t>
            </a:r>
            <a:endParaRPr lang="en-US" sz="1000" b="1"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607175" y="71438"/>
            <a:ext cx="9350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17</a:t>
            </a:r>
          </a:p>
        </p:txBody>
      </p:sp>
      <p:sp>
        <p:nvSpPr>
          <p:cNvPr id="26626" name="Text Box 13"/>
          <p:cNvSpPr txBox="1">
            <a:spLocks noChangeArrowheads="1"/>
          </p:cNvSpPr>
          <p:nvPr/>
        </p:nvSpPr>
        <p:spPr bwMode="auto">
          <a:xfrm>
            <a:off x="534988" y="1071563"/>
            <a:ext cx="64182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dirty="0">
                <a:latin typeface="Microsoft Sans Serif" panose="020B0604020202020204" pitchFamily="34" charset="0"/>
                <a:ea typeface="Microsoft Sans Serif" panose="020B0604020202020204" pitchFamily="34" charset="0"/>
                <a:cs typeface="Microsoft Sans Serif" panose="020B0604020202020204" pitchFamily="34" charset="0"/>
              </a:rPr>
              <a:t>ضع في اعتبارك الاحتمالات التي لا تصدق لولادة يسوع المسيح وحياته</a:t>
            </a:r>
            <a:r>
              <a:rPr lang="en-US" sz="2000" b="1" dirty="0">
                <a:latin typeface="Arial" panose="020B0604020202020204" pitchFamily="34" charset="0"/>
              </a:rPr>
              <a:t>*</a:t>
            </a:r>
          </a:p>
        </p:txBody>
      </p:sp>
      <p:sp>
        <p:nvSpPr>
          <p:cNvPr id="26627" name="Text Box 27"/>
          <p:cNvSpPr txBox="1">
            <a:spLocks noChangeArrowheads="1"/>
          </p:cNvSpPr>
          <p:nvPr/>
        </p:nvSpPr>
        <p:spPr bwMode="auto">
          <a:xfrm>
            <a:off x="73025" y="7019925"/>
            <a:ext cx="23050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u="sng" dirty="0">
                <a:latin typeface="Arial" panose="020B0604020202020204" pitchFamily="34" charset="0"/>
                <a:cs typeface="Arial" panose="020B0604020202020204" pitchFamily="34" charset="0"/>
              </a:rPr>
              <a:t>خط الدم مريم</a:t>
            </a:r>
            <a:r>
              <a:rPr lang="en-US" sz="2000" b="1" i="1" u="sng" dirty="0">
                <a:latin typeface="Helvetica" charset="0"/>
              </a:rPr>
              <a:t>)</a:t>
            </a:r>
          </a:p>
        </p:txBody>
      </p:sp>
      <p:sp>
        <p:nvSpPr>
          <p:cNvPr id="26628" name="Text Box 28"/>
          <p:cNvSpPr txBox="1">
            <a:spLocks noChangeArrowheads="1"/>
          </p:cNvSpPr>
          <p:nvPr/>
        </p:nvSpPr>
        <p:spPr bwMode="auto">
          <a:xfrm>
            <a:off x="5064125" y="7019925"/>
            <a:ext cx="21367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u="sng" dirty="0">
                <a:latin typeface="Arial" panose="020B0604020202020204" pitchFamily="34" charset="0"/>
                <a:cs typeface="Arial" panose="020B0604020202020204" pitchFamily="34" charset="0"/>
              </a:rPr>
              <a:t>الخط الشرعي يوسف</a:t>
            </a:r>
            <a:r>
              <a:rPr lang="en-US" sz="2000" b="1" i="1" u="sng" dirty="0">
                <a:latin typeface="Helvetica" charset="0"/>
              </a:rPr>
              <a:t>)</a:t>
            </a:r>
          </a:p>
        </p:txBody>
      </p:sp>
      <p:sp>
        <p:nvSpPr>
          <p:cNvPr id="26629" name="Text Box 33"/>
          <p:cNvSpPr txBox="1">
            <a:spLocks noChangeArrowheads="1"/>
          </p:cNvSpPr>
          <p:nvPr/>
        </p:nvSpPr>
        <p:spPr bwMode="auto">
          <a:xfrm>
            <a:off x="1923256" y="7035169"/>
            <a:ext cx="3449637"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800" b="1" dirty="0">
                <a:latin typeface="Arial" panose="020B0604020202020204" pitchFamily="34" charset="0"/>
                <a:cs typeface="Arial" panose="020B0604020202020204" pitchFamily="34" charset="0"/>
              </a:rPr>
              <a:t>يسوع</a:t>
            </a:r>
            <a:endParaRPr lang="en-US" sz="1400" b="1" dirty="0">
              <a:latin typeface="Arial" panose="020B0604020202020204" pitchFamily="34" charset="0"/>
              <a:cs typeface="Arial" panose="020B0604020202020204" pitchFamily="34" charset="0"/>
            </a:endParaRPr>
          </a:p>
          <a:p>
            <a:pPr algn="ctr">
              <a:spcBef>
                <a:spcPct val="50000"/>
              </a:spcBef>
            </a:pPr>
            <a:r>
              <a:rPr lang="ar-JO" sz="1400" b="1" dirty="0">
                <a:latin typeface="Arial" panose="020B0604020202020204" pitchFamily="34" charset="0"/>
                <a:cs typeface="Arial" panose="020B0604020202020204" pitchFamily="34" charset="0"/>
              </a:rPr>
              <a:t>المسيح</a:t>
            </a:r>
            <a:r>
              <a:rPr lang="en-US" sz="1400" b="1" dirty="0">
                <a:latin typeface="Arial" panose="020B0604020202020204" pitchFamily="34" charset="0"/>
              </a:rPr>
              <a:t>(</a:t>
            </a:r>
            <a:r>
              <a:rPr lang="ar-JO" sz="1400" b="1" dirty="0">
                <a:latin typeface="Arial" panose="020B0604020202020204" pitchFamily="34" charset="0"/>
              </a:rPr>
              <a:t>( </a:t>
            </a:r>
            <a:r>
              <a:rPr lang="ar-JO" sz="1400" b="1" dirty="0">
                <a:latin typeface="Arial" panose="020B0604020202020204" pitchFamily="34" charset="0"/>
                <a:cs typeface="Arial" panose="020B0604020202020204" pitchFamily="34" charset="0"/>
              </a:rPr>
              <a:t>المسيح : ممسوح ابن الله  </a:t>
            </a:r>
            <a:endParaRPr lang="en-US" sz="1400" b="1" dirty="0">
              <a:latin typeface="Arial" panose="020B0604020202020204" pitchFamily="34" charset="0"/>
              <a:cs typeface="Arial" panose="020B0604020202020204" pitchFamily="34" charset="0"/>
            </a:endParaRPr>
          </a:p>
        </p:txBody>
      </p:sp>
      <p:sp>
        <p:nvSpPr>
          <p:cNvPr id="26630" name="Text Box 56"/>
          <p:cNvSpPr txBox="1">
            <a:spLocks noChangeArrowheads="1"/>
          </p:cNvSpPr>
          <p:nvPr/>
        </p:nvSpPr>
        <p:spPr bwMode="auto">
          <a:xfrm>
            <a:off x="1189038" y="838200"/>
            <a:ext cx="5888037" cy="24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800" b="1" dirty="0">
                <a:latin typeface="Arial" panose="020B0604020202020204" pitchFamily="34" charset="0"/>
                <a:ea typeface="Microsoft Sans Serif" panose="020B0604020202020204" pitchFamily="34" charset="0"/>
                <a:cs typeface="Arial" panose="020B0604020202020204" pitchFamily="34" charset="0"/>
              </a:rPr>
              <a:t>أهو</a:t>
            </a:r>
            <a:r>
              <a:rPr lang="ar-JO" sz="1800" b="1" i="1" dirty="0">
                <a:latin typeface="Microsoft Sans Serif" panose="020B0604020202020204" pitchFamily="34" charset="0"/>
                <a:ea typeface="Microsoft Sans Serif" panose="020B0604020202020204" pitchFamily="34" charset="0"/>
                <a:cs typeface="Microsoft Sans Serif" panose="020B0604020202020204" pitchFamily="34" charset="0"/>
              </a:rPr>
              <a:t> فقط حدث ولادة؟</a:t>
            </a:r>
            <a:endParaRPr lang="en-US" sz="1800" b="1" dirty="0">
              <a:latin typeface="Arial" panose="020B0604020202020204" pitchFamily="34" charset="0"/>
            </a:endParaRPr>
          </a:p>
        </p:txBody>
      </p:sp>
      <p:sp>
        <p:nvSpPr>
          <p:cNvPr id="26631" name="Text Box 62"/>
          <p:cNvSpPr txBox="1">
            <a:spLocks noChangeArrowheads="1"/>
          </p:cNvSpPr>
          <p:nvPr/>
        </p:nvSpPr>
        <p:spPr bwMode="auto">
          <a:xfrm>
            <a:off x="561975" y="1582738"/>
            <a:ext cx="63658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baseline="-25000" dirty="0">
                <a:latin typeface="Calibri" panose="020F0502020204030204" pitchFamily="34" charset="0"/>
                <a:cs typeface="Calibri" panose="020F0502020204030204" pitchFamily="34" charset="0"/>
              </a:rPr>
              <a:t>في العهد القديم : أكثر من 300 مرجع ممتلئة تحدثت عن يسوع وولادته وصلبه وقدومه</a:t>
            </a:r>
            <a:endParaRPr lang="en-US" sz="1800" b="1" baseline="-25000" dirty="0">
              <a:latin typeface="Calibri" panose="020F0502020204030204" pitchFamily="34" charset="0"/>
              <a:cs typeface="Calibri" panose="020F0502020204030204" pitchFamily="34" charset="0"/>
            </a:endParaRPr>
          </a:p>
        </p:txBody>
      </p:sp>
      <p:sp>
        <p:nvSpPr>
          <p:cNvPr id="26632" name="Text Box 63"/>
          <p:cNvSpPr txBox="1">
            <a:spLocks noChangeArrowheads="1"/>
          </p:cNvSpPr>
          <p:nvPr/>
        </p:nvSpPr>
        <p:spPr bwMode="auto">
          <a:xfrm>
            <a:off x="690563" y="2417763"/>
            <a:ext cx="5915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baseline="-25000" dirty="0">
                <a:latin typeface="Arial" panose="020B0604020202020204" pitchFamily="34" charset="0"/>
                <a:cs typeface="Arial" panose="020B0604020202020204" pitchFamily="34" charset="0"/>
              </a:rPr>
              <a:t>ما هي فرص 8 تنبؤات يتم الوفاء بها في حياة أي فرد واحد بين وقت سابق و الان؟</a:t>
            </a:r>
            <a:endParaRPr lang="en-US" sz="1800" b="1" baseline="-25000" dirty="0">
              <a:latin typeface="Arial" panose="020B0604020202020204" pitchFamily="34" charset="0"/>
              <a:cs typeface="Arial" panose="020B0604020202020204" pitchFamily="34" charset="0"/>
            </a:endParaRPr>
          </a:p>
        </p:txBody>
      </p:sp>
      <p:sp>
        <p:nvSpPr>
          <p:cNvPr id="26633" name="Text Box 64"/>
          <p:cNvSpPr txBox="1">
            <a:spLocks noChangeArrowheads="1"/>
          </p:cNvSpPr>
          <p:nvPr/>
        </p:nvSpPr>
        <p:spPr bwMode="auto">
          <a:xfrm>
            <a:off x="901700" y="3227388"/>
            <a:ext cx="5915025"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baseline="-25000" dirty="0">
                <a:latin typeface="Calibri" panose="020F0502020204030204" pitchFamily="34" charset="0"/>
                <a:cs typeface="Calibri" panose="020F0502020204030204" pitchFamily="34" charset="0"/>
              </a:rPr>
              <a:t>الجواب</a:t>
            </a:r>
            <a:r>
              <a:rPr lang="en-US" sz="2000" b="1" i="1" baseline="-25000" dirty="0">
                <a:latin typeface="Comic Sans MS" charset="0"/>
              </a:rPr>
              <a:t>:</a:t>
            </a:r>
            <a:r>
              <a:rPr lang="ar-JO" sz="2000" b="1" baseline="-25000" dirty="0">
                <a:latin typeface="Arial" panose="020B0604020202020204" pitchFamily="34" charset="0"/>
                <a:cs typeface="Arial" panose="020B0604020202020204" pitchFamily="34" charset="0"/>
              </a:rPr>
              <a:t>فرصة واحدة من بين 100 فرصة في </a:t>
            </a:r>
            <a:r>
              <a:rPr lang="ar-JO" sz="2000" b="1" baseline="-25000" dirty="0" err="1">
                <a:latin typeface="Arial" panose="020B0604020202020204" pitchFamily="34" charset="0"/>
                <a:cs typeface="Arial" panose="020B0604020202020204" pitchFamily="34" charset="0"/>
              </a:rPr>
              <a:t>كوادريليون</a:t>
            </a:r>
            <a:r>
              <a:rPr lang="ar-JO" sz="2000" b="1" baseline="-25000" dirty="0">
                <a:latin typeface="Arial" panose="020B0604020202020204" pitchFamily="34" charset="0"/>
                <a:cs typeface="Arial" panose="020B0604020202020204" pitchFamily="34" charset="0"/>
              </a:rPr>
              <a:t> </a:t>
            </a:r>
            <a:r>
              <a:rPr lang="en-US" sz="2000" b="1" i="1" baseline="-25000" dirty="0">
                <a:latin typeface="Comic Sans MS" charset="0"/>
              </a:rPr>
              <a:t>(10 </a:t>
            </a:r>
            <a:r>
              <a:rPr lang="en-US" sz="2000" b="1" i="1" baseline="30000" dirty="0">
                <a:latin typeface="Comic Sans MS" charset="0"/>
              </a:rPr>
              <a:t>17</a:t>
            </a:r>
            <a:r>
              <a:rPr lang="en-US" sz="2000" b="1" i="1" baseline="-25000" dirty="0">
                <a:latin typeface="Comic Sans MS" charset="0"/>
              </a:rPr>
              <a:t>)</a:t>
            </a:r>
          </a:p>
        </p:txBody>
      </p:sp>
      <p:sp>
        <p:nvSpPr>
          <p:cNvPr id="26634" name="Text Box 65"/>
          <p:cNvSpPr txBox="1">
            <a:spLocks noChangeArrowheads="1"/>
          </p:cNvSpPr>
          <p:nvPr/>
        </p:nvSpPr>
        <p:spPr bwMode="auto">
          <a:xfrm>
            <a:off x="931863" y="3420924"/>
            <a:ext cx="591502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3200" b="1" baseline="-25000" dirty="0">
                <a:latin typeface="Comic Sans MS" charset="0"/>
              </a:rPr>
              <a:t>1:100,000,000,000,000,000</a:t>
            </a:r>
            <a:endParaRPr lang="en-US" sz="3200" baseline="-25000" dirty="0">
              <a:latin typeface="Comic Sans MS" charset="0"/>
            </a:endParaRPr>
          </a:p>
        </p:txBody>
      </p:sp>
      <p:sp>
        <p:nvSpPr>
          <p:cNvPr id="26635" name="Text Box 66"/>
          <p:cNvSpPr txBox="1">
            <a:spLocks noChangeArrowheads="1"/>
          </p:cNvSpPr>
          <p:nvPr/>
        </p:nvSpPr>
        <p:spPr bwMode="auto">
          <a:xfrm>
            <a:off x="741363" y="4041775"/>
            <a:ext cx="591502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cs typeface="Arial" panose="020B0604020202020204" pitchFamily="34" charset="0"/>
              </a:rPr>
              <a:t>بعد ذلك ,مع 48 فقط ( من300 ) من التنبؤات يتم الوفاء بها في حياة أي فرد واحد بين حين و الاخر من الان </a:t>
            </a:r>
          </a:p>
          <a:p>
            <a:pPr algn="ctr">
              <a:spcBef>
                <a:spcPct val="50000"/>
              </a:spcBef>
            </a:pPr>
            <a:endParaRPr lang="en-US" sz="2400" b="1" baseline="-25000" dirty="0">
              <a:latin typeface="Arial" panose="020B0604020202020204" pitchFamily="34" charset="0"/>
              <a:cs typeface="Arial" panose="020B0604020202020204" pitchFamily="34" charset="0"/>
            </a:endParaRPr>
          </a:p>
        </p:txBody>
      </p:sp>
      <p:sp>
        <p:nvSpPr>
          <p:cNvPr id="26636" name="Text Box 68"/>
          <p:cNvSpPr txBox="1">
            <a:spLocks noChangeArrowheads="1"/>
          </p:cNvSpPr>
          <p:nvPr/>
        </p:nvSpPr>
        <p:spPr bwMode="auto">
          <a:xfrm>
            <a:off x="423469" y="4834570"/>
            <a:ext cx="5915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Calibri" panose="020F0502020204030204" pitchFamily="34" charset="0"/>
                <a:cs typeface="Calibri" panose="020F0502020204030204" pitchFamily="34" charset="0"/>
              </a:rPr>
              <a:t>الجواب: فرصة واحدة ب  </a:t>
            </a:r>
            <a:r>
              <a:rPr lang="en-US" sz="2400" b="1" baseline="-25000" dirty="0">
                <a:latin typeface="Comic Sans MS" charset="0"/>
              </a:rPr>
              <a:t>10</a:t>
            </a:r>
            <a:r>
              <a:rPr lang="en-US" sz="2400" b="1" baseline="30000" dirty="0">
                <a:latin typeface="Comic Sans MS" charset="0"/>
              </a:rPr>
              <a:t>157</a:t>
            </a:r>
            <a:endParaRPr lang="en-US" sz="2400" b="1" baseline="-25000" dirty="0">
              <a:latin typeface="Comic Sans MS" charset="0"/>
            </a:endParaRPr>
          </a:p>
        </p:txBody>
      </p:sp>
      <p:sp>
        <p:nvSpPr>
          <p:cNvPr id="26637"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8"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9"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640" name="Group 79"/>
          <p:cNvGrpSpPr>
            <a:grpSpLocks/>
          </p:cNvGrpSpPr>
          <p:nvPr/>
        </p:nvGrpSpPr>
        <p:grpSpPr bwMode="auto">
          <a:xfrm>
            <a:off x="350838" y="5332413"/>
            <a:ext cx="6888162" cy="1322387"/>
            <a:chOff x="413" y="3319"/>
            <a:chExt cx="4078" cy="833"/>
          </a:xfrm>
        </p:grpSpPr>
        <p:sp>
          <p:nvSpPr>
            <p:cNvPr id="26644" name="Text Box 67"/>
            <p:cNvSpPr txBox="1">
              <a:spLocks noChangeArrowheads="1"/>
            </p:cNvSpPr>
            <p:nvPr/>
          </p:nvSpPr>
          <p:spPr bwMode="auto">
            <a:xfrm>
              <a:off x="413" y="3319"/>
              <a:ext cx="4078"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1:10,000,000,000,000,000,000,000,000,000,000,000,000,000, 000,000,000,000,000,000,000,000,000,000,000,000,000,000, 000,000,000,000,000,000,000,000,000,000,000,000,000,000, 000, 000,000,000,000,000,000,000,000,000,000,000</a:t>
              </a:r>
              <a:endParaRPr lang="en-US" sz="2400"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6641"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2"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3" name="Text Box 75"/>
          <p:cNvSpPr txBox="1">
            <a:spLocks noChangeArrowheads="1"/>
          </p:cNvSpPr>
          <p:nvPr/>
        </p:nvSpPr>
        <p:spPr bwMode="auto">
          <a:xfrm>
            <a:off x="508000" y="8216900"/>
            <a:ext cx="662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a:latin typeface="Comic Sans MS" charset="0"/>
              </a:rPr>
              <a:t>*Source:  Josh McDowell, </a:t>
            </a:r>
            <a:r>
              <a:rPr lang="en-US" sz="1400" i="1">
                <a:latin typeface="Comic Sans MS" charset="0"/>
              </a:rPr>
              <a:t>Evidence That Demands A Verdict, </a:t>
            </a:r>
            <a:r>
              <a:rPr lang="en-US" sz="1400">
                <a:latin typeface="Comic Sans MS" charset="0"/>
              </a:rPr>
              <a:t>1972, p. 175;</a:t>
            </a:r>
            <a:r>
              <a:rPr lang="en-US" sz="1400" i="1">
                <a:latin typeface="Comic Sans MS" charset="0"/>
              </a:rPr>
              <a:t> </a:t>
            </a:r>
            <a:br>
              <a:rPr lang="en-US" sz="1400" i="1">
                <a:latin typeface="Comic Sans MS" charset="0"/>
              </a:rPr>
            </a:br>
            <a:r>
              <a:rPr lang="en-US" sz="1400" i="1">
                <a:latin typeface="Comic Sans MS" charset="0"/>
              </a:rPr>
              <a:t>  </a:t>
            </a:r>
            <a:r>
              <a:rPr lang="en-US" sz="1400">
                <a:latin typeface="Comic Sans MS" charset="0"/>
              </a:rPr>
              <a:t>Peter Stoner,</a:t>
            </a:r>
            <a:r>
              <a:rPr lang="en-US" sz="1400" i="1">
                <a:latin typeface="Comic Sans MS" charset="0"/>
              </a:rPr>
              <a:t> Science Speaks, </a:t>
            </a:r>
            <a:r>
              <a:rPr lang="en-US" sz="1400">
                <a:latin typeface="Comic Sans MS" charset="0"/>
              </a:rPr>
              <a:t>Moody Press, 1963</a:t>
            </a:r>
            <a:r>
              <a:rPr lang="en-US" sz="1200">
                <a:latin typeface="Comic Sans MS"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18</a:t>
            </a:r>
          </a:p>
        </p:txBody>
      </p:sp>
      <p:sp>
        <p:nvSpPr>
          <p:cNvPr id="27650" name="Text Box 3"/>
          <p:cNvSpPr txBox="1">
            <a:spLocks noChangeArrowheads="1"/>
          </p:cNvSpPr>
          <p:nvPr/>
        </p:nvSpPr>
        <p:spPr bwMode="auto">
          <a:xfrm>
            <a:off x="1174750" y="969963"/>
            <a:ext cx="6369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i="1" dirty="0">
                <a:latin typeface="Comic Sans MS" charset="0"/>
              </a:rPr>
              <a:t> </a:t>
            </a:r>
            <a:r>
              <a:rPr lang="ja-JP" altLang="en-US" sz="3600" b="1" i="1" dirty="0">
                <a:latin typeface="Comic Sans MS" charset="0"/>
              </a:rPr>
              <a:t>“</a:t>
            </a:r>
            <a:r>
              <a:rPr lang="ar-JO" altLang="ja-JP" sz="3600" b="1" i="1" dirty="0">
                <a:latin typeface="Calibri" panose="020F0502020204030204" pitchFamily="34" charset="0"/>
                <a:cs typeface="Calibri" panose="020F0502020204030204" pitchFamily="34" charset="0"/>
              </a:rPr>
              <a:t>مفتوح</a:t>
            </a:r>
            <a:r>
              <a:rPr lang="ja-JP" altLang="en-US" sz="3600" b="1" i="1" dirty="0">
                <a:latin typeface="Comic Sans MS" charset="0"/>
              </a:rPr>
              <a:t>”</a:t>
            </a:r>
            <a:r>
              <a:rPr lang="en-US" altLang="ja-JP" sz="3600" b="1" i="1" dirty="0">
                <a:latin typeface="Comic Sans MS" charset="0"/>
              </a:rPr>
              <a:t> </a:t>
            </a:r>
            <a:r>
              <a:rPr lang="ar-JO" altLang="ja-JP" sz="3600" b="1" i="1" dirty="0">
                <a:latin typeface="Calibri" panose="020F0502020204030204" pitchFamily="34" charset="0"/>
                <a:cs typeface="Calibri" panose="020F0502020204030204" pitchFamily="34" charset="0"/>
              </a:rPr>
              <a:t>الكتاب المقدس</a:t>
            </a:r>
            <a:endParaRPr lang="en-US" sz="3600" b="1" i="1" dirty="0">
              <a:latin typeface="Calibri" panose="020F0502020204030204" pitchFamily="34" charset="0"/>
              <a:cs typeface="Calibri" panose="020F0502020204030204" pitchFamily="34" charset="0"/>
            </a:endParaRPr>
          </a:p>
        </p:txBody>
      </p:sp>
      <p:sp>
        <p:nvSpPr>
          <p:cNvPr id="27651"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dirty="0">
                <a:latin typeface="Microsoft Sans Serif" panose="020B0604020202020204" pitchFamily="34" charset="0"/>
                <a:ea typeface="Microsoft Sans Serif" panose="020B0604020202020204" pitchFamily="34" charset="0"/>
                <a:cs typeface="Microsoft Sans Serif" panose="020B0604020202020204" pitchFamily="34" charset="0"/>
              </a:rPr>
              <a:t>المتوازيات الوظيفية للعهدين القديم و الجديد</a:t>
            </a:r>
            <a:r>
              <a:rPr lang="en-US" sz="2000" b="1" i="1" dirty="0">
                <a:latin typeface="Helvetica" charset="0"/>
              </a:rPr>
              <a:t>:</a:t>
            </a:r>
            <a:br>
              <a:rPr lang="en-US" sz="2000" b="1" i="1" dirty="0">
                <a:latin typeface="Helvetica" charset="0"/>
              </a:rPr>
            </a:b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الناموس</a:t>
            </a:r>
            <a:r>
              <a:rPr lang="en-US" sz="1400" b="1" dirty="0">
                <a:latin typeface="Helvetica" charset="0"/>
              </a:rPr>
              <a:t> (1)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و</a:t>
            </a:r>
            <a:r>
              <a:rPr lang="en-US" sz="1400" b="1" dirty="0">
                <a:latin typeface="Helvetica" charset="0"/>
              </a:rPr>
              <a:t> </a:t>
            </a: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الأناجيل</a:t>
            </a:r>
            <a:r>
              <a:rPr lang="en-US" sz="1400" b="1" dirty="0">
                <a:latin typeface="Helvetica" charset="0"/>
              </a:rPr>
              <a:t> (5)</a:t>
            </a:r>
            <a:br>
              <a:rPr lang="en-US" sz="1400" b="1" dirty="0">
                <a:latin typeface="Helvetica" charset="0"/>
              </a:rPr>
            </a:br>
            <a:r>
              <a:rPr lang="ar-JO" sz="1400" b="1" dirty="0">
                <a:latin typeface="Arial" panose="020B0604020202020204" pitchFamily="34" charset="0"/>
                <a:cs typeface="Arial" panose="020B0604020202020204" pitchFamily="34" charset="0"/>
              </a:rPr>
              <a:t>تداعيات تاريخية ناتجت</a:t>
            </a:r>
            <a:r>
              <a:rPr lang="en-US" sz="1400" b="1" dirty="0">
                <a:latin typeface="Helvetica" charset="0"/>
              </a:rPr>
              <a:t>,</a:t>
            </a:r>
            <a:br>
              <a:rPr lang="en-US" sz="1400" b="1" dirty="0">
                <a:latin typeface="Helvetica" charset="0"/>
              </a:rPr>
            </a:b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الأسفار التاريخية</a:t>
            </a:r>
            <a:r>
              <a:rPr lang="en-US" sz="1400" b="1" dirty="0">
                <a:latin typeface="Helvetica" charset="0"/>
              </a:rPr>
              <a:t> (2) </a:t>
            </a: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وسفر أعمال الرسل</a:t>
            </a:r>
            <a:r>
              <a:rPr lang="en-US" sz="1400" b="1" dirty="0">
                <a:latin typeface="Helvetica" charset="0"/>
              </a:rPr>
              <a:t> (6); </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التي أبرزت لنا التطورات الحضارية</a:t>
            </a:r>
            <a:r>
              <a:rPr lang="en-US" sz="1400" b="1" dirty="0">
                <a:latin typeface="Helvetica" charset="0"/>
              </a:rPr>
              <a:t>; </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التي نتج عنها كتابات</a:t>
            </a:r>
            <a:r>
              <a:rPr lang="en-US" sz="1400" b="1" dirty="0">
                <a:latin typeface="Helvetica" charset="0"/>
              </a:rPr>
              <a:t>; </a:t>
            </a:r>
            <a:br>
              <a:rPr lang="en-US" sz="1400" b="1" dirty="0">
                <a:latin typeface="Helvetica" charset="0"/>
              </a:rPr>
            </a:br>
            <a:r>
              <a:rPr lang="ar-JO" sz="1400" b="1" u="sng" dirty="0">
                <a:solidFill>
                  <a:srgbClr val="E32434"/>
                </a:solidFill>
                <a:latin typeface="Arial" panose="020B0604020202020204" pitchFamily="34" charset="0"/>
                <a:cs typeface="Arial" panose="020B0604020202020204" pitchFamily="34" charset="0"/>
              </a:rPr>
              <a:t>الكتابات</a:t>
            </a:r>
            <a:r>
              <a:rPr lang="en-US" sz="1400" b="1" dirty="0">
                <a:latin typeface="Helvetica" charset="0"/>
              </a:rPr>
              <a:t> (3) </a:t>
            </a:r>
            <a:r>
              <a:rPr lang="ar-JO" sz="1400" b="1" dirty="0">
                <a:latin typeface="Arial" panose="020B0604020202020204" pitchFamily="34" charset="0"/>
                <a:cs typeface="Arial" panose="020B0604020202020204" pitchFamily="34" charset="0"/>
              </a:rPr>
              <a:t>و</a:t>
            </a:r>
            <a:r>
              <a:rPr lang="ar-JO" sz="1400" b="1" u="sng" dirty="0">
                <a:solidFill>
                  <a:srgbClr val="E32434"/>
                </a:solidFill>
                <a:latin typeface="Arial" panose="020B0604020202020204" pitchFamily="34" charset="0"/>
                <a:cs typeface="Arial" panose="020B0604020202020204" pitchFamily="34" charset="0"/>
              </a:rPr>
              <a:t>الرسائل البوليصية</a:t>
            </a:r>
            <a:r>
              <a:rPr lang="en-US" sz="1400" b="1" dirty="0">
                <a:latin typeface="Helvetica" charset="0"/>
              </a:rPr>
              <a:t>7), </a:t>
            </a:r>
            <a:br>
              <a:rPr lang="en-US" sz="1400" b="1" dirty="0">
                <a:latin typeface="Helvetica" charset="0"/>
              </a:rPr>
            </a:br>
            <a:r>
              <a:rPr lang="ar-JO" sz="1400" b="1" dirty="0">
                <a:latin typeface="Arial" panose="020B0604020202020204" pitchFamily="34" charset="0"/>
                <a:cs typeface="Arial" panose="020B0604020202020204" pitchFamily="34" charset="0"/>
              </a:rPr>
              <a:t>تاركين هذين الجزئين الفريدين لكتابنا المقدس</a:t>
            </a:r>
            <a:r>
              <a:rPr lang="en-US" sz="1400" b="1" dirty="0">
                <a:latin typeface="Helvetica" charset="0"/>
              </a:rPr>
              <a:t>, </a:t>
            </a:r>
            <a:br>
              <a:rPr lang="en-US" sz="1400" b="1" dirty="0">
                <a:latin typeface="Helvetica" charset="0"/>
              </a:rPr>
            </a:br>
            <a:r>
              <a:rPr lang="ar-JO" sz="1400" b="1" u="sng" dirty="0">
                <a:solidFill>
                  <a:srgbClr val="E32434"/>
                </a:solidFill>
                <a:latin typeface="Arial" panose="020B0604020202020204" pitchFamily="34" charset="0"/>
                <a:cs typeface="Arial" panose="020B0604020202020204" pitchFamily="34" charset="0"/>
              </a:rPr>
              <a:t>النبوات</a:t>
            </a:r>
            <a:r>
              <a:rPr lang="en-US" sz="1400" b="1" dirty="0">
                <a:latin typeface="Helvetica" charset="0"/>
              </a:rPr>
              <a:t> (4) </a:t>
            </a:r>
            <a:r>
              <a:rPr lang="ar-JO" sz="1400" b="1" dirty="0">
                <a:latin typeface="Arial" panose="020B0604020202020204" pitchFamily="34" charset="0"/>
                <a:cs typeface="Arial" panose="020B0604020202020204" pitchFamily="34" charset="0"/>
              </a:rPr>
              <a:t>و</a:t>
            </a:r>
            <a:r>
              <a:rPr lang="en-US" sz="1400" b="1" dirty="0">
                <a:latin typeface="Helvetica" charset="0"/>
              </a:rPr>
              <a:t> </a:t>
            </a:r>
            <a:r>
              <a:rPr lang="ar-JO" sz="1400" b="1" u="sng" dirty="0">
                <a:solidFill>
                  <a:srgbClr val="E32434"/>
                </a:solidFill>
                <a:latin typeface="Arial" panose="020B0604020202020204" pitchFamily="34" charset="0"/>
                <a:cs typeface="Arial" panose="020B0604020202020204" pitchFamily="34" charset="0"/>
              </a:rPr>
              <a:t>سفر الرؤيا</a:t>
            </a:r>
            <a:r>
              <a:rPr lang="en-US" sz="1400" b="1" dirty="0">
                <a:latin typeface="Helvetica" charset="0"/>
              </a:rPr>
              <a:t>(8).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2" name="Rectangle 15"/>
          <p:cNvSpPr>
            <a:spLocks noChangeArrowheads="1"/>
          </p:cNvSpPr>
          <p:nvPr/>
        </p:nvSpPr>
        <p:spPr bwMode="auto">
          <a:xfrm>
            <a:off x="3109913" y="2432050"/>
            <a:ext cx="1287462"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ar-JO" sz="1200" b="1" dirty="0">
                <a:latin typeface="Tahoma" panose="020B0604030504040204" pitchFamily="34" charset="0"/>
                <a:ea typeface="Tahoma" panose="020B0604030504040204" pitchFamily="34" charset="0"/>
                <a:cs typeface="Tahoma" panose="020B0604030504040204" pitchFamily="34" charset="0"/>
              </a:rPr>
              <a:t>فكرة واحدة</a:t>
            </a:r>
            <a:r>
              <a:rPr lang="en-US" sz="1200" b="1" dirty="0">
                <a:latin typeface="Times" charset="0"/>
              </a:rPr>
              <a:t>:</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3" name="Rectangle 26"/>
          <p:cNvSpPr>
            <a:spLocks noChangeArrowheads="1"/>
          </p:cNvSpPr>
          <p:nvPr/>
        </p:nvSpPr>
        <p:spPr bwMode="auto">
          <a:xfrm>
            <a:off x="336550" y="2378075"/>
            <a:ext cx="7810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27674" name="Rectangle 27"/>
          <p:cNvSpPr>
            <a:spLocks noChangeArrowheads="1"/>
          </p:cNvSpPr>
          <p:nvPr/>
        </p:nvSpPr>
        <p:spPr bwMode="auto">
          <a:xfrm>
            <a:off x="4865688" y="2382838"/>
            <a:ext cx="7620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27675"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27676"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27677"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27678"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27679"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27680"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27681"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27682"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27683"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27684"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27685"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27686"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27687"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98" name="Rectangle 51"/>
          <p:cNvSpPr>
            <a:spLocks noChangeArrowheads="1"/>
          </p:cNvSpPr>
          <p:nvPr/>
        </p:nvSpPr>
        <p:spPr bwMode="auto">
          <a:xfrm>
            <a:off x="6997700" y="3757613"/>
            <a:ext cx="29368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27714" name="Arc 67"/>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6" name="Arc 69"/>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718" name="Arc 71"/>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27744"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27749"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1600 سنة</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6" name="Text Box 136"/>
          <p:cNvSpPr txBox="1">
            <a:spLocks noChangeArrowheads="1"/>
          </p:cNvSpPr>
          <p:nvPr/>
        </p:nvSpPr>
        <p:spPr bwMode="auto">
          <a:xfrm>
            <a:off x="2303463" y="1970088"/>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40 كاتب</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7"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err="1">
                <a:solidFill>
                  <a:srgbClr val="E32434"/>
                </a:solidFill>
                <a:latin typeface="Calibri" panose="020F0502020204030204" pitchFamily="34" charset="0"/>
                <a:cs typeface="Calibri" panose="020F0502020204030204" pitchFamily="34" charset="0"/>
              </a:rPr>
              <a:t>العبرانين</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39</a:t>
            </a: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 </a:t>
            </a:r>
            <a:r>
              <a:rPr lang="ar-JO" altLang="ja-JP" sz="2400" b="1" baseline="-25000" dirty="0">
                <a:solidFill>
                  <a:srgbClr val="E32434"/>
                </a:solidFill>
                <a:latin typeface="Calibri" panose="020F0502020204030204" pitchFamily="34" charset="0"/>
                <a:cs typeface="Calibri" panose="020F0502020204030204" pitchFamily="34" charset="0"/>
              </a:rPr>
              <a:t>سفر</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9" name="Text Box 139"/>
          <p:cNvSpPr txBox="1">
            <a:spLocks noChangeArrowheads="1"/>
          </p:cNvSpPr>
          <p:nvPr/>
        </p:nvSpPr>
        <p:spPr bwMode="auto">
          <a:xfrm>
            <a:off x="5848350" y="3205163"/>
            <a:ext cx="10747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الإغريق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0" name="Text Box 140"/>
          <p:cNvSpPr txBox="1">
            <a:spLocks noChangeArrowheads="1"/>
          </p:cNvSpPr>
          <p:nvPr/>
        </p:nvSpPr>
        <p:spPr bwMode="auto">
          <a:xfrm>
            <a:off x="5927725" y="3798888"/>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النعمة</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1" name="Text Box 141"/>
          <p:cNvSpPr txBox="1">
            <a:spLocks noChangeArrowheads="1"/>
          </p:cNvSpPr>
          <p:nvPr/>
        </p:nvSpPr>
        <p:spPr bwMode="auto">
          <a:xfrm>
            <a:off x="5500688" y="4141788"/>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التتميم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2" name="Text Box 142"/>
          <p:cNvSpPr txBox="1">
            <a:spLocks noChangeArrowheads="1"/>
          </p:cNvSpPr>
          <p:nvPr/>
        </p:nvSpPr>
        <p:spPr bwMode="auto">
          <a:xfrm>
            <a:off x="930275" y="3848100"/>
            <a:ext cx="769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الناموس</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3" name="Text Box 143"/>
          <p:cNvSpPr txBox="1">
            <a:spLocks noChangeArrowheads="1"/>
          </p:cNvSpPr>
          <p:nvPr/>
        </p:nvSpPr>
        <p:spPr bwMode="auto">
          <a:xfrm>
            <a:off x="455613" y="4160838"/>
            <a:ext cx="1262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الوعد</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4" name="Text Box 144"/>
          <p:cNvSpPr txBox="1">
            <a:spLocks noChangeArrowheads="1"/>
          </p:cNvSpPr>
          <p:nvPr/>
        </p:nvSpPr>
        <p:spPr bwMode="auto">
          <a:xfrm>
            <a:off x="909638" y="5445125"/>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تليسكوب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5" name="Text Box 145"/>
          <p:cNvSpPr txBox="1">
            <a:spLocks noChangeArrowheads="1"/>
          </p:cNvSpPr>
          <p:nvPr/>
        </p:nvSpPr>
        <p:spPr bwMode="auto">
          <a:xfrm>
            <a:off x="145256" y="5771146"/>
            <a:ext cx="1770063"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أبدية الماضي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6" name="Text Box 146"/>
          <p:cNvSpPr txBox="1">
            <a:spLocks noChangeArrowheads="1"/>
          </p:cNvSpPr>
          <p:nvPr/>
        </p:nvSpPr>
        <p:spPr bwMode="auto">
          <a:xfrm>
            <a:off x="2155825" y="5956300"/>
            <a:ext cx="17700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baseline="-25000" dirty="0" err="1">
                <a:solidFill>
                  <a:srgbClr val="E32434"/>
                </a:solidFill>
                <a:latin typeface="Capitals" charset="0"/>
              </a:rPr>
              <a:t>ميك</a:t>
            </a:r>
            <a:r>
              <a:rPr lang="ar-JO" sz="1800" b="1" baseline="-25000" dirty="0" err="1">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ميكروسكوب</a:t>
            </a:r>
            <a:endParaRPr lang="en-US" sz="1800" b="1" baseline="-25000" dirty="0">
              <a:solidFill>
                <a:srgbClr val="E32434"/>
              </a:solidFill>
              <a:latin typeface="Capitals" charset="0"/>
            </a:endParaRPr>
          </a:p>
        </p:txBody>
      </p:sp>
      <p:sp>
        <p:nvSpPr>
          <p:cNvPr id="27767" name="Text Box 147"/>
          <p:cNvSpPr txBox="1">
            <a:spLocks noChangeArrowheads="1"/>
          </p:cNvSpPr>
          <p:nvPr/>
        </p:nvSpPr>
        <p:spPr bwMode="auto">
          <a:xfrm>
            <a:off x="3989388" y="5629275"/>
            <a:ext cx="1770062"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err="1">
                <a:solidFill>
                  <a:srgbClr val="E32434"/>
                </a:solidFill>
                <a:latin typeface="Calibri" panose="020F0502020204030204" pitchFamily="34" charset="0"/>
                <a:cs typeface="Calibri" panose="020F0502020204030204" pitchFamily="34" charset="0"/>
              </a:rPr>
              <a:t>تيلسكوب</a:t>
            </a:r>
            <a:r>
              <a:rPr lang="ar-JO" sz="2000" b="1" baseline="-25000" dirty="0">
                <a:solidFill>
                  <a:srgbClr val="E32434"/>
                </a:solidFill>
                <a:latin typeface="Calibri" panose="020F0502020204030204" pitchFamily="34" charset="0"/>
                <a:cs typeface="Calibri" panose="020F0502020204030204" pitchFamily="34" charset="0"/>
              </a:rPr>
              <a:t>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8" name="Text Box 148"/>
          <p:cNvSpPr txBox="1">
            <a:spLocks noChangeArrowheads="1"/>
          </p:cNvSpPr>
          <p:nvPr/>
        </p:nvSpPr>
        <p:spPr bwMode="auto">
          <a:xfrm>
            <a:off x="4005263" y="5849938"/>
            <a:ext cx="1770062"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ميكروسكوب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9" name="Text Box 149"/>
          <p:cNvSpPr txBox="1">
            <a:spLocks noChangeArrowheads="1"/>
          </p:cNvSpPr>
          <p:nvPr/>
        </p:nvSpPr>
        <p:spPr bwMode="auto">
          <a:xfrm>
            <a:off x="6096000" y="5505450"/>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err="1">
                <a:solidFill>
                  <a:srgbClr val="E32434"/>
                </a:solidFill>
                <a:latin typeface="Calibri" panose="020F0502020204030204" pitchFamily="34" charset="0"/>
                <a:cs typeface="Calibri" panose="020F0502020204030204" pitchFamily="34" charset="0"/>
              </a:rPr>
              <a:t>تيلوسكوب</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0" name="Text Box 150"/>
          <p:cNvSpPr txBox="1">
            <a:spLocks noChangeArrowheads="1"/>
          </p:cNvSpPr>
          <p:nvPr/>
        </p:nvSpPr>
        <p:spPr bwMode="auto">
          <a:xfrm>
            <a:off x="5586413" y="5921375"/>
            <a:ext cx="17700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baseline="-25000" dirty="0">
                <a:solidFill>
                  <a:srgbClr val="E32434"/>
                </a:solidFill>
                <a:latin typeface="Calibri" panose="020F0502020204030204" pitchFamily="34" charset="0"/>
                <a:cs typeface="Calibri" panose="020F0502020204030204" pitchFamily="34" charset="0"/>
              </a:rPr>
              <a:t>أبدية المستقبل    </a:t>
            </a:r>
            <a:endParaRPr lang="en-US" sz="1800" b="1" baseline="-25000" dirty="0">
              <a:solidFill>
                <a:srgbClr val="E32434"/>
              </a:solidFill>
              <a:latin typeface="Calibri" panose="020F0502020204030204" pitchFamily="34" charset="0"/>
              <a:cs typeface="Calibri" panose="020F0502020204030204" pitchFamily="34" charset="0"/>
            </a:endParaRPr>
          </a:p>
        </p:txBody>
      </p:sp>
      <p:sp>
        <p:nvSpPr>
          <p:cNvPr id="27771" name="Text Box 151"/>
          <p:cNvSpPr txBox="1">
            <a:spLocks noChangeArrowheads="1"/>
          </p:cNvSpPr>
          <p:nvPr/>
        </p:nvSpPr>
        <p:spPr bwMode="auto">
          <a:xfrm>
            <a:off x="2247900" y="2546350"/>
            <a:ext cx="2659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مجد الله</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2" name="Text Box 152"/>
          <p:cNvSpPr txBox="1">
            <a:spLocks noChangeArrowheads="1"/>
          </p:cNvSpPr>
          <p:nvPr/>
        </p:nvSpPr>
        <p:spPr bwMode="auto">
          <a:xfrm>
            <a:off x="771525" y="2197100"/>
            <a:ext cx="21383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ar-JO" altLang="ja-JP" sz="2400" b="1" baseline="-25000" dirty="0">
                <a:solidFill>
                  <a:srgbClr val="E32434"/>
                </a:solidFill>
                <a:latin typeface="Arial" panose="020B0604020202020204" pitchFamily="34" charset="0"/>
                <a:cs typeface="Arial" panose="020B0604020202020204" pitchFamily="34" charset="0"/>
              </a:rPr>
              <a:t>العهد " القديم </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7773" name="Text Box 153"/>
          <p:cNvSpPr txBox="1">
            <a:spLocks noChangeArrowheads="1"/>
          </p:cNvSpPr>
          <p:nvPr/>
        </p:nvSpPr>
        <p:spPr bwMode="auto">
          <a:xfrm>
            <a:off x="5353050" y="2216150"/>
            <a:ext cx="2190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altLang="ja-JP" sz="2400" b="1" baseline="-25000" dirty="0">
                <a:solidFill>
                  <a:srgbClr val="E32434"/>
                </a:solidFill>
                <a:latin typeface="Arial" panose="020B0604020202020204" pitchFamily="34" charset="0"/>
                <a:cs typeface="Arial" panose="020B0604020202020204" pitchFamily="34" charset="0"/>
              </a:rPr>
              <a:t>العهد " الجديد "</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7774" name="Text Box 154"/>
          <p:cNvSpPr txBox="1">
            <a:spLocks noChangeArrowheads="1"/>
          </p:cNvSpPr>
          <p:nvPr/>
        </p:nvSpPr>
        <p:spPr bwMode="auto">
          <a:xfrm>
            <a:off x="5584825" y="2813050"/>
            <a:ext cx="19589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27</a:t>
            </a: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 </a:t>
            </a:r>
            <a:r>
              <a:rPr lang="ar-JO" altLang="ja-JP" sz="2400" b="1" baseline="-25000" dirty="0">
                <a:solidFill>
                  <a:srgbClr val="E32434"/>
                </a:solidFill>
                <a:latin typeface="Calibri" panose="020F0502020204030204" pitchFamily="34" charset="0"/>
                <a:cs typeface="Calibri" panose="020F0502020204030204" pitchFamily="34" charset="0"/>
              </a:rPr>
              <a:t>سفر</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5"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الناموس</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6" name="Text Box 156"/>
          <p:cNvSpPr txBox="1">
            <a:spLocks noChangeArrowheads="1"/>
          </p:cNvSpPr>
          <p:nvPr/>
        </p:nvSpPr>
        <p:spPr bwMode="auto">
          <a:xfrm rot="4577662">
            <a:off x="2864644" y="4193055"/>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النبوات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77" name="Text Box 157"/>
          <p:cNvSpPr txBox="1">
            <a:spLocks noChangeArrowheads="1"/>
          </p:cNvSpPr>
          <p:nvPr/>
        </p:nvSpPr>
        <p:spPr bwMode="auto">
          <a:xfrm>
            <a:off x="4440238" y="5149850"/>
            <a:ext cx="1473200" cy="23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baseline="-25000" dirty="0">
                <a:solidFill>
                  <a:srgbClr val="E32434"/>
                </a:solidFill>
                <a:latin typeface="Calibri" panose="020F0502020204030204" pitchFamily="34" charset="0"/>
                <a:cs typeface="Calibri" panose="020F0502020204030204" pitchFamily="34" charset="0"/>
              </a:rPr>
              <a:t>الرؤيا          </a:t>
            </a:r>
            <a:endParaRPr lang="en-US" sz="1400" b="1" baseline="-25000" dirty="0">
              <a:solidFill>
                <a:srgbClr val="E32434"/>
              </a:solidFill>
              <a:latin typeface="Calibri" panose="020F0502020204030204" pitchFamily="34" charset="0"/>
              <a:cs typeface="Calibri" panose="020F0502020204030204" pitchFamily="34" charset="0"/>
            </a:endParaRPr>
          </a:p>
        </p:txBody>
      </p:sp>
      <p:sp>
        <p:nvSpPr>
          <p:cNvPr id="27778" name="Text Box 158"/>
          <p:cNvSpPr txBox="1">
            <a:spLocks noChangeArrowheads="1"/>
          </p:cNvSpPr>
          <p:nvPr/>
        </p:nvSpPr>
        <p:spPr bwMode="auto">
          <a:xfrm rot="-3033647">
            <a:off x="3798094" y="3815230"/>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الاناجيل</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79" name="Text Box 159"/>
          <p:cNvSpPr txBox="1">
            <a:spLocks noChangeArrowheads="1"/>
          </p:cNvSpPr>
          <p:nvPr/>
        </p:nvSpPr>
        <p:spPr bwMode="auto">
          <a:xfrm rot="-762753">
            <a:off x="4395788" y="4706611"/>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الرسائل البوليصية</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1" name="Text Box 161"/>
          <p:cNvSpPr txBox="1">
            <a:spLocks noChangeArrowheads="1"/>
          </p:cNvSpPr>
          <p:nvPr/>
        </p:nvSpPr>
        <p:spPr bwMode="auto">
          <a:xfrm rot="-2034800">
            <a:off x="4202113" y="4143048"/>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الأعمال</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2" name="Text Box 162"/>
          <p:cNvSpPr txBox="1">
            <a:spLocks noChangeArrowheads="1"/>
          </p:cNvSpPr>
          <p:nvPr/>
        </p:nvSpPr>
        <p:spPr bwMode="auto">
          <a:xfrm rot="3053071">
            <a:off x="2358232" y="4378791"/>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الكتابات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3" name="Text Box 163"/>
          <p:cNvSpPr txBox="1">
            <a:spLocks noChangeArrowheads="1"/>
          </p:cNvSpPr>
          <p:nvPr/>
        </p:nvSpPr>
        <p:spPr bwMode="auto">
          <a:xfrm rot="1226197">
            <a:off x="1985963" y="4597073"/>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التاريخ     </a:t>
            </a:r>
            <a:endParaRPr lang="en-US" sz="2000" b="1" baseline="-25000" dirty="0">
              <a:solidFill>
                <a:srgbClr val="E32434"/>
              </a:solidFill>
              <a:latin typeface="Calibri" panose="020F0502020204030204" pitchFamily="34" charset="0"/>
              <a:cs typeface="Calibri" panose="020F0502020204030204" pitchFamily="34" charset="0"/>
            </a:endParaRPr>
          </a:p>
        </p:txBody>
      </p:sp>
      <p:grpSp>
        <p:nvGrpSpPr>
          <p:cNvPr id="27784" name="Group 164"/>
          <p:cNvGrpSpPr>
            <a:grpSpLocks/>
          </p:cNvGrpSpPr>
          <p:nvPr/>
        </p:nvGrpSpPr>
        <p:grpSpPr bwMode="auto">
          <a:xfrm>
            <a:off x="1776413" y="3443288"/>
            <a:ext cx="4265612" cy="1965325"/>
            <a:chOff x="1119" y="2169"/>
            <a:chExt cx="2687" cy="1238"/>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dirty="0">
                  <a:latin typeface="Times"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27793" name="Rectangle 172"/>
            <p:cNvSpPr>
              <a:spLocks noChangeArrowheads="1"/>
            </p:cNvSpPr>
            <p:nvPr/>
          </p:nvSpPr>
          <p:spPr bwMode="auto">
            <a:xfrm>
              <a:off x="3411" y="3236"/>
              <a:ext cx="395"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19</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dirty="0">
                <a:latin typeface="Comic Sans MS" charset="0"/>
              </a:rPr>
              <a:t> </a:t>
            </a:r>
            <a:r>
              <a:rPr lang="ar-JO" sz="1800" b="1" i="1" dirty="0">
                <a:latin typeface="Calibri" panose="020F0502020204030204" pitchFamily="34" charset="0"/>
                <a:cs typeface="Calibri" panose="020F0502020204030204" pitchFamily="34" charset="0"/>
              </a:rPr>
              <a:t>ترتيب وتنسيق العهد القديم</a:t>
            </a:r>
            <a:endParaRPr lang="en-US" sz="1800" b="1" i="1" dirty="0">
              <a:latin typeface="Calibri" panose="020F0502020204030204" pitchFamily="34" charset="0"/>
              <a:cs typeface="Calibri" panose="020F0502020204030204" pitchFamily="34" charset="0"/>
            </a:endParaRPr>
          </a:p>
        </p:txBody>
      </p:sp>
      <p:sp>
        <p:nvSpPr>
          <p:cNvPr id="28678" name="Text Box 11"/>
          <p:cNvSpPr txBox="1">
            <a:spLocks noChangeArrowheads="1"/>
          </p:cNvSpPr>
          <p:nvPr/>
        </p:nvSpPr>
        <p:spPr bwMode="auto">
          <a:xfrm>
            <a:off x="922338" y="8637588"/>
            <a:ext cx="5672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34.</a:t>
            </a: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grpSp>
        <p:nvGrpSpPr>
          <p:cNvPr id="28680" name="Group 13"/>
          <p:cNvGrpSpPr>
            <a:grpSpLocks/>
          </p:cNvGrpSpPr>
          <p:nvPr/>
        </p:nvGrpSpPr>
        <p:grpSpPr bwMode="auto">
          <a:xfrm>
            <a:off x="938213" y="1073150"/>
            <a:ext cx="1571625" cy="427038"/>
            <a:chOff x="458" y="303"/>
            <a:chExt cx="779" cy="270"/>
          </a:xfrm>
        </p:grpSpPr>
        <p:sp>
          <p:nvSpPr>
            <p:cNvPr id="29005"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6"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الخلق</a:t>
              </a:r>
              <a:endParaRPr lang="en-US" sz="1100" b="1" dirty="0">
                <a:latin typeface="Arial" panose="020B0604020202020204" pitchFamily="34" charset="0"/>
                <a:cs typeface="Arial" panose="020B0604020202020204" pitchFamily="34" charset="0"/>
              </a:endParaRPr>
            </a:p>
          </p:txBody>
        </p:sp>
        <p:sp>
          <p:nvSpPr>
            <p:cNvPr id="29010"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1" name="Group 20"/>
          <p:cNvGrpSpPr>
            <a:grpSpLocks/>
          </p:cNvGrpSpPr>
          <p:nvPr/>
        </p:nvGrpSpPr>
        <p:grpSpPr bwMode="auto">
          <a:xfrm>
            <a:off x="938213" y="1500188"/>
            <a:ext cx="1571625" cy="428625"/>
            <a:chOff x="458" y="303"/>
            <a:chExt cx="779" cy="270"/>
          </a:xfrm>
        </p:grpSpPr>
        <p:sp>
          <p:nvSpPr>
            <p:cNvPr id="28999"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0"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ابراهيم</a:t>
              </a:r>
              <a:endParaRPr lang="en-US" sz="1100" b="1" dirty="0">
                <a:latin typeface="Arial" panose="020B0604020202020204" pitchFamily="34" charset="0"/>
                <a:cs typeface="Arial" panose="020B0604020202020204" pitchFamily="34" charset="0"/>
              </a:endParaRPr>
            </a:p>
          </p:txBody>
        </p:sp>
        <p:sp>
          <p:nvSpPr>
            <p:cNvPr id="29004"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2" name="Group 27"/>
          <p:cNvGrpSpPr>
            <a:grpSpLocks/>
          </p:cNvGrpSpPr>
          <p:nvPr/>
        </p:nvGrpSpPr>
        <p:grpSpPr bwMode="auto">
          <a:xfrm>
            <a:off x="927100" y="2130425"/>
            <a:ext cx="1579563" cy="428625"/>
            <a:chOff x="458" y="303"/>
            <a:chExt cx="779" cy="270"/>
          </a:xfrm>
        </p:grpSpPr>
        <p:sp>
          <p:nvSpPr>
            <p:cNvPr id="28993"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94"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يوسف</a:t>
              </a:r>
              <a:endParaRPr lang="en-US" sz="800" b="1" dirty="0">
                <a:latin typeface="Arial" panose="020B0604020202020204" pitchFamily="34" charset="0"/>
                <a:cs typeface="Arial" panose="020B0604020202020204" pitchFamily="34" charset="0"/>
              </a:endParaRPr>
            </a:p>
          </p:txBody>
        </p:sp>
        <p:sp>
          <p:nvSpPr>
            <p:cNvPr id="28998"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3" name="Group 34"/>
          <p:cNvGrpSpPr>
            <a:grpSpLocks/>
          </p:cNvGrpSpPr>
          <p:nvPr/>
        </p:nvGrpSpPr>
        <p:grpSpPr bwMode="auto">
          <a:xfrm>
            <a:off x="947738" y="2679700"/>
            <a:ext cx="1570037" cy="428625"/>
            <a:chOff x="458" y="303"/>
            <a:chExt cx="779" cy="270"/>
          </a:xfrm>
        </p:grpSpPr>
        <p:sp>
          <p:nvSpPr>
            <p:cNvPr id="28987"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8"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موسى</a:t>
              </a:r>
              <a:endParaRPr lang="en-US" sz="800" b="1" dirty="0">
                <a:latin typeface="Arial" panose="020B0604020202020204" pitchFamily="34" charset="0"/>
                <a:cs typeface="Arial" panose="020B0604020202020204" pitchFamily="34" charset="0"/>
              </a:endParaRPr>
            </a:p>
          </p:txBody>
        </p:sp>
        <p:sp>
          <p:nvSpPr>
            <p:cNvPr id="28992"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4" name="Group 41"/>
          <p:cNvGrpSpPr>
            <a:grpSpLocks/>
          </p:cNvGrpSpPr>
          <p:nvPr/>
        </p:nvGrpSpPr>
        <p:grpSpPr bwMode="auto">
          <a:xfrm>
            <a:off x="947738" y="3781425"/>
            <a:ext cx="1587500" cy="427038"/>
            <a:chOff x="458" y="303"/>
            <a:chExt cx="779" cy="270"/>
          </a:xfrm>
        </p:grpSpPr>
        <p:sp>
          <p:nvSpPr>
            <p:cNvPr id="28981"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2"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يشوع</a:t>
              </a:r>
              <a:endParaRPr lang="en-US" sz="800" b="1" dirty="0">
                <a:latin typeface="Arial" panose="020B0604020202020204" pitchFamily="34" charset="0"/>
                <a:cs typeface="Arial" panose="020B0604020202020204" pitchFamily="34" charset="0"/>
              </a:endParaRPr>
            </a:p>
          </p:txBody>
        </p:sp>
        <p:sp>
          <p:nvSpPr>
            <p:cNvPr id="28986"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5" name="Group 48"/>
          <p:cNvGrpSpPr>
            <a:grpSpLocks/>
          </p:cNvGrpSpPr>
          <p:nvPr/>
        </p:nvGrpSpPr>
        <p:grpSpPr bwMode="auto">
          <a:xfrm>
            <a:off x="938213" y="4724400"/>
            <a:ext cx="1592262" cy="427038"/>
            <a:chOff x="458" y="303"/>
            <a:chExt cx="779" cy="270"/>
          </a:xfrm>
        </p:grpSpPr>
        <p:sp>
          <p:nvSpPr>
            <p:cNvPr id="28975"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6"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panose="020B0604020202020204" pitchFamily="34" charset="0"/>
                </a:rPr>
                <a:t>فوضى سياسية</a:t>
              </a:r>
            </a:p>
          </p:txBody>
        </p:sp>
        <p:sp>
          <p:nvSpPr>
            <p:cNvPr id="28980"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6" name="Group 55"/>
          <p:cNvGrpSpPr>
            <a:grpSpLocks/>
          </p:cNvGrpSpPr>
          <p:nvPr/>
        </p:nvGrpSpPr>
        <p:grpSpPr bwMode="auto">
          <a:xfrm>
            <a:off x="938213" y="6734175"/>
            <a:ext cx="1592262" cy="428625"/>
            <a:chOff x="458" y="303"/>
            <a:chExt cx="779" cy="270"/>
          </a:xfrm>
        </p:grpSpPr>
        <p:sp>
          <p:nvSpPr>
            <p:cNvPr id="28969"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0"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panose="020B0604020202020204" pitchFamily="34" charset="0"/>
                </a:rPr>
                <a:t>الأسر     </a:t>
              </a:r>
            </a:p>
          </p:txBody>
        </p:sp>
        <p:sp>
          <p:nvSpPr>
            <p:cNvPr id="28974"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7" name="Group 62"/>
          <p:cNvGrpSpPr>
            <a:grpSpLocks/>
          </p:cNvGrpSpPr>
          <p:nvPr/>
        </p:nvGrpSpPr>
        <p:grpSpPr bwMode="auto">
          <a:xfrm>
            <a:off x="938213" y="7597775"/>
            <a:ext cx="1592262" cy="430213"/>
            <a:chOff x="458" y="303"/>
            <a:chExt cx="779" cy="270"/>
          </a:xfrm>
        </p:grpSpPr>
        <p:sp>
          <p:nvSpPr>
            <p:cNvPr id="28963"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64"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7" name="Text Box 67"/>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panose="020B0604020202020204" pitchFamily="34" charset="0"/>
                </a:rPr>
                <a:t>صمت</a:t>
              </a:r>
            </a:p>
          </p:txBody>
        </p:sp>
        <p:sp>
          <p:nvSpPr>
            <p:cNvPr id="28968"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8" name="Group 69"/>
          <p:cNvGrpSpPr>
            <a:grpSpLocks/>
          </p:cNvGrpSpPr>
          <p:nvPr/>
        </p:nvGrpSpPr>
        <p:grpSpPr bwMode="auto">
          <a:xfrm>
            <a:off x="938213" y="8105775"/>
            <a:ext cx="1592262" cy="428625"/>
            <a:chOff x="458" y="303"/>
            <a:chExt cx="779" cy="270"/>
          </a:xfrm>
        </p:grpSpPr>
        <p:sp>
          <p:nvSpPr>
            <p:cNvPr id="28957"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8"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61" name="Text Box 74"/>
            <p:cNvSpPr txBox="1">
              <a:spLocks noChangeArrowheads="1"/>
            </p:cNvSpPr>
            <p:nvPr/>
          </p:nvSpPr>
          <p:spPr bwMode="auto">
            <a:xfrm>
              <a:off x="458" y="303"/>
              <a:ext cx="690"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500" b="1" dirty="0">
                  <a:latin typeface="Arial" panose="020B0604020202020204" pitchFamily="34" charset="0"/>
                </a:rPr>
                <a:t>يسوع   </a:t>
              </a:r>
            </a:p>
          </p:txBody>
        </p:sp>
        <p:sp>
          <p:nvSpPr>
            <p:cNvPr id="28962"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9" name="Group 76"/>
          <p:cNvGrpSpPr>
            <a:grpSpLocks/>
          </p:cNvGrpSpPr>
          <p:nvPr/>
        </p:nvGrpSpPr>
        <p:grpSpPr bwMode="auto">
          <a:xfrm>
            <a:off x="942975" y="5510213"/>
            <a:ext cx="1592263" cy="428625"/>
            <a:chOff x="458" y="303"/>
            <a:chExt cx="779" cy="270"/>
          </a:xfrm>
        </p:grpSpPr>
        <p:sp>
          <p:nvSpPr>
            <p:cNvPr id="28951"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2"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panose="020B0604020202020204" pitchFamily="34" charset="0"/>
                </a:rPr>
                <a:t>الملوك   </a:t>
              </a:r>
            </a:p>
          </p:txBody>
        </p:sp>
        <p:sp>
          <p:nvSpPr>
            <p:cNvPr id="28956"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1.</a:t>
            </a:r>
          </a:p>
        </p:txBody>
      </p:sp>
      <p:sp>
        <p:nvSpPr>
          <p:cNvPr id="28693" name="Text Box 86"/>
          <p:cNvSpPr txBox="1">
            <a:spLocks noChangeArrowheads="1"/>
          </p:cNvSpPr>
          <p:nvPr/>
        </p:nvSpPr>
        <p:spPr bwMode="auto">
          <a:xfrm>
            <a:off x="669925" y="1639888"/>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panose="020B0604020202020204" pitchFamily="34"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panose="020B0604020202020204" pitchFamily="34"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dirty="0">
                <a:latin typeface="Arial" panose="020B0604020202020204" pitchFamily="34" charset="0"/>
              </a:rPr>
              <a:t>4</a:t>
            </a:r>
            <a:r>
              <a:rPr lang="ar-JO" sz="2500" b="1" dirty="0">
                <a:latin typeface="Arial" panose="020B0604020202020204" pitchFamily="34" charset="0"/>
                <a:cs typeface="Arial" panose="020B0604020202020204" pitchFamily="34" charset="0"/>
              </a:rPr>
              <a:t>أشخاص </a:t>
            </a:r>
            <a:endParaRPr lang="en-US" sz="2500" b="1" dirty="0">
              <a:latin typeface="Arial" panose="020B0604020202020204" pitchFamily="34" charset="0"/>
              <a:cs typeface="Arial" panose="020B0604020202020204" pitchFamily="34" charset="0"/>
            </a:endParaRPr>
          </a:p>
        </p:txBody>
      </p:sp>
      <p:sp>
        <p:nvSpPr>
          <p:cNvPr id="28704" name="Text Box 97"/>
          <p:cNvSpPr txBox="1">
            <a:spLocks noChangeArrowheads="1"/>
          </p:cNvSpPr>
          <p:nvPr/>
        </p:nvSpPr>
        <p:spPr bwMode="auto">
          <a:xfrm rot="-5389253">
            <a:off x="-1015999" y="5472066"/>
            <a:ext cx="3073400"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defPPr>
              <a:defRPr lang="en-US"/>
            </a:defPPr>
            <a:lvl1pPr algn="ctr" defTabSz="969963">
              <a:spcBef>
                <a:spcPct val="50000"/>
              </a:spcBef>
              <a:defRPr sz="2500" b="1">
                <a:latin typeface="Arial" charset="0"/>
              </a:defRPr>
            </a:lvl1pPr>
            <a:lvl2pPr marL="742950" indent="-285750" defTabSz="969963"/>
            <a:lvl3pPr marL="1143000" indent="-228600" defTabSz="969963"/>
            <a:lvl4pPr marL="1600200" indent="-228600" defTabSz="969963"/>
            <a:lvl5pPr marL="2057400" indent="-228600" defTabSz="969963"/>
            <a:lvl6pPr marL="2514600" indent="-228600" defTabSz="969963" eaLnBrk="0" fontAlgn="base" hangingPunct="0">
              <a:spcBef>
                <a:spcPct val="0"/>
              </a:spcBef>
              <a:spcAft>
                <a:spcPct val="0"/>
              </a:spcAft>
            </a:lvl6pPr>
            <a:lvl7pPr marL="2971800" indent="-228600" defTabSz="969963" eaLnBrk="0" fontAlgn="base" hangingPunct="0">
              <a:spcBef>
                <a:spcPct val="0"/>
              </a:spcBef>
              <a:spcAft>
                <a:spcPct val="0"/>
              </a:spcAft>
            </a:lvl7pPr>
            <a:lvl8pPr marL="3429000" indent="-228600" defTabSz="969963" eaLnBrk="0" fontAlgn="base" hangingPunct="0">
              <a:spcBef>
                <a:spcPct val="0"/>
              </a:spcBef>
              <a:spcAft>
                <a:spcPct val="0"/>
              </a:spcAft>
            </a:lvl8pPr>
            <a:lvl9pPr marL="3886200" indent="-228600" defTabSz="969963" eaLnBrk="0" fontAlgn="base" hangingPunct="0">
              <a:spcBef>
                <a:spcPct val="0"/>
              </a:spcBef>
              <a:spcAft>
                <a:spcPct val="0"/>
              </a:spcAft>
            </a:lvl9pPr>
          </a:lstStyle>
          <a:p>
            <a:r>
              <a:rPr lang="en-US" dirty="0">
                <a:latin typeface="Arial" panose="020B0604020202020204" pitchFamily="34" charset="0"/>
              </a:rPr>
              <a:t>3 </a:t>
            </a:r>
            <a:r>
              <a:rPr lang="ar-JO" dirty="0">
                <a:latin typeface="Arial" panose="020B0604020202020204" pitchFamily="34" charset="0"/>
              </a:rPr>
              <a:t>مجتمعات </a:t>
            </a:r>
            <a:r>
              <a:rPr lang="en-US" dirty="0">
                <a:latin typeface="Arial" panose="020B0604020202020204" pitchFamily="34" charset="0"/>
              </a:rPr>
              <a:t>:</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panose="020B0604020202020204" pitchFamily="34"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panose="020B0604020202020204" pitchFamily="34" charset="0"/>
              </a:rPr>
              <a:t>J</a:t>
            </a:r>
          </a:p>
        </p:txBody>
      </p:sp>
      <p:grpSp>
        <p:nvGrpSpPr>
          <p:cNvPr id="28707" name="Group 100"/>
          <p:cNvGrpSpPr>
            <a:grpSpLocks/>
          </p:cNvGrpSpPr>
          <p:nvPr/>
        </p:nvGrpSpPr>
        <p:grpSpPr bwMode="auto">
          <a:xfrm>
            <a:off x="258763" y="407988"/>
            <a:ext cx="1768475" cy="312948"/>
            <a:chOff x="148" y="271"/>
            <a:chExt cx="1013" cy="191"/>
          </a:xfrm>
        </p:grpSpPr>
        <p:sp>
          <p:nvSpPr>
            <p:cNvPr id="28949" name="Text Box 101"/>
            <p:cNvSpPr txBox="1">
              <a:spLocks noChangeArrowheads="1"/>
            </p:cNvSpPr>
            <p:nvPr/>
          </p:nvSpPr>
          <p:spPr bwMode="auto">
            <a:xfrm>
              <a:off x="148" y="271"/>
              <a:ext cx="1013"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dirty="0">
                  <a:latin typeface="Arial" panose="020B0604020202020204" pitchFamily="34"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dirty="0" err="1">
                <a:latin typeface="Arial" panose="020B0604020202020204" pitchFamily="34" charset="0"/>
              </a:rPr>
              <a:t>Approx</a:t>
            </a:r>
            <a:r>
              <a:rPr lang="en-US" sz="400" b="1" dirty="0">
                <a:latin typeface="Arial" panose="020B0604020202020204" pitchFamily="34" charset="0"/>
              </a:rPr>
              <a:t> </a:t>
            </a:r>
            <a:r>
              <a:rPr lang="en-US" b="1" dirty="0">
                <a:latin typeface="Arial" panose="020B0604020202020204" pitchFamily="34" charset="0"/>
              </a:rPr>
              <a:t>Time</a:t>
            </a:r>
            <a:r>
              <a:rPr lang="en-US" sz="400" b="1" dirty="0">
                <a:latin typeface="Arial" panose="020B0604020202020204" pitchFamily="34"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Judges                                           350 Years                                       </a:t>
            </a:r>
          </a:p>
        </p:txBody>
      </p:sp>
      <p:grpSp>
        <p:nvGrpSpPr>
          <p:cNvPr id="28778" name="Group 173"/>
          <p:cNvGrpSpPr>
            <a:grpSpLocks/>
          </p:cNvGrpSpPr>
          <p:nvPr/>
        </p:nvGrpSpPr>
        <p:grpSpPr bwMode="auto">
          <a:xfrm>
            <a:off x="1714500" y="5637210"/>
            <a:ext cx="874713" cy="722515"/>
            <a:chOff x="976" y="3542"/>
            <a:chExt cx="453" cy="441"/>
          </a:xfrm>
        </p:grpSpPr>
        <p:sp>
          <p:nvSpPr>
            <p:cNvPr id="28946" name="Text Box 174"/>
            <p:cNvSpPr txBox="1">
              <a:spLocks noChangeArrowheads="1"/>
            </p:cNvSpPr>
            <p:nvPr/>
          </p:nvSpPr>
          <p:spPr bwMode="auto">
            <a:xfrm>
              <a:off x="1089" y="3542"/>
              <a:ext cx="229" cy="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S-D-S </a:t>
              </a:r>
              <a:r>
                <a:rPr lang="en-US" b="1" u="sng">
                  <a:latin typeface="Arial" panose="020B0604020202020204" pitchFamily="34" charset="0"/>
                </a:rPr>
                <a:t>SPLIT</a:t>
              </a:r>
              <a:endParaRPr lang="en-US" b="1">
                <a:latin typeface="Arial" panose="020B0604020202020204" pitchFamily="34" charset="0"/>
              </a:endParaRPr>
            </a:p>
          </p:txBody>
        </p:sp>
        <p:sp>
          <p:nvSpPr>
            <p:cNvPr id="28947"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N:North                                              10 Tribes                 Israel    20-J                      200                         Assyria                                        </a:t>
              </a:r>
            </a:p>
          </p:txBody>
        </p:sp>
        <p:sp>
          <p:nvSpPr>
            <p:cNvPr id="28948"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panose="020B0604020202020204" pitchFamily="34"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panose="020B0604020202020204" pitchFamily="34"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panose="020B0604020202020204" pitchFamily="34" charset="0"/>
              </a:rPr>
              <a:t>circa:</a:t>
            </a:r>
            <a:endParaRPr lang="en-US" sz="2500" b="1">
              <a:latin typeface="Arial" panose="020B0604020202020204" pitchFamily="34"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84" name="Text Box 182"/>
          <p:cNvSpPr txBox="1">
            <a:spLocks noChangeArrowheads="1"/>
          </p:cNvSpPr>
          <p:nvPr/>
        </p:nvSpPr>
        <p:spPr bwMode="auto">
          <a:xfrm>
            <a:off x="4473575" y="1884513"/>
            <a:ext cx="1039813" cy="272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defRPr/>
            </a:pPr>
            <a:r>
              <a:rPr lang="ar-JO" sz="800" b="1" dirty="0">
                <a:solidFill>
                  <a:schemeClr val="tx2"/>
                </a:solidFill>
                <a:latin typeface="Arial" panose="020B0604020202020204" pitchFamily="34" charset="0"/>
                <a:cs typeface="Arial" panose="020B0604020202020204" pitchFamily="34" charset="0"/>
              </a:rPr>
              <a:t>كل الآخرين"كتب شعرية"منفترة "الملكية"</a:t>
            </a:r>
            <a:endParaRPr lang="en-US" sz="800" b="1" dirty="0">
              <a:solidFill>
                <a:schemeClr val="tx2"/>
              </a:solidFill>
              <a:latin typeface="Arial" panose="020B0604020202020204" pitchFamily="34" charset="0"/>
              <a:cs typeface="Arial" panose="020B0604020202020204" pitchFamily="34"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b="1">
                <a:latin typeface="Arial" panose="020B0604020202020204" pitchFamily="34" charset="0"/>
              </a:rPr>
              <a:t>*</a:t>
            </a:r>
            <a:endParaRPr lang="en-US" sz="2500" b="1">
              <a:latin typeface="Arial" panose="020B0604020202020204" pitchFamily="34"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b="1">
                <a:latin typeface="Arial" panose="020B0604020202020204" pitchFamily="34" charset="0"/>
              </a:rPr>
              <a:t>*</a:t>
            </a:r>
            <a:endParaRPr lang="en-US" sz="2500" b="1">
              <a:latin typeface="Arial" panose="020B0604020202020204" pitchFamily="34"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b="1">
                <a:latin typeface="Arial" panose="020B0604020202020204" pitchFamily="34" charset="0"/>
              </a:rPr>
              <a:t>*</a:t>
            </a:r>
            <a:endParaRPr lang="en-US" sz="2500" b="1">
              <a:latin typeface="Arial" panose="020B0604020202020204" pitchFamily="34"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b="1">
                <a:latin typeface="Arial" panose="020B0604020202020204" pitchFamily="34" charset="0"/>
              </a:rPr>
              <a:t>*</a:t>
            </a:r>
            <a:endParaRPr lang="en-US" sz="2500" b="1">
              <a:latin typeface="Arial" panose="020B0604020202020204" pitchFamily="34"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panose="020B0604020202020204" pitchFamily="34" charset="0"/>
                </a:rPr>
                <a:t>LC</a:t>
              </a:r>
              <a:endParaRPr lang="en-US" sz="1000" b="1">
                <a:latin typeface="Arial" panose="020B0604020202020204" pitchFamily="34" charset="0"/>
              </a:endParaRP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panose="020B0604020202020204" pitchFamily="34" charset="0"/>
                </a:rPr>
                <a:t>AC</a:t>
              </a:r>
              <a:endParaRPr lang="en-US" sz="1000" b="1">
                <a:latin typeface="Arial" panose="020B0604020202020204" pitchFamily="34" charset="0"/>
              </a:endParaRP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panose="020B0604020202020204" pitchFamily="34" charset="0"/>
                </a:rPr>
                <a:t>DC</a:t>
              </a:r>
              <a:endParaRPr lang="en-US" sz="1000" b="1">
                <a:latin typeface="Arial" panose="020B0604020202020204" pitchFamily="34" charset="0"/>
              </a:endParaRP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panose="020B0604020202020204" pitchFamily="34" charset="0"/>
                </a:rPr>
                <a:t>NC</a:t>
              </a:r>
              <a:endParaRPr lang="en-US" sz="1000" b="1">
                <a:latin typeface="Arial" panose="020B0604020202020204" pitchFamily="34" charset="0"/>
              </a:endParaRP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panose="020B0604020202020204" pitchFamily="34"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panose="020B0604020202020204" pitchFamily="34"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panose="020B0604020202020204" pitchFamily="34"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panose="020B0604020202020204" pitchFamily="34"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panose="020B0604020202020204" pitchFamily="34" charset="0"/>
              </a:rPr>
              <a:t>2.</a:t>
            </a:r>
          </a:p>
        </p:txBody>
      </p:sp>
      <p:sp>
        <p:nvSpPr>
          <p:cNvPr id="28802"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panose="020B0604020202020204" pitchFamily="34" charset="0"/>
              </a:rPr>
              <a:t>NEW TESTAMENT</a:t>
            </a:r>
            <a:r>
              <a:rPr lang="en-US" sz="400" b="1">
                <a:latin typeface="Arial" panose="020B0604020202020204" pitchFamily="34" charset="0"/>
              </a:rPr>
              <a:t>                                           GOSPELS…ACTS…EPISTLES…REVELATION</a:t>
            </a:r>
          </a:p>
        </p:txBody>
      </p:sp>
      <p:sp>
        <p:nvSpPr>
          <p:cNvPr id="28803" name="Text Box 223"/>
          <p:cNvSpPr txBox="1">
            <a:spLocks noChangeArrowheads="1"/>
          </p:cNvSpPr>
          <p:nvPr/>
        </p:nvSpPr>
        <p:spPr bwMode="auto">
          <a:xfrm>
            <a:off x="2595563" y="7688263"/>
            <a:ext cx="1601787" cy="28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panose="020B0604020202020204" pitchFamily="34" charset="0"/>
              </a:rPr>
              <a:t>©2006 John Fryman</a:t>
            </a:r>
            <a:endParaRPr lang="en-US" sz="400" b="1">
              <a:latin typeface="Arial" panose="020B0604020202020204" pitchFamily="34"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panose="020B0604020202020204" pitchFamily="34"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panose="020B0604020202020204" pitchFamily="34"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panose="020B0604020202020204" pitchFamily="34"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panose="020B0604020202020204" pitchFamily="34"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panose="020B0604020202020204" pitchFamily="34"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b="1">
              <a:latin typeface="Arial" panose="020B0604020202020204" pitchFamily="34" charset="0"/>
            </a:endParaRPr>
          </a:p>
        </p:txBody>
      </p:sp>
      <p:sp>
        <p:nvSpPr>
          <p:cNvPr id="28810" name="Text Box 230"/>
          <p:cNvSpPr txBox="1">
            <a:spLocks noChangeArrowheads="1"/>
          </p:cNvSpPr>
          <p:nvPr/>
        </p:nvSpPr>
        <p:spPr bwMode="auto">
          <a:xfrm>
            <a:off x="3489325" y="4202113"/>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b="1">
              <a:latin typeface="Arial" panose="020B0604020202020204" pitchFamily="34" charset="0"/>
            </a:endParaRPr>
          </a:p>
        </p:txBody>
      </p:sp>
      <p:sp>
        <p:nvSpPr>
          <p:cNvPr id="28811" name="Text Box 231"/>
          <p:cNvSpPr txBox="1">
            <a:spLocks noChangeArrowheads="1"/>
          </p:cNvSpPr>
          <p:nvPr/>
        </p:nvSpPr>
        <p:spPr bwMode="auto">
          <a:xfrm>
            <a:off x="3062288" y="3946525"/>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b="1">
              <a:latin typeface="Arial" panose="020B0604020202020204" pitchFamily="34"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panose="020B0604020202020204" pitchFamily="34"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algn="ctr">
              <a:spcBef>
                <a:spcPct val="50000"/>
              </a:spcBef>
              <a:defRPr/>
            </a:pPr>
            <a:r>
              <a:rPr lang="en-US" sz="2000" b="1" i="1" dirty="0">
                <a:latin typeface="Comic Sans MS" pitchFamily="-107" charset="0"/>
                <a:ea typeface="+mn-ea"/>
                <a:cs typeface="+mn-cs"/>
              </a:rPr>
              <a:t>“</a:t>
            </a:r>
            <a:r>
              <a:rPr lang="ar-JO" sz="2000" b="1" i="1" dirty="0">
                <a:latin typeface="Calibri" panose="020F0502020204030204" pitchFamily="34" charset="0"/>
                <a:ea typeface="+mn-ea"/>
                <a:cs typeface="Calibri" panose="020F0502020204030204" pitchFamily="34" charset="0"/>
              </a:rPr>
              <a:t>إعداد الكتب</a:t>
            </a:r>
            <a:r>
              <a:rPr lang="en-US" sz="2000" b="1" i="1" dirty="0">
                <a:latin typeface="Comic Sans MS" pitchFamily="-107" charset="0"/>
                <a:ea typeface="+mn-ea"/>
                <a:cs typeface="+mn-cs"/>
              </a:rPr>
              <a:t>:”       </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18"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التكوين </a:t>
            </a:r>
            <a:endParaRPr lang="en-US" sz="1300" b="1" dirty="0">
              <a:solidFill>
                <a:srgbClr val="E32434"/>
              </a:solidFill>
              <a:latin typeface="Arial" panose="020B0604020202020204" pitchFamily="34" charset="0"/>
              <a:cs typeface="Arial" panose="020B0604020202020204" pitchFamily="34" charset="0"/>
            </a:endParaRP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اللاويين  </a:t>
            </a:r>
            <a:endParaRPr lang="en-US" sz="13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العدد     </a:t>
            </a:r>
            <a:endParaRPr lang="en-US" sz="1300" b="1" dirty="0">
              <a:solidFill>
                <a:srgbClr val="E32434"/>
              </a:solidFill>
              <a:latin typeface="Arial" panose="020B0604020202020204" pitchFamily="34" charset="0"/>
              <a:cs typeface="Arial" panose="020B0604020202020204" pitchFamily="34" charset="0"/>
            </a:endParaRPr>
          </a:p>
        </p:txBody>
      </p:sp>
      <p:sp>
        <p:nvSpPr>
          <p:cNvPr id="28821" name="Text Box 241"/>
          <p:cNvSpPr txBox="1">
            <a:spLocks noChangeArrowheads="1"/>
          </p:cNvSpPr>
          <p:nvPr/>
        </p:nvSpPr>
        <p:spPr bwMode="auto">
          <a:xfrm>
            <a:off x="3062288" y="3295650"/>
            <a:ext cx="881062" cy="422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ديترو</a:t>
            </a:r>
            <a:endParaRPr lang="ar-JO" sz="1100" b="1" dirty="0">
              <a:solidFill>
                <a:srgbClr val="E32434"/>
              </a:solidFill>
              <a:latin typeface="Arial" panose="020B0604020202020204" pitchFamily="34" charset="0"/>
              <a:cs typeface="Arial" panose="020B0604020202020204" pitchFamily="34" charset="0"/>
            </a:endParaRPr>
          </a:p>
          <a:p>
            <a:pPr algn="ctr">
              <a:lnSpc>
                <a:spcPct val="70000"/>
              </a:lnSpc>
              <a:spcBef>
                <a:spcPct val="50000"/>
              </a:spcBef>
            </a:pPr>
            <a:r>
              <a:rPr lang="en-US" sz="1100" b="1" dirty="0">
                <a:solidFill>
                  <a:srgbClr val="E32434"/>
                </a:solidFill>
                <a:latin typeface="Arial" panose="020B0604020202020204" pitchFamily="34" charset="0"/>
              </a:rPr>
              <a:t>-</a:t>
            </a:r>
            <a:r>
              <a:rPr lang="ar-JO" sz="1100" b="1" dirty="0">
                <a:solidFill>
                  <a:srgbClr val="E32434"/>
                </a:solidFill>
                <a:latin typeface="Arial" panose="020B0604020202020204" pitchFamily="34" charset="0"/>
                <a:cs typeface="Arial" panose="020B0604020202020204" pitchFamily="34" charset="0"/>
              </a:rPr>
              <a:t>نومي</a:t>
            </a:r>
            <a:endParaRPr lang="en-US" sz="1100" b="1" dirty="0">
              <a:solidFill>
                <a:srgbClr val="E32434"/>
              </a:solidFill>
              <a:latin typeface="Arial" panose="020B0604020202020204" pitchFamily="34" charset="0"/>
              <a:cs typeface="Arial" panose="020B0604020202020204" pitchFamily="34" charset="0"/>
            </a:endParaRP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23"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خروج   </a:t>
            </a:r>
            <a:endParaRPr lang="en-US" sz="1300" b="1" dirty="0">
              <a:solidFill>
                <a:srgbClr val="E32434"/>
              </a:solidFill>
              <a:latin typeface="Arial" panose="020B0604020202020204" pitchFamily="34" charset="0"/>
              <a:cs typeface="Arial" panose="020B0604020202020204" pitchFamily="34" charset="0"/>
            </a:endParaRPr>
          </a:p>
        </p:txBody>
      </p:sp>
      <p:sp>
        <p:nvSpPr>
          <p:cNvPr id="28824" name="Text Box 244"/>
          <p:cNvSpPr txBox="1">
            <a:spLocks noChangeArrowheads="1"/>
          </p:cNvSpPr>
          <p:nvPr/>
        </p:nvSpPr>
        <p:spPr bwMode="auto">
          <a:xfrm>
            <a:off x="4362450" y="1663700"/>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أيوب</a:t>
            </a:r>
            <a:endParaRPr lang="en-US" sz="1100" b="1" dirty="0">
              <a:solidFill>
                <a:srgbClr val="E32434"/>
              </a:solidFill>
              <a:latin typeface="Arial" panose="020B0604020202020204" pitchFamily="34" charset="0"/>
              <a:cs typeface="Arial" panose="020B0604020202020204" pitchFamily="34" charset="0"/>
            </a:endParaRP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800" b="1" dirty="0">
                <a:solidFill>
                  <a:srgbClr val="E32434"/>
                </a:solidFill>
                <a:latin typeface="Arial" panose="020B0604020202020204" pitchFamily="34" charset="0"/>
                <a:cs typeface="Arial" panose="020B0604020202020204" pitchFamily="34" charset="0"/>
              </a:rPr>
              <a:t>المزامير</a:t>
            </a:r>
            <a:endParaRPr lang="en-US" sz="800" b="1" dirty="0">
              <a:solidFill>
                <a:srgbClr val="E32434"/>
              </a:solidFill>
              <a:latin typeface="Arial" panose="020B0604020202020204" pitchFamily="34" charset="0"/>
              <a:cs typeface="Arial" panose="020B0604020202020204" pitchFamily="34" charset="0"/>
            </a:endParaRPr>
          </a:p>
        </p:txBody>
      </p:sp>
      <p:sp>
        <p:nvSpPr>
          <p:cNvPr id="28826" name="Text Box 246"/>
          <p:cNvSpPr txBox="1">
            <a:spLocks noChangeArrowheads="1"/>
          </p:cNvSpPr>
          <p:nvPr/>
        </p:nvSpPr>
        <p:spPr bwMode="auto">
          <a:xfrm>
            <a:off x="4360863" y="2667000"/>
            <a:ext cx="998537" cy="20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الأمثال</a:t>
            </a:r>
            <a:r>
              <a:rPr lang="en-US" sz="1000" b="1" dirty="0">
                <a:solidFill>
                  <a:srgbClr val="E32434"/>
                </a:solidFill>
                <a:latin typeface="Arial" panose="020B0604020202020204" pitchFamily="34" charset="0"/>
              </a:rPr>
              <a:t>.</a:t>
            </a:r>
          </a:p>
        </p:txBody>
      </p:sp>
      <p:sp>
        <p:nvSpPr>
          <p:cNvPr id="28827" name="Text Box 247"/>
          <p:cNvSpPr txBox="1">
            <a:spLocks noChangeArrowheads="1"/>
          </p:cNvSpPr>
          <p:nvPr/>
        </p:nvSpPr>
        <p:spPr bwMode="auto">
          <a:xfrm>
            <a:off x="4354513" y="3046413"/>
            <a:ext cx="998537" cy="20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الجامعة</a:t>
            </a:r>
            <a:r>
              <a:rPr lang="en-US" sz="1000" b="1" dirty="0">
                <a:solidFill>
                  <a:srgbClr val="E32434"/>
                </a:solidFill>
                <a:latin typeface="Arial" panose="020B0604020202020204" pitchFamily="34" charset="0"/>
                <a:cs typeface="Arial" panose="020B0604020202020204" pitchFamily="34" charset="0"/>
              </a:rPr>
              <a:t>.</a:t>
            </a:r>
          </a:p>
        </p:txBody>
      </p:sp>
      <p:sp>
        <p:nvSpPr>
          <p:cNvPr id="28828" name="Text Box 248"/>
          <p:cNvSpPr txBox="1">
            <a:spLocks noChangeArrowheads="1"/>
          </p:cNvSpPr>
          <p:nvPr/>
        </p:nvSpPr>
        <p:spPr bwMode="auto">
          <a:xfrm>
            <a:off x="4528704" y="3349785"/>
            <a:ext cx="633937"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نشيد الانشاد</a:t>
            </a:r>
            <a:endParaRPr lang="en-US" sz="1000" b="1" dirty="0">
              <a:solidFill>
                <a:srgbClr val="E32434"/>
              </a:solidFill>
              <a:latin typeface="Arial" panose="020B0604020202020204" pitchFamily="34" charset="0"/>
              <a:cs typeface="Arial" panose="020B0604020202020204" pitchFamily="34" charset="0"/>
            </a:endParaRPr>
          </a:p>
        </p:txBody>
      </p:sp>
      <p:sp>
        <p:nvSpPr>
          <p:cNvPr id="28829" name="Text Box 249"/>
          <p:cNvSpPr txBox="1">
            <a:spLocks noChangeArrowheads="1"/>
          </p:cNvSpPr>
          <p:nvPr/>
        </p:nvSpPr>
        <p:spPr bwMode="auto">
          <a:xfrm>
            <a:off x="5035765" y="1668188"/>
            <a:ext cx="452460" cy="185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800" b="1" dirty="0">
                <a:solidFill>
                  <a:srgbClr val="E32434"/>
                </a:solidFill>
                <a:latin typeface="Arial" panose="020B0604020202020204" pitchFamily="34" charset="0"/>
                <a:cs typeface="Arial" panose="020B0604020202020204" pitchFamily="34" charset="0"/>
              </a:rPr>
              <a:t>ابراهيم</a:t>
            </a:r>
            <a:endParaRPr lang="en-US" sz="800" b="1" dirty="0">
              <a:solidFill>
                <a:srgbClr val="E32434"/>
              </a:solidFill>
              <a:latin typeface="Arial" panose="020B0604020202020204" pitchFamily="34" charset="0"/>
              <a:cs typeface="Arial" panose="020B0604020202020204" pitchFamily="34" charset="0"/>
            </a:endParaRPr>
          </a:p>
        </p:txBody>
      </p:sp>
      <p:sp>
        <p:nvSpPr>
          <p:cNvPr id="28830" name="Text Box 250"/>
          <p:cNvSpPr txBox="1">
            <a:spLocks noChangeArrowheads="1"/>
          </p:cNvSpPr>
          <p:nvPr/>
        </p:nvSpPr>
        <p:spPr bwMode="auto">
          <a:xfrm>
            <a:off x="5097014" y="2157150"/>
            <a:ext cx="405215" cy="221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800" b="1" dirty="0">
                <a:solidFill>
                  <a:srgbClr val="E32434"/>
                </a:solidFill>
                <a:latin typeface="Arial" panose="020B0604020202020204" pitchFamily="34" charset="0"/>
                <a:cs typeface="Arial" panose="020B0604020202020204" pitchFamily="34" charset="0"/>
              </a:rPr>
              <a:t>تسبيح</a:t>
            </a:r>
            <a:endParaRPr lang="en-US" sz="800" b="1" dirty="0">
              <a:solidFill>
                <a:srgbClr val="E32434"/>
              </a:solidFill>
              <a:latin typeface="Arial" panose="020B0604020202020204" pitchFamily="34" charset="0"/>
              <a:cs typeface="Arial" panose="020B0604020202020204" pitchFamily="34" charset="0"/>
            </a:endParaRPr>
          </a:p>
        </p:txBody>
      </p:sp>
      <p:sp>
        <p:nvSpPr>
          <p:cNvPr id="28831" name="Text Box 251"/>
          <p:cNvSpPr txBox="1">
            <a:spLocks noChangeArrowheads="1"/>
          </p:cNvSpPr>
          <p:nvPr/>
        </p:nvSpPr>
        <p:spPr bwMode="auto">
          <a:xfrm>
            <a:off x="5048888" y="2400481"/>
            <a:ext cx="453341" cy="467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ar-JO" sz="800" b="1" dirty="0">
                <a:solidFill>
                  <a:srgbClr val="E32434"/>
                </a:solidFill>
                <a:latin typeface="Arial" panose="020B0604020202020204" pitchFamily="34" charset="0"/>
                <a:cs typeface="Arial" panose="020B0604020202020204" pitchFamily="34" charset="0"/>
              </a:rPr>
              <a:t>سليمان عن الحكمة</a:t>
            </a:r>
            <a:endParaRPr lang="en-US" sz="800" b="1" dirty="0">
              <a:solidFill>
                <a:srgbClr val="E32434"/>
              </a:solidFill>
              <a:latin typeface="Arial" panose="020B0604020202020204" pitchFamily="34" charset="0"/>
              <a:cs typeface="Arial" panose="020B0604020202020204" pitchFamily="34" charset="0"/>
            </a:endParaRPr>
          </a:p>
        </p:txBody>
      </p:sp>
      <p:sp>
        <p:nvSpPr>
          <p:cNvPr id="28832" name="Text Box 252"/>
          <p:cNvSpPr txBox="1">
            <a:spLocks noChangeArrowheads="1"/>
          </p:cNvSpPr>
          <p:nvPr/>
        </p:nvSpPr>
        <p:spPr bwMode="auto">
          <a:xfrm>
            <a:off x="4996387" y="2782488"/>
            <a:ext cx="505842" cy="467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ar-JO" sz="800" b="1" dirty="0">
                <a:solidFill>
                  <a:srgbClr val="E32434"/>
                </a:solidFill>
                <a:latin typeface="Arial" panose="020B0604020202020204" pitchFamily="34" charset="0"/>
                <a:cs typeface="Arial" panose="020B0604020202020204" pitchFamily="34" charset="0"/>
              </a:rPr>
              <a:t>سليمان عن الحياة</a:t>
            </a:r>
            <a:endParaRPr lang="en-US" sz="800" b="1" dirty="0">
              <a:solidFill>
                <a:srgbClr val="E32434"/>
              </a:solidFill>
              <a:latin typeface="Arial" panose="020B0604020202020204" pitchFamily="34" charset="0"/>
              <a:cs typeface="Arial" panose="020B0604020202020204" pitchFamily="34" charset="0"/>
            </a:endParaRPr>
          </a:p>
        </p:txBody>
      </p:sp>
      <p:sp>
        <p:nvSpPr>
          <p:cNvPr id="28833" name="Text Box 253"/>
          <p:cNvSpPr txBox="1">
            <a:spLocks noChangeArrowheads="1"/>
          </p:cNvSpPr>
          <p:nvPr/>
        </p:nvSpPr>
        <p:spPr bwMode="auto">
          <a:xfrm>
            <a:off x="4978887" y="3173636"/>
            <a:ext cx="497092" cy="467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ar-JO" sz="800" b="1" dirty="0">
                <a:solidFill>
                  <a:srgbClr val="E32434"/>
                </a:solidFill>
                <a:latin typeface="Arial" panose="020B0604020202020204" pitchFamily="34" charset="0"/>
                <a:cs typeface="Arial" panose="020B0604020202020204" pitchFamily="34" charset="0"/>
              </a:rPr>
              <a:t>سليمان عن الزواج</a:t>
            </a:r>
            <a:endParaRPr lang="en-US" sz="800" b="1" dirty="0">
              <a:solidFill>
                <a:srgbClr val="E32434"/>
              </a:solidFill>
              <a:latin typeface="Arial" panose="020B0604020202020204" pitchFamily="34" charset="0"/>
              <a:cs typeface="Arial" panose="020B0604020202020204" pitchFamily="34" charset="0"/>
            </a:endParaRPr>
          </a:p>
        </p:txBody>
      </p:sp>
      <p:sp>
        <p:nvSpPr>
          <p:cNvPr id="28834" name="Text Box 254"/>
          <p:cNvSpPr txBox="1">
            <a:spLocks noChangeArrowheads="1"/>
          </p:cNvSpPr>
          <p:nvPr/>
        </p:nvSpPr>
        <p:spPr bwMode="auto">
          <a:xfrm>
            <a:off x="3067050" y="3852863"/>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يشوع</a:t>
            </a:r>
            <a:endParaRPr lang="en-US" sz="1300" b="1" dirty="0">
              <a:solidFill>
                <a:srgbClr val="E32434"/>
              </a:solidFill>
              <a:latin typeface="Arial" panose="020B0604020202020204" pitchFamily="34" charset="0"/>
              <a:cs typeface="Arial" panose="020B0604020202020204" pitchFamily="34" charset="0"/>
            </a:endParaRPr>
          </a:p>
        </p:txBody>
      </p:sp>
      <p:sp>
        <p:nvSpPr>
          <p:cNvPr id="28835" name="Text Box 255"/>
          <p:cNvSpPr txBox="1">
            <a:spLocks noChangeArrowheads="1"/>
          </p:cNvSpPr>
          <p:nvPr/>
        </p:nvSpPr>
        <p:spPr bwMode="auto">
          <a:xfrm>
            <a:off x="3059113" y="4579938"/>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قضاة</a:t>
            </a:r>
            <a:endParaRPr lang="en-US" sz="1300" b="1" dirty="0">
              <a:solidFill>
                <a:srgbClr val="E32434"/>
              </a:solidFill>
              <a:latin typeface="Arial" panose="020B0604020202020204" pitchFamily="34" charset="0"/>
              <a:cs typeface="Arial" panose="020B0604020202020204" pitchFamily="34" charset="0"/>
            </a:endParaRPr>
          </a:p>
        </p:txBody>
      </p:sp>
      <p:sp>
        <p:nvSpPr>
          <p:cNvPr id="28836" name="Text Box 256"/>
          <p:cNvSpPr txBox="1">
            <a:spLocks noChangeArrowheads="1"/>
          </p:cNvSpPr>
          <p:nvPr/>
        </p:nvSpPr>
        <p:spPr bwMode="auto">
          <a:xfrm>
            <a:off x="3052763" y="4822825"/>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راعوث</a:t>
            </a:r>
            <a:endParaRPr lang="en-US" sz="1300" b="1" dirty="0">
              <a:solidFill>
                <a:srgbClr val="E32434"/>
              </a:solidFill>
              <a:latin typeface="Arial" panose="020B0604020202020204" pitchFamily="34" charset="0"/>
              <a:cs typeface="Arial" panose="020B0604020202020204" pitchFamily="34" charset="0"/>
            </a:endParaRPr>
          </a:p>
        </p:txBody>
      </p:sp>
      <p:sp>
        <p:nvSpPr>
          <p:cNvPr id="28837" name="Text Box 257"/>
          <p:cNvSpPr txBox="1">
            <a:spLocks noChangeArrowheads="1"/>
          </p:cNvSpPr>
          <p:nvPr/>
        </p:nvSpPr>
        <p:spPr bwMode="auto">
          <a:xfrm>
            <a:off x="3067050" y="5373688"/>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panose="020B0604020202020204" pitchFamily="34" charset="0"/>
              </a:rPr>
              <a:t>1 </a:t>
            </a:r>
            <a:r>
              <a:rPr lang="ar-JO" sz="1300" b="1" dirty="0">
                <a:solidFill>
                  <a:srgbClr val="E32434"/>
                </a:solidFill>
                <a:latin typeface="Arial" panose="020B0604020202020204" pitchFamily="34" charset="0"/>
                <a:cs typeface="Arial" panose="020B0604020202020204" pitchFamily="34" charset="0"/>
              </a:rPr>
              <a:t>صموئيل</a:t>
            </a:r>
            <a:endParaRPr lang="en-US" sz="1300" b="1" dirty="0">
              <a:solidFill>
                <a:srgbClr val="E32434"/>
              </a:solidFill>
              <a:latin typeface="Arial" panose="020B0604020202020204" pitchFamily="34" charset="0"/>
              <a:cs typeface="Arial" panose="020B0604020202020204" pitchFamily="34" charset="0"/>
            </a:endParaRPr>
          </a:p>
        </p:txBody>
      </p:sp>
      <p:sp>
        <p:nvSpPr>
          <p:cNvPr id="28838" name="Text Box 258"/>
          <p:cNvSpPr txBox="1">
            <a:spLocks noChangeArrowheads="1"/>
          </p:cNvSpPr>
          <p:nvPr/>
        </p:nvSpPr>
        <p:spPr bwMode="auto">
          <a:xfrm>
            <a:off x="2940050" y="5661025"/>
            <a:ext cx="100012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panose="020B0604020202020204" pitchFamily="34" charset="0"/>
              </a:rPr>
              <a:t>2 </a:t>
            </a:r>
            <a:r>
              <a:rPr lang="ar-JO" sz="1300" b="1" dirty="0">
                <a:solidFill>
                  <a:srgbClr val="E32434"/>
                </a:solidFill>
                <a:latin typeface="Arial" panose="020B0604020202020204" pitchFamily="34" charset="0"/>
                <a:cs typeface="Arial" panose="020B0604020202020204" pitchFamily="34" charset="0"/>
              </a:rPr>
              <a:t>صموئيل</a:t>
            </a:r>
            <a:endParaRPr lang="en-US" sz="1300" b="1" dirty="0">
              <a:solidFill>
                <a:srgbClr val="E32434"/>
              </a:solidFill>
              <a:latin typeface="Arial" panose="020B0604020202020204" pitchFamily="34" charset="0"/>
              <a:cs typeface="Arial" panose="020B0604020202020204" pitchFamily="34" charset="0"/>
            </a:endParaRPr>
          </a:p>
        </p:txBody>
      </p:sp>
      <p:sp>
        <p:nvSpPr>
          <p:cNvPr id="28839" name="Text Box 259"/>
          <p:cNvSpPr txBox="1">
            <a:spLocks noChangeArrowheads="1"/>
          </p:cNvSpPr>
          <p:nvPr/>
        </p:nvSpPr>
        <p:spPr bwMode="auto">
          <a:xfrm>
            <a:off x="2962275" y="5838825"/>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panose="020B0604020202020204" pitchFamily="34" charset="0"/>
              </a:rPr>
              <a:t>1 </a:t>
            </a:r>
            <a:r>
              <a:rPr lang="ar-JO" sz="1300" b="1" dirty="0">
                <a:solidFill>
                  <a:srgbClr val="E32434"/>
                </a:solidFill>
                <a:latin typeface="Arial" panose="020B0604020202020204" pitchFamily="34" charset="0"/>
                <a:cs typeface="Arial" panose="020B0604020202020204" pitchFamily="34" charset="0"/>
              </a:rPr>
              <a:t>ملوك</a:t>
            </a:r>
            <a:endParaRPr lang="en-US" sz="1300" b="1" dirty="0">
              <a:solidFill>
                <a:srgbClr val="E32434"/>
              </a:solidFill>
              <a:latin typeface="Arial" panose="020B0604020202020204" pitchFamily="34" charset="0"/>
              <a:cs typeface="Arial" panose="020B0604020202020204" pitchFamily="34" charset="0"/>
            </a:endParaRPr>
          </a:p>
        </p:txBody>
      </p:sp>
      <p:sp>
        <p:nvSpPr>
          <p:cNvPr id="28840" name="Text Box 260"/>
          <p:cNvSpPr txBox="1">
            <a:spLocks noChangeArrowheads="1"/>
          </p:cNvSpPr>
          <p:nvPr/>
        </p:nvSpPr>
        <p:spPr bwMode="auto">
          <a:xfrm>
            <a:off x="2905125" y="6119813"/>
            <a:ext cx="100012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panose="020B0604020202020204" pitchFamily="34" charset="0"/>
              </a:rPr>
              <a:t>2 </a:t>
            </a:r>
            <a:r>
              <a:rPr lang="ar-JO" sz="1300" b="1" dirty="0">
                <a:solidFill>
                  <a:srgbClr val="E32434"/>
                </a:solidFill>
                <a:latin typeface="Arial" panose="020B0604020202020204" pitchFamily="34" charset="0"/>
                <a:cs typeface="Arial" panose="020B0604020202020204" pitchFamily="34" charset="0"/>
              </a:rPr>
              <a:t>ملوك</a:t>
            </a:r>
            <a:endParaRPr lang="en-US" sz="1300" b="1" dirty="0">
              <a:solidFill>
                <a:srgbClr val="E32434"/>
              </a:solidFill>
              <a:latin typeface="Arial" panose="020B0604020202020204" pitchFamily="34" charset="0"/>
              <a:cs typeface="Arial" panose="020B0604020202020204" pitchFamily="34" charset="0"/>
            </a:endParaRPr>
          </a:p>
        </p:txBody>
      </p:sp>
      <p:sp>
        <p:nvSpPr>
          <p:cNvPr id="28841" name="Text Box 261"/>
          <p:cNvSpPr txBox="1">
            <a:spLocks noChangeArrowheads="1"/>
          </p:cNvSpPr>
          <p:nvPr/>
        </p:nvSpPr>
        <p:spPr bwMode="auto">
          <a:xfrm>
            <a:off x="2857500" y="6389688"/>
            <a:ext cx="998538" cy="229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200" b="1" dirty="0">
                <a:solidFill>
                  <a:srgbClr val="E32434"/>
                </a:solidFill>
                <a:latin typeface="Arial" panose="020B0604020202020204" pitchFamily="34" charset="0"/>
              </a:rPr>
              <a:t>1 </a:t>
            </a:r>
            <a:r>
              <a:rPr lang="ar-JO" sz="12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أخبار الأيام</a:t>
            </a:r>
            <a:r>
              <a:rPr lang="en-US" sz="1200" b="1" dirty="0">
                <a:solidFill>
                  <a:srgbClr val="E32434"/>
                </a:solidFill>
                <a:latin typeface="Arial" panose="020B0604020202020204" pitchFamily="34" charset="0"/>
              </a:rPr>
              <a:t>.</a:t>
            </a:r>
          </a:p>
        </p:txBody>
      </p:sp>
      <p:sp>
        <p:nvSpPr>
          <p:cNvPr id="28842" name="Text Box 262"/>
          <p:cNvSpPr txBox="1">
            <a:spLocks noChangeArrowheads="1"/>
          </p:cNvSpPr>
          <p:nvPr/>
        </p:nvSpPr>
        <p:spPr bwMode="auto">
          <a:xfrm>
            <a:off x="2826104" y="6578600"/>
            <a:ext cx="1000125" cy="229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200" b="1" dirty="0">
                <a:solidFill>
                  <a:srgbClr val="E32434"/>
                </a:solidFill>
                <a:latin typeface="Arial" panose="020B0604020202020204" pitchFamily="34" charset="0"/>
              </a:rPr>
              <a:t>2 </a:t>
            </a:r>
            <a:r>
              <a:rPr lang="ar-JO" sz="1200" b="1" dirty="0">
                <a:solidFill>
                  <a:srgbClr val="E32434"/>
                </a:solidFill>
                <a:latin typeface="Arial" panose="020B0604020202020204" pitchFamily="34" charset="0"/>
                <a:cs typeface="Arial" panose="020B0604020202020204" pitchFamily="34" charset="0"/>
              </a:rPr>
              <a:t>أخبار الأيام</a:t>
            </a:r>
            <a:endParaRPr lang="en-US" sz="1200" b="1" dirty="0">
              <a:solidFill>
                <a:srgbClr val="E32434"/>
              </a:solidFill>
              <a:latin typeface="Arial" panose="020B0604020202020204" pitchFamily="34" charset="0"/>
              <a:cs typeface="Arial" panose="020B0604020202020204" pitchFamily="34" charset="0"/>
            </a:endParaRPr>
          </a:p>
        </p:txBody>
      </p:sp>
      <p:sp>
        <p:nvSpPr>
          <p:cNvPr id="28843" name="Text Box 263"/>
          <p:cNvSpPr txBox="1">
            <a:spLocks noChangeArrowheads="1"/>
          </p:cNvSpPr>
          <p:nvPr/>
        </p:nvSpPr>
        <p:spPr bwMode="auto">
          <a:xfrm>
            <a:off x="2933700" y="6802438"/>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عزرا</a:t>
            </a:r>
            <a:endParaRPr lang="en-US" sz="1300" b="1" dirty="0">
              <a:solidFill>
                <a:srgbClr val="E32434"/>
              </a:solidFill>
              <a:latin typeface="Arial" panose="020B0604020202020204" pitchFamily="34" charset="0"/>
              <a:cs typeface="Arial" panose="020B0604020202020204" pitchFamily="34" charset="0"/>
            </a:endParaRPr>
          </a:p>
        </p:txBody>
      </p:sp>
      <p:sp>
        <p:nvSpPr>
          <p:cNvPr id="28844" name="Text Box 264"/>
          <p:cNvSpPr txBox="1">
            <a:spLocks noChangeArrowheads="1"/>
          </p:cNvSpPr>
          <p:nvPr/>
        </p:nvSpPr>
        <p:spPr bwMode="auto">
          <a:xfrm>
            <a:off x="2878138" y="7031038"/>
            <a:ext cx="115887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نحميا</a:t>
            </a:r>
            <a:endParaRPr lang="en-US" sz="1300" b="1" dirty="0">
              <a:solidFill>
                <a:srgbClr val="E32434"/>
              </a:solidFill>
              <a:latin typeface="Arial" panose="020B0604020202020204" pitchFamily="34" charset="0"/>
              <a:cs typeface="Arial" panose="020B0604020202020204" pitchFamily="34" charset="0"/>
            </a:endParaRPr>
          </a:p>
        </p:txBody>
      </p:sp>
      <p:sp>
        <p:nvSpPr>
          <p:cNvPr id="28845" name="Text Box 265"/>
          <p:cNvSpPr txBox="1">
            <a:spLocks noChangeArrowheads="1"/>
          </p:cNvSpPr>
          <p:nvPr/>
        </p:nvSpPr>
        <p:spPr bwMode="auto">
          <a:xfrm>
            <a:off x="2982913" y="7240588"/>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err="1">
                <a:solidFill>
                  <a:srgbClr val="E32434"/>
                </a:solidFill>
                <a:latin typeface="Arial" panose="020B0604020202020204" pitchFamily="34" charset="0"/>
                <a:cs typeface="Arial" panose="020B0604020202020204" pitchFamily="34" charset="0"/>
              </a:rPr>
              <a:t>أستير</a:t>
            </a:r>
            <a:endParaRPr lang="en-US" sz="1300" b="1" dirty="0">
              <a:solidFill>
                <a:srgbClr val="E32434"/>
              </a:solidFill>
              <a:latin typeface="Arial" panose="020B0604020202020204" pitchFamily="34" charset="0"/>
              <a:cs typeface="Arial" panose="020B0604020202020204" pitchFamily="34" charset="0"/>
            </a:endParaRPr>
          </a:p>
        </p:txBody>
      </p:sp>
      <p:sp>
        <p:nvSpPr>
          <p:cNvPr id="28846" name="Text Box 266"/>
          <p:cNvSpPr txBox="1">
            <a:spLocks noChangeArrowheads="1"/>
          </p:cNvSpPr>
          <p:nvPr/>
        </p:nvSpPr>
        <p:spPr bwMode="auto">
          <a:xfrm>
            <a:off x="4495800" y="4405313"/>
            <a:ext cx="1000125" cy="21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عموس</a:t>
            </a:r>
            <a:endParaRPr lang="en-US" sz="11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47" name="Text Box 267"/>
          <p:cNvSpPr txBox="1">
            <a:spLocks noChangeArrowheads="1"/>
          </p:cNvSpPr>
          <p:nvPr/>
        </p:nvSpPr>
        <p:spPr bwMode="auto">
          <a:xfrm>
            <a:off x="4495800" y="4583113"/>
            <a:ext cx="998538" cy="218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rPr>
              <a:t>ه</a:t>
            </a:r>
            <a:r>
              <a:rPr lang="ar-JO" sz="1100" b="1" dirty="0" err="1">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هوشع</a:t>
            </a:r>
            <a:endParaRPr lang="en-US" sz="1100" b="1" dirty="0">
              <a:solidFill>
                <a:srgbClr val="E32434"/>
              </a:solidFill>
              <a:latin typeface="Arial" panose="020B0604020202020204" pitchFamily="34" charset="0"/>
            </a:endParaRPr>
          </a:p>
        </p:txBody>
      </p:sp>
      <p:sp>
        <p:nvSpPr>
          <p:cNvPr id="28849" name="Text Box 269"/>
          <p:cNvSpPr txBox="1">
            <a:spLocks noChangeArrowheads="1"/>
          </p:cNvSpPr>
          <p:nvPr/>
        </p:nvSpPr>
        <p:spPr bwMode="auto">
          <a:xfrm>
            <a:off x="4552950" y="5216525"/>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أشعياء</a:t>
            </a:r>
            <a:endParaRPr lang="en-US" sz="1100" b="1" dirty="0">
              <a:solidFill>
                <a:srgbClr val="E32434"/>
              </a:solidFill>
              <a:latin typeface="Arial" panose="020B0604020202020204" pitchFamily="34" charset="0"/>
              <a:cs typeface="Arial" panose="020B0604020202020204" pitchFamily="34" charset="0"/>
            </a:endParaRPr>
          </a:p>
        </p:txBody>
      </p:sp>
      <p:sp>
        <p:nvSpPr>
          <p:cNvPr id="28850" name="Text Box 270"/>
          <p:cNvSpPr txBox="1">
            <a:spLocks noChangeArrowheads="1"/>
          </p:cNvSpPr>
          <p:nvPr/>
        </p:nvSpPr>
        <p:spPr bwMode="auto">
          <a:xfrm>
            <a:off x="4525963" y="5394325"/>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يوئيل</a:t>
            </a:r>
            <a:endParaRPr lang="en-US" sz="1100" b="1" dirty="0">
              <a:solidFill>
                <a:srgbClr val="E32434"/>
              </a:solidFill>
              <a:latin typeface="Arial" panose="020B0604020202020204" pitchFamily="34" charset="0"/>
              <a:cs typeface="Arial" panose="020B0604020202020204" pitchFamily="34" charset="0"/>
            </a:endParaRPr>
          </a:p>
        </p:txBody>
      </p:sp>
      <p:sp>
        <p:nvSpPr>
          <p:cNvPr id="28851" name="Text Box 271"/>
          <p:cNvSpPr txBox="1">
            <a:spLocks noChangeArrowheads="1"/>
          </p:cNvSpPr>
          <p:nvPr/>
        </p:nvSpPr>
        <p:spPr bwMode="auto">
          <a:xfrm>
            <a:off x="4605043" y="5584878"/>
            <a:ext cx="1000125"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ميخا</a:t>
            </a:r>
            <a:endParaRPr lang="en-US" sz="1100" b="1" dirty="0">
              <a:solidFill>
                <a:srgbClr val="E32434"/>
              </a:solidFill>
              <a:latin typeface="Arial" panose="020B0604020202020204" pitchFamily="34" charset="0"/>
              <a:cs typeface="Arial" panose="020B0604020202020204" pitchFamily="34" charset="0"/>
            </a:endParaRPr>
          </a:p>
        </p:txBody>
      </p:sp>
      <p:sp>
        <p:nvSpPr>
          <p:cNvPr id="28852" name="Text Box 273"/>
          <p:cNvSpPr txBox="1">
            <a:spLocks noChangeArrowheads="1"/>
          </p:cNvSpPr>
          <p:nvPr/>
        </p:nvSpPr>
        <p:spPr bwMode="auto">
          <a:xfrm>
            <a:off x="4516438" y="6527800"/>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42333"/>
                </a:solidFill>
                <a:latin typeface="Arial" panose="020B0604020202020204" pitchFamily="34" charset="0"/>
                <a:cs typeface="Arial" panose="020B0604020202020204" pitchFamily="34" charset="0"/>
              </a:rPr>
              <a:t>حبقوق</a:t>
            </a:r>
            <a:endParaRPr lang="en-US" sz="1100" b="1">
              <a:solidFill>
                <a:srgbClr val="E42333"/>
              </a:solidFill>
              <a:latin typeface="Arial" panose="020B0604020202020204" pitchFamily="34" charset="0"/>
            </a:endParaRPr>
          </a:p>
        </p:txBody>
      </p:sp>
      <p:sp>
        <p:nvSpPr>
          <p:cNvPr id="28853" name="Text Box 274"/>
          <p:cNvSpPr txBox="1">
            <a:spLocks noChangeArrowheads="1"/>
          </p:cNvSpPr>
          <p:nvPr/>
        </p:nvSpPr>
        <p:spPr bwMode="auto">
          <a:xfrm>
            <a:off x="4518025" y="6992938"/>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صفنيا</a:t>
            </a:r>
            <a:endParaRPr lang="en-US" sz="1100" b="1">
              <a:solidFill>
                <a:srgbClr val="E32434"/>
              </a:solidFill>
              <a:latin typeface="Arial" panose="020B0604020202020204" pitchFamily="34" charset="0"/>
            </a:endParaRPr>
          </a:p>
        </p:txBody>
      </p:sp>
      <p:sp>
        <p:nvSpPr>
          <p:cNvPr id="28854" name="Text Box 275"/>
          <p:cNvSpPr txBox="1">
            <a:spLocks noChangeArrowheads="1"/>
          </p:cNvSpPr>
          <p:nvPr/>
        </p:nvSpPr>
        <p:spPr bwMode="auto">
          <a:xfrm>
            <a:off x="4621213" y="7353300"/>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SA" sz="1100" b="1">
                <a:solidFill>
                  <a:srgbClr val="E32434"/>
                </a:solidFill>
                <a:latin typeface="Arial" panose="020B0604020202020204" pitchFamily="34" charset="0"/>
              </a:rPr>
              <a:t>حزقيال</a:t>
            </a:r>
            <a:endParaRPr lang="en-US" sz="1100" b="1">
              <a:solidFill>
                <a:srgbClr val="E32434"/>
              </a:solidFill>
              <a:latin typeface="Arial" panose="020B0604020202020204" pitchFamily="34" charset="0"/>
            </a:endParaRPr>
          </a:p>
        </p:txBody>
      </p:sp>
      <p:sp>
        <p:nvSpPr>
          <p:cNvPr id="28855" name="Text Box 276"/>
          <p:cNvSpPr txBox="1">
            <a:spLocks noChangeArrowheads="1"/>
          </p:cNvSpPr>
          <p:nvPr/>
        </p:nvSpPr>
        <p:spPr bwMode="auto">
          <a:xfrm>
            <a:off x="4608513" y="7570788"/>
            <a:ext cx="998537" cy="217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SA" sz="1100" b="1">
                <a:solidFill>
                  <a:srgbClr val="E32434"/>
                </a:solidFill>
                <a:latin typeface="Arial" panose="020B0604020202020204" pitchFamily="34" charset="0"/>
              </a:rPr>
              <a:t>دانيال</a:t>
            </a:r>
          </a:p>
        </p:txBody>
      </p:sp>
      <p:sp>
        <p:nvSpPr>
          <p:cNvPr id="28856" name="Text Box 277"/>
          <p:cNvSpPr txBox="1">
            <a:spLocks noChangeArrowheads="1"/>
          </p:cNvSpPr>
          <p:nvPr/>
        </p:nvSpPr>
        <p:spPr bwMode="auto">
          <a:xfrm>
            <a:off x="4529932" y="7949583"/>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حجي</a:t>
            </a:r>
            <a:endParaRPr lang="en-US" sz="1100" b="1">
              <a:solidFill>
                <a:srgbClr val="E32434"/>
              </a:solidFill>
              <a:latin typeface="Arial" panose="020B0604020202020204" pitchFamily="34" charset="0"/>
            </a:endParaRPr>
          </a:p>
        </p:txBody>
      </p:sp>
      <p:sp>
        <p:nvSpPr>
          <p:cNvPr id="28857" name="Text Box 278"/>
          <p:cNvSpPr txBox="1">
            <a:spLocks noChangeArrowheads="1"/>
          </p:cNvSpPr>
          <p:nvPr/>
        </p:nvSpPr>
        <p:spPr bwMode="auto">
          <a:xfrm>
            <a:off x="4529931" y="8082376"/>
            <a:ext cx="998538" cy="26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100" b="1" dirty="0">
                <a:solidFill>
                  <a:srgbClr val="E32434"/>
                </a:solidFill>
                <a:latin typeface="Arial" panose="020B0604020202020204" pitchFamily="34" charset="0"/>
                <a:cs typeface="Arial" panose="020B0604020202020204" pitchFamily="34" charset="0"/>
              </a:rPr>
              <a:t>زكريا</a:t>
            </a:r>
            <a:endParaRPr lang="en-US" sz="1100" b="1" dirty="0">
              <a:solidFill>
                <a:srgbClr val="E32434"/>
              </a:solidFill>
              <a:latin typeface="Arial" panose="020B0604020202020204" pitchFamily="34" charset="0"/>
              <a:cs typeface="Arial" panose="020B0604020202020204" pitchFamily="34" charset="0"/>
            </a:endParaRPr>
          </a:p>
        </p:txBody>
      </p:sp>
      <p:sp>
        <p:nvSpPr>
          <p:cNvPr id="28858" name="Text Box 279"/>
          <p:cNvSpPr txBox="1">
            <a:spLocks noChangeArrowheads="1"/>
          </p:cNvSpPr>
          <p:nvPr/>
        </p:nvSpPr>
        <p:spPr bwMode="auto">
          <a:xfrm>
            <a:off x="4529932" y="8320735"/>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ملاخي</a:t>
            </a:r>
            <a:endParaRPr lang="en-US" sz="1100" b="1">
              <a:solidFill>
                <a:srgbClr val="E32434"/>
              </a:solidFill>
              <a:latin typeface="Arial" panose="020B0604020202020204" pitchFamily="34" charset="0"/>
            </a:endParaRPr>
          </a:p>
        </p:txBody>
      </p:sp>
      <p:sp>
        <p:nvSpPr>
          <p:cNvPr id="28860" name="Text Box 281"/>
          <p:cNvSpPr txBox="1">
            <a:spLocks noChangeArrowheads="1"/>
          </p:cNvSpPr>
          <p:nvPr/>
        </p:nvSpPr>
        <p:spPr bwMode="auto">
          <a:xfrm>
            <a:off x="4529138" y="6678613"/>
            <a:ext cx="779709"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ar-JO" sz="1000" b="1" dirty="0">
                <a:solidFill>
                  <a:srgbClr val="E42333"/>
                </a:solidFill>
                <a:latin typeface="Arial" panose="020B0604020202020204" pitchFamily="34" charset="0"/>
                <a:cs typeface="Arial" panose="020B0604020202020204" pitchFamily="34" charset="0"/>
              </a:rPr>
              <a:t>ناحوم</a:t>
            </a:r>
            <a:br>
              <a:rPr lang="en-US" sz="1000" b="1">
                <a:solidFill>
                  <a:srgbClr val="E42333"/>
                </a:solidFill>
                <a:latin typeface="Arial" panose="020B0604020202020204" pitchFamily="34" charset="0"/>
              </a:rPr>
            </a:br>
            <a:r>
              <a:rPr lang="en-US" sz="1000" b="1">
                <a:solidFill>
                  <a:srgbClr val="E42333"/>
                </a:solidFill>
                <a:latin typeface="Arial" panose="020B0604020202020204" pitchFamily="34" charset="0"/>
              </a:rPr>
              <a:t>(Nineveh)</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28863"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1131533"/>
            <a:ext cx="1327150"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b="1">
                <a:latin typeface="Arial" panose="020B0604020202020204" pitchFamily="34" charset="0"/>
              </a:rPr>
              <a:t>*</a:t>
            </a:r>
            <a:endParaRPr lang="en-US" sz="2500" b="1">
              <a:latin typeface="Arial" panose="020B0604020202020204" pitchFamily="34" charset="0"/>
            </a:endParaRPr>
          </a:p>
        </p:txBody>
      </p:sp>
      <p:sp>
        <p:nvSpPr>
          <p:cNvPr id="28866" name="Text Box 287"/>
          <p:cNvSpPr txBox="1">
            <a:spLocks noChangeArrowheads="1"/>
          </p:cNvSpPr>
          <p:nvPr/>
        </p:nvSpPr>
        <p:spPr bwMode="auto">
          <a:xfrm>
            <a:off x="4535488" y="6350000"/>
            <a:ext cx="998537"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900" b="1" dirty="0">
                <a:solidFill>
                  <a:srgbClr val="E42333"/>
                </a:solidFill>
                <a:latin typeface="Arial" panose="020B0604020202020204" pitchFamily="34" charset="0"/>
                <a:cs typeface="Arial" panose="020B0604020202020204" pitchFamily="34" charset="0"/>
              </a:rPr>
              <a:t>مراثي ارميا</a:t>
            </a:r>
            <a:endParaRPr lang="en-US" sz="900" b="1" dirty="0">
              <a:solidFill>
                <a:srgbClr val="E42333"/>
              </a:solidFill>
              <a:latin typeface="Arial" panose="020B0604020202020204" pitchFamily="34" charset="0"/>
              <a:cs typeface="Arial" panose="020B0604020202020204" pitchFamily="34" charset="0"/>
            </a:endParaRP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99" name="Text Box 320"/>
          <p:cNvSpPr txBox="1">
            <a:spLocks noChangeArrowheads="1"/>
          </p:cNvSpPr>
          <p:nvPr/>
        </p:nvSpPr>
        <p:spPr bwMode="auto">
          <a:xfrm>
            <a:off x="5672138" y="3694113"/>
            <a:ext cx="1603375" cy="28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ar-JO" sz="1300" b="1" dirty="0">
                <a:latin typeface="Arial" panose="020B0604020202020204" pitchFamily="34" charset="0"/>
                <a:cs typeface="Arial" panose="020B0604020202020204" pitchFamily="34" charset="0"/>
              </a:rPr>
              <a:t>فك ارتباط الأنبياء</a:t>
            </a:r>
            <a:r>
              <a:rPr lang="en-US" sz="1300" b="1" dirty="0">
                <a:latin typeface="Arial" panose="020B0604020202020204" pitchFamily="34" charset="0"/>
              </a:rPr>
              <a:t>:</a:t>
            </a:r>
            <a:endParaRPr lang="en-US" sz="400" b="1" dirty="0">
              <a:latin typeface="Arial" panose="020B0604020202020204" pitchFamily="34" charset="0"/>
            </a:endParaRPr>
          </a:p>
        </p:txBody>
      </p:sp>
      <p:sp>
        <p:nvSpPr>
          <p:cNvPr id="28900" name="Text Box 321"/>
          <p:cNvSpPr txBox="1">
            <a:spLocks noChangeArrowheads="1"/>
          </p:cNvSpPr>
          <p:nvPr/>
        </p:nvSpPr>
        <p:spPr bwMode="auto">
          <a:xfrm>
            <a:off x="5948363" y="435927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العربية</a:t>
            </a:r>
            <a:endParaRPr lang="en-US" sz="1500" b="1" dirty="0">
              <a:solidFill>
                <a:srgbClr val="E32434"/>
              </a:solidFill>
              <a:latin typeface="Arial" panose="020B0604020202020204" pitchFamily="34" charset="0"/>
              <a:cs typeface="Arial" panose="020B0604020202020204" pitchFamily="34" charset="0"/>
            </a:endParaRPr>
          </a:p>
        </p:txBody>
      </p:sp>
      <p:sp>
        <p:nvSpPr>
          <p:cNvPr id="28901" name="Text Box 322"/>
          <p:cNvSpPr txBox="1">
            <a:spLocks noChangeArrowheads="1"/>
          </p:cNvSpPr>
          <p:nvPr/>
        </p:nvSpPr>
        <p:spPr bwMode="auto">
          <a:xfrm>
            <a:off x="5948363" y="455612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لديها</a:t>
            </a:r>
            <a:endParaRPr lang="en-US" sz="1500" b="1" dirty="0">
              <a:solidFill>
                <a:srgbClr val="E32434"/>
              </a:solidFill>
              <a:latin typeface="Arial" panose="020B0604020202020204" pitchFamily="34" charset="0"/>
              <a:cs typeface="Arial" panose="020B0604020202020204" pitchFamily="34" charset="0"/>
            </a:endParaRPr>
          </a:p>
        </p:txBody>
      </p:sp>
      <p:sp>
        <p:nvSpPr>
          <p:cNvPr id="28902" name="Text Box 323"/>
          <p:cNvSpPr txBox="1">
            <a:spLocks noChangeArrowheads="1"/>
          </p:cNvSpPr>
          <p:nvPr/>
        </p:nvSpPr>
        <p:spPr bwMode="auto">
          <a:xfrm>
            <a:off x="5948363" y="473233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جواهر</a:t>
            </a:r>
            <a:endParaRPr lang="en-US" sz="1500" b="1" dirty="0">
              <a:solidFill>
                <a:srgbClr val="E32434"/>
              </a:solidFill>
              <a:latin typeface="Arial" panose="020B0604020202020204" pitchFamily="34" charset="0"/>
              <a:cs typeface="Arial" panose="020B0604020202020204" pitchFamily="34" charset="0"/>
            </a:endParaRPr>
          </a:p>
        </p:txBody>
      </p:sp>
      <p:sp>
        <p:nvSpPr>
          <p:cNvPr id="28903" name="Text Box 324"/>
          <p:cNvSpPr txBox="1">
            <a:spLocks noChangeArrowheads="1"/>
          </p:cNvSpPr>
          <p:nvPr/>
        </p:nvSpPr>
        <p:spPr bwMode="auto">
          <a:xfrm>
            <a:off x="5949950" y="5145088"/>
            <a:ext cx="998538" cy="26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اسرائيل</a:t>
            </a:r>
            <a:endParaRPr lang="en-US" sz="1500" b="1" dirty="0">
              <a:solidFill>
                <a:srgbClr val="E32434"/>
              </a:solidFill>
              <a:latin typeface="Arial" panose="020B0604020202020204" pitchFamily="34" charset="0"/>
              <a:cs typeface="Arial" panose="020B0604020202020204" pitchFamily="34" charset="0"/>
            </a:endParaRPr>
          </a:p>
        </p:txBody>
      </p:sp>
      <p:sp>
        <p:nvSpPr>
          <p:cNvPr id="28904"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يجب</a:t>
            </a:r>
            <a:endParaRPr lang="en-US" sz="1500" b="1" dirty="0">
              <a:solidFill>
                <a:srgbClr val="E32434"/>
              </a:solidFill>
              <a:latin typeface="Arial" panose="020B0604020202020204" pitchFamily="34" charset="0"/>
              <a:cs typeface="Arial" panose="020B0604020202020204" pitchFamily="34" charset="0"/>
            </a:endParaRPr>
          </a:p>
        </p:txBody>
      </p:sp>
      <p:sp>
        <p:nvSpPr>
          <p:cNvPr id="28905"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أن</a:t>
            </a:r>
            <a:endParaRPr lang="en-US" sz="1500" b="1" dirty="0">
              <a:solidFill>
                <a:srgbClr val="E32434"/>
              </a:solidFill>
              <a:latin typeface="Arial" panose="020B0604020202020204" pitchFamily="34" charset="0"/>
              <a:cs typeface="Arial" panose="020B0604020202020204" pitchFamily="34" charset="0"/>
            </a:endParaRPr>
          </a:p>
        </p:txBody>
      </p:sp>
      <p:sp>
        <p:nvSpPr>
          <p:cNvPr id="28906"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تطيع</a:t>
            </a:r>
            <a:endParaRPr lang="en-US" sz="1500" b="1" dirty="0">
              <a:solidFill>
                <a:srgbClr val="E32434"/>
              </a:solidFill>
              <a:latin typeface="Arial" panose="020B0604020202020204" pitchFamily="34" charset="0"/>
              <a:cs typeface="Arial" panose="020B0604020202020204" pitchFamily="34" charset="0"/>
            </a:endParaRPr>
          </a:p>
        </p:txBody>
      </p:sp>
      <p:sp>
        <p:nvSpPr>
          <p:cNvPr id="28907"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أورشليم</a:t>
            </a:r>
            <a:endParaRPr lang="en-US" sz="1500" b="1" dirty="0">
              <a:solidFill>
                <a:srgbClr val="E32434"/>
              </a:solidFill>
              <a:latin typeface="Arial" panose="020B0604020202020204" pitchFamily="34" charset="0"/>
              <a:cs typeface="Arial" panose="020B0604020202020204" pitchFamily="34" charset="0"/>
            </a:endParaRPr>
          </a:p>
        </p:txBody>
      </p:sp>
      <p:sp>
        <p:nvSpPr>
          <p:cNvPr id="28908"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لديها</a:t>
            </a:r>
            <a:endParaRPr lang="en-US" sz="1500" b="1" dirty="0">
              <a:solidFill>
                <a:srgbClr val="E32434"/>
              </a:solidFill>
              <a:latin typeface="Arial" panose="020B0604020202020204" pitchFamily="34" charset="0"/>
              <a:cs typeface="Arial" panose="020B0604020202020204" pitchFamily="34" charset="0"/>
            </a:endParaRPr>
          </a:p>
        </p:txBody>
      </p:sp>
      <p:sp>
        <p:nvSpPr>
          <p:cNvPr id="28909"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شغب</a:t>
            </a:r>
            <a:endParaRPr lang="en-US" sz="1500" b="1" dirty="0">
              <a:solidFill>
                <a:srgbClr val="E32434"/>
              </a:solidFill>
              <a:latin typeface="Arial" panose="020B0604020202020204" pitchFamily="34" charset="0"/>
              <a:cs typeface="Arial" panose="020B0604020202020204" pitchFamily="34" charset="0"/>
            </a:endParaRPr>
          </a:p>
        </p:txBody>
      </p:sp>
      <p:sp>
        <p:nvSpPr>
          <p:cNvPr id="28910"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منطقة</a:t>
            </a:r>
            <a:endParaRPr lang="en-US" sz="1500" b="1" dirty="0">
              <a:solidFill>
                <a:srgbClr val="E32434"/>
              </a:solidFill>
              <a:latin typeface="Arial" panose="020B0604020202020204" pitchFamily="34" charset="0"/>
              <a:cs typeface="Arial" panose="020B0604020202020204" pitchFamily="34" charset="0"/>
            </a:endParaRPr>
          </a:p>
        </p:txBody>
      </p:sp>
      <p:sp>
        <p:nvSpPr>
          <p:cNvPr id="28911" name="Text Box 332"/>
          <p:cNvSpPr txBox="1">
            <a:spLocks noChangeArrowheads="1"/>
          </p:cNvSpPr>
          <p:nvPr/>
        </p:nvSpPr>
        <p:spPr bwMode="auto">
          <a:xfrm>
            <a:off x="5970588" y="732155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هرب </a:t>
            </a:r>
            <a:endParaRPr lang="en-US" sz="15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912" name="Text Box 333"/>
          <p:cNvSpPr txBox="1">
            <a:spLocks noChangeArrowheads="1"/>
          </p:cNvSpPr>
          <p:nvPr/>
        </p:nvSpPr>
        <p:spPr bwMode="auto">
          <a:xfrm>
            <a:off x="5991225" y="75247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فجرا</a:t>
            </a:r>
            <a:endParaRPr lang="en-US" sz="1500" b="1" dirty="0">
              <a:solidFill>
                <a:srgbClr val="E32434"/>
              </a:solidFill>
              <a:latin typeface="Arial" panose="020B0604020202020204" pitchFamily="34" charset="0"/>
              <a:cs typeface="Arial" panose="020B0604020202020204" pitchFamily="34" charset="0"/>
            </a:endParaRPr>
          </a:p>
        </p:txBody>
      </p:sp>
      <p:sp>
        <p:nvSpPr>
          <p:cNvPr id="28913" name="Text Box 334"/>
          <p:cNvSpPr txBox="1">
            <a:spLocks noChangeArrowheads="1"/>
          </p:cNvSpPr>
          <p:nvPr/>
        </p:nvSpPr>
        <p:spPr bwMode="auto">
          <a:xfrm>
            <a:off x="5970588" y="7910513"/>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panose="020B0604020202020204" pitchFamily="34" charset="0"/>
              </a:rPr>
              <a:t>eaven</a:t>
            </a:r>
            <a:r>
              <a:rPr lang="fr-FR" altLang="ja-JP" sz="1500" b="1">
                <a:solidFill>
                  <a:srgbClr val="E32434"/>
                </a:solidFill>
                <a:latin typeface="Arial" panose="020B0604020202020204" pitchFamily="34" charset="0"/>
              </a:rPr>
              <a:t>'</a:t>
            </a:r>
            <a:r>
              <a:rPr lang="en-US" sz="1500" b="1">
                <a:solidFill>
                  <a:srgbClr val="E32434"/>
                </a:solidFill>
                <a:latin typeface="Arial" panose="020B0604020202020204" pitchFamily="34" charset="0"/>
              </a:rPr>
              <a:t>s</a:t>
            </a:r>
          </a:p>
        </p:txBody>
      </p:sp>
      <p:sp>
        <p:nvSpPr>
          <p:cNvPr id="28914" name="Text Box 335"/>
          <p:cNvSpPr txBox="1">
            <a:spLocks noChangeArrowheads="1"/>
          </p:cNvSpPr>
          <p:nvPr/>
        </p:nvSpPr>
        <p:spPr bwMode="auto">
          <a:xfrm>
            <a:off x="5913438" y="8113713"/>
            <a:ext cx="1000125" cy="26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panose="020B0604020202020204" pitchFamily="34" charset="0"/>
              </a:rPr>
              <a:t>ealous</a:t>
            </a:r>
          </a:p>
        </p:txBody>
      </p:sp>
      <p:sp>
        <p:nvSpPr>
          <p:cNvPr id="28915" name="Text Box 336"/>
          <p:cNvSpPr txBox="1">
            <a:spLocks noChangeArrowheads="1"/>
          </p:cNvSpPr>
          <p:nvPr/>
        </p:nvSpPr>
        <p:spPr bwMode="auto">
          <a:xfrm>
            <a:off x="5737225" y="8291513"/>
            <a:ext cx="998538" cy="26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panose="020B0604020202020204" pitchFamily="34" charset="0"/>
              </a:rPr>
              <a:t>en</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19"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حرفيا</a:t>
            </a:r>
            <a:endParaRPr lang="en-US" sz="1500" b="1" dirty="0">
              <a:solidFill>
                <a:srgbClr val="E32434"/>
              </a:solidFill>
              <a:latin typeface="Arial" panose="020B0604020202020204" pitchFamily="34" charset="0"/>
              <a:cs typeface="Arial" panose="020B0604020202020204" pitchFamily="34" charset="0"/>
            </a:endParaRPr>
          </a:p>
        </p:txBody>
      </p:sp>
      <p:sp>
        <p:nvSpPr>
          <p:cNvPr id="28920" name="Line 341"/>
          <p:cNvSpPr>
            <a:spLocks noChangeShapeType="1"/>
          </p:cNvSpPr>
          <p:nvPr/>
        </p:nvSpPr>
        <p:spPr bwMode="auto">
          <a:xfrm>
            <a:off x="6013450" y="627372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panose="020B0604020202020204" pitchFamily="34" charset="0"/>
              </a:rPr>
              <a:t>TO JUDAH                                      (IN RETURN)</a:t>
            </a:r>
          </a:p>
        </p:txBody>
      </p:sp>
      <p:sp>
        <p:nvSpPr>
          <p:cNvPr id="28928" name="Text Box 350"/>
          <p:cNvSpPr txBox="1">
            <a:spLocks noChangeArrowheads="1"/>
          </p:cNvSpPr>
          <p:nvPr/>
        </p:nvSpPr>
        <p:spPr bwMode="auto">
          <a:xfrm>
            <a:off x="3773489" y="6342061"/>
            <a:ext cx="878410" cy="506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ar-JO" sz="800" b="1" dirty="0">
                <a:latin typeface="Helvetica" charset="0"/>
              </a:rPr>
              <a:t>ك</a:t>
            </a:r>
            <a:r>
              <a:rPr lang="ar-JO" sz="800" b="1" dirty="0">
                <a:latin typeface="Microsoft Sans Serif" panose="020B0604020202020204" pitchFamily="34" charset="0"/>
                <a:ea typeface="Microsoft Sans Serif" panose="020B0604020202020204" pitchFamily="34" charset="0"/>
                <a:cs typeface="Microsoft Sans Serif" panose="020B0604020202020204" pitchFamily="34" charset="0"/>
              </a:rPr>
              <a:t>نبوات كتبت قبل </a:t>
            </a:r>
          </a:p>
          <a:p>
            <a:pPr>
              <a:lnSpc>
                <a:spcPct val="45000"/>
              </a:lnSpc>
              <a:spcBef>
                <a:spcPct val="50000"/>
              </a:spcBef>
            </a:pPr>
            <a:r>
              <a:rPr lang="ar-JO" altLang="ja-JP" sz="800" b="1" dirty="0">
                <a:latin typeface="Microsoft Sans Serif" panose="020B0604020202020204" pitchFamily="34" charset="0"/>
                <a:ea typeface="Microsoft Sans Serif" panose="020B0604020202020204" pitchFamily="34" charset="0"/>
                <a:cs typeface="Microsoft Sans Serif" panose="020B0604020202020204" pitchFamily="34" charset="0"/>
              </a:rPr>
              <a:t>مائة عام لحقبة </a:t>
            </a:r>
          </a:p>
          <a:p>
            <a:pPr>
              <a:lnSpc>
                <a:spcPct val="45000"/>
              </a:lnSpc>
              <a:spcBef>
                <a:spcPct val="50000"/>
              </a:spcBef>
            </a:pPr>
            <a:r>
              <a:rPr lang="ar-JO" altLang="ja-JP" sz="800" b="1" dirty="0">
                <a:latin typeface="Microsoft Sans Serif" panose="020B0604020202020204" pitchFamily="34" charset="0"/>
                <a:ea typeface="Microsoft Sans Serif" panose="020B0604020202020204" pitchFamily="34" charset="0"/>
                <a:cs typeface="Microsoft Sans Serif" panose="020B0604020202020204" pitchFamily="34" charset="0"/>
              </a:rPr>
              <a:t>ما بعد        </a:t>
            </a:r>
          </a:p>
          <a:p>
            <a:pPr>
              <a:lnSpc>
                <a:spcPct val="45000"/>
              </a:lnSpc>
              <a:spcBef>
                <a:spcPct val="50000"/>
              </a:spcBef>
            </a:pPr>
            <a:r>
              <a:rPr lang="ar-JO" altLang="ja-JP" sz="800" b="1">
                <a:latin typeface="Microsoft Sans Serif" panose="020B0604020202020204" pitchFamily="34" charset="0"/>
                <a:ea typeface="Microsoft Sans Serif" panose="020B0604020202020204" pitchFamily="34" charset="0"/>
                <a:cs typeface="Microsoft Sans Serif" panose="020B0604020202020204" pitchFamily="34" charset="0"/>
              </a:rPr>
              <a:t>الانقسام          </a:t>
            </a:r>
            <a:r>
              <a:rPr lang="ja-JP" altLang="en-US" sz="800" b="1">
                <a:latin typeface="Helvetica" charset="0"/>
              </a:rPr>
              <a:t>”</a:t>
            </a:r>
            <a:endParaRPr lang="en-US" sz="800" b="1" dirty="0">
              <a:latin typeface="Helvetica" charset="0"/>
            </a:endParaRPr>
          </a:p>
        </p:txBody>
      </p:sp>
      <p:sp>
        <p:nvSpPr>
          <p:cNvPr id="28929" name="Text Box 351"/>
          <p:cNvSpPr txBox="1">
            <a:spLocks noChangeArrowheads="1"/>
          </p:cNvSpPr>
          <p:nvPr/>
        </p:nvSpPr>
        <p:spPr bwMode="auto">
          <a:xfrm>
            <a:off x="4389438" y="6159500"/>
            <a:ext cx="998537"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900" b="1" dirty="0">
                <a:solidFill>
                  <a:srgbClr val="E32434"/>
                </a:solidFill>
                <a:latin typeface="Arial" panose="020B0604020202020204" pitchFamily="34" charset="0"/>
                <a:cs typeface="Arial" panose="020B0604020202020204" pitchFamily="34" charset="0"/>
              </a:rPr>
              <a:t>إرميا   </a:t>
            </a:r>
            <a:endParaRPr lang="en-US" sz="900" b="1" dirty="0">
              <a:solidFill>
                <a:srgbClr val="E32434"/>
              </a:solidFill>
              <a:latin typeface="Arial" panose="020B0604020202020204" pitchFamily="34" charset="0"/>
              <a:cs typeface="Arial" panose="020B0604020202020204" pitchFamily="34" charset="0"/>
            </a:endParaRPr>
          </a:p>
        </p:txBody>
      </p:sp>
      <p:sp>
        <p:nvSpPr>
          <p:cNvPr id="344" name="TextBox 343">
            <a:extLst>
              <a:ext uri="{FF2B5EF4-FFF2-40B4-BE49-F238E27FC236}">
                <a16:creationId xmlns:a16="http://schemas.microsoft.com/office/drawing/2014/main" id="{7B45D745-46EF-63CD-5AF2-DF3C21185822}"/>
              </a:ext>
            </a:extLst>
          </p:cNvPr>
          <p:cNvSpPr txBox="1"/>
          <p:nvPr/>
        </p:nvSpPr>
        <p:spPr>
          <a:xfrm>
            <a:off x="3631556" y="37915"/>
            <a:ext cx="2982431" cy="400110"/>
          </a:xfrm>
          <a:prstGeom prst="rect">
            <a:avLst/>
          </a:prstGeom>
          <a:no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pic>
        <p:nvPicPr>
          <p:cNvPr id="345" name="Picture 344">
            <a:extLst>
              <a:ext uri="{FF2B5EF4-FFF2-40B4-BE49-F238E27FC236}">
                <a16:creationId xmlns:a16="http://schemas.microsoft.com/office/drawing/2014/main" id="{A9F9C6EC-61B8-FDD9-107B-68BFA8C776E7}"/>
              </a:ext>
            </a:extLst>
          </p:cNvPr>
          <p:cNvPicPr>
            <a:picLocks noChangeAspect="1"/>
          </p:cNvPicPr>
          <p:nvPr/>
        </p:nvPicPr>
        <p:blipFill>
          <a:blip r:embed="rId6"/>
          <a:stretch>
            <a:fillRect/>
          </a:stretch>
        </p:blipFill>
        <p:spPr>
          <a:xfrm>
            <a:off x="1084318" y="157656"/>
            <a:ext cx="1356284" cy="896470"/>
          </a:xfrm>
          <a:prstGeom prst="rect">
            <a:avLst/>
          </a:prstGeom>
        </p:spPr>
      </p:pic>
      <p:sp>
        <p:nvSpPr>
          <p:cNvPr id="346" name="Text Box 268">
            <a:extLst>
              <a:ext uri="{FF2B5EF4-FFF2-40B4-BE49-F238E27FC236}">
                <a16:creationId xmlns:a16="http://schemas.microsoft.com/office/drawing/2014/main" id="{A7372623-4C83-13C8-3B25-49717F6DDCED}"/>
              </a:ext>
            </a:extLst>
          </p:cNvPr>
          <p:cNvSpPr txBox="1">
            <a:spLocks noChangeArrowheads="1"/>
          </p:cNvSpPr>
          <p:nvPr/>
        </p:nvSpPr>
        <p:spPr bwMode="auto">
          <a:xfrm>
            <a:off x="4568031" y="4730088"/>
            <a:ext cx="998538"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يونان</a:t>
            </a:r>
            <a:r>
              <a:rPr kumimoji="0" lang="en-US" sz="9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rPr>
              <a:t>   (</a:t>
            </a:r>
            <a:r>
              <a:rPr kumimoji="0" lang="ar-JO" sz="9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نينوى</a:t>
            </a:r>
            <a:r>
              <a:rPr kumimoji="0" lang="en-US" sz="9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rPr>
              <a:t>)</a:t>
            </a:r>
          </a:p>
        </p:txBody>
      </p:sp>
      <p:sp>
        <p:nvSpPr>
          <p:cNvPr id="347" name="Text Box 280">
            <a:extLst>
              <a:ext uri="{FF2B5EF4-FFF2-40B4-BE49-F238E27FC236}">
                <a16:creationId xmlns:a16="http://schemas.microsoft.com/office/drawing/2014/main" id="{E5FAB95E-8BB7-E380-1F7E-E683B99BC5B7}"/>
              </a:ext>
            </a:extLst>
          </p:cNvPr>
          <p:cNvSpPr txBox="1">
            <a:spLocks noChangeArrowheads="1"/>
          </p:cNvSpPr>
          <p:nvPr/>
        </p:nvSpPr>
        <p:spPr bwMode="auto">
          <a:xfrm>
            <a:off x="4568032" y="5715000"/>
            <a:ext cx="998537" cy="185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عبيد </a:t>
            </a:r>
            <a:r>
              <a:rPr kumimoji="0" lang="en-US" sz="8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rPr>
              <a:t>  (</a:t>
            </a:r>
            <a:r>
              <a:rPr kumimoji="0" lang="ar-JO" sz="8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أدوم</a:t>
            </a:r>
            <a:r>
              <a:rPr kumimoji="0" lang="en-US" sz="800" b="1"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rPr>
              <a:t>)</a:t>
            </a:r>
          </a:p>
        </p:txBody>
      </p:sp>
      <p:sp>
        <p:nvSpPr>
          <p:cNvPr id="348" name="Text Box 113">
            <a:extLst>
              <a:ext uri="{FF2B5EF4-FFF2-40B4-BE49-F238E27FC236}">
                <a16:creationId xmlns:a16="http://schemas.microsoft.com/office/drawing/2014/main" id="{828FC423-338F-7611-AAF6-93CB9F46C0EA}"/>
              </a:ext>
            </a:extLst>
          </p:cNvPr>
          <p:cNvSpPr txBox="1">
            <a:spLocks noChangeArrowheads="1"/>
          </p:cNvSpPr>
          <p:nvPr/>
        </p:nvSpPr>
        <p:spPr bwMode="auto">
          <a:xfrm rot="-5388474">
            <a:off x="945357" y="5419564"/>
            <a:ext cx="3632200"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التاريخ (١٢)</a:t>
            </a:r>
            <a:endParaRPr lang="en-US" sz="900" b="1" dirty="0">
              <a:latin typeface="Arial" panose="020B0604020202020204" pitchFamily="34" charset="0"/>
              <a:cs typeface="Arial" panose="020B0604020202020204" pitchFamily="34" charset="0"/>
            </a:endParaRPr>
          </a:p>
        </p:txBody>
      </p:sp>
      <p:sp>
        <p:nvSpPr>
          <p:cNvPr id="349" name="Text Box 343">
            <a:extLst>
              <a:ext uri="{FF2B5EF4-FFF2-40B4-BE49-F238E27FC236}">
                <a16:creationId xmlns:a16="http://schemas.microsoft.com/office/drawing/2014/main" id="{8F46E3E9-D3D6-3CEE-390F-543A6A75619B}"/>
              </a:ext>
            </a:extLst>
          </p:cNvPr>
          <p:cNvSpPr txBox="1">
            <a:spLocks noChangeArrowheads="1"/>
          </p:cNvSpPr>
          <p:nvPr/>
        </p:nvSpPr>
        <p:spPr bwMode="auto">
          <a:xfrm rot="-5388474">
            <a:off x="1556750" y="2335052"/>
            <a:ext cx="2374900"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القانون (۵)</a:t>
            </a:r>
            <a:endParaRPr lang="en-US" sz="1050" b="1" dirty="0">
              <a:latin typeface="Arial" panose="020B0604020202020204" pitchFamily="34" charset="0"/>
              <a:cs typeface="Arial" panose="020B0604020202020204" pitchFamily="34" charset="0"/>
            </a:endParaRPr>
          </a:p>
        </p:txBody>
      </p:sp>
      <p:sp>
        <p:nvSpPr>
          <p:cNvPr id="350" name="Text Box 116">
            <a:extLst>
              <a:ext uri="{FF2B5EF4-FFF2-40B4-BE49-F238E27FC236}">
                <a16:creationId xmlns:a16="http://schemas.microsoft.com/office/drawing/2014/main" id="{6CB95CF4-A1C3-F9C6-95A9-10D438DBA210}"/>
              </a:ext>
            </a:extLst>
          </p:cNvPr>
          <p:cNvSpPr txBox="1">
            <a:spLocks noChangeArrowheads="1"/>
          </p:cNvSpPr>
          <p:nvPr/>
        </p:nvSpPr>
        <p:spPr bwMode="auto">
          <a:xfrm rot="-5388474">
            <a:off x="4437062" y="2332671"/>
            <a:ext cx="2373313"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شعر (۵)</a:t>
            </a:r>
            <a:endParaRPr lang="en-US" sz="900" b="1" dirty="0">
              <a:latin typeface="Arial" panose="020B0604020202020204" pitchFamily="34" charset="0"/>
              <a:cs typeface="Arial" panose="020B0604020202020204" pitchFamily="34" charset="0"/>
            </a:endParaRPr>
          </a:p>
        </p:txBody>
      </p:sp>
      <p:sp>
        <p:nvSpPr>
          <p:cNvPr id="351" name="Text Box 303">
            <a:extLst>
              <a:ext uri="{FF2B5EF4-FFF2-40B4-BE49-F238E27FC236}">
                <a16:creationId xmlns:a16="http://schemas.microsoft.com/office/drawing/2014/main" id="{434E5E9F-EE42-090C-2880-313168AF2525}"/>
              </a:ext>
            </a:extLst>
          </p:cNvPr>
          <p:cNvSpPr txBox="1">
            <a:spLocks noChangeArrowheads="1"/>
          </p:cNvSpPr>
          <p:nvPr/>
        </p:nvSpPr>
        <p:spPr bwMode="auto">
          <a:xfrm rot="-5414778">
            <a:off x="3748881" y="6199027"/>
            <a:ext cx="3775075"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الأنبياء (١۷)</a:t>
            </a:r>
            <a:endParaRPr lang="en-US" sz="18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698"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699"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00"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01"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9702"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9703"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20</a:t>
            </a:r>
          </a:p>
        </p:txBody>
      </p:sp>
      <p:sp>
        <p:nvSpPr>
          <p:cNvPr id="94217" name="Text Box 9"/>
          <p:cNvSpPr txBox="1">
            <a:spLocks noChangeArrowheads="1"/>
          </p:cNvSpPr>
          <p:nvPr/>
        </p:nvSpPr>
        <p:spPr bwMode="auto">
          <a:xfrm>
            <a:off x="977900" y="1022350"/>
            <a:ext cx="6018213"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ar-JO" sz="2000" b="1" dirty="0">
                <a:latin typeface="Arial" panose="020B0604020202020204" pitchFamily="34" charset="0"/>
                <a:ea typeface="+mn-ea"/>
                <a:cs typeface="Arial" panose="020B0604020202020204" pitchFamily="34" charset="0"/>
              </a:rPr>
              <a:t>كتب العهد الجديد بانتظام(مرتبة)                                </a:t>
            </a:r>
          </a:p>
        </p:txBody>
      </p:sp>
      <p:sp>
        <p:nvSpPr>
          <p:cNvPr id="29705" name="Text Box 10"/>
          <p:cNvSpPr txBox="1">
            <a:spLocks noChangeArrowheads="1"/>
          </p:cNvSpPr>
          <p:nvPr/>
        </p:nvSpPr>
        <p:spPr bwMode="auto">
          <a:xfrm>
            <a:off x="369888" y="1376363"/>
            <a:ext cx="68437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altLang="ja-JP" sz="1000" b="1" dirty="0">
                <a:latin typeface="Arial" panose="020B0604020202020204" pitchFamily="34" charset="0"/>
                <a:ea typeface="Microsoft Sans Serif" panose="020B0604020202020204" pitchFamily="34" charset="0"/>
                <a:cs typeface="Arial" panose="020B0604020202020204" pitchFamily="34" charset="0"/>
              </a:rPr>
              <a:t>يغطي العهد الجديد حوالي 100 عام (ملف يسوع )من تاريخ الانجيل منذ زمن بعيد ,وقد تم تنظيم العهد الجديد بأربعة مواضيع رئيسية؛</a:t>
            </a:r>
            <a:r>
              <a:rPr lang="en-US" altLang="ja-JP" sz="1000" b="1" dirty="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
        <p:nvSpPr>
          <p:cNvPr id="29706"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__________&amp;___________</a:t>
            </a:r>
          </a:p>
        </p:txBody>
      </p:sp>
      <p:sp>
        <p:nvSpPr>
          <p:cNvPr id="29707"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08"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09"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10"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Arial" panose="020B0604020202020204" pitchFamily="34" charset="0"/>
                <a:cs typeface="Arial" panose="020B0604020202020204" pitchFamily="34" charset="0"/>
              </a:rPr>
              <a:t>(4)</a:t>
            </a:r>
          </a:p>
        </p:txBody>
      </p:sp>
      <p:sp>
        <p:nvSpPr>
          <p:cNvPr id="29711"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(1)</a:t>
            </a:r>
          </a:p>
        </p:txBody>
      </p:sp>
      <p:sp>
        <p:nvSpPr>
          <p:cNvPr id="29712"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(21)</a:t>
            </a:r>
          </a:p>
        </p:txBody>
      </p:sp>
      <p:sp>
        <p:nvSpPr>
          <p:cNvPr id="29713"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(1)</a:t>
            </a:r>
          </a:p>
        </p:txBody>
      </p:sp>
      <p:sp>
        <p:nvSpPr>
          <p:cNvPr id="29714" name="Text Box 19"/>
          <p:cNvSpPr txBox="1">
            <a:spLocks noChangeArrowheads="1"/>
          </p:cNvSpPr>
          <p:nvPr/>
        </p:nvSpPr>
        <p:spPr bwMode="auto">
          <a:xfrm>
            <a:off x="2165350" y="2787513"/>
            <a:ext cx="17938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أعمال الرسل</a:t>
            </a:r>
          </a:p>
          <a:p>
            <a:pPr algn="ctr">
              <a:spcBef>
                <a:spcPct val="50000"/>
              </a:spcBef>
            </a:pPr>
            <a:endParaRPr lang="en-US" sz="16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15" name="Text Box 20"/>
          <p:cNvSpPr txBox="1">
            <a:spLocks noChangeArrowheads="1"/>
          </p:cNvSpPr>
          <p:nvPr/>
        </p:nvSpPr>
        <p:spPr bwMode="auto">
          <a:xfrm>
            <a:off x="682184" y="2738855"/>
            <a:ext cx="1651000" cy="249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الأناجيل</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متى</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مرقص</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لوقا</a:t>
            </a:r>
            <a:r>
              <a:rPr lang="en-US" sz="1600" b="1" dirty="0">
                <a:latin typeface="Arial" panose="020B0604020202020204" pitchFamily="34" charset="0"/>
                <a:cs typeface="Arial" panose="020B0604020202020204" pitchFamily="34" charset="0"/>
              </a:rPr>
              <a:t>*</a:t>
            </a:r>
          </a:p>
          <a:p>
            <a:pPr algn="ctr" rtl="1">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يوحنا </a:t>
            </a: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ea typeface="Microsoft Sans Serif" panose="020B0604020202020204" pitchFamily="34" charset="0"/>
                <a:cs typeface="Arial" panose="020B0604020202020204" pitchFamily="34" charset="0"/>
              </a:rPr>
              <a:t>-------</a:t>
            </a: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ea typeface="Microsoft Sans Serif" panose="020B0604020202020204" pitchFamily="34" charset="0"/>
                <a:cs typeface="Arial" panose="020B0604020202020204" pitchFamily="34" charset="0"/>
              </a:rPr>
              <a:t>*</a:t>
            </a:r>
            <a:r>
              <a:rPr lang="ar-JO" sz="1600" b="1" dirty="0">
                <a:latin typeface="Arial" panose="020B0604020202020204" pitchFamily="34" charset="0"/>
                <a:ea typeface="Microsoft Sans Serif" panose="020B0604020202020204" pitchFamily="34" charset="0"/>
                <a:cs typeface="Arial" panose="020B0604020202020204" pitchFamily="34" charset="0"/>
              </a:rPr>
              <a:t>شامل</a:t>
            </a:r>
            <a:r>
              <a:rPr lang="en-US" sz="1600" b="1" dirty="0">
                <a:latin typeface="Arial" panose="020B0604020202020204" pitchFamily="34" charset="0"/>
                <a:ea typeface="Microsoft Sans Serif" panose="020B0604020202020204" pitchFamily="34" charset="0"/>
                <a:cs typeface="Arial" panose="020B0604020202020204" pitchFamily="34" charset="0"/>
              </a:rPr>
              <a:t> :</a:t>
            </a:r>
            <a:br>
              <a:rPr lang="en-US" sz="1600" b="1" dirty="0">
                <a:latin typeface="Arial" panose="020B0604020202020204" pitchFamily="34" charset="0"/>
                <a:ea typeface="Microsoft Sans Serif" panose="020B0604020202020204" pitchFamily="34" charset="0"/>
                <a:cs typeface="Arial" panose="020B0604020202020204" pitchFamily="34" charset="0"/>
              </a:rPr>
            </a:b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r>
              <a:rPr lang="ja-JP" altLang="en-US" sz="1600" b="1">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_____ </a:t>
            </a:r>
            <a:br>
              <a:rPr lang="en-US" altLang="ja-JP" sz="1600" b="1"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__________</a:t>
            </a:r>
            <a:r>
              <a:rPr lang="ja-JP" altLang="en-US"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
        <p:nvSpPr>
          <p:cNvPr id="29716" name="Text Box 21"/>
          <p:cNvSpPr txBox="1">
            <a:spLocks noChangeArrowheads="1"/>
          </p:cNvSpPr>
          <p:nvPr/>
        </p:nvSpPr>
        <p:spPr bwMode="auto">
          <a:xfrm>
            <a:off x="5500688" y="2743063"/>
            <a:ext cx="15541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سفر الرؤيا</a:t>
            </a:r>
            <a:endParaRPr lang="en-US" sz="16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17"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18"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19"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20"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grpSp>
        <p:nvGrpSpPr>
          <p:cNvPr id="29721" name="Group 26"/>
          <p:cNvGrpSpPr>
            <a:grpSpLocks/>
          </p:cNvGrpSpPr>
          <p:nvPr/>
        </p:nvGrpSpPr>
        <p:grpSpPr bwMode="auto">
          <a:xfrm>
            <a:off x="719138" y="5516563"/>
            <a:ext cx="3389312" cy="523875"/>
            <a:chOff x="475" y="3420"/>
            <a:chExt cx="2135" cy="330"/>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64" name="Text Box 28"/>
            <p:cNvSpPr txBox="1">
              <a:spLocks noChangeArrowheads="1"/>
            </p:cNvSpPr>
            <p:nvPr/>
          </p:nvSpPr>
          <p:spPr bwMode="auto">
            <a:xfrm>
              <a:off x="475" y="3420"/>
              <a:ext cx="191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كنوز الكنيسة من الرثاء                </a:t>
              </a:r>
              <a:r>
                <a:rPr lang="en-US"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a:t>
              </a:r>
              <a:r>
                <a:rPr lang="en-US" altLang="ja-JP" sz="1400" b="1" dirty="0">
                  <a:latin typeface="Arial" panose="020B0604020202020204" pitchFamily="34" charset="0"/>
                  <a:cs typeface="Arial" panose="020B0604020202020204" pitchFamily="34" charset="0"/>
                </a:rPr>
                <a:t>_________ ________ 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grpSp>
        <p:nvGrpSpPr>
          <p:cNvPr id="29722" name="Group 30"/>
          <p:cNvGrpSpPr>
            <a:grpSpLocks/>
          </p:cNvGrpSpPr>
          <p:nvPr/>
        </p:nvGrpSpPr>
        <p:grpSpPr bwMode="auto">
          <a:xfrm>
            <a:off x="622300" y="6156325"/>
            <a:ext cx="3446463" cy="415925"/>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61" name="Text Box 32"/>
            <p:cNvSpPr txBox="1">
              <a:spLocks noChangeArrowheads="1"/>
            </p:cNvSpPr>
            <p:nvPr/>
          </p:nvSpPr>
          <p:spPr bwMode="auto">
            <a:xfrm>
              <a:off x="436" y="3811"/>
              <a:ext cx="190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Arial" panose="020B0604020202020204" pitchFamily="34" charset="0"/>
                  <a:cs typeface="Arial" panose="020B0604020202020204" pitchFamily="34" charset="0"/>
                </a:rPr>
                <a:t>“</a:t>
              </a:r>
              <a:r>
                <a:rPr lang="ar-JO" altLang="ja-JP" sz="1400" b="1" dirty="0">
                  <a:latin typeface="Arial" panose="020B0604020202020204" pitchFamily="34" charset="0"/>
                  <a:ea typeface="Microsoft Sans Serif" panose="020B0604020202020204" pitchFamily="34" charset="0"/>
                  <a:cs typeface="Arial" panose="020B0604020202020204" pitchFamily="34" charset="0"/>
                </a:rPr>
                <a:t>نهاية بولص</a:t>
              </a:r>
              <a:r>
                <a:rPr lang="en-US" altLang="ja-JP" sz="1400" b="1" dirty="0">
                  <a:latin typeface="Arial" panose="020B0604020202020204" pitchFamily="34" charset="0"/>
                  <a:cs typeface="Arial" panose="020B0604020202020204" pitchFamily="34" charset="0"/>
                </a:rPr>
                <a:t>_________.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sp>
        <p:nvSpPr>
          <p:cNvPr id="29723"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4" name="Text Box 36" descr="Light upward diagonal"/>
          <p:cNvSpPr txBox="1">
            <a:spLocks noChangeArrowheads="1"/>
          </p:cNvSpPr>
          <p:nvPr/>
        </p:nvSpPr>
        <p:spPr bwMode="auto">
          <a:xfrm>
            <a:off x="5697538" y="3492500"/>
            <a:ext cx="120173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Arial" panose="020B0604020202020204" pitchFamily="34" charset="0"/>
                <a:cs typeface="Arial" panose="020B0604020202020204" pitchFamily="34" charset="0"/>
              </a:rPr>
              <a:t>“</a:t>
            </a:r>
            <a:r>
              <a:rPr lang="ar-JO" altLang="ja-JP" sz="1400" b="1" dirty="0">
                <a:latin typeface="Arial" panose="020B0604020202020204" pitchFamily="34" charset="0"/>
                <a:ea typeface="Microsoft Sans Serif" panose="020B0604020202020204" pitchFamily="34" charset="0"/>
                <a:cs typeface="Arial" panose="020B0604020202020204" pitchFamily="34" charset="0"/>
              </a:rPr>
              <a:t>بعضها</a:t>
            </a:r>
            <a:r>
              <a:rPr lang="en-US" altLang="ja-JP" sz="1400" b="1" dirty="0">
                <a:latin typeface="Arial" panose="020B0604020202020204" pitchFamily="34" charset="0"/>
                <a:cs typeface="Arial" panose="020B0604020202020204" pitchFamily="34" charset="0"/>
              </a:rPr>
              <a:t> _________ have 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25"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6"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7"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8" name="Text Box 40" descr="Light upward diagonal"/>
          <p:cNvSpPr txBox="1">
            <a:spLocks noChangeArrowheads="1"/>
          </p:cNvSpPr>
          <p:nvPr/>
        </p:nvSpPr>
        <p:spPr bwMode="auto">
          <a:xfrm>
            <a:off x="2343150" y="4359275"/>
            <a:ext cx="1289050" cy="85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Arial" panose="020B0604020202020204" pitchFamily="34" charset="0"/>
                <a:cs typeface="Arial" panose="020B0604020202020204" pitchFamily="34" charset="0"/>
              </a:rPr>
              <a:t>“</a:t>
            </a:r>
            <a:r>
              <a:rPr lang="en-US" altLang="ja-JP"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r>
              <a:rPr lang="ja-JP" altLang="en-US" sz="1400" b="1">
                <a:latin typeface="Arial" panose="020B0604020202020204" pitchFamily="34" charset="0"/>
                <a:cs typeface="Arial" panose="020B0604020202020204" pitchFamily="34" charset="0"/>
              </a:rPr>
              <a:t>”</a:t>
            </a:r>
            <a:endParaRPr lang="en-US" sz="1400" b="1">
              <a:latin typeface="Arial" panose="020B0604020202020204" pitchFamily="34" charset="0"/>
              <a:cs typeface="Arial" panose="020B0604020202020204" pitchFamily="34"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9737" name="Text Box 54"/>
          <p:cNvSpPr txBox="1">
            <a:spLocks noChangeArrowheads="1"/>
          </p:cNvSpPr>
          <p:nvPr/>
        </p:nvSpPr>
        <p:spPr bwMode="auto">
          <a:xfrm>
            <a:off x="3870325" y="2826595"/>
            <a:ext cx="1616075" cy="601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الرسائل</a:t>
            </a:r>
            <a:endParaRPr lang="en-US" sz="16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 البوليصية</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en-US" sz="1400" b="1" dirty="0">
                <a:latin typeface="Arial" panose="020B0604020202020204" pitchFamily="34" charset="0"/>
                <a:cs typeface="Arial" panose="020B0604020202020204" pitchFamily="34" charset="0"/>
              </a:rPr>
              <a:t>:</a:t>
            </a:r>
            <a:r>
              <a:rPr lang="ar-JO" sz="2000" b="1" dirty="0">
                <a:latin typeface="Arial" panose="020B0604020202020204" pitchFamily="34" charset="0"/>
                <a:ea typeface="Microsoft Sans Serif" panose="020B0604020202020204" pitchFamily="34" charset="0"/>
                <a:cs typeface="Arial" panose="020B0604020202020204" pitchFamily="34" charset="0"/>
              </a:rPr>
              <a:t>ر</a:t>
            </a:r>
            <a:r>
              <a:rPr lang="ar-JO" sz="1400" b="1" dirty="0">
                <a:latin typeface="Arial" panose="020B0604020202020204" pitchFamily="34" charset="0"/>
                <a:ea typeface="Microsoft Sans Serif" panose="020B0604020202020204" pitchFamily="34" charset="0"/>
                <a:cs typeface="Arial" panose="020B0604020202020204" pitchFamily="34" charset="0"/>
              </a:rPr>
              <a:t>ومية</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err="1">
                <a:latin typeface="Arial" panose="020B0604020202020204" pitchFamily="34" charset="0"/>
                <a:ea typeface="Microsoft Sans Serif" panose="020B0604020202020204" pitchFamily="34" charset="0"/>
                <a:cs typeface="Arial" panose="020B0604020202020204" pitchFamily="34" charset="0"/>
              </a:rPr>
              <a:t>كورنثوس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كورنثوس</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err="1">
                <a:latin typeface="Arial" panose="020B0604020202020204" pitchFamily="34" charset="0"/>
                <a:ea typeface="Microsoft Sans Serif" panose="020B0604020202020204" pitchFamily="34" charset="0"/>
                <a:cs typeface="Arial" panose="020B0604020202020204" pitchFamily="34" charset="0"/>
              </a:rPr>
              <a:t>غلاطية</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أفسس</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فيلبي</a:t>
            </a:r>
            <a:br>
              <a:rPr lang="en-US" sz="1400" b="1" dirty="0">
                <a:latin typeface="Arial" panose="020B0604020202020204" pitchFamily="34" charset="0"/>
                <a:ea typeface="Microsoft Sans Serif"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كولوسي</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en-US" sz="1200" b="1" dirty="0">
                <a:latin typeface="Arial" panose="020B0604020202020204" pitchFamily="34" charset="0"/>
                <a:cs typeface="Arial" panose="020B0604020202020204" pitchFamily="34" charset="0"/>
              </a:rPr>
              <a:t>1 </a:t>
            </a:r>
            <a:r>
              <a:rPr lang="ar-JO" sz="1200" b="1" dirty="0">
                <a:latin typeface="Arial" panose="020B0604020202020204" pitchFamily="34" charset="0"/>
                <a:ea typeface="Microsoft Sans Serif" panose="020B0604020202020204" pitchFamily="34" charset="0"/>
                <a:cs typeface="Arial" panose="020B0604020202020204" pitchFamily="34" charset="0"/>
              </a:rPr>
              <a:t>تسالونيكي</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2 </a:t>
            </a:r>
            <a:r>
              <a:rPr lang="ar-JO" sz="1200" b="1" dirty="0">
                <a:latin typeface="Arial" panose="020B0604020202020204" pitchFamily="34" charset="0"/>
                <a:ea typeface="Microsoft Sans Serif" panose="020B0604020202020204" pitchFamily="34" charset="0"/>
                <a:cs typeface="Arial" panose="020B0604020202020204" pitchFamily="34" charset="0"/>
              </a:rPr>
              <a:t>تسالونيكي</a:t>
            </a:r>
            <a:br>
              <a:rPr lang="en-US" sz="12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تيموثاوس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تيموثاوس</a:t>
            </a:r>
            <a:br>
              <a:rPr lang="en-US" sz="1400" b="1" dirty="0">
                <a:latin typeface="Arial" panose="020B0604020202020204" pitchFamily="34" charset="0"/>
                <a:cs typeface="Arial" panose="020B0604020202020204" pitchFamily="34" charset="0"/>
              </a:rPr>
            </a:br>
            <a:r>
              <a:rPr lang="ar-JO" sz="1400" b="1" dirty="0" err="1">
                <a:latin typeface="Arial" panose="020B0604020202020204" pitchFamily="34" charset="0"/>
                <a:ea typeface="Microsoft Sans Serif" panose="020B0604020202020204" pitchFamily="34" charset="0"/>
                <a:cs typeface="Arial" panose="020B0604020202020204" pitchFamily="34" charset="0"/>
              </a:rPr>
              <a:t>تيطس</a:t>
            </a:r>
            <a:r>
              <a:rPr lang="en-US" sz="1400" b="1" dirty="0">
                <a:latin typeface="Arial" panose="020B0604020202020204" pitchFamily="34" charset="0"/>
                <a:cs typeface="Arial" panose="020B0604020202020204" pitchFamily="34" charset="0"/>
              </a:rPr>
              <a:t> </a:t>
            </a: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فيليمون</a:t>
            </a:r>
            <a:br>
              <a:rPr lang="en-US" sz="1400" b="1" dirty="0">
                <a:latin typeface="Arial" panose="020B0604020202020204" pitchFamily="34" charset="0"/>
                <a:ea typeface="Microsoft Sans Serif" panose="020B0604020202020204" pitchFamily="34" charset="0"/>
                <a:cs typeface="Arial" panose="020B0604020202020204" pitchFamily="34" charset="0"/>
              </a:rPr>
            </a:b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رسائل من الأخرين</a:t>
            </a:r>
            <a:r>
              <a:rPr lang="en-US" sz="1400" b="1" dirty="0">
                <a:latin typeface="Arial" panose="020B0604020202020204" pitchFamily="34" charset="0"/>
                <a:cs typeface="Arial" panose="020B0604020202020204" pitchFamily="34" charset="0"/>
              </a:rPr>
              <a:t>:</a:t>
            </a:r>
          </a:p>
          <a:p>
            <a:pPr algn="ctr">
              <a:lnSpc>
                <a:spcPct val="90000"/>
              </a:lnSpc>
              <a:spcBef>
                <a:spcPct val="50000"/>
              </a:spcBef>
            </a:pPr>
            <a:r>
              <a:rPr lang="ar-JO" sz="1400" b="1" dirty="0" err="1">
                <a:latin typeface="Arial" panose="020B0604020202020204" pitchFamily="34" charset="0"/>
                <a:ea typeface="Microsoft Sans Serif" panose="020B0604020202020204" pitchFamily="34" charset="0"/>
                <a:cs typeface="Arial" panose="020B0604020202020204" pitchFamily="34" charset="0"/>
              </a:rPr>
              <a:t>عبرانين</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يعقوب</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3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يهوذا</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38" name="Text Box 55"/>
          <p:cNvSpPr txBox="1">
            <a:spLocks noChangeArrowheads="1"/>
          </p:cNvSpPr>
          <p:nvPr/>
        </p:nvSpPr>
        <p:spPr bwMode="auto">
          <a:xfrm>
            <a:off x="1401763" y="8909050"/>
            <a:ext cx="56721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u="sng" dirty="0">
                <a:latin typeface="Arial" panose="020B0604020202020204" pitchFamily="34" charset="0"/>
                <a:cs typeface="Arial" panose="020B0604020202020204" pitchFamily="34" charset="0"/>
              </a:rPr>
              <a:t>A FINISHED VERSION IS PROVIDED AS STUDY HELP NUMBER 35.</a:t>
            </a:r>
          </a:p>
        </p:txBody>
      </p:sp>
      <p:sp>
        <p:nvSpPr>
          <p:cNvPr id="29739" name="Text Box 56"/>
          <p:cNvSpPr txBox="1">
            <a:spLocks noChangeArrowheads="1"/>
          </p:cNvSpPr>
          <p:nvPr/>
        </p:nvSpPr>
        <p:spPr bwMode="auto">
          <a:xfrm>
            <a:off x="647700" y="1908175"/>
            <a:ext cx="1204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حقائق</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0" name="Text Box 57"/>
          <p:cNvSpPr txBox="1">
            <a:spLocks noChangeArrowheads="1"/>
          </p:cNvSpPr>
          <p:nvPr/>
        </p:nvSpPr>
        <p:spPr bwMode="auto">
          <a:xfrm>
            <a:off x="2281238" y="1916113"/>
            <a:ext cx="15287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الكنيسة</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1" name="Text Box 58"/>
          <p:cNvSpPr txBox="1">
            <a:spLocks noChangeArrowheads="1"/>
          </p:cNvSpPr>
          <p:nvPr/>
        </p:nvSpPr>
        <p:spPr bwMode="auto">
          <a:xfrm>
            <a:off x="3916363" y="1927225"/>
            <a:ext cx="1536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الكنيسة</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2" name="Text Box 59"/>
          <p:cNvSpPr txBox="1">
            <a:spLocks noChangeArrowheads="1"/>
          </p:cNvSpPr>
          <p:nvPr/>
        </p:nvSpPr>
        <p:spPr bwMode="auto">
          <a:xfrm>
            <a:off x="5595938" y="1898650"/>
            <a:ext cx="1473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الابدية</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3" name="Text Box 60"/>
          <p:cNvSpPr txBox="1">
            <a:spLocks noChangeArrowheads="1"/>
          </p:cNvSpPr>
          <p:nvPr/>
        </p:nvSpPr>
        <p:spPr bwMode="auto">
          <a:xfrm>
            <a:off x="1211041" y="4528413"/>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ترى  </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4" name="Text Box 61"/>
          <p:cNvSpPr txBox="1">
            <a:spLocks noChangeArrowheads="1"/>
          </p:cNvSpPr>
          <p:nvPr/>
        </p:nvSpPr>
        <p:spPr bwMode="auto">
          <a:xfrm>
            <a:off x="2527300" y="4225925"/>
            <a:ext cx="1303338"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الأمم  </a:t>
            </a:r>
            <a:endParaRPr lang="en-US" sz="20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5" name="Text Box 62"/>
          <p:cNvSpPr txBox="1">
            <a:spLocks noChangeArrowheads="1"/>
          </p:cNvSpPr>
          <p:nvPr/>
        </p:nvSpPr>
        <p:spPr bwMode="auto">
          <a:xfrm>
            <a:off x="5727700" y="3598863"/>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روماني    </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6" name="Text Box 63"/>
          <p:cNvSpPr txBox="1">
            <a:spLocks noChangeArrowheads="1"/>
          </p:cNvSpPr>
          <p:nvPr/>
        </p:nvSpPr>
        <p:spPr bwMode="auto">
          <a:xfrm>
            <a:off x="939800" y="5626100"/>
            <a:ext cx="3635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تلك             العشور     الخجولة  </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7" name="Text Box 64"/>
          <p:cNvSpPr txBox="1">
            <a:spLocks noChangeArrowheads="1"/>
          </p:cNvSpPr>
          <p:nvPr/>
        </p:nvSpPr>
        <p:spPr bwMode="auto">
          <a:xfrm>
            <a:off x="2246695" y="6126163"/>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دعوة</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8" name="Text Box 66"/>
          <p:cNvSpPr txBox="1">
            <a:spLocks noChangeArrowheads="1"/>
          </p:cNvSpPr>
          <p:nvPr/>
        </p:nvSpPr>
        <p:spPr bwMode="auto">
          <a:xfrm>
            <a:off x="609600" y="2097088"/>
            <a:ext cx="1546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علم اللاهوت  </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49" name="Text Box 67"/>
          <p:cNvSpPr txBox="1">
            <a:spLocks noChangeArrowheads="1"/>
          </p:cNvSpPr>
          <p:nvPr/>
        </p:nvSpPr>
        <p:spPr bwMode="auto">
          <a:xfrm>
            <a:off x="2303463" y="2103438"/>
            <a:ext cx="1482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cs typeface="Arial" panose="020B0604020202020204" pitchFamily="34" charset="0"/>
              </a:rPr>
              <a:t>التاريخ</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9750" name="Text Box 68"/>
          <p:cNvSpPr txBox="1">
            <a:spLocks noChangeArrowheads="1"/>
          </p:cNvSpPr>
          <p:nvPr/>
        </p:nvSpPr>
        <p:spPr bwMode="auto">
          <a:xfrm>
            <a:off x="3924300" y="2111375"/>
            <a:ext cx="1511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قضايا</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1" name="Text Box 69"/>
          <p:cNvSpPr txBox="1">
            <a:spLocks noChangeArrowheads="1"/>
          </p:cNvSpPr>
          <p:nvPr/>
        </p:nvSpPr>
        <p:spPr bwMode="auto">
          <a:xfrm>
            <a:off x="5562600" y="2120900"/>
            <a:ext cx="14779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المستقبل</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2" name="Text Box 70"/>
          <p:cNvSpPr txBox="1">
            <a:spLocks noChangeArrowheads="1"/>
          </p:cNvSpPr>
          <p:nvPr/>
        </p:nvSpPr>
        <p:spPr bwMode="auto">
          <a:xfrm>
            <a:off x="758282" y="4785200"/>
            <a:ext cx="15605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مع بعضها</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3"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تأكل</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4"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لحم الخنزير</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5" name="Text Box 73"/>
          <p:cNvSpPr txBox="1">
            <a:spLocks noChangeArrowheads="1"/>
          </p:cNvSpPr>
          <p:nvPr/>
        </p:nvSpPr>
        <p:spPr bwMode="auto">
          <a:xfrm>
            <a:off x="2489200" y="4806950"/>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القطع   </a:t>
            </a:r>
            <a:endParaRPr lang="en-US"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29756" name="Text Box 74"/>
          <p:cNvSpPr txBox="1">
            <a:spLocks noChangeArrowheads="1"/>
          </p:cNvSpPr>
          <p:nvPr/>
        </p:nvSpPr>
        <p:spPr bwMode="auto">
          <a:xfrm>
            <a:off x="5529262" y="4021137"/>
            <a:ext cx="13033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Arial" panose="020B0604020202020204" pitchFamily="34" charset="0"/>
                <a:cs typeface="Arial" panose="020B0604020202020204" pitchFamily="34" charset="0"/>
              </a:rPr>
              <a:t>   2 </a:t>
            </a:r>
            <a:r>
              <a:rPr lang="ar-JO" sz="2400" b="1" baseline="-25000" dirty="0">
                <a:solidFill>
                  <a:srgbClr val="E32434"/>
                </a:solidFill>
                <a:latin typeface="Arial" panose="020B0604020202020204" pitchFamily="34" charset="0"/>
                <a:cs typeface="Arial" panose="020B0604020202020204" pitchFamily="34" charset="0"/>
              </a:rPr>
              <a:t>ك</a:t>
            </a:r>
            <a:r>
              <a:rPr lang="ar-JO" sz="24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كورس</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9757"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58" name="Text Box 78"/>
          <p:cNvSpPr txBox="1">
            <a:spLocks noChangeArrowheads="1"/>
          </p:cNvSpPr>
          <p:nvPr/>
        </p:nvSpPr>
        <p:spPr bwMode="auto">
          <a:xfrm>
            <a:off x="874713" y="6878638"/>
            <a:ext cx="2992437" cy="1471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في أورشليم الليلة                           </a:t>
            </a:r>
          </a:p>
          <a:p>
            <a:pPr>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هناك طاقم تلفزيوني اخباري             </a:t>
            </a:r>
            <a:endParaRPr lang="en-US" sz="1400" b="1" dirty="0">
              <a:latin typeface="Arial" panose="020B0604020202020204" pitchFamily="34" charset="0"/>
              <a:cs typeface="Arial" panose="020B0604020202020204" pitchFamily="34" charset="0"/>
            </a:endParaRP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يعقوب</a:t>
            </a:r>
            <a:r>
              <a:rPr lang="en-US" sz="1400" b="1" dirty="0">
                <a:latin typeface="Arial" panose="020B0604020202020204" pitchFamily="34" charset="0"/>
                <a:cs typeface="Arial" panose="020B0604020202020204" pitchFamily="34" charset="0"/>
              </a:rPr>
              <a:t>, </a:t>
            </a: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r>
              <a:rPr lang="en-US" sz="1400" b="1" dirty="0">
                <a:latin typeface="Arial" panose="020B0604020202020204" pitchFamily="34" charset="0"/>
                <a:cs typeface="Arial" panose="020B0604020202020204" pitchFamily="34" charset="0"/>
              </a:rPr>
              <a:t>,</a:t>
            </a: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 ويهوذا</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9" name="Text Box 80"/>
          <p:cNvSpPr txBox="1">
            <a:spLocks noChangeArrowheads="1"/>
          </p:cNvSpPr>
          <p:nvPr/>
        </p:nvSpPr>
        <p:spPr bwMode="auto">
          <a:xfrm>
            <a:off x="868363" y="7139642"/>
            <a:ext cx="10969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rPr>
              <a:t>عبراني  </a:t>
            </a:r>
            <a:endParaRPr lang="en-US" sz="20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Arial" panose="020B0604020202020204" pitchFamily="34" charset="0"/>
              <a:cs typeface="Arial" panose="020B0604020202020204" pitchFamily="34" charset="0"/>
            </a:endParaRPr>
          </a:p>
        </p:txBody>
      </p:sp>
      <p:sp>
        <p:nvSpPr>
          <p:cNvPr id="30722"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Arial" panose="020B0604020202020204" pitchFamily="34" charset="0"/>
                <a:cs typeface="Arial" panose="020B0604020202020204" pitchFamily="34" charset="0"/>
              </a:rPr>
              <a:t> </a:t>
            </a:r>
          </a:p>
        </p:txBody>
      </p:sp>
      <p:sp>
        <p:nvSpPr>
          <p:cNvPr id="43057" name="Text Box 49"/>
          <p:cNvSpPr txBox="1">
            <a:spLocks noChangeArrowheads="1"/>
          </p:cNvSpPr>
          <p:nvPr/>
        </p:nvSpPr>
        <p:spPr bwMode="auto">
          <a:xfrm>
            <a:off x="365125" y="933450"/>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ar-JO" sz="2400" b="1" dirty="0">
                <a:latin typeface="Arial" panose="020B0604020202020204" pitchFamily="34" charset="0"/>
                <a:cs typeface="Arial" panose="020B0604020202020204" pitchFamily="34" charset="0"/>
              </a:rPr>
              <a:t>الصورة المكتملة للرب يسوع المسيح</a:t>
            </a:r>
            <a:endParaRPr lang="en-US" sz="2400" b="1" dirty="0">
              <a:latin typeface="Arial" panose="020B0604020202020204" pitchFamily="34" charset="0"/>
              <a:cs typeface="Arial" panose="020B0604020202020204" pitchFamily="34" charset="0"/>
            </a:endParaRPr>
          </a:p>
        </p:txBody>
      </p:sp>
      <p:sp>
        <p:nvSpPr>
          <p:cNvPr id="30724"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30726" name="Rectangle 4"/>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30727"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28"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29"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600">
              <a:latin typeface="Arial" panose="020B0604020202020204" pitchFamily="34" charset="0"/>
              <a:cs typeface="Arial" panose="020B0604020202020204" pitchFamily="34" charset="0"/>
            </a:endParaRPr>
          </a:p>
        </p:txBody>
      </p:sp>
      <p:sp>
        <p:nvSpPr>
          <p:cNvPr id="30730"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31"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Arial" panose="020B0604020202020204" pitchFamily="34" charset="0"/>
                <a:cs typeface="Arial" panose="020B0604020202020204" pitchFamily="34" charset="0"/>
              </a:rPr>
              <a:t>2</a:t>
            </a:r>
          </a:p>
        </p:txBody>
      </p:sp>
      <p:sp>
        <p:nvSpPr>
          <p:cNvPr id="30732"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Arial" panose="020B0604020202020204" pitchFamily="34" charset="0"/>
                <a:cs typeface="Arial" panose="020B0604020202020204" pitchFamily="34" charset="0"/>
              </a:rPr>
              <a:t>1</a:t>
            </a:r>
          </a:p>
        </p:txBody>
      </p:sp>
      <p:sp>
        <p:nvSpPr>
          <p:cNvPr id="30733"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Arial" panose="020B0604020202020204" pitchFamily="34" charset="0"/>
                <a:cs typeface="Arial" panose="020B0604020202020204" pitchFamily="34" charset="0"/>
              </a:rPr>
              <a:t>3</a:t>
            </a:r>
          </a:p>
        </p:txBody>
      </p:sp>
      <p:sp>
        <p:nvSpPr>
          <p:cNvPr id="30734"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dirty="0">
                <a:latin typeface="Arial" panose="020B0604020202020204" pitchFamily="34" charset="0"/>
                <a:cs typeface="Arial" panose="020B0604020202020204" pitchFamily="34" charset="0"/>
              </a:rPr>
              <a:t>4</a:t>
            </a:r>
          </a:p>
        </p:txBody>
      </p:sp>
      <p:sp>
        <p:nvSpPr>
          <p:cNvPr id="30735"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36" name="Text Box 54"/>
          <p:cNvSpPr txBox="1">
            <a:spLocks noChangeArrowheads="1"/>
          </p:cNvSpPr>
          <p:nvPr/>
        </p:nvSpPr>
        <p:spPr bwMode="auto">
          <a:xfrm>
            <a:off x="1223963" y="4159250"/>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ك</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ماذا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هو</a:t>
            </a:r>
            <a:r>
              <a:rPr lang="en-US" sz="2000" b="1" dirty="0">
                <a:latin typeface="Arial" panose="020B0604020202020204" pitchFamily="34" charset="0"/>
                <a:cs typeface="Arial" panose="020B0604020202020204" pitchFamily="34" charset="0"/>
              </a:rPr>
              <a:t>:_________</a:t>
            </a:r>
          </a:p>
        </p:txBody>
      </p:sp>
      <p:sp>
        <p:nvSpPr>
          <p:cNvPr id="30737" name="Text Box 55"/>
          <p:cNvSpPr txBox="1">
            <a:spLocks noChangeArrowheads="1"/>
          </p:cNvSpPr>
          <p:nvPr/>
        </p:nvSpPr>
        <p:spPr bwMode="auto">
          <a:xfrm>
            <a:off x="3998913" y="4178300"/>
            <a:ext cx="2273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ك</a:t>
            </a:r>
            <a:r>
              <a:rPr lang="en-US" sz="2000" b="1" dirty="0">
                <a:latin typeface="Arial" panose="020B0604020202020204" pitchFamily="34" charset="0"/>
                <a:cs typeface="Arial" panose="020B0604020202020204" pitchFamily="34" charset="0"/>
              </a:rPr>
              <a:t>:_________</a:t>
            </a:r>
            <a:br>
              <a:rPr lang="en-US" sz="2000" b="1" dirty="0">
                <a:latin typeface="Arial" panose="020B0604020202020204" pitchFamily="34" charset="0"/>
                <a:cs typeface="Arial" panose="020B0604020202020204" pitchFamily="34" charset="0"/>
              </a:rPr>
            </a:br>
            <a:r>
              <a:rPr lang="ar-JO" sz="2000" b="1" dirty="0">
                <a:latin typeface="Arial" panose="020B0604020202020204" pitchFamily="34" charset="0"/>
                <a:cs typeface="Arial" panose="020B0604020202020204" pitchFamily="34" charset="0"/>
              </a:rPr>
              <a:t>ماذا</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_____</a:t>
            </a:r>
          </a:p>
        </p:txBody>
      </p:sp>
      <p:sp>
        <p:nvSpPr>
          <p:cNvPr id="30738" name="Text Box 56"/>
          <p:cNvSpPr txBox="1">
            <a:spLocks noChangeArrowheads="1"/>
          </p:cNvSpPr>
          <p:nvPr/>
        </p:nvSpPr>
        <p:spPr bwMode="auto">
          <a:xfrm>
            <a:off x="1268413" y="6437313"/>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ك</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كيف</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قد</a:t>
            </a:r>
            <a:r>
              <a:rPr lang="en-US" sz="2000" b="1" dirty="0">
                <a:latin typeface="Arial" panose="020B0604020202020204" pitchFamily="34" charset="0"/>
                <a:cs typeface="Arial" panose="020B0604020202020204" pitchFamily="34" charset="0"/>
              </a:rPr>
              <a:t>:_________</a:t>
            </a:r>
          </a:p>
        </p:txBody>
      </p:sp>
      <p:sp>
        <p:nvSpPr>
          <p:cNvPr id="30739" name="Text Box 57"/>
          <p:cNvSpPr txBox="1">
            <a:spLocks noChangeArrowheads="1"/>
          </p:cNvSpPr>
          <p:nvPr/>
        </p:nvSpPr>
        <p:spPr bwMode="auto">
          <a:xfrm>
            <a:off x="4083050" y="6402388"/>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مثل</a:t>
            </a:r>
            <a:r>
              <a:rPr lang="en-US" sz="2000" b="1" dirty="0">
                <a:latin typeface="Arial" panose="020B0604020202020204" pitchFamily="34" charset="0"/>
                <a:cs typeface="Arial" panose="020B0604020202020204" pitchFamily="34" charset="0"/>
              </a:rPr>
              <a:t>:__________      </a:t>
            </a:r>
            <a:r>
              <a:rPr lang="ar-JO" sz="2000" b="1" dirty="0">
                <a:latin typeface="Arial" panose="020B0604020202020204" pitchFamily="34" charset="0"/>
                <a:cs typeface="Arial" panose="020B0604020202020204" pitchFamily="34" charset="0"/>
              </a:rPr>
              <a:t>ماذا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قد</a:t>
            </a:r>
            <a:r>
              <a:rPr lang="en-US" sz="2000" b="1" dirty="0">
                <a:latin typeface="Arial" panose="020B0604020202020204" pitchFamily="34" charset="0"/>
                <a:cs typeface="Arial" panose="020B0604020202020204" pitchFamily="34" charset="0"/>
              </a:rPr>
              <a:t>:_________</a:t>
            </a:r>
          </a:p>
        </p:txBody>
      </p:sp>
      <p:sp>
        <p:nvSpPr>
          <p:cNvPr id="30740" name="Line 58"/>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41"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42"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43" name="Text Box 66"/>
          <p:cNvSpPr txBox="1">
            <a:spLocks noChangeArrowheads="1"/>
          </p:cNvSpPr>
          <p:nvPr/>
        </p:nvSpPr>
        <p:spPr bwMode="auto">
          <a:xfrm>
            <a:off x="777875" y="1731963"/>
            <a:ext cx="6091238" cy="510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5000"/>
              </a:lnSpc>
              <a:spcBef>
                <a:spcPct val="50000"/>
              </a:spcBef>
            </a:pPr>
            <a:r>
              <a:rPr lang="ar-JO" sz="2400" b="1" baseline="-25000" dirty="0">
                <a:latin typeface="Arial" panose="020B0604020202020204" pitchFamily="34" charset="0"/>
                <a:cs typeface="Arial" panose="020B0604020202020204" pitchFamily="34" charset="0"/>
              </a:rPr>
              <a:t>من كتاب الأناجيل</a:t>
            </a:r>
            <a:r>
              <a:rPr lang="en-US" sz="2400" b="1" baseline="-25000" dirty="0">
                <a:latin typeface="Arial" panose="020B0604020202020204" pitchFamily="34" charset="0"/>
                <a:cs typeface="Arial" panose="020B0604020202020204" pitchFamily="34" charset="0"/>
              </a:rPr>
              <a:t>: </a:t>
            </a:r>
            <a:r>
              <a:rPr lang="ar-JO" sz="2400" b="1" baseline="-25000" dirty="0">
                <a:latin typeface="Arial" panose="020B0604020202020204" pitchFamily="34" charset="0"/>
                <a:cs typeface="Arial" panose="020B0604020202020204" pitchFamily="34" charset="0"/>
              </a:rPr>
              <a:t>جمهور محدد</a:t>
            </a:r>
            <a:r>
              <a:rPr lang="en-US" sz="2400" b="1" baseline="-25000" dirty="0">
                <a:latin typeface="Arial" panose="020B0604020202020204" pitchFamily="34" charset="0"/>
                <a:cs typeface="Arial" panose="020B0604020202020204" pitchFamily="34" charset="0"/>
              </a:rPr>
              <a:t>…</a:t>
            </a:r>
            <a:r>
              <a:rPr lang="ar-JO" sz="2400" b="1" baseline="-25000" dirty="0">
                <a:latin typeface="Arial" panose="020B0604020202020204" pitchFamily="34" charset="0"/>
                <a:cs typeface="Arial" panose="020B0604020202020204" pitchFamily="34" charset="0"/>
              </a:rPr>
              <a:t>كل كاتب فريد في أسلوبه وعرضه لشخص الرب حسب الغرض المعلن في كل انجيل ....مع التاريخ التقريبي للكتابة</a:t>
            </a:r>
            <a:r>
              <a:rPr lang="en-US" sz="2400" b="1" baseline="-25000" dirty="0">
                <a:latin typeface="Arial" panose="020B0604020202020204" pitchFamily="34" charset="0"/>
                <a:cs typeface="Arial" panose="020B0604020202020204" pitchFamily="34" charset="0"/>
              </a:rPr>
              <a:t>.</a:t>
            </a:r>
          </a:p>
        </p:txBody>
      </p:sp>
      <p:grpSp>
        <p:nvGrpSpPr>
          <p:cNvPr id="30744" name="Group 73"/>
          <p:cNvGrpSpPr>
            <a:grpSpLocks/>
          </p:cNvGrpSpPr>
          <p:nvPr/>
        </p:nvGrpSpPr>
        <p:grpSpPr bwMode="auto">
          <a:xfrm>
            <a:off x="1654175" y="7721600"/>
            <a:ext cx="1711325" cy="485775"/>
            <a:chOff x="-1294" y="2235"/>
            <a:chExt cx="1078" cy="306"/>
          </a:xfrm>
        </p:grpSpPr>
        <p:sp>
          <p:nvSpPr>
            <p:cNvPr id="30780"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781" name="Text Box 75"/>
            <p:cNvSpPr txBox="1">
              <a:spLocks noChangeArrowheads="1"/>
            </p:cNvSpPr>
            <p:nvPr/>
          </p:nvSpPr>
          <p:spPr bwMode="auto">
            <a:xfrm>
              <a:off x="-1238" y="2283"/>
              <a:ext cx="1022"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Arial" panose="020B0604020202020204" pitchFamily="34" charset="0"/>
                  <a:cs typeface="Arial" panose="020B0604020202020204" pitchFamily="34" charset="0"/>
                </a:rPr>
                <a:t>_________</a:t>
              </a:r>
              <a:r>
                <a:rPr lang="en-US" sz="2000" b="1" baseline="-25000">
                  <a:latin typeface="Arial" panose="020B0604020202020204" pitchFamily="34" charset="0"/>
                  <a:cs typeface="Arial" panose="020B0604020202020204" pitchFamily="34" charset="0"/>
                </a:rPr>
                <a:t>A.D.</a:t>
              </a:r>
            </a:p>
          </p:txBody>
        </p:sp>
      </p:grpSp>
      <p:grpSp>
        <p:nvGrpSpPr>
          <p:cNvPr id="30745" name="Group 76"/>
          <p:cNvGrpSpPr>
            <a:grpSpLocks/>
          </p:cNvGrpSpPr>
          <p:nvPr/>
        </p:nvGrpSpPr>
        <p:grpSpPr bwMode="auto">
          <a:xfrm>
            <a:off x="4457700" y="7688263"/>
            <a:ext cx="1651000" cy="485775"/>
            <a:chOff x="-1294" y="2235"/>
            <a:chExt cx="1040" cy="306"/>
          </a:xfrm>
        </p:grpSpPr>
        <p:sp>
          <p:nvSpPr>
            <p:cNvPr id="30778"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779" name="Text Box 78"/>
            <p:cNvSpPr txBox="1">
              <a:spLocks noChangeArrowheads="1"/>
            </p:cNvSpPr>
            <p:nvPr/>
          </p:nvSpPr>
          <p:spPr bwMode="auto">
            <a:xfrm>
              <a:off x="-1278" y="2283"/>
              <a:ext cx="1024"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Arial" panose="020B0604020202020204" pitchFamily="34" charset="0"/>
                  <a:cs typeface="Arial" panose="020B0604020202020204" pitchFamily="34" charset="0"/>
                </a:rPr>
                <a:t>_________</a:t>
              </a:r>
              <a:r>
                <a:rPr lang="en-US" sz="2000" b="1" baseline="-25000">
                  <a:latin typeface="Arial" panose="020B0604020202020204" pitchFamily="34" charset="0"/>
                  <a:cs typeface="Arial" panose="020B0604020202020204" pitchFamily="34" charset="0"/>
                </a:rPr>
                <a:t>A.D.</a:t>
              </a:r>
            </a:p>
          </p:txBody>
        </p:sp>
      </p:grpSp>
      <p:grpSp>
        <p:nvGrpSpPr>
          <p:cNvPr id="30746" name="Group 79"/>
          <p:cNvGrpSpPr>
            <a:grpSpLocks/>
          </p:cNvGrpSpPr>
          <p:nvPr/>
        </p:nvGrpSpPr>
        <p:grpSpPr bwMode="auto">
          <a:xfrm>
            <a:off x="3171825" y="5081588"/>
            <a:ext cx="1606550" cy="1528762"/>
            <a:chOff x="245" y="3012"/>
            <a:chExt cx="1012" cy="963"/>
          </a:xfrm>
        </p:grpSpPr>
        <p:sp>
          <p:nvSpPr>
            <p:cNvPr id="3" name="AutoShape 38"/>
            <p:cNvSpPr>
              <a:spLocks noChangeArrowheads="1"/>
            </p:cNvSpPr>
            <p:nvPr/>
          </p:nvSpPr>
          <p:spPr bwMode="auto">
            <a:xfrm rot="5407733">
              <a:off x="284"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n-US" sz="1200" b="1">
                <a:latin typeface="Arial" panose="020B0604020202020204" pitchFamily="34" charset="0"/>
                <a:ea typeface="+mn-ea"/>
                <a:cs typeface="Arial" panose="020B0604020202020204" pitchFamily="34" charset="0"/>
              </a:endParaRPr>
            </a:p>
          </p:txBody>
        </p:sp>
        <p:sp>
          <p:nvSpPr>
            <p:cNvPr id="30776"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0777"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30747" name="Group 80"/>
          <p:cNvGrpSpPr>
            <a:grpSpLocks/>
          </p:cNvGrpSpPr>
          <p:nvPr/>
        </p:nvGrpSpPr>
        <p:grpSpPr bwMode="auto">
          <a:xfrm>
            <a:off x="1608138" y="3159125"/>
            <a:ext cx="1719262" cy="485775"/>
            <a:chOff x="-1294" y="2235"/>
            <a:chExt cx="1065" cy="306"/>
          </a:xfrm>
        </p:grpSpPr>
        <p:sp>
          <p:nvSpPr>
            <p:cNvPr id="30773"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774" name="Text Box 82"/>
            <p:cNvSpPr txBox="1">
              <a:spLocks noChangeArrowheads="1"/>
            </p:cNvSpPr>
            <p:nvPr/>
          </p:nvSpPr>
          <p:spPr bwMode="auto">
            <a:xfrm>
              <a:off x="-1238" y="2283"/>
              <a:ext cx="100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Arial" panose="020B0604020202020204" pitchFamily="34" charset="0"/>
                  <a:cs typeface="Arial" panose="020B0604020202020204" pitchFamily="34" charset="0"/>
                </a:rPr>
                <a:t>_________</a:t>
              </a:r>
              <a:r>
                <a:rPr lang="en-US" sz="2000" b="1" baseline="-25000">
                  <a:latin typeface="Arial" panose="020B0604020202020204" pitchFamily="34" charset="0"/>
                  <a:cs typeface="Arial" panose="020B0604020202020204" pitchFamily="34" charset="0"/>
                </a:rPr>
                <a:t>A.D.</a:t>
              </a:r>
            </a:p>
          </p:txBody>
        </p:sp>
      </p:grpSp>
      <p:grpSp>
        <p:nvGrpSpPr>
          <p:cNvPr id="30748" name="Group 83"/>
          <p:cNvGrpSpPr>
            <a:grpSpLocks/>
          </p:cNvGrpSpPr>
          <p:nvPr/>
        </p:nvGrpSpPr>
        <p:grpSpPr bwMode="auto">
          <a:xfrm>
            <a:off x="4357688" y="3160713"/>
            <a:ext cx="1674812" cy="485775"/>
            <a:chOff x="-1294" y="2235"/>
            <a:chExt cx="1038" cy="306"/>
          </a:xfrm>
        </p:grpSpPr>
        <p:sp>
          <p:nvSpPr>
            <p:cNvPr id="30771"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772" name="Text Box 85"/>
            <p:cNvSpPr txBox="1">
              <a:spLocks noChangeArrowheads="1"/>
            </p:cNvSpPr>
            <p:nvPr/>
          </p:nvSpPr>
          <p:spPr bwMode="auto">
            <a:xfrm>
              <a:off x="-1238" y="2283"/>
              <a:ext cx="982"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Arial" panose="020B0604020202020204" pitchFamily="34" charset="0"/>
                  <a:cs typeface="Arial" panose="020B0604020202020204" pitchFamily="34" charset="0"/>
                </a:rPr>
                <a:t>_________</a:t>
              </a:r>
              <a:r>
                <a:rPr lang="en-US" sz="2000" b="1" baseline="-25000">
                  <a:latin typeface="Arial" panose="020B0604020202020204" pitchFamily="34" charset="0"/>
                  <a:cs typeface="Arial" panose="020B0604020202020204" pitchFamily="34" charset="0"/>
                </a:rPr>
                <a:t>A.D.</a:t>
              </a:r>
            </a:p>
          </p:txBody>
        </p:sp>
      </p:grpSp>
      <p:sp>
        <p:nvSpPr>
          <p:cNvPr id="30749" name="Text Box 86"/>
          <p:cNvSpPr txBox="1">
            <a:spLocks noChangeArrowheads="1"/>
          </p:cNvSpPr>
          <p:nvPr/>
        </p:nvSpPr>
        <p:spPr bwMode="auto">
          <a:xfrm>
            <a:off x="1631950" y="3644900"/>
            <a:ext cx="19558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متى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0" name="Text Box 87"/>
          <p:cNvSpPr txBox="1">
            <a:spLocks noChangeArrowheads="1"/>
          </p:cNvSpPr>
          <p:nvPr/>
        </p:nvSpPr>
        <p:spPr bwMode="auto">
          <a:xfrm>
            <a:off x="4413250" y="3652838"/>
            <a:ext cx="198278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مرقص</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1" name="Text Box 88"/>
          <p:cNvSpPr txBox="1">
            <a:spLocks noChangeArrowheads="1"/>
          </p:cNvSpPr>
          <p:nvPr/>
        </p:nvSpPr>
        <p:spPr bwMode="auto">
          <a:xfrm>
            <a:off x="1868488" y="5862638"/>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لوقا</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2" name="Text Box 89"/>
          <p:cNvSpPr txBox="1">
            <a:spLocks noChangeArrowheads="1"/>
          </p:cNvSpPr>
          <p:nvPr/>
        </p:nvSpPr>
        <p:spPr bwMode="auto">
          <a:xfrm>
            <a:off x="4425950" y="5837238"/>
            <a:ext cx="192087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يوحنا</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3" name="Text Box 90"/>
          <p:cNvSpPr txBox="1">
            <a:spLocks noChangeArrowheads="1"/>
          </p:cNvSpPr>
          <p:nvPr/>
        </p:nvSpPr>
        <p:spPr bwMode="auto">
          <a:xfrm>
            <a:off x="1987550" y="4006850"/>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يهود</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4" name="Text Box 92"/>
          <p:cNvSpPr txBox="1">
            <a:spLocks noChangeArrowheads="1"/>
          </p:cNvSpPr>
          <p:nvPr/>
        </p:nvSpPr>
        <p:spPr bwMode="auto">
          <a:xfrm>
            <a:off x="1860550" y="4938713"/>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قال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5" name="Text Box 93"/>
          <p:cNvSpPr txBox="1">
            <a:spLocks noChangeArrowheads="1"/>
          </p:cNvSpPr>
          <p:nvPr/>
        </p:nvSpPr>
        <p:spPr bwMode="auto">
          <a:xfrm>
            <a:off x="4478338" y="4027488"/>
            <a:ext cx="189071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الرومان</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6" name="Text Box 94"/>
          <p:cNvSpPr txBox="1">
            <a:spLocks noChangeArrowheads="1"/>
          </p:cNvSpPr>
          <p:nvPr/>
        </p:nvSpPr>
        <p:spPr bwMode="auto">
          <a:xfrm>
            <a:off x="4440238" y="4338638"/>
            <a:ext cx="192881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خادم</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7" name="Text Box 95"/>
          <p:cNvSpPr txBox="1">
            <a:spLocks noChangeArrowheads="1"/>
          </p:cNvSpPr>
          <p:nvPr/>
        </p:nvSpPr>
        <p:spPr bwMode="auto">
          <a:xfrm>
            <a:off x="5008563" y="4967288"/>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فعل</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8" name="Text Box 96"/>
          <p:cNvSpPr txBox="1">
            <a:spLocks noChangeArrowheads="1"/>
          </p:cNvSpPr>
          <p:nvPr/>
        </p:nvSpPr>
        <p:spPr bwMode="auto">
          <a:xfrm>
            <a:off x="1798638" y="6284913"/>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الاغريق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9" name="Text Box 97"/>
          <p:cNvSpPr txBox="1">
            <a:spLocks noChangeArrowheads="1"/>
          </p:cNvSpPr>
          <p:nvPr/>
        </p:nvSpPr>
        <p:spPr bwMode="auto">
          <a:xfrm>
            <a:off x="1681163" y="6596063"/>
            <a:ext cx="2011362"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الله</a:t>
            </a:r>
            <a:r>
              <a:rPr lang="en-US" sz="3200" b="1" baseline="-25000" dirty="0">
                <a:solidFill>
                  <a:srgbClr val="E32434"/>
                </a:solidFill>
                <a:latin typeface="Arial" panose="020B0604020202020204" pitchFamily="34" charset="0"/>
                <a:cs typeface="Arial" panose="020B0604020202020204" pitchFamily="34" charset="0"/>
              </a:rPr>
              <a:t>/</a:t>
            </a:r>
            <a:r>
              <a:rPr lang="ar-JO" sz="3200" b="1" baseline="-25000" dirty="0">
                <a:solidFill>
                  <a:srgbClr val="E32434"/>
                </a:solidFill>
                <a:latin typeface="Arial" panose="020B0604020202020204" pitchFamily="34" charset="0"/>
                <a:cs typeface="Arial" panose="020B0604020202020204" pitchFamily="34" charset="0"/>
              </a:rPr>
              <a:t>الانسان</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0" name="Text Box 98"/>
          <p:cNvSpPr txBox="1">
            <a:spLocks noChangeArrowheads="1"/>
          </p:cNvSpPr>
          <p:nvPr/>
        </p:nvSpPr>
        <p:spPr bwMode="auto">
          <a:xfrm>
            <a:off x="1833563" y="7208838"/>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شعر</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1" name="Text Box 99"/>
          <p:cNvSpPr txBox="1">
            <a:spLocks noChangeArrowheads="1"/>
          </p:cNvSpPr>
          <p:nvPr/>
        </p:nvSpPr>
        <p:spPr bwMode="auto">
          <a:xfrm>
            <a:off x="4572000" y="6257925"/>
            <a:ext cx="17526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الكنيسة</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2" name="Text Box 100"/>
          <p:cNvSpPr txBox="1">
            <a:spLocks noChangeArrowheads="1"/>
          </p:cNvSpPr>
          <p:nvPr/>
        </p:nvSpPr>
        <p:spPr bwMode="auto">
          <a:xfrm>
            <a:off x="4578350" y="6573838"/>
            <a:ext cx="176530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الله</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3" name="Text Box 101"/>
          <p:cNvSpPr txBox="1">
            <a:spLocks noChangeArrowheads="1"/>
          </p:cNvSpPr>
          <p:nvPr/>
        </p:nvSpPr>
        <p:spPr bwMode="auto">
          <a:xfrm>
            <a:off x="4628357" y="7183438"/>
            <a:ext cx="180340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عنى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4" name="Text Box 102"/>
          <p:cNvSpPr txBox="1">
            <a:spLocks noChangeArrowheads="1"/>
          </p:cNvSpPr>
          <p:nvPr/>
        </p:nvSpPr>
        <p:spPr bwMode="auto">
          <a:xfrm rot="-2605631">
            <a:off x="2909762" y="5166024"/>
            <a:ext cx="1270859"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800" b="1" baseline="-25000" dirty="0">
                <a:solidFill>
                  <a:srgbClr val="E32434"/>
                </a:solidFill>
                <a:latin typeface="Arial" panose="020B0604020202020204" pitchFamily="34" charset="0"/>
                <a:cs typeface="Arial" panose="020B0604020202020204" pitchFamily="34" charset="0"/>
              </a:rPr>
              <a:t>شامل</a:t>
            </a:r>
            <a:endParaRPr lang="en-US" sz="2800" b="1" baseline="-25000" dirty="0">
              <a:solidFill>
                <a:srgbClr val="E32434"/>
              </a:solidFill>
              <a:latin typeface="Arial" panose="020B0604020202020204" pitchFamily="34" charset="0"/>
              <a:cs typeface="Arial" panose="020B0604020202020204" pitchFamily="34" charset="0"/>
            </a:endParaRPr>
          </a:p>
        </p:txBody>
      </p:sp>
      <p:sp>
        <p:nvSpPr>
          <p:cNvPr id="30765" name="Text Box 103"/>
          <p:cNvSpPr txBox="1">
            <a:spLocks noChangeArrowheads="1"/>
          </p:cNvSpPr>
          <p:nvPr/>
        </p:nvSpPr>
        <p:spPr bwMode="auto">
          <a:xfrm rot="-2582566">
            <a:off x="2869904" y="5460501"/>
            <a:ext cx="16745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baseline="-25000" dirty="0">
                <a:solidFill>
                  <a:srgbClr val="E32434"/>
                </a:solidFill>
                <a:latin typeface="Arial" panose="020B0604020202020204" pitchFamily="34" charset="0"/>
                <a:cs typeface="Arial" panose="020B0604020202020204" pitchFamily="34" charset="0"/>
              </a:rPr>
              <a:t>“</a:t>
            </a:r>
            <a:r>
              <a:rPr lang="ar-JO" altLang="ja-JP" sz="2400" b="1" baseline="-25000" dirty="0">
                <a:solidFill>
                  <a:srgbClr val="E32434"/>
                </a:solidFill>
                <a:latin typeface="Arial" panose="020B0604020202020204" pitchFamily="34" charset="0"/>
                <a:cs typeface="Arial" panose="020B0604020202020204" pitchFamily="34" charset="0"/>
              </a:rPr>
              <a:t>يرى مع بعض</a:t>
            </a:r>
            <a:r>
              <a:rPr lang="ja-JP" altLang="en-US" sz="2400" b="1" baseline="-25000">
                <a:solidFill>
                  <a:srgbClr val="E32434"/>
                </a:solidFill>
                <a:latin typeface="Arial" panose="020B0604020202020204" pitchFamily="34" charset="0"/>
                <a:cs typeface="Arial" panose="020B0604020202020204" pitchFamily="34" charset="0"/>
              </a:rPr>
              <a:t>”</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30766" name="Text Box 104"/>
          <p:cNvSpPr txBox="1">
            <a:spLocks noChangeArrowheads="1"/>
          </p:cNvSpPr>
          <p:nvPr/>
        </p:nvSpPr>
        <p:spPr bwMode="auto">
          <a:xfrm>
            <a:off x="1620838" y="3080658"/>
            <a:ext cx="128111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Arial" panose="020B0604020202020204" pitchFamily="34" charset="0"/>
                <a:cs typeface="Arial" panose="020B0604020202020204" pitchFamily="34" charset="0"/>
              </a:rPr>
              <a:t>  40s </a:t>
            </a:r>
          </a:p>
        </p:txBody>
      </p:sp>
      <p:sp>
        <p:nvSpPr>
          <p:cNvPr id="30767" name="Text Box 105"/>
          <p:cNvSpPr txBox="1">
            <a:spLocks noChangeArrowheads="1"/>
          </p:cNvSpPr>
          <p:nvPr/>
        </p:nvSpPr>
        <p:spPr bwMode="auto">
          <a:xfrm>
            <a:off x="4368800" y="3074308"/>
            <a:ext cx="136525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Arial" panose="020B0604020202020204" pitchFamily="34" charset="0"/>
                <a:cs typeface="Arial" panose="020B0604020202020204" pitchFamily="34" charset="0"/>
              </a:rPr>
              <a:t>64-68</a:t>
            </a:r>
          </a:p>
        </p:txBody>
      </p:sp>
      <p:sp>
        <p:nvSpPr>
          <p:cNvPr id="30768" name="Text Box 106"/>
          <p:cNvSpPr txBox="1">
            <a:spLocks noChangeArrowheads="1"/>
          </p:cNvSpPr>
          <p:nvPr/>
        </p:nvSpPr>
        <p:spPr bwMode="auto">
          <a:xfrm>
            <a:off x="1665288" y="7636783"/>
            <a:ext cx="1274762"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Arial" panose="020B0604020202020204" pitchFamily="34" charset="0"/>
                <a:cs typeface="Arial" panose="020B0604020202020204" pitchFamily="34" charset="0"/>
              </a:rPr>
              <a:t>57-59</a:t>
            </a:r>
          </a:p>
        </p:txBody>
      </p:sp>
      <p:sp>
        <p:nvSpPr>
          <p:cNvPr id="30769" name="Text Box 107"/>
          <p:cNvSpPr txBox="1">
            <a:spLocks noChangeArrowheads="1"/>
          </p:cNvSpPr>
          <p:nvPr/>
        </p:nvSpPr>
        <p:spPr bwMode="auto">
          <a:xfrm>
            <a:off x="4467225" y="7593921"/>
            <a:ext cx="113982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Arial" panose="020B0604020202020204" pitchFamily="34" charset="0"/>
                <a:cs typeface="Arial" panose="020B0604020202020204" pitchFamily="34" charset="0"/>
              </a:rPr>
              <a:t>69</a:t>
            </a:r>
          </a:p>
        </p:txBody>
      </p:sp>
      <p:sp>
        <p:nvSpPr>
          <p:cNvPr id="30770" name="Text Box 108"/>
          <p:cNvSpPr txBox="1">
            <a:spLocks noChangeArrowheads="1"/>
          </p:cNvSpPr>
          <p:nvPr/>
        </p:nvSpPr>
        <p:spPr bwMode="auto">
          <a:xfrm>
            <a:off x="1947863" y="4321175"/>
            <a:ext cx="1625600"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ملك </a:t>
            </a:r>
            <a:endParaRPr lang="en-US" sz="3200" b="1" baseline="-25000"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1746"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1747" name="Text Box 14"/>
          <p:cNvSpPr txBox="1">
            <a:spLocks noChangeArrowheads="1"/>
          </p:cNvSpPr>
          <p:nvPr/>
        </p:nvSpPr>
        <p:spPr bwMode="auto">
          <a:xfrm>
            <a:off x="3236913" y="2454275"/>
            <a:ext cx="38496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SA" sz="2000" b="1" i="1">
                <a:latin typeface="Comic Sans MS" charset="0"/>
              </a:rPr>
              <a:t>ما علينا إلا أن ننظر إلى الآيات الافتتاحية لإنجيل يوحنا، الإصحاح الأول...</a:t>
            </a:r>
            <a:endParaRPr lang="en-US" sz="2000" b="1" i="1">
              <a:latin typeface="Wingdings 2" charset="0"/>
            </a:endParaRPr>
          </a:p>
        </p:txBody>
      </p:sp>
      <p:sp>
        <p:nvSpPr>
          <p:cNvPr id="31748"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22</a:t>
            </a:r>
          </a:p>
        </p:txBody>
      </p:sp>
      <p:sp>
        <p:nvSpPr>
          <p:cNvPr id="31749"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00">
              <a:latin typeface="Times" charset="0"/>
            </a:endParaRPr>
          </a:p>
        </p:txBody>
      </p:sp>
      <p:sp>
        <p:nvSpPr>
          <p:cNvPr id="31755" name="AutoShape 7" descr="25%"/>
          <p:cNvSpPr>
            <a:spLocks noChangeArrowheads="1"/>
          </p:cNvSpPr>
          <p:nvPr/>
        </p:nvSpPr>
        <p:spPr bwMode="auto">
          <a:xfrm>
            <a:off x="600075" y="2201863"/>
            <a:ext cx="2478088" cy="1890713"/>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600">
              <a:latin typeface="Engravers MT" charset="0"/>
            </a:endParaRPr>
          </a:p>
        </p:txBody>
      </p:sp>
      <p:sp>
        <p:nvSpPr>
          <p:cNvPr id="31751" name="Text Box 35"/>
          <p:cNvSpPr txBox="1">
            <a:spLocks noChangeArrowheads="1"/>
          </p:cNvSpPr>
          <p:nvPr/>
        </p:nvSpPr>
        <p:spPr bwMode="auto">
          <a:xfrm>
            <a:off x="0" y="921795"/>
            <a:ext cx="7543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3200" b="1" i="1" dirty="0">
                <a:latin typeface="Comic Sans MS" charset="0"/>
              </a:rPr>
              <a:t>إنجيل يوحنا</a:t>
            </a:r>
            <a:br>
              <a:rPr lang="en-US" sz="2400" b="1" i="1" dirty="0">
                <a:latin typeface="Comic Sans MS" charset="0"/>
              </a:rPr>
            </a:br>
            <a:r>
              <a:rPr lang="ar-SA" sz="2400" b="1" i="1" dirty="0">
                <a:latin typeface="Comic Sans MS" charset="0"/>
              </a:rPr>
              <a:t>ما الذي يميزه عن الأناجيل التبسيطية؟</a:t>
            </a:r>
            <a:endParaRPr lang="en-US" sz="2400" b="1" i="1" dirty="0">
              <a:latin typeface="Comic Sans MS" charset="0"/>
            </a:endParaRPr>
          </a:p>
        </p:txBody>
      </p:sp>
      <p:sp>
        <p:nvSpPr>
          <p:cNvPr id="31752" name="Text Box 36"/>
          <p:cNvSpPr txBox="1">
            <a:spLocks noChangeArrowheads="1"/>
          </p:cNvSpPr>
          <p:nvPr/>
        </p:nvSpPr>
        <p:spPr bwMode="auto">
          <a:xfrm>
            <a:off x="600075" y="4905773"/>
            <a:ext cx="6891337" cy="386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1250"/>
              </a:spcBef>
              <a:buClr>
                <a:srgbClr val="618FFD"/>
              </a:buClr>
            </a:pPr>
            <a:r>
              <a:rPr lang="ar-JO" sz="1800" b="1" dirty="0">
                <a:latin typeface="Arial" panose="020B0604020202020204" pitchFamily="34" charset="0"/>
                <a:cs typeface="Arial" panose="020B0604020202020204" pitchFamily="34" charset="0"/>
              </a:rPr>
              <a:t>الآية 1:</a:t>
            </a:r>
            <a:br>
              <a:rPr lang="en-GB" sz="1800" b="1" dirty="0">
                <a:latin typeface="Comic Sans MS" charset="0"/>
              </a:rPr>
            </a:br>
            <a:r>
              <a:rPr lang="ar-JO" sz="1800" b="1" dirty="0">
                <a:latin typeface="Arial" panose="020B0604020202020204" pitchFamily="34" charset="0"/>
                <a:cs typeface="Arial" panose="020B0604020202020204" pitchFamily="34" charset="0"/>
              </a:rPr>
              <a:t>الوجود المسبق</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شخص متميز</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كان هو الله</a:t>
            </a:r>
            <a:endParaRPr lang="en-US"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الآية 2:</a:t>
            </a:r>
            <a:br>
              <a:rPr lang="en-GB" sz="1800" b="1" dirty="0">
                <a:latin typeface="Comic Sans MS" charset="0"/>
              </a:rPr>
            </a:br>
            <a:r>
              <a:rPr lang="ar-JO" sz="1800" b="1" dirty="0">
                <a:latin typeface="Arial" panose="020B0604020202020204" pitchFamily="34" charset="0"/>
                <a:cs typeface="Arial" panose="020B0604020202020204" pitchFamily="34" charset="0"/>
              </a:rPr>
              <a:t>كان موجودًا منذ الأزل</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الآية 3:</a:t>
            </a:r>
            <a:r>
              <a:rPr lang="en-GB" sz="1800" b="1" dirty="0">
                <a:latin typeface="Comic Sans MS" charset="0"/>
              </a:rPr>
              <a:t> </a:t>
            </a:r>
            <a:br>
              <a:rPr lang="en-GB" sz="1800" b="1" dirty="0">
                <a:latin typeface="Comic Sans MS" charset="0"/>
              </a:rPr>
            </a:br>
            <a:r>
              <a:rPr lang="ar-JO" sz="1800" b="1" dirty="0">
                <a:latin typeface="Arial" panose="020B0604020202020204" pitchFamily="34" charset="0"/>
                <a:cs typeface="Arial" panose="020B0604020202020204" pitchFamily="34" charset="0"/>
              </a:rPr>
              <a:t>خالق الكون</a:t>
            </a:r>
            <a:endParaRPr lang="en-GB" sz="1800" b="1" dirty="0">
              <a:latin typeface="Arial" panose="020B0604020202020204" pitchFamily="34" charset="0"/>
              <a:cs typeface="Arial" panose="020B0604020202020204" pitchFamily="34" charset="0"/>
            </a:endParaRPr>
          </a:p>
          <a:p>
            <a:pPr algn="ctr">
              <a:spcBef>
                <a:spcPts val="1250"/>
              </a:spcBef>
              <a:buClr>
                <a:srgbClr val="618FFD"/>
              </a:buClr>
            </a:pPr>
            <a:r>
              <a:rPr lang="ar-JO" sz="1800" b="1" dirty="0">
                <a:latin typeface="Arial" panose="020B0604020202020204" pitchFamily="34" charset="0"/>
                <a:cs typeface="Arial" panose="020B0604020202020204" pitchFamily="34" charset="0"/>
              </a:rPr>
              <a:t>الآيات 4، 5، 9:</a:t>
            </a:r>
          </a:p>
          <a:p>
            <a:pPr algn="ctr">
              <a:spcBef>
                <a:spcPts val="1250"/>
              </a:spcBef>
              <a:buClr>
                <a:srgbClr val="618FFD"/>
              </a:buClr>
            </a:pPr>
            <a:r>
              <a:rPr lang="ar-JO" sz="1800" b="1" dirty="0">
                <a:latin typeface="Arial" panose="020B0604020202020204" pitchFamily="34" charset="0"/>
                <a:cs typeface="Arial" panose="020B0604020202020204" pitchFamily="34" charset="0"/>
              </a:rPr>
              <a:t>مصدر كل نور وحياة</a:t>
            </a:r>
            <a:endParaRPr lang="en-GB" sz="18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3E7E0C6-399A-2126-154E-71EEC59E0C0C}"/>
              </a:ext>
            </a:extLst>
          </p:cNvPr>
          <p:cNvGrpSpPr/>
          <p:nvPr/>
        </p:nvGrpSpPr>
        <p:grpSpPr>
          <a:xfrm>
            <a:off x="683419" y="2144712"/>
            <a:ext cx="2398712" cy="1887538"/>
            <a:chOff x="3957638" y="5826125"/>
            <a:chExt cx="2398712" cy="1887538"/>
          </a:xfrm>
        </p:grpSpPr>
        <p:sp>
          <p:nvSpPr>
            <p:cNvPr id="20" name="Rectangle 51">
              <a:extLst>
                <a:ext uri="{FF2B5EF4-FFF2-40B4-BE49-F238E27FC236}">
                  <a16:creationId xmlns:a16="http://schemas.microsoft.com/office/drawing/2014/main" id="{4ABD59BD-7A2E-29DE-7990-694BEB3B988D}"/>
                </a:ext>
              </a:extLst>
            </p:cNvPr>
            <p:cNvSpPr>
              <a:spLocks noChangeArrowheads="1"/>
            </p:cNvSpPr>
            <p:nvPr/>
          </p:nvSpPr>
          <p:spPr bwMode="auto">
            <a:xfrm>
              <a:off x="3957638" y="5826125"/>
              <a:ext cx="3397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4000" b="1" dirty="0">
                  <a:latin typeface="Helvetica" charset="0"/>
                </a:rPr>
                <a:t>4</a:t>
              </a:r>
            </a:p>
          </p:txBody>
        </p:sp>
        <p:sp>
          <p:nvSpPr>
            <p:cNvPr id="21" name="Text Box 57">
              <a:extLst>
                <a:ext uri="{FF2B5EF4-FFF2-40B4-BE49-F238E27FC236}">
                  <a16:creationId xmlns:a16="http://schemas.microsoft.com/office/drawing/2014/main" id="{5273859E-2E84-B064-9C96-2FC708669D6A}"/>
                </a:ext>
              </a:extLst>
            </p:cNvPr>
            <p:cNvSpPr txBox="1">
              <a:spLocks noChangeArrowheads="1"/>
            </p:cNvSpPr>
            <p:nvPr/>
          </p:nvSpPr>
          <p:spPr bwMode="auto">
            <a:xfrm>
              <a:off x="4083050" y="6402388"/>
              <a:ext cx="22733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مثل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ماذا</a:t>
              </a:r>
              <a:r>
                <a:rPr lang="en-US" sz="2000" b="1" dirty="0">
                  <a:latin typeface="Helvetica" charset="0"/>
                </a:rPr>
                <a:t>             </a:t>
              </a:r>
              <a:r>
                <a:rPr lang="ar-JO" sz="2000" b="1" dirty="0">
                  <a:latin typeface="Arial" panose="020B0604020202020204" pitchFamily="34" charset="0"/>
                  <a:cs typeface="Arial" panose="020B0604020202020204" pitchFamily="34" charset="0"/>
                </a:rPr>
                <a:t>قد</a:t>
              </a:r>
              <a:r>
                <a:rPr lang="en-US" sz="2000" b="1" dirty="0">
                  <a:latin typeface="Helvetica" charset="0"/>
                </a:rPr>
                <a:t>:_________</a:t>
              </a:r>
            </a:p>
          </p:txBody>
        </p:sp>
        <p:sp>
          <p:nvSpPr>
            <p:cNvPr id="22" name="Line 58">
              <a:extLst>
                <a:ext uri="{FF2B5EF4-FFF2-40B4-BE49-F238E27FC236}">
                  <a16:creationId xmlns:a16="http://schemas.microsoft.com/office/drawing/2014/main" id="{92856467-66BB-483C-57FC-B76AF6738A22}"/>
                </a:ext>
              </a:extLst>
            </p:cNvPr>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Text Box 89">
              <a:extLst>
                <a:ext uri="{FF2B5EF4-FFF2-40B4-BE49-F238E27FC236}">
                  <a16:creationId xmlns:a16="http://schemas.microsoft.com/office/drawing/2014/main" id="{CA61C46E-CFAF-3954-C94A-F2E537665382}"/>
                </a:ext>
              </a:extLst>
            </p:cNvPr>
            <p:cNvSpPr txBox="1">
              <a:spLocks noChangeArrowheads="1"/>
            </p:cNvSpPr>
            <p:nvPr/>
          </p:nvSpPr>
          <p:spPr bwMode="auto">
            <a:xfrm>
              <a:off x="4425950" y="5837238"/>
              <a:ext cx="1920875"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يوحنا</a:t>
              </a:r>
              <a:endParaRPr lang="en-US" sz="3200" b="1" baseline="-25000" dirty="0">
                <a:latin typeface="Arial" panose="020B0604020202020204" pitchFamily="34" charset="0"/>
                <a:cs typeface="Arial" panose="020B0604020202020204" pitchFamily="34" charset="0"/>
              </a:endParaRPr>
            </a:p>
          </p:txBody>
        </p:sp>
        <p:sp>
          <p:nvSpPr>
            <p:cNvPr id="24" name="Text Box 99">
              <a:extLst>
                <a:ext uri="{FF2B5EF4-FFF2-40B4-BE49-F238E27FC236}">
                  <a16:creationId xmlns:a16="http://schemas.microsoft.com/office/drawing/2014/main" id="{DA782D48-1610-BCD3-9F38-47257AD3D754}"/>
                </a:ext>
              </a:extLst>
            </p:cNvPr>
            <p:cNvSpPr txBox="1">
              <a:spLocks noChangeArrowheads="1"/>
            </p:cNvSpPr>
            <p:nvPr/>
          </p:nvSpPr>
          <p:spPr bwMode="auto">
            <a:xfrm>
              <a:off x="4572000" y="6257925"/>
              <a:ext cx="17526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الكنيسة</a:t>
              </a:r>
              <a:endParaRPr lang="en-US" sz="3200" b="1" baseline="-25000" dirty="0">
                <a:latin typeface="Arial" panose="020B0604020202020204" pitchFamily="34" charset="0"/>
                <a:cs typeface="Arial" panose="020B0604020202020204" pitchFamily="34" charset="0"/>
              </a:endParaRPr>
            </a:p>
          </p:txBody>
        </p:sp>
        <p:sp>
          <p:nvSpPr>
            <p:cNvPr id="25" name="Text Box 100">
              <a:extLst>
                <a:ext uri="{FF2B5EF4-FFF2-40B4-BE49-F238E27FC236}">
                  <a16:creationId xmlns:a16="http://schemas.microsoft.com/office/drawing/2014/main" id="{95A9C2B0-2F12-F77F-C799-F7EDF23937D4}"/>
                </a:ext>
              </a:extLst>
            </p:cNvPr>
            <p:cNvSpPr txBox="1">
              <a:spLocks noChangeArrowheads="1"/>
            </p:cNvSpPr>
            <p:nvPr/>
          </p:nvSpPr>
          <p:spPr bwMode="auto">
            <a:xfrm>
              <a:off x="4578350" y="6573838"/>
              <a:ext cx="1663187"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الله</a:t>
              </a:r>
              <a:endParaRPr lang="en-US" sz="3200" b="1" baseline="-25000" dirty="0">
                <a:latin typeface="Arial" panose="020B0604020202020204" pitchFamily="34" charset="0"/>
                <a:cs typeface="Arial" panose="020B0604020202020204" pitchFamily="34" charset="0"/>
              </a:endParaRPr>
            </a:p>
          </p:txBody>
        </p:sp>
        <p:sp>
          <p:nvSpPr>
            <p:cNvPr id="26" name="Text Box 101">
              <a:extLst>
                <a:ext uri="{FF2B5EF4-FFF2-40B4-BE49-F238E27FC236}">
                  <a16:creationId xmlns:a16="http://schemas.microsoft.com/office/drawing/2014/main" id="{A7150DDE-4DDA-88F9-5BA9-EDFCC671CCD6}"/>
                </a:ext>
              </a:extLst>
            </p:cNvPr>
            <p:cNvSpPr txBox="1">
              <a:spLocks noChangeArrowheads="1"/>
            </p:cNvSpPr>
            <p:nvPr/>
          </p:nvSpPr>
          <p:spPr bwMode="auto">
            <a:xfrm>
              <a:off x="4941002" y="7183438"/>
              <a:ext cx="1040559"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latin typeface="Arial" panose="020B0604020202020204" pitchFamily="34" charset="0"/>
                  <a:cs typeface="Arial" panose="020B0604020202020204" pitchFamily="34" charset="0"/>
                </a:rPr>
                <a:t>عنى  </a:t>
              </a:r>
              <a:endParaRPr lang="en-US" sz="3200" b="1" baseline="-25000" dirty="0">
                <a:latin typeface="Arial" panose="020B0604020202020204" pitchFamily="34" charset="0"/>
                <a:cs typeface="Arial" panose="020B0604020202020204" pitchFamily="34" charset="0"/>
              </a:endParaRPr>
            </a:p>
          </p:txBody>
        </p:sp>
      </p:grpSp>
      <p:sp>
        <p:nvSpPr>
          <p:cNvPr id="35" name="Text Box 6">
            <a:extLst>
              <a:ext uri="{FF2B5EF4-FFF2-40B4-BE49-F238E27FC236}">
                <a16:creationId xmlns:a16="http://schemas.microsoft.com/office/drawing/2014/main" id="{1431E8B9-F959-B53D-65EC-F5E739A88B48}"/>
              </a:ext>
            </a:extLst>
          </p:cNvPr>
          <p:cNvSpPr txBox="1">
            <a:spLocks noChangeArrowheads="1"/>
          </p:cNvSpPr>
          <p:nvPr/>
        </p:nvSpPr>
        <p:spPr bwMode="auto">
          <a:xfrm>
            <a:off x="-1" y="4286845"/>
            <a:ext cx="7208839" cy="586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9806" tIns="46694" rIns="89806" bIns="46694">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2000"/>
              </a:spcBef>
              <a:buClr>
                <a:srgbClr val="FFFF00"/>
              </a:buClr>
            </a:pPr>
            <a:r>
              <a:rPr lang="ar-JO" sz="3200" b="1" dirty="0">
                <a:solidFill>
                  <a:schemeClr val="tx1"/>
                </a:solidFill>
                <a:latin typeface="Arial" panose="020B0604020202020204" pitchFamily="34" charset="0"/>
                <a:cs typeface="Arial" panose="020B0604020202020204" pitchFamily="34" charset="0"/>
              </a:rPr>
              <a:t>الاصحاح الأول</a:t>
            </a:r>
            <a:r>
              <a:rPr lang="ar-JO" sz="3200" b="1" dirty="0">
                <a:solidFill>
                  <a:srgbClr val="FF0000"/>
                </a:solidFill>
                <a:latin typeface="Arial" panose="020B0604020202020204" pitchFamily="34" charset="0"/>
                <a:cs typeface="Arial" panose="020B0604020202020204" pitchFamily="34" charset="0"/>
              </a:rPr>
              <a:t> </a:t>
            </a:r>
            <a:r>
              <a:rPr lang="ar-JO" sz="3200" b="1" u="sng" dirty="0">
                <a:solidFill>
                  <a:srgbClr val="FF0000"/>
                </a:solidFill>
                <a:latin typeface="Arial" panose="020B0604020202020204" pitchFamily="34" charset="0"/>
                <a:cs typeface="Arial" panose="020B0604020202020204" pitchFamily="34" charset="0"/>
              </a:rPr>
              <a:t>6 حقائق عظيمة</a:t>
            </a:r>
            <a:r>
              <a:rPr lang="ar-JO" sz="3200" b="1" dirty="0">
                <a:solidFill>
                  <a:schemeClr val="tx1"/>
                </a:solidFill>
                <a:latin typeface="Arial" panose="020B0604020202020204" pitchFamily="34" charset="0"/>
                <a:cs typeface="Arial" panose="020B0604020202020204" pitchFamily="34" charset="0"/>
              </a:rPr>
              <a:t> عن</a:t>
            </a:r>
            <a:endParaRPr lang="en-GB" sz="3200" b="1" i="1" dirty="0">
              <a:solidFill>
                <a:schemeClr val="tx1"/>
              </a:solidFill>
              <a:latin typeface="Comic Sans MS" charset="0"/>
            </a:endParaRPr>
          </a:p>
        </p:txBody>
      </p:sp>
      <p:sp>
        <p:nvSpPr>
          <p:cNvPr id="37" name="TextBox 36">
            <a:extLst>
              <a:ext uri="{FF2B5EF4-FFF2-40B4-BE49-F238E27FC236}">
                <a16:creationId xmlns:a16="http://schemas.microsoft.com/office/drawing/2014/main" id="{6607C97E-0B89-5D4E-4097-7C0C9E8C9C5A}"/>
              </a:ext>
            </a:extLst>
          </p:cNvPr>
          <p:cNvSpPr txBox="1"/>
          <p:nvPr/>
        </p:nvSpPr>
        <p:spPr>
          <a:xfrm>
            <a:off x="228600" y="5343024"/>
            <a:ext cx="2666206" cy="1377365"/>
          </a:xfrm>
          <a:prstGeom prst="rect">
            <a:avLst/>
          </a:prstGeom>
          <a:noFill/>
        </p:spPr>
        <p:txBody>
          <a:bodyPr wrap="square">
            <a:spAutoFit/>
          </a:bodyPr>
          <a:lstStyle/>
          <a:p>
            <a:pPr algn="ctr">
              <a:lnSpc>
                <a:spcPct val="20000"/>
              </a:lnSpc>
              <a:spcBef>
                <a:spcPct val="50000"/>
              </a:spcBef>
              <a:defRPr/>
            </a:pPr>
            <a:r>
              <a:rPr lang="ar-SA" sz="4800" b="1" dirty="0">
                <a:latin typeface="Arial" panose="020B0604020202020204" pitchFamily="34" charset="0"/>
                <a:ea typeface="+mn-ea"/>
                <a:cs typeface="Arial" panose="020B0604020202020204" pitchFamily="34" charset="0"/>
              </a:rPr>
              <a:t>يسوع</a:t>
            </a:r>
          </a:p>
          <a:p>
            <a:pPr algn="ctr">
              <a:lnSpc>
                <a:spcPct val="20000"/>
              </a:lnSpc>
              <a:spcBef>
                <a:spcPct val="50000"/>
              </a:spcBef>
              <a:defRPr/>
            </a:pPr>
            <a:r>
              <a:rPr lang="ar-SA" sz="4800" b="1" dirty="0">
                <a:latin typeface="Arial" panose="020B0604020202020204" pitchFamily="34" charset="0"/>
                <a:ea typeface="+mn-ea"/>
                <a:cs typeface="Arial" panose="020B0604020202020204" pitchFamily="34" charset="0"/>
              </a:rPr>
              <a:t>السيد </a:t>
            </a:r>
            <a:endParaRPr lang="en-US" sz="4800" b="1" dirty="0">
              <a:latin typeface="Arial" panose="020B0604020202020204" pitchFamily="34" charset="0"/>
              <a:ea typeface="+mn-ea"/>
              <a:cs typeface="Arial" panose="020B0604020202020204" pitchFamily="34" charset="0"/>
            </a:endParaRPr>
          </a:p>
          <a:p>
            <a:pPr algn="ctr">
              <a:lnSpc>
                <a:spcPct val="20000"/>
              </a:lnSpc>
              <a:spcBef>
                <a:spcPct val="50000"/>
              </a:spcBef>
              <a:defRPr/>
            </a:pPr>
            <a:r>
              <a:rPr lang="ar-SA" sz="4800" b="1" dirty="0">
                <a:latin typeface="Arial" panose="020B0604020202020204" pitchFamily="34" charset="0"/>
                <a:ea typeface="+mn-ea"/>
                <a:cs typeface="Arial" panose="020B0604020202020204" pitchFamily="34" charset="0"/>
              </a:rPr>
              <a:t>المسيح</a:t>
            </a:r>
            <a:endParaRPr lang="en-US" sz="4800" b="1" dirty="0">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2770"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89102" name="Text Box 14"/>
          <p:cNvSpPr txBox="1">
            <a:spLocks noChangeArrowheads="1"/>
          </p:cNvSpPr>
          <p:nvPr/>
        </p:nvSpPr>
        <p:spPr bwMode="auto">
          <a:xfrm>
            <a:off x="365125" y="1021540"/>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ar-SA" sz="2400" b="1" i="1" dirty="0">
                <a:latin typeface="Comic Sans MS" charset="0"/>
              </a:rPr>
              <a:t>دراما خالدة في ثلاث حلقات:</a:t>
            </a:r>
          </a:p>
        </p:txBody>
      </p:sp>
      <p:sp>
        <p:nvSpPr>
          <p:cNvPr id="32772" name="Text Box 2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23</a:t>
            </a:r>
          </a:p>
        </p:txBody>
      </p:sp>
      <p:sp>
        <p:nvSpPr>
          <p:cNvPr id="32776" name="Text Box 47"/>
          <p:cNvSpPr txBox="1">
            <a:spLocks noChangeArrowheads="1"/>
          </p:cNvSpPr>
          <p:nvPr/>
        </p:nvSpPr>
        <p:spPr bwMode="auto">
          <a:xfrm>
            <a:off x="2120900" y="5030413"/>
            <a:ext cx="3090863" cy="346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الرحلة التبشيرية الأولى</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مجمع أورشليم</a:t>
            </a:r>
          </a:p>
          <a:p>
            <a:pPr>
              <a:lnSpc>
                <a:spcPct val="90000"/>
              </a:lnSpc>
              <a:spcBef>
                <a:spcPct val="50000"/>
              </a:spcBef>
            </a:pPr>
            <a:r>
              <a:rPr lang="ar-SA" sz="1000" b="1" dirty="0">
                <a:latin typeface="Helvetica" charset="0"/>
              </a:rPr>
              <a:t>الرحلة التبشيرية الثانية</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الرحلة التبشيرية الثالثة</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بولس: في أورشليم</a:t>
            </a:r>
          </a:p>
          <a:p>
            <a:pPr>
              <a:lnSpc>
                <a:spcPct val="90000"/>
              </a:lnSpc>
              <a:spcBef>
                <a:spcPct val="50000"/>
              </a:spcBef>
            </a:pPr>
            <a:r>
              <a:rPr lang="ar-SA" sz="1000" b="1" dirty="0">
                <a:latin typeface="Helvetica" charset="0"/>
              </a:rPr>
              <a:t>بولس: دفاع أمام الجموع</a:t>
            </a:r>
          </a:p>
          <a:p>
            <a:pPr>
              <a:lnSpc>
                <a:spcPct val="90000"/>
              </a:lnSpc>
              <a:spcBef>
                <a:spcPct val="50000"/>
              </a:spcBef>
            </a:pPr>
            <a:r>
              <a:rPr lang="ar-SA" sz="1000" b="1" dirty="0">
                <a:latin typeface="Helvetica" charset="0"/>
              </a:rPr>
              <a:t>بولس: الدفاع أمام </a:t>
            </a:r>
            <a:r>
              <a:rPr lang="ar-SA" sz="1000" b="1" dirty="0" err="1">
                <a:latin typeface="Helvetica" charset="0"/>
              </a:rPr>
              <a:t>السنهدريم</a:t>
            </a:r>
            <a:endParaRPr lang="ar-SA" sz="1000" b="1" dirty="0">
              <a:latin typeface="Helvetica" charset="0"/>
            </a:endParaRPr>
          </a:p>
          <a:p>
            <a:pPr>
              <a:lnSpc>
                <a:spcPct val="90000"/>
              </a:lnSpc>
              <a:spcBef>
                <a:spcPct val="50000"/>
              </a:spcBef>
            </a:pPr>
            <a:r>
              <a:rPr lang="ar-SA" sz="1000" b="1" dirty="0">
                <a:latin typeface="Helvetica" charset="0"/>
              </a:rPr>
              <a:t>بولس: الدفاع أمام فيليكس</a:t>
            </a:r>
          </a:p>
          <a:p>
            <a:pPr>
              <a:lnSpc>
                <a:spcPct val="90000"/>
              </a:lnSpc>
              <a:spcBef>
                <a:spcPct val="50000"/>
              </a:spcBef>
            </a:pPr>
            <a:r>
              <a:rPr lang="ar-SA" sz="1000" b="1" dirty="0">
                <a:latin typeface="Helvetica" charset="0"/>
              </a:rPr>
              <a:t>بولس: الدفاع أمام </a:t>
            </a:r>
            <a:r>
              <a:rPr lang="ar-SA" sz="1000" b="1" dirty="0" err="1">
                <a:latin typeface="Helvetica" charset="0"/>
              </a:rPr>
              <a:t>فستوس</a:t>
            </a:r>
            <a:endParaRPr lang="ar-SA" sz="1000" b="1" dirty="0">
              <a:latin typeface="Helvetica" charset="0"/>
            </a:endParaRPr>
          </a:p>
          <a:p>
            <a:pPr>
              <a:lnSpc>
                <a:spcPct val="90000"/>
              </a:lnSpc>
              <a:spcBef>
                <a:spcPct val="50000"/>
              </a:spcBef>
            </a:pPr>
            <a:r>
              <a:rPr lang="ar-SA" sz="1000" b="1" dirty="0">
                <a:latin typeface="Helvetica" charset="0"/>
              </a:rPr>
              <a:t>بولس: الدفاع أمام الملك </a:t>
            </a:r>
            <a:r>
              <a:rPr lang="ar-SA" sz="1000" b="1" dirty="0" err="1">
                <a:latin typeface="Helvetica" charset="0"/>
              </a:rPr>
              <a:t>أغريباس</a:t>
            </a:r>
            <a:endParaRPr lang="ar-SA" sz="1000" b="1" dirty="0">
              <a:latin typeface="Helvetica" charset="0"/>
            </a:endParaRPr>
          </a:p>
          <a:p>
            <a:pPr>
              <a:lnSpc>
                <a:spcPct val="90000"/>
              </a:lnSpc>
              <a:spcBef>
                <a:spcPct val="50000"/>
              </a:spcBef>
            </a:pPr>
            <a:r>
              <a:rPr lang="ar-SA" sz="1000" b="1" dirty="0">
                <a:latin typeface="Helvetica" charset="0"/>
              </a:rPr>
              <a:t>الرحلة إلى روما: تحطم السفينة</a:t>
            </a:r>
          </a:p>
          <a:p>
            <a:pPr>
              <a:lnSpc>
                <a:spcPct val="90000"/>
              </a:lnSpc>
              <a:spcBef>
                <a:spcPct val="50000"/>
              </a:spcBef>
            </a:pPr>
            <a:r>
              <a:rPr lang="ar-SA" sz="1000" b="1" dirty="0">
                <a:latin typeface="Helvetica" charset="0"/>
              </a:rPr>
              <a:t>بولس في روما</a:t>
            </a:r>
          </a:p>
        </p:txBody>
      </p:sp>
      <p:sp>
        <p:nvSpPr>
          <p:cNvPr id="32777" name="Text Box 48"/>
          <p:cNvSpPr txBox="1">
            <a:spLocks noChangeArrowheads="1"/>
          </p:cNvSpPr>
          <p:nvPr/>
        </p:nvSpPr>
        <p:spPr bwMode="auto">
          <a:xfrm>
            <a:off x="1485900" y="1981200"/>
            <a:ext cx="5588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1</a:t>
            </a:r>
          </a:p>
          <a:p>
            <a:pPr algn="r">
              <a:lnSpc>
                <a:spcPct val="70000"/>
              </a:lnSpc>
              <a:spcBef>
                <a:spcPct val="50000"/>
              </a:spcBef>
            </a:pPr>
            <a:r>
              <a:rPr lang="en-US" sz="1000">
                <a:latin typeface="Comic Sans MS" charset="0"/>
              </a:rPr>
              <a:t>2</a:t>
            </a:r>
          </a:p>
          <a:p>
            <a:pPr algn="r">
              <a:lnSpc>
                <a:spcPct val="70000"/>
              </a:lnSpc>
              <a:spcBef>
                <a:spcPct val="50000"/>
              </a:spcBef>
            </a:pPr>
            <a:r>
              <a:rPr lang="en-US" sz="1000">
                <a:latin typeface="Comic Sans MS" charset="0"/>
              </a:rPr>
              <a:t>3</a:t>
            </a:r>
          </a:p>
          <a:p>
            <a:pPr algn="r">
              <a:lnSpc>
                <a:spcPct val="70000"/>
              </a:lnSpc>
              <a:spcBef>
                <a:spcPct val="50000"/>
              </a:spcBef>
            </a:pPr>
            <a:r>
              <a:rPr lang="en-US" sz="1000">
                <a:latin typeface="Comic Sans MS" charset="0"/>
              </a:rPr>
              <a:t>4</a:t>
            </a:r>
          </a:p>
          <a:p>
            <a:pPr algn="r">
              <a:lnSpc>
                <a:spcPct val="70000"/>
              </a:lnSpc>
              <a:spcBef>
                <a:spcPct val="50000"/>
              </a:spcBef>
            </a:pPr>
            <a:r>
              <a:rPr lang="en-US" sz="1000">
                <a:latin typeface="Comic Sans MS" charset="0"/>
              </a:rPr>
              <a:t>5</a:t>
            </a:r>
          </a:p>
          <a:p>
            <a:pPr algn="r">
              <a:lnSpc>
                <a:spcPct val="70000"/>
              </a:lnSpc>
              <a:spcBef>
                <a:spcPct val="50000"/>
              </a:spcBef>
            </a:pPr>
            <a:r>
              <a:rPr lang="en-US" sz="1000">
                <a:latin typeface="Comic Sans MS" charset="0"/>
              </a:rPr>
              <a:t>6</a:t>
            </a:r>
          </a:p>
          <a:p>
            <a:pPr algn="r">
              <a:lnSpc>
                <a:spcPct val="70000"/>
              </a:lnSpc>
              <a:spcBef>
                <a:spcPct val="50000"/>
              </a:spcBef>
            </a:pPr>
            <a:r>
              <a:rPr lang="en-US" sz="1000">
                <a:latin typeface="Comic Sans MS" charset="0"/>
              </a:rPr>
              <a:t>7</a:t>
            </a:r>
          </a:p>
        </p:txBody>
      </p:sp>
      <p:sp>
        <p:nvSpPr>
          <p:cNvPr id="32778" name="Text Box 49"/>
          <p:cNvSpPr txBox="1">
            <a:spLocks noChangeArrowheads="1"/>
          </p:cNvSpPr>
          <p:nvPr/>
        </p:nvSpPr>
        <p:spPr bwMode="auto">
          <a:xfrm>
            <a:off x="1473200" y="3771900"/>
            <a:ext cx="558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8</a:t>
            </a:r>
          </a:p>
          <a:p>
            <a:pPr algn="r">
              <a:lnSpc>
                <a:spcPct val="70000"/>
              </a:lnSpc>
              <a:spcBef>
                <a:spcPct val="50000"/>
              </a:spcBef>
            </a:pPr>
            <a:r>
              <a:rPr lang="en-US" sz="1000">
                <a:latin typeface="Comic Sans MS" charset="0"/>
              </a:rPr>
              <a:t>9</a:t>
            </a:r>
          </a:p>
          <a:p>
            <a:pPr algn="r">
              <a:lnSpc>
                <a:spcPct val="70000"/>
              </a:lnSpc>
              <a:spcBef>
                <a:spcPct val="50000"/>
              </a:spcBef>
            </a:pPr>
            <a:r>
              <a:rPr lang="en-US" sz="1000">
                <a:latin typeface="Comic Sans MS" charset="0"/>
              </a:rPr>
              <a:t>10</a:t>
            </a:r>
          </a:p>
          <a:p>
            <a:pPr algn="r">
              <a:lnSpc>
                <a:spcPct val="70000"/>
              </a:lnSpc>
              <a:spcBef>
                <a:spcPct val="50000"/>
              </a:spcBef>
            </a:pPr>
            <a:r>
              <a:rPr lang="en-US" sz="1000">
                <a:latin typeface="Comic Sans MS" charset="0"/>
              </a:rPr>
              <a:t>11</a:t>
            </a:r>
          </a:p>
          <a:p>
            <a:pPr algn="r">
              <a:lnSpc>
                <a:spcPct val="70000"/>
              </a:lnSpc>
              <a:spcBef>
                <a:spcPct val="50000"/>
              </a:spcBef>
            </a:pPr>
            <a:r>
              <a:rPr lang="en-US" sz="1000">
                <a:latin typeface="Comic Sans MS" charset="0"/>
              </a:rPr>
              <a:t>12</a:t>
            </a:r>
          </a:p>
        </p:txBody>
      </p:sp>
      <p:sp>
        <p:nvSpPr>
          <p:cNvPr id="32779" name="Text Box 50"/>
          <p:cNvSpPr txBox="1">
            <a:spLocks noChangeArrowheads="1"/>
          </p:cNvSpPr>
          <p:nvPr/>
        </p:nvSpPr>
        <p:spPr bwMode="auto">
          <a:xfrm>
            <a:off x="1485900" y="4883150"/>
            <a:ext cx="5588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1000">
              <a:latin typeface="Comic Sans MS" charset="0"/>
            </a:endParaRPr>
          </a:p>
          <a:p>
            <a:pPr algn="r">
              <a:lnSpc>
                <a:spcPct val="70000"/>
              </a:lnSpc>
              <a:spcBef>
                <a:spcPct val="50000"/>
              </a:spcBef>
            </a:pPr>
            <a:r>
              <a:rPr lang="en-US" sz="1000">
                <a:latin typeface="Comic Sans MS" charset="0"/>
              </a:rPr>
              <a:t>13</a:t>
            </a:r>
          </a:p>
          <a:p>
            <a:pPr algn="r">
              <a:lnSpc>
                <a:spcPct val="70000"/>
              </a:lnSpc>
              <a:spcBef>
                <a:spcPct val="50000"/>
              </a:spcBef>
            </a:pPr>
            <a:r>
              <a:rPr lang="en-US" sz="1000">
                <a:latin typeface="Comic Sans MS" charset="0"/>
              </a:rPr>
              <a:t>14</a:t>
            </a:r>
          </a:p>
          <a:p>
            <a:pPr algn="r">
              <a:lnSpc>
                <a:spcPct val="70000"/>
              </a:lnSpc>
              <a:spcBef>
                <a:spcPct val="50000"/>
              </a:spcBef>
            </a:pPr>
            <a:r>
              <a:rPr lang="en-US" sz="1000">
                <a:latin typeface="Comic Sans MS" charset="0"/>
              </a:rPr>
              <a:t>15</a:t>
            </a:r>
          </a:p>
          <a:p>
            <a:pPr algn="r">
              <a:lnSpc>
                <a:spcPct val="70000"/>
              </a:lnSpc>
              <a:spcBef>
                <a:spcPct val="50000"/>
              </a:spcBef>
            </a:pPr>
            <a:r>
              <a:rPr lang="en-US" sz="1000">
                <a:latin typeface="Comic Sans MS" charset="0"/>
              </a:rPr>
              <a:t>16</a:t>
            </a:r>
          </a:p>
          <a:p>
            <a:pPr algn="r">
              <a:lnSpc>
                <a:spcPct val="70000"/>
              </a:lnSpc>
              <a:spcBef>
                <a:spcPct val="50000"/>
              </a:spcBef>
            </a:pPr>
            <a:r>
              <a:rPr lang="en-US" sz="1000">
                <a:latin typeface="Comic Sans MS" charset="0"/>
              </a:rPr>
              <a:t>17</a:t>
            </a:r>
          </a:p>
          <a:p>
            <a:pPr algn="r">
              <a:lnSpc>
                <a:spcPct val="70000"/>
              </a:lnSpc>
              <a:spcBef>
                <a:spcPct val="50000"/>
              </a:spcBef>
            </a:pPr>
            <a:r>
              <a:rPr lang="en-US" sz="1000">
                <a:latin typeface="Comic Sans MS" charset="0"/>
              </a:rPr>
              <a:t>18</a:t>
            </a:r>
          </a:p>
          <a:p>
            <a:pPr algn="r">
              <a:lnSpc>
                <a:spcPct val="70000"/>
              </a:lnSpc>
              <a:spcBef>
                <a:spcPct val="50000"/>
              </a:spcBef>
            </a:pPr>
            <a:r>
              <a:rPr lang="en-US" sz="1000">
                <a:latin typeface="Comic Sans MS" charset="0"/>
              </a:rPr>
              <a:t>19</a:t>
            </a:r>
          </a:p>
          <a:p>
            <a:pPr algn="r">
              <a:lnSpc>
                <a:spcPct val="70000"/>
              </a:lnSpc>
              <a:spcBef>
                <a:spcPct val="50000"/>
              </a:spcBef>
            </a:pPr>
            <a:r>
              <a:rPr lang="en-US" sz="1000">
                <a:latin typeface="Comic Sans MS" charset="0"/>
              </a:rPr>
              <a:t>20</a:t>
            </a:r>
          </a:p>
          <a:p>
            <a:pPr algn="r">
              <a:lnSpc>
                <a:spcPct val="70000"/>
              </a:lnSpc>
              <a:spcBef>
                <a:spcPct val="50000"/>
              </a:spcBef>
            </a:pPr>
            <a:r>
              <a:rPr lang="en-US" sz="1000">
                <a:latin typeface="Comic Sans MS" charset="0"/>
              </a:rPr>
              <a:t>21</a:t>
            </a:r>
          </a:p>
          <a:p>
            <a:pPr algn="r">
              <a:lnSpc>
                <a:spcPct val="70000"/>
              </a:lnSpc>
              <a:spcBef>
                <a:spcPct val="50000"/>
              </a:spcBef>
            </a:pPr>
            <a:r>
              <a:rPr lang="en-US" sz="1000">
                <a:latin typeface="Comic Sans MS" charset="0"/>
              </a:rPr>
              <a:t>22</a:t>
            </a:r>
          </a:p>
          <a:p>
            <a:pPr algn="r">
              <a:lnSpc>
                <a:spcPct val="70000"/>
              </a:lnSpc>
              <a:spcBef>
                <a:spcPct val="50000"/>
              </a:spcBef>
            </a:pPr>
            <a:r>
              <a:rPr lang="en-US" sz="1000">
                <a:latin typeface="Comic Sans MS" charset="0"/>
              </a:rPr>
              <a:t>23</a:t>
            </a:r>
          </a:p>
          <a:p>
            <a:pPr algn="r">
              <a:lnSpc>
                <a:spcPct val="70000"/>
              </a:lnSpc>
              <a:spcBef>
                <a:spcPct val="50000"/>
              </a:spcBef>
            </a:pPr>
            <a:r>
              <a:rPr lang="en-US" sz="1000">
                <a:latin typeface="Comic Sans MS" charset="0"/>
              </a:rPr>
              <a:t>24</a:t>
            </a:r>
          </a:p>
          <a:p>
            <a:pPr algn="r">
              <a:lnSpc>
                <a:spcPct val="70000"/>
              </a:lnSpc>
              <a:spcBef>
                <a:spcPct val="50000"/>
              </a:spcBef>
            </a:pPr>
            <a:r>
              <a:rPr lang="en-US" sz="1000">
                <a:latin typeface="Comic Sans MS" charset="0"/>
              </a:rPr>
              <a:t>25</a:t>
            </a:r>
          </a:p>
          <a:p>
            <a:pPr algn="r">
              <a:lnSpc>
                <a:spcPct val="70000"/>
              </a:lnSpc>
              <a:spcBef>
                <a:spcPct val="50000"/>
              </a:spcBef>
            </a:pPr>
            <a:r>
              <a:rPr lang="en-US" sz="1000">
                <a:latin typeface="Comic Sans MS" charset="0"/>
              </a:rPr>
              <a:t>26</a:t>
            </a:r>
          </a:p>
          <a:p>
            <a:pPr algn="r">
              <a:lnSpc>
                <a:spcPct val="70000"/>
              </a:lnSpc>
              <a:spcBef>
                <a:spcPct val="50000"/>
              </a:spcBef>
            </a:pPr>
            <a:r>
              <a:rPr lang="en-US" sz="1000">
                <a:latin typeface="Comic Sans MS" charset="0"/>
              </a:rPr>
              <a:t>27</a:t>
            </a:r>
          </a:p>
          <a:p>
            <a:pPr algn="r">
              <a:lnSpc>
                <a:spcPct val="70000"/>
              </a:lnSpc>
              <a:spcBef>
                <a:spcPct val="50000"/>
              </a:spcBef>
            </a:pPr>
            <a:r>
              <a:rPr lang="en-US" sz="1000">
                <a:latin typeface="Comic Sans MS" charset="0"/>
              </a:rPr>
              <a:t>28</a:t>
            </a:r>
          </a:p>
        </p:txBody>
      </p:sp>
      <p:sp>
        <p:nvSpPr>
          <p:cNvPr id="32780" name="Text Box 55"/>
          <p:cNvSpPr txBox="1">
            <a:spLocks noChangeArrowheads="1"/>
          </p:cNvSpPr>
          <p:nvPr/>
        </p:nvSpPr>
        <p:spPr bwMode="auto">
          <a:xfrm>
            <a:off x="2120900" y="1978025"/>
            <a:ext cx="2654300" cy="152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مأمورية يسوع وصعوده</a:t>
            </a:r>
          </a:p>
          <a:p>
            <a:pPr>
              <a:lnSpc>
                <a:spcPct val="90000"/>
              </a:lnSpc>
              <a:spcBef>
                <a:spcPct val="50000"/>
              </a:spcBef>
            </a:pPr>
            <a:r>
              <a:rPr lang="ar-SA" sz="1000" b="1" dirty="0">
                <a:latin typeface="Helvetica" charset="0"/>
              </a:rPr>
              <a:t>يوم الخمسين: عيد ميلاد الكنيسة</a:t>
            </a:r>
          </a:p>
          <a:p>
            <a:pPr>
              <a:lnSpc>
                <a:spcPct val="90000"/>
              </a:lnSpc>
              <a:spcBef>
                <a:spcPct val="50000"/>
              </a:spcBef>
            </a:pPr>
            <a:r>
              <a:rPr lang="ar-SA" sz="1000" b="1" dirty="0">
                <a:latin typeface="Helvetica" charset="0"/>
              </a:rPr>
              <a:t>شفاء الرجل الكسيح</a:t>
            </a:r>
          </a:p>
          <a:p>
            <a:pPr>
              <a:lnSpc>
                <a:spcPct val="90000"/>
              </a:lnSpc>
              <a:spcBef>
                <a:spcPct val="50000"/>
              </a:spcBef>
            </a:pPr>
            <a:r>
              <a:rPr lang="ar-SA" sz="1000" b="1" dirty="0">
                <a:latin typeface="Helvetica" charset="0"/>
              </a:rPr>
              <a:t>الاضطهاد الأول</a:t>
            </a:r>
          </a:p>
          <a:p>
            <a:pPr>
              <a:lnSpc>
                <a:spcPct val="90000"/>
              </a:lnSpc>
              <a:spcBef>
                <a:spcPct val="50000"/>
              </a:spcBef>
            </a:pPr>
            <a:r>
              <a:rPr lang="ar-SA" sz="1000" b="1" dirty="0">
                <a:latin typeface="Helvetica" charset="0"/>
              </a:rPr>
              <a:t>حنانيا وسفيرة</a:t>
            </a:r>
          </a:p>
          <a:p>
            <a:pPr>
              <a:lnSpc>
                <a:spcPct val="90000"/>
              </a:lnSpc>
              <a:spcBef>
                <a:spcPct val="50000"/>
              </a:spcBef>
            </a:pPr>
            <a:r>
              <a:rPr lang="ar-SA" sz="1000" b="1" dirty="0">
                <a:latin typeface="Helvetica" charset="0"/>
              </a:rPr>
              <a:t>الشمامسة الأوائل</a:t>
            </a:r>
          </a:p>
          <a:p>
            <a:pPr>
              <a:lnSpc>
                <a:spcPct val="90000"/>
              </a:lnSpc>
              <a:spcBef>
                <a:spcPct val="50000"/>
              </a:spcBef>
            </a:pPr>
            <a:r>
              <a:rPr lang="ar-SA" sz="1000" b="1" dirty="0" err="1">
                <a:latin typeface="Helvetica" charset="0"/>
              </a:rPr>
              <a:t>استفانوس</a:t>
            </a:r>
            <a:r>
              <a:rPr lang="ar-SA" sz="1000" b="1" dirty="0">
                <a:latin typeface="Helvetica" charset="0"/>
              </a:rPr>
              <a:t> والاستشهاد</a:t>
            </a:r>
          </a:p>
        </p:txBody>
      </p:sp>
      <p:sp>
        <p:nvSpPr>
          <p:cNvPr id="32781" name="Text Box 57"/>
          <p:cNvSpPr txBox="1">
            <a:spLocks noChangeArrowheads="1"/>
          </p:cNvSpPr>
          <p:nvPr/>
        </p:nvSpPr>
        <p:spPr bwMode="auto">
          <a:xfrm>
            <a:off x="2133600" y="3753970"/>
            <a:ext cx="3187700" cy="1093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فيلبس والخصي الحبشي</a:t>
            </a:r>
          </a:p>
          <a:p>
            <a:pPr>
              <a:lnSpc>
                <a:spcPct val="90000"/>
              </a:lnSpc>
              <a:spcBef>
                <a:spcPct val="50000"/>
              </a:spcBef>
            </a:pPr>
            <a:r>
              <a:rPr lang="ar-SA" sz="1000" b="1" dirty="0">
                <a:latin typeface="Helvetica" charset="0"/>
              </a:rPr>
              <a:t>اهتداء شاول: طريق دمشق</a:t>
            </a:r>
          </a:p>
          <a:p>
            <a:pPr>
              <a:lnSpc>
                <a:spcPct val="90000"/>
              </a:lnSpc>
              <a:spcBef>
                <a:spcPct val="50000"/>
              </a:spcBef>
            </a:pPr>
            <a:r>
              <a:rPr lang="ar-SA" sz="1000" b="1" dirty="0">
                <a:latin typeface="Helvetica" charset="0"/>
              </a:rPr>
              <a:t>بطرس وكرنيليوس</a:t>
            </a:r>
          </a:p>
          <a:p>
            <a:pPr>
              <a:lnSpc>
                <a:spcPct val="90000"/>
              </a:lnSpc>
              <a:spcBef>
                <a:spcPct val="50000"/>
              </a:spcBef>
            </a:pPr>
            <a:r>
              <a:rPr lang="ar-SA" sz="1000" b="1" dirty="0">
                <a:latin typeface="Helvetica" charset="0"/>
              </a:rPr>
              <a:t>بطرس يبرر خدمة الأمم</a:t>
            </a:r>
          </a:p>
          <a:p>
            <a:pPr>
              <a:lnSpc>
                <a:spcPct val="90000"/>
              </a:lnSpc>
              <a:spcBef>
                <a:spcPct val="50000"/>
              </a:spcBef>
            </a:pPr>
            <a:r>
              <a:rPr lang="ar-SA" sz="1000" b="1" dirty="0">
                <a:latin typeface="Helvetica" charset="0"/>
              </a:rPr>
              <a:t>هيرودس يضطهد المسيحيين</a:t>
            </a:r>
          </a:p>
        </p:txBody>
      </p:sp>
      <p:sp>
        <p:nvSpPr>
          <p:cNvPr id="32782"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783"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784" name="Text Box 89"/>
          <p:cNvSpPr txBox="1">
            <a:spLocks noChangeArrowheads="1"/>
          </p:cNvSpPr>
          <p:nvPr/>
        </p:nvSpPr>
        <p:spPr bwMode="auto">
          <a:xfrm>
            <a:off x="398463" y="2466975"/>
            <a:ext cx="1466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SA" sz="2400" b="1" i="1">
                <a:latin typeface="Comic Sans MS" charset="0"/>
              </a:rPr>
              <a:t>الجزء الأول</a:t>
            </a:r>
            <a:endParaRPr lang="en-US" sz="2400" b="1" i="1">
              <a:latin typeface="Comic Sans MS" charset="0"/>
            </a:endParaRPr>
          </a:p>
        </p:txBody>
      </p:sp>
      <p:sp>
        <p:nvSpPr>
          <p:cNvPr id="32785" name="Text Box 90"/>
          <p:cNvSpPr txBox="1">
            <a:spLocks noChangeArrowheads="1"/>
          </p:cNvSpPr>
          <p:nvPr/>
        </p:nvSpPr>
        <p:spPr bwMode="auto">
          <a:xfrm>
            <a:off x="334963" y="3995738"/>
            <a:ext cx="1466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SA" sz="2400" b="1" i="1">
                <a:latin typeface="Comic Sans MS" charset="0"/>
              </a:rPr>
              <a:t>الجزء الثاني</a:t>
            </a:r>
            <a:endParaRPr lang="en-US" sz="2400" b="1" i="1">
              <a:latin typeface="Comic Sans MS" charset="0"/>
            </a:endParaRPr>
          </a:p>
        </p:txBody>
      </p:sp>
      <p:sp>
        <p:nvSpPr>
          <p:cNvPr id="32786" name="Text Box 91"/>
          <p:cNvSpPr txBox="1">
            <a:spLocks noChangeArrowheads="1"/>
          </p:cNvSpPr>
          <p:nvPr/>
        </p:nvSpPr>
        <p:spPr bwMode="auto">
          <a:xfrm>
            <a:off x="328613" y="6473825"/>
            <a:ext cx="1466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SA" sz="2400" b="1" i="1">
                <a:latin typeface="Comic Sans MS" charset="0"/>
              </a:rPr>
              <a:t>الجزء الثالث</a:t>
            </a:r>
            <a:endParaRPr lang="en-US" sz="2400" b="1" i="1">
              <a:latin typeface="Comic Sans MS" charset="0"/>
            </a:endParaRPr>
          </a:p>
        </p:txBody>
      </p:sp>
      <p:sp>
        <p:nvSpPr>
          <p:cNvPr id="32787" name="AutoShape 93"/>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788" name="AutoShape 95"/>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789" name="AutoShape 96"/>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Text Box 5">
            <a:extLst>
              <a:ext uri="{FF2B5EF4-FFF2-40B4-BE49-F238E27FC236}">
                <a16:creationId xmlns:a16="http://schemas.microsoft.com/office/drawing/2014/main" id="{F3642F20-5A0F-8D0D-9BD9-DC6898931993}"/>
              </a:ext>
            </a:extLst>
          </p:cNvPr>
          <p:cNvSpPr txBox="1">
            <a:spLocks noChangeArrowheads="1"/>
          </p:cNvSpPr>
          <p:nvPr/>
        </p:nvSpPr>
        <p:spPr bwMode="auto">
          <a:xfrm>
            <a:off x="5041900" y="1892336"/>
            <a:ext cx="1792287" cy="135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أورشليم</a:t>
            </a:r>
          </a:p>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إصحاحات 1- 7</a:t>
            </a:r>
            <a:endParaRPr lang="en-GB" sz="2000" b="1" dirty="0">
              <a:solidFill>
                <a:schemeClr val="tx1"/>
              </a:solidFill>
              <a:latin typeface="Arial" panose="020B0604020202020204" pitchFamily="34" charset="0"/>
              <a:cs typeface="Arial" panose="020B0604020202020204" pitchFamily="34" charset="0"/>
            </a:endParaRPr>
          </a:p>
        </p:txBody>
      </p:sp>
      <p:sp>
        <p:nvSpPr>
          <p:cNvPr id="29" name="Text Box 3">
            <a:extLst>
              <a:ext uri="{FF2B5EF4-FFF2-40B4-BE49-F238E27FC236}">
                <a16:creationId xmlns:a16="http://schemas.microsoft.com/office/drawing/2014/main" id="{9784E53B-7FF9-E8E4-BECD-8EC9B5DD1E61}"/>
              </a:ext>
            </a:extLst>
          </p:cNvPr>
          <p:cNvSpPr txBox="1">
            <a:spLocks noChangeArrowheads="1"/>
          </p:cNvSpPr>
          <p:nvPr/>
        </p:nvSpPr>
        <p:spPr bwMode="auto">
          <a:xfrm>
            <a:off x="4966493" y="3565631"/>
            <a:ext cx="2046287" cy="1184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 </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إسرائيل وسوريا</a:t>
            </a:r>
            <a:br>
              <a:rPr lang="en-GB" sz="2000" b="1" u="sng" dirty="0">
                <a:solidFill>
                  <a:schemeClr val="tx1"/>
                </a:solidFill>
                <a:latin typeface="Comic Sans MS" charset="0"/>
              </a:rPr>
            </a:br>
            <a:r>
              <a:rPr lang="ar-JO" sz="2000" b="1" dirty="0">
                <a:solidFill>
                  <a:schemeClr val="tx1"/>
                </a:solidFill>
                <a:latin typeface="Arial" panose="020B0604020202020204" pitchFamily="34" charset="0"/>
                <a:cs typeface="Arial" panose="020B0604020202020204" pitchFamily="34" charset="0"/>
              </a:rPr>
              <a:t>إصحاحات 8- 12</a:t>
            </a:r>
            <a:endParaRPr lang="en-GB" sz="2000" b="1" dirty="0">
              <a:solidFill>
                <a:schemeClr val="tx1"/>
              </a:solidFill>
              <a:latin typeface="Arial" panose="020B0604020202020204" pitchFamily="34" charset="0"/>
              <a:cs typeface="Arial" panose="020B0604020202020204" pitchFamily="34" charset="0"/>
            </a:endParaRPr>
          </a:p>
        </p:txBody>
      </p:sp>
      <p:sp>
        <p:nvSpPr>
          <p:cNvPr id="31" name="Text Box 4">
            <a:extLst>
              <a:ext uri="{FF2B5EF4-FFF2-40B4-BE49-F238E27FC236}">
                <a16:creationId xmlns:a16="http://schemas.microsoft.com/office/drawing/2014/main" id="{696184B3-951B-A11F-2BF3-555ECA479384}"/>
              </a:ext>
            </a:extLst>
          </p:cNvPr>
          <p:cNvSpPr txBox="1">
            <a:spLocks noChangeArrowheads="1"/>
          </p:cNvSpPr>
          <p:nvPr/>
        </p:nvSpPr>
        <p:spPr bwMode="auto">
          <a:xfrm>
            <a:off x="4978175" y="5979981"/>
            <a:ext cx="2290763" cy="1184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العــالم</a:t>
            </a:r>
            <a:br>
              <a:rPr lang="en-GB" sz="2000" b="1" u="sng" dirty="0">
                <a:solidFill>
                  <a:schemeClr val="tx1"/>
                </a:solidFill>
                <a:latin typeface="Comic Sans MS" charset="0"/>
              </a:rPr>
            </a:br>
            <a:r>
              <a:rPr lang="ar-JO" sz="2000" b="1" dirty="0">
                <a:solidFill>
                  <a:schemeClr val="tx1"/>
                </a:solidFill>
                <a:latin typeface="Arial" panose="020B0604020202020204" pitchFamily="34" charset="0"/>
                <a:cs typeface="Arial" panose="020B0604020202020204" pitchFamily="34" charset="0"/>
              </a:rPr>
              <a:t>إصحاحات 13- 28</a:t>
            </a:r>
            <a:endParaRPr lang="en-GB" sz="2000" b="1" dirty="0">
              <a:solidFill>
                <a:schemeClr val="tx1"/>
              </a:solidFill>
              <a:latin typeface="Arial" panose="020B0604020202020204" pitchFamily="34" charset="0"/>
              <a:cs typeface="Arial" panose="020B0604020202020204" pitchFamily="34" charset="0"/>
            </a:endParaRPr>
          </a:p>
        </p:txBody>
      </p:sp>
      <p:sp>
        <p:nvSpPr>
          <p:cNvPr id="33" name="Text Box 14">
            <a:extLst>
              <a:ext uri="{FF2B5EF4-FFF2-40B4-BE49-F238E27FC236}">
                <a16:creationId xmlns:a16="http://schemas.microsoft.com/office/drawing/2014/main" id="{CF258B7A-1C40-9D0E-EB31-C25FE6683E63}"/>
              </a:ext>
            </a:extLst>
          </p:cNvPr>
          <p:cNvSpPr txBox="1">
            <a:spLocks noChangeArrowheads="1"/>
          </p:cNvSpPr>
          <p:nvPr/>
        </p:nvSpPr>
        <p:spPr bwMode="auto">
          <a:xfrm>
            <a:off x="254793" y="1425792"/>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ar-SA" sz="2400" b="1" i="1" dirty="0">
                <a:latin typeface="Comic Sans MS" charset="0"/>
              </a:rPr>
              <a:t>أعمال</a:t>
            </a:r>
            <a:r>
              <a:rPr lang="en-US" sz="2400" b="1" i="1" dirty="0">
                <a:latin typeface="Comic Sans MS" charset="0"/>
              </a:rPr>
              <a:t> </a:t>
            </a:r>
            <a:r>
              <a:rPr lang="ar-SA" sz="2400" b="1" i="1" dirty="0">
                <a:latin typeface="Comic Sans MS" charset="0"/>
              </a:rPr>
              <a:t>الرسل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ntr"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10" presetClass="entr"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744279" y="1954213"/>
            <a:ext cx="6049926"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dirty="0">
                <a:latin typeface="Arial" panose="020B0604020202020204" pitchFamily="34" charset="0"/>
                <a:cs typeface="Arial" panose="020B0604020202020204" pitchFamily="34" charset="0"/>
              </a:rPr>
              <a:t>تساعدك مجموعة هذه الدراسة التي سنستخدمها خلال حلقات البحث وسيتم تشجيعك كي تعبأ كل الفراغات التي تتبع حتى من خلال النسخ الفارغة التي سيتم التزويد فيها ، بالنتيجة ستكون الدراسة ذات فائدة مطلقة تخدم الهدف لمشاركة البحث </a:t>
            </a:r>
          </a:p>
          <a:p>
            <a:pPr algn="ctr">
              <a:spcBef>
                <a:spcPct val="50000"/>
              </a:spcBef>
            </a:pPr>
            <a:r>
              <a:rPr lang="ar-JO" altLang="ja-JP" sz="2400" b="1" dirty="0">
                <a:latin typeface="Arial" panose="020B0604020202020204" pitchFamily="34" charset="0"/>
                <a:cs typeface="Arial" panose="020B0604020202020204" pitchFamily="34" charset="0"/>
              </a:rPr>
              <a:t>شكرا لوجودك هنا ! الكلمة تعلمنا بأن الله سوف يكافئ تعبك عندما تغادر سوف </a:t>
            </a:r>
            <a:r>
              <a:rPr lang="ar-JO" altLang="ja-JP" sz="2400" b="1">
                <a:latin typeface="Arial" panose="020B0604020202020204" pitchFamily="34" charset="0"/>
                <a:cs typeface="Arial" panose="020B0604020202020204" pitchFamily="34" charset="0"/>
              </a:rPr>
              <a:t>يكون عندك نظرة </a:t>
            </a:r>
            <a:r>
              <a:rPr lang="ar-JO" altLang="ja-JP" sz="2400" b="1" dirty="0">
                <a:latin typeface="Arial" panose="020B0604020202020204" pitchFamily="34" charset="0"/>
                <a:cs typeface="Arial" panose="020B0604020202020204" pitchFamily="34" charset="0"/>
              </a:rPr>
              <a:t>جديدة من المصداقية و العقلانية و الترابط والمنطقية والتنظيم والقيمة الروحية التي لا تضاهى بشيء ولا يعادلها شيء من العالم سوف نكون مجهزين لمكافأة الله من خلال أننا حجر شهادة ل السؤال عن سبب الرجاء الذي فينا؟ لماذا؟</a:t>
            </a:r>
            <a:r>
              <a:rPr lang="ja-JP" altLang="en-US" sz="2400" b="1" dirty="0">
                <a:latin typeface="Times" charset="0"/>
              </a:rPr>
              <a:t>”</a:t>
            </a:r>
            <a:endParaRPr lang="en-US" sz="2400" b="1" dirty="0">
              <a:latin typeface="Times" charset="0"/>
            </a:endParaRPr>
          </a:p>
        </p:txBody>
      </p:sp>
      <p:sp>
        <p:nvSpPr>
          <p:cNvPr id="6147"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8"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54</a:t>
            </a:r>
          </a:p>
        </p:txBody>
      </p:sp>
      <p:sp>
        <p:nvSpPr>
          <p:cNvPr id="6149" name="Text Box 6"/>
          <p:cNvSpPr txBox="1">
            <a:spLocks noChangeArrowheads="1"/>
          </p:cNvSpPr>
          <p:nvPr/>
        </p:nvSpPr>
        <p:spPr bwMode="auto">
          <a:xfrm>
            <a:off x="1144588" y="1185863"/>
            <a:ext cx="52006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dirty="0">
                <a:latin typeface="Arial" panose="020B0604020202020204" pitchFamily="34" charset="0"/>
                <a:cs typeface="Arial" panose="020B0604020202020204" pitchFamily="34" charset="0"/>
              </a:rPr>
              <a:t>يساعدنا ملحق الدراسة </a:t>
            </a:r>
            <a:endParaRPr lang="en-US" sz="3200" b="1"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6E27E160-8FE5-5944-827B-447D7E48B298}"/>
              </a:ext>
            </a:extLst>
          </p:cNvPr>
          <p:cNvSpPr txBox="1">
            <a:spLocks noChangeArrowheads="1"/>
          </p:cNvSpPr>
          <p:nvPr/>
        </p:nvSpPr>
        <p:spPr bwMode="auto">
          <a:xfrm>
            <a:off x="1025525" y="7559675"/>
            <a:ext cx="541178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CCEF590-E1C9-9614-0939-6AD1611409AF}"/>
              </a:ext>
            </a:extLst>
          </p:cNvPr>
          <p:cNvGrpSpPr/>
          <p:nvPr/>
        </p:nvGrpSpPr>
        <p:grpSpPr>
          <a:xfrm>
            <a:off x="619124" y="6896557"/>
            <a:ext cx="3230563" cy="1701800"/>
            <a:chOff x="708025" y="1120775"/>
            <a:chExt cx="3230563" cy="1701800"/>
          </a:xfrm>
        </p:grpSpPr>
        <p:pic>
          <p:nvPicPr>
            <p:cNvPr id="166" name="Picture 182">
              <a:extLst>
                <a:ext uri="{FF2B5EF4-FFF2-40B4-BE49-F238E27FC236}">
                  <a16:creationId xmlns:a16="http://schemas.microsoft.com/office/drawing/2014/main" id="{E1ADEF3E-527C-1E59-F3A3-0A35B9EB928E}"/>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67" name="Rectangle 183">
              <a:extLst>
                <a:ext uri="{FF2B5EF4-FFF2-40B4-BE49-F238E27FC236}">
                  <a16:creationId xmlns:a16="http://schemas.microsoft.com/office/drawing/2014/main" id="{C142BC5B-5B47-D9F2-8D34-0AB25E1B1C72}"/>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آسيا</a:t>
              </a:r>
            </a:p>
          </p:txBody>
        </p:sp>
        <p:sp>
          <p:nvSpPr>
            <p:cNvPr id="168" name="Rectangle 184">
              <a:extLst>
                <a:ext uri="{FF2B5EF4-FFF2-40B4-BE49-F238E27FC236}">
                  <a16:creationId xmlns:a16="http://schemas.microsoft.com/office/drawing/2014/main" id="{64C624BF-D6AB-02A4-15B6-6219B86A0D1D}"/>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أوروبا</a:t>
              </a:r>
            </a:p>
          </p:txBody>
        </p:sp>
        <p:sp>
          <p:nvSpPr>
            <p:cNvPr id="169" name="Rectangle 185">
              <a:extLst>
                <a:ext uri="{FF2B5EF4-FFF2-40B4-BE49-F238E27FC236}">
                  <a16:creationId xmlns:a16="http://schemas.microsoft.com/office/drawing/2014/main" id="{E8801B19-1F44-84BF-54D2-5E30657717CC}"/>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latin typeface="Arial" panose="020B0604020202020204" pitchFamily="34" charset="0"/>
                  <a:cs typeface="Arial" panose="020B0604020202020204" pitchFamily="34" charset="0"/>
                </a:rPr>
                <a:t>•</a:t>
              </a:r>
              <a:r>
                <a:rPr lang="ar-SA" sz="1000" b="1" dirty="0">
                  <a:latin typeface="Arial" panose="020B0604020202020204" pitchFamily="34" charset="0"/>
                  <a:cs typeface="Arial" panose="020B0604020202020204" pitchFamily="34" charset="0"/>
                </a:rPr>
                <a:t> أورشليم</a:t>
              </a:r>
            </a:p>
          </p:txBody>
        </p:sp>
        <p:sp>
          <p:nvSpPr>
            <p:cNvPr id="170" name="Rectangle 186">
              <a:extLst>
                <a:ext uri="{FF2B5EF4-FFF2-40B4-BE49-F238E27FC236}">
                  <a16:creationId xmlns:a16="http://schemas.microsoft.com/office/drawing/2014/main" id="{1CD324C9-6582-21CC-6160-0FA0990FC7C9}"/>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71" name="Rectangle 187">
              <a:extLst>
                <a:ext uri="{FF2B5EF4-FFF2-40B4-BE49-F238E27FC236}">
                  <a16:creationId xmlns:a16="http://schemas.microsoft.com/office/drawing/2014/main" id="{028D4A27-8ACE-5836-2BE1-1D457EB875D8}"/>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أفريقيا</a:t>
              </a:r>
            </a:p>
          </p:txBody>
        </p:sp>
        <p:sp>
          <p:nvSpPr>
            <p:cNvPr id="172" name="Rectangle 188">
              <a:extLst>
                <a:ext uri="{FF2B5EF4-FFF2-40B4-BE49-F238E27FC236}">
                  <a16:creationId xmlns:a16="http://schemas.microsoft.com/office/drawing/2014/main" id="{2831A35C-F339-A5C5-5ED7-84F11CDAE654}"/>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السورية </a:t>
              </a:r>
            </a:p>
          </p:txBody>
        </p:sp>
        <p:sp>
          <p:nvSpPr>
            <p:cNvPr id="173" name="Rectangle 189">
              <a:extLst>
                <a:ext uri="{FF2B5EF4-FFF2-40B4-BE49-F238E27FC236}">
                  <a16:creationId xmlns:a16="http://schemas.microsoft.com/office/drawing/2014/main" id="{F9F47548-13FD-687B-D9BB-0ED07F79F042}"/>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a:t>
              </a:r>
              <a:r>
                <a:rPr lang="ar-SA" sz="1200" b="1" dirty="0" err="1">
                  <a:latin typeface="Arial" panose="020B0604020202020204" pitchFamily="34" charset="0"/>
                  <a:cs typeface="Arial" panose="020B0604020202020204" pitchFamily="34" charset="0"/>
                </a:rPr>
                <a:t>بيسيدية</a:t>
              </a:r>
              <a:endParaRPr lang="ar-SA" sz="1200" b="1" dirty="0">
                <a:latin typeface="Arial" panose="020B0604020202020204" pitchFamily="34" charset="0"/>
                <a:cs typeface="Arial" panose="020B0604020202020204" pitchFamily="34" charset="0"/>
              </a:endParaRPr>
            </a:p>
          </p:txBody>
        </p:sp>
        <p:sp>
          <p:nvSpPr>
            <p:cNvPr id="174" name="Rectangle 190">
              <a:extLst>
                <a:ext uri="{FF2B5EF4-FFF2-40B4-BE49-F238E27FC236}">
                  <a16:creationId xmlns:a16="http://schemas.microsoft.com/office/drawing/2014/main" id="{6EC9B771-7C37-0D7F-1024-E1218C7D4E3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dirty="0">
                  <a:latin typeface="Arial" panose="020B0604020202020204" pitchFamily="34" charset="0"/>
                  <a:cs typeface="Arial" panose="020B0604020202020204" pitchFamily="34" charset="0"/>
                </a:rPr>
                <a:t>•</a:t>
              </a:r>
              <a:r>
                <a:rPr lang="ar-SA" sz="900" b="1" dirty="0">
                  <a:effectLst>
                    <a:glow rad="165100">
                      <a:srgbClr val="FFFFFF">
                        <a:alpha val="98000"/>
                      </a:srgbClr>
                    </a:glow>
                  </a:effectLst>
                  <a:latin typeface="Arial" panose="020B0604020202020204" pitchFamily="34" charset="0"/>
                  <a:cs typeface="Arial" panose="020B0604020202020204" pitchFamily="34" charset="0"/>
                </a:rPr>
                <a:t> روما</a:t>
              </a:r>
              <a:endParaRPr lang="en-US" sz="1800" b="1" dirty="0">
                <a:latin typeface="Arial" panose="020B0604020202020204" pitchFamily="34" charset="0"/>
                <a:cs typeface="Arial" panose="020B0604020202020204" pitchFamily="34" charset="0"/>
              </a:endParaRPr>
            </a:p>
          </p:txBody>
        </p:sp>
        <p:sp>
          <p:nvSpPr>
            <p:cNvPr id="175" name="Rectangle 191">
              <a:extLst>
                <a:ext uri="{FF2B5EF4-FFF2-40B4-BE49-F238E27FC236}">
                  <a16:creationId xmlns:a16="http://schemas.microsoft.com/office/drawing/2014/main" id="{671490D7-E9E4-D8B6-A268-881C43A42437}"/>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000" b="1" dirty="0">
                  <a:latin typeface="Arial" panose="020B0604020202020204" pitchFamily="34" charset="0"/>
                  <a:cs typeface="Arial" panose="020B0604020202020204" pitchFamily="34" charset="0"/>
                </a:rPr>
                <a:t>مقدونية</a:t>
              </a:r>
            </a:p>
          </p:txBody>
        </p:sp>
        <p:sp>
          <p:nvSpPr>
            <p:cNvPr id="176" name="Rectangle 192">
              <a:extLst>
                <a:ext uri="{FF2B5EF4-FFF2-40B4-BE49-F238E27FC236}">
                  <a16:creationId xmlns:a16="http://schemas.microsoft.com/office/drawing/2014/main" id="{ED967C89-1BCB-08D4-1AAA-066B1106D43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latin typeface="Arial" panose="020B0604020202020204" pitchFamily="34" charset="0"/>
                  <a:cs typeface="Arial" panose="020B0604020202020204" pitchFamily="34" charset="0"/>
                </a:rPr>
                <a:t>أثينا</a:t>
              </a:r>
            </a:p>
          </p:txBody>
        </p:sp>
        <p:sp>
          <p:nvSpPr>
            <p:cNvPr id="177" name="Rectangle 193">
              <a:extLst>
                <a:ext uri="{FF2B5EF4-FFF2-40B4-BE49-F238E27FC236}">
                  <a16:creationId xmlns:a16="http://schemas.microsoft.com/office/drawing/2014/main" id="{42AC2786-1B69-2906-2874-7AC9071A324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Arial" panose="020B0604020202020204" pitchFamily="34" charset="0"/>
                  <a:cs typeface="Arial" panose="020B0604020202020204" pitchFamily="34" charset="0"/>
                </a:rPr>
                <a:t>أفسس</a:t>
              </a:r>
            </a:p>
          </p:txBody>
        </p:sp>
        <p:sp>
          <p:nvSpPr>
            <p:cNvPr id="178" name="Text Box 194">
              <a:extLst>
                <a:ext uri="{FF2B5EF4-FFF2-40B4-BE49-F238E27FC236}">
                  <a16:creationId xmlns:a16="http://schemas.microsoft.com/office/drawing/2014/main" id="{301A1BBA-DCCC-9ABB-1D60-0FD23E419DAA}"/>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Arial" panose="020B0604020202020204" pitchFamily="34" charset="0"/>
                  <a:cs typeface="Arial" panose="020B0604020202020204" pitchFamily="34" charset="0"/>
                </a:rPr>
                <a:t>•</a:t>
              </a:r>
            </a:p>
          </p:txBody>
        </p:sp>
        <p:sp>
          <p:nvSpPr>
            <p:cNvPr id="179" name="Line 195">
              <a:extLst>
                <a:ext uri="{FF2B5EF4-FFF2-40B4-BE49-F238E27FC236}">
                  <a16:creationId xmlns:a16="http://schemas.microsoft.com/office/drawing/2014/main" id="{42493653-21EC-454D-124E-7E16AE31E915}"/>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49" name="Group 148">
            <a:extLst>
              <a:ext uri="{FF2B5EF4-FFF2-40B4-BE49-F238E27FC236}">
                <a16:creationId xmlns:a16="http://schemas.microsoft.com/office/drawing/2014/main" id="{24A324EB-367B-1775-D981-C257DF958645}"/>
              </a:ext>
            </a:extLst>
          </p:cNvPr>
          <p:cNvGrpSpPr/>
          <p:nvPr/>
        </p:nvGrpSpPr>
        <p:grpSpPr>
          <a:xfrm>
            <a:off x="825713" y="4957177"/>
            <a:ext cx="3230563" cy="1701800"/>
            <a:chOff x="708025" y="1120775"/>
            <a:chExt cx="3230563" cy="1701800"/>
          </a:xfrm>
        </p:grpSpPr>
        <p:pic>
          <p:nvPicPr>
            <p:cNvPr id="150" name="Picture 182">
              <a:extLst>
                <a:ext uri="{FF2B5EF4-FFF2-40B4-BE49-F238E27FC236}">
                  <a16:creationId xmlns:a16="http://schemas.microsoft.com/office/drawing/2014/main" id="{182D54D9-7CB3-931F-5AF0-F6992C3C13BA}"/>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51" name="Rectangle 183">
              <a:extLst>
                <a:ext uri="{FF2B5EF4-FFF2-40B4-BE49-F238E27FC236}">
                  <a16:creationId xmlns:a16="http://schemas.microsoft.com/office/drawing/2014/main" id="{3741D11C-F9B7-1583-1D6D-448D1C368E98}"/>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آسيا</a:t>
              </a:r>
            </a:p>
          </p:txBody>
        </p:sp>
        <p:sp>
          <p:nvSpPr>
            <p:cNvPr id="152" name="Rectangle 184">
              <a:extLst>
                <a:ext uri="{FF2B5EF4-FFF2-40B4-BE49-F238E27FC236}">
                  <a16:creationId xmlns:a16="http://schemas.microsoft.com/office/drawing/2014/main" id="{4C8030C9-F2DA-13CC-07FA-EA31CDFF83E1}"/>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أوروبا</a:t>
              </a:r>
            </a:p>
          </p:txBody>
        </p:sp>
        <p:sp>
          <p:nvSpPr>
            <p:cNvPr id="153" name="Rectangle 185">
              <a:extLst>
                <a:ext uri="{FF2B5EF4-FFF2-40B4-BE49-F238E27FC236}">
                  <a16:creationId xmlns:a16="http://schemas.microsoft.com/office/drawing/2014/main" id="{EB23B57A-310F-20E9-C9F7-752D9C30531A}"/>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latin typeface="Arial" panose="020B0604020202020204" pitchFamily="34" charset="0"/>
                  <a:cs typeface="Arial" panose="020B0604020202020204" pitchFamily="34" charset="0"/>
                </a:rPr>
                <a:t>•</a:t>
              </a:r>
              <a:r>
                <a:rPr lang="ar-SA" sz="1000" b="1" dirty="0">
                  <a:latin typeface="Arial" panose="020B0604020202020204" pitchFamily="34" charset="0"/>
                  <a:cs typeface="Arial" panose="020B0604020202020204" pitchFamily="34" charset="0"/>
                </a:rPr>
                <a:t> أورشليم</a:t>
              </a:r>
            </a:p>
          </p:txBody>
        </p:sp>
        <p:sp>
          <p:nvSpPr>
            <p:cNvPr id="154" name="Rectangle 186">
              <a:extLst>
                <a:ext uri="{FF2B5EF4-FFF2-40B4-BE49-F238E27FC236}">
                  <a16:creationId xmlns:a16="http://schemas.microsoft.com/office/drawing/2014/main" id="{BBEFD00A-C5FA-9091-320B-31B4F29E149E}"/>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55" name="Rectangle 187">
              <a:extLst>
                <a:ext uri="{FF2B5EF4-FFF2-40B4-BE49-F238E27FC236}">
                  <a16:creationId xmlns:a16="http://schemas.microsoft.com/office/drawing/2014/main" id="{57881988-3083-A419-79A3-22C58415CBA6}"/>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أفريقيا</a:t>
              </a:r>
            </a:p>
          </p:txBody>
        </p:sp>
        <p:sp>
          <p:nvSpPr>
            <p:cNvPr id="156" name="Rectangle 188">
              <a:extLst>
                <a:ext uri="{FF2B5EF4-FFF2-40B4-BE49-F238E27FC236}">
                  <a16:creationId xmlns:a16="http://schemas.microsoft.com/office/drawing/2014/main" id="{A1D678AA-C263-26B7-ED12-5D770375EBD7}"/>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السورية </a:t>
              </a:r>
            </a:p>
          </p:txBody>
        </p:sp>
        <p:sp>
          <p:nvSpPr>
            <p:cNvPr id="157" name="Rectangle 189">
              <a:extLst>
                <a:ext uri="{FF2B5EF4-FFF2-40B4-BE49-F238E27FC236}">
                  <a16:creationId xmlns:a16="http://schemas.microsoft.com/office/drawing/2014/main" id="{16ACF5A2-081F-4762-E680-EC0095C9287B}"/>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a:t>
              </a:r>
              <a:r>
                <a:rPr lang="ar-SA" sz="1200" b="1" dirty="0" err="1">
                  <a:latin typeface="Arial" panose="020B0604020202020204" pitchFamily="34" charset="0"/>
                  <a:cs typeface="Arial" panose="020B0604020202020204" pitchFamily="34" charset="0"/>
                </a:rPr>
                <a:t>بيسيدية</a:t>
              </a:r>
              <a:endParaRPr lang="ar-SA" sz="1200" b="1" dirty="0">
                <a:latin typeface="Arial" panose="020B0604020202020204" pitchFamily="34" charset="0"/>
                <a:cs typeface="Arial" panose="020B0604020202020204" pitchFamily="34" charset="0"/>
              </a:endParaRPr>
            </a:p>
          </p:txBody>
        </p:sp>
        <p:sp>
          <p:nvSpPr>
            <p:cNvPr id="158" name="Rectangle 190">
              <a:extLst>
                <a:ext uri="{FF2B5EF4-FFF2-40B4-BE49-F238E27FC236}">
                  <a16:creationId xmlns:a16="http://schemas.microsoft.com/office/drawing/2014/main" id="{217FC317-4C9F-9AB3-A3A7-70BC7BC5DD0E}"/>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dirty="0">
                  <a:latin typeface="Arial" panose="020B0604020202020204" pitchFamily="34" charset="0"/>
                  <a:cs typeface="Arial" panose="020B0604020202020204" pitchFamily="34" charset="0"/>
                </a:rPr>
                <a:t>•</a:t>
              </a:r>
              <a:r>
                <a:rPr lang="ar-SA" sz="900" b="1" dirty="0">
                  <a:effectLst>
                    <a:glow rad="165100">
                      <a:srgbClr val="FFFFFF">
                        <a:alpha val="98000"/>
                      </a:srgbClr>
                    </a:glow>
                  </a:effectLst>
                  <a:latin typeface="Arial" panose="020B0604020202020204" pitchFamily="34" charset="0"/>
                  <a:cs typeface="Arial" panose="020B0604020202020204" pitchFamily="34" charset="0"/>
                </a:rPr>
                <a:t> روما</a:t>
              </a:r>
              <a:endParaRPr lang="en-US" sz="1800" b="1" dirty="0">
                <a:latin typeface="Arial" panose="020B0604020202020204" pitchFamily="34" charset="0"/>
                <a:cs typeface="Arial" panose="020B0604020202020204" pitchFamily="34" charset="0"/>
              </a:endParaRPr>
            </a:p>
          </p:txBody>
        </p:sp>
        <p:sp>
          <p:nvSpPr>
            <p:cNvPr id="159" name="Rectangle 191">
              <a:extLst>
                <a:ext uri="{FF2B5EF4-FFF2-40B4-BE49-F238E27FC236}">
                  <a16:creationId xmlns:a16="http://schemas.microsoft.com/office/drawing/2014/main" id="{E230B0F1-7120-54C5-E13F-E359D177FD35}"/>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000" b="1" dirty="0">
                  <a:latin typeface="Arial" panose="020B0604020202020204" pitchFamily="34" charset="0"/>
                  <a:cs typeface="Arial" panose="020B0604020202020204" pitchFamily="34" charset="0"/>
                </a:rPr>
                <a:t>مقدونية</a:t>
              </a:r>
            </a:p>
          </p:txBody>
        </p:sp>
        <p:sp>
          <p:nvSpPr>
            <p:cNvPr id="160" name="Rectangle 192">
              <a:extLst>
                <a:ext uri="{FF2B5EF4-FFF2-40B4-BE49-F238E27FC236}">
                  <a16:creationId xmlns:a16="http://schemas.microsoft.com/office/drawing/2014/main" id="{5515D046-FD62-0352-B3DD-165E89D5746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latin typeface="Arial" panose="020B0604020202020204" pitchFamily="34" charset="0"/>
                  <a:cs typeface="Arial" panose="020B0604020202020204" pitchFamily="34" charset="0"/>
                </a:rPr>
                <a:t>أثينا</a:t>
              </a:r>
            </a:p>
          </p:txBody>
        </p:sp>
        <p:sp>
          <p:nvSpPr>
            <p:cNvPr id="161" name="Rectangle 193">
              <a:extLst>
                <a:ext uri="{FF2B5EF4-FFF2-40B4-BE49-F238E27FC236}">
                  <a16:creationId xmlns:a16="http://schemas.microsoft.com/office/drawing/2014/main" id="{E9F7CD20-503D-C023-F075-2E3D4B735DA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Arial" panose="020B0604020202020204" pitchFamily="34" charset="0"/>
                  <a:cs typeface="Arial" panose="020B0604020202020204" pitchFamily="34" charset="0"/>
                </a:rPr>
                <a:t>أفسس</a:t>
              </a:r>
            </a:p>
          </p:txBody>
        </p:sp>
        <p:sp>
          <p:nvSpPr>
            <p:cNvPr id="162" name="Text Box 194">
              <a:extLst>
                <a:ext uri="{FF2B5EF4-FFF2-40B4-BE49-F238E27FC236}">
                  <a16:creationId xmlns:a16="http://schemas.microsoft.com/office/drawing/2014/main" id="{CB9E26FE-082D-2141-1F4F-A60111EC7EA2}"/>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Arial" panose="020B0604020202020204" pitchFamily="34" charset="0"/>
                  <a:cs typeface="Arial" panose="020B0604020202020204" pitchFamily="34" charset="0"/>
                </a:rPr>
                <a:t>•</a:t>
              </a:r>
            </a:p>
          </p:txBody>
        </p:sp>
        <p:sp>
          <p:nvSpPr>
            <p:cNvPr id="163" name="Line 195">
              <a:extLst>
                <a:ext uri="{FF2B5EF4-FFF2-40B4-BE49-F238E27FC236}">
                  <a16:creationId xmlns:a16="http://schemas.microsoft.com/office/drawing/2014/main" id="{63982838-5840-6C15-7B24-81E2A2A372A6}"/>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0F86B72A-626D-5803-298C-122046C5756C}"/>
              </a:ext>
            </a:extLst>
          </p:cNvPr>
          <p:cNvGrpSpPr/>
          <p:nvPr/>
        </p:nvGrpSpPr>
        <p:grpSpPr>
          <a:xfrm>
            <a:off x="318267" y="2999858"/>
            <a:ext cx="3230563" cy="1701800"/>
            <a:chOff x="708025" y="1120775"/>
            <a:chExt cx="3230563" cy="1701800"/>
          </a:xfrm>
        </p:grpSpPr>
        <p:pic>
          <p:nvPicPr>
            <p:cNvPr id="134" name="Picture 182">
              <a:extLst>
                <a:ext uri="{FF2B5EF4-FFF2-40B4-BE49-F238E27FC236}">
                  <a16:creationId xmlns:a16="http://schemas.microsoft.com/office/drawing/2014/main" id="{1A4A3E1B-9C59-840F-7956-45E0056FD507}"/>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35" name="Rectangle 183">
              <a:extLst>
                <a:ext uri="{FF2B5EF4-FFF2-40B4-BE49-F238E27FC236}">
                  <a16:creationId xmlns:a16="http://schemas.microsoft.com/office/drawing/2014/main" id="{0AFA533F-854C-AED5-7085-5598C6121B59}"/>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آسيا</a:t>
              </a:r>
            </a:p>
          </p:txBody>
        </p:sp>
        <p:sp>
          <p:nvSpPr>
            <p:cNvPr id="136" name="Rectangle 184">
              <a:extLst>
                <a:ext uri="{FF2B5EF4-FFF2-40B4-BE49-F238E27FC236}">
                  <a16:creationId xmlns:a16="http://schemas.microsoft.com/office/drawing/2014/main" id="{BAFDD5D9-D196-3863-A927-2937B44FB5B7}"/>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أوروبا</a:t>
              </a:r>
            </a:p>
          </p:txBody>
        </p:sp>
        <p:sp>
          <p:nvSpPr>
            <p:cNvPr id="137" name="Rectangle 185">
              <a:extLst>
                <a:ext uri="{FF2B5EF4-FFF2-40B4-BE49-F238E27FC236}">
                  <a16:creationId xmlns:a16="http://schemas.microsoft.com/office/drawing/2014/main" id="{82137DCC-CA85-017C-8FA0-4CA11862C3F9}"/>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latin typeface="Arial" panose="020B0604020202020204" pitchFamily="34" charset="0"/>
                  <a:cs typeface="Arial" panose="020B0604020202020204" pitchFamily="34" charset="0"/>
                </a:rPr>
                <a:t>•</a:t>
              </a:r>
              <a:r>
                <a:rPr lang="ar-SA" sz="1000" b="1" dirty="0">
                  <a:latin typeface="Arial" panose="020B0604020202020204" pitchFamily="34" charset="0"/>
                  <a:cs typeface="Arial" panose="020B0604020202020204" pitchFamily="34" charset="0"/>
                </a:rPr>
                <a:t> أورشليم</a:t>
              </a:r>
            </a:p>
          </p:txBody>
        </p:sp>
        <p:sp>
          <p:nvSpPr>
            <p:cNvPr id="138" name="Rectangle 186">
              <a:extLst>
                <a:ext uri="{FF2B5EF4-FFF2-40B4-BE49-F238E27FC236}">
                  <a16:creationId xmlns:a16="http://schemas.microsoft.com/office/drawing/2014/main" id="{D02381EF-96F8-2211-FCCD-D7F3D12480A6}"/>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39" name="Rectangle 187">
              <a:extLst>
                <a:ext uri="{FF2B5EF4-FFF2-40B4-BE49-F238E27FC236}">
                  <a16:creationId xmlns:a16="http://schemas.microsoft.com/office/drawing/2014/main" id="{FEA035C7-9499-AC36-229D-615CAD98F813}"/>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أفريقيا</a:t>
              </a:r>
            </a:p>
          </p:txBody>
        </p:sp>
        <p:sp>
          <p:nvSpPr>
            <p:cNvPr id="140" name="Rectangle 188">
              <a:extLst>
                <a:ext uri="{FF2B5EF4-FFF2-40B4-BE49-F238E27FC236}">
                  <a16:creationId xmlns:a16="http://schemas.microsoft.com/office/drawing/2014/main" id="{A2EC50A7-3C91-B4FA-B85F-E9AFDF647742}"/>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السورية </a:t>
              </a:r>
            </a:p>
          </p:txBody>
        </p:sp>
        <p:sp>
          <p:nvSpPr>
            <p:cNvPr id="141" name="Rectangle 189">
              <a:extLst>
                <a:ext uri="{FF2B5EF4-FFF2-40B4-BE49-F238E27FC236}">
                  <a16:creationId xmlns:a16="http://schemas.microsoft.com/office/drawing/2014/main" id="{B9FDDAF7-4511-826E-B182-83813ABFF176}"/>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a:t>
              </a:r>
              <a:r>
                <a:rPr lang="ar-SA" sz="1200" b="1" dirty="0" err="1">
                  <a:latin typeface="Arial" panose="020B0604020202020204" pitchFamily="34" charset="0"/>
                  <a:cs typeface="Arial" panose="020B0604020202020204" pitchFamily="34" charset="0"/>
                </a:rPr>
                <a:t>بيسيدية</a:t>
              </a:r>
              <a:endParaRPr lang="ar-SA" sz="1200" b="1" dirty="0">
                <a:latin typeface="Arial" panose="020B0604020202020204" pitchFamily="34" charset="0"/>
                <a:cs typeface="Arial" panose="020B0604020202020204" pitchFamily="34" charset="0"/>
              </a:endParaRPr>
            </a:p>
          </p:txBody>
        </p:sp>
        <p:sp>
          <p:nvSpPr>
            <p:cNvPr id="142" name="Rectangle 190">
              <a:extLst>
                <a:ext uri="{FF2B5EF4-FFF2-40B4-BE49-F238E27FC236}">
                  <a16:creationId xmlns:a16="http://schemas.microsoft.com/office/drawing/2014/main" id="{45D41A05-6F7F-B516-93EE-223BC552DE7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dirty="0">
                  <a:latin typeface="Arial" panose="020B0604020202020204" pitchFamily="34" charset="0"/>
                  <a:cs typeface="Arial" panose="020B0604020202020204" pitchFamily="34" charset="0"/>
                </a:rPr>
                <a:t>•</a:t>
              </a:r>
              <a:r>
                <a:rPr lang="ar-SA" sz="900" b="1" dirty="0">
                  <a:effectLst>
                    <a:glow rad="165100">
                      <a:srgbClr val="FFFFFF">
                        <a:alpha val="98000"/>
                      </a:srgbClr>
                    </a:glow>
                  </a:effectLst>
                  <a:latin typeface="Arial" panose="020B0604020202020204" pitchFamily="34" charset="0"/>
                  <a:cs typeface="Arial" panose="020B0604020202020204" pitchFamily="34" charset="0"/>
                </a:rPr>
                <a:t> روما</a:t>
              </a:r>
              <a:endParaRPr lang="en-US" sz="1800" b="1" dirty="0">
                <a:latin typeface="Arial" panose="020B0604020202020204" pitchFamily="34" charset="0"/>
                <a:cs typeface="Arial" panose="020B0604020202020204" pitchFamily="34" charset="0"/>
              </a:endParaRPr>
            </a:p>
          </p:txBody>
        </p:sp>
        <p:sp>
          <p:nvSpPr>
            <p:cNvPr id="143" name="Rectangle 191">
              <a:extLst>
                <a:ext uri="{FF2B5EF4-FFF2-40B4-BE49-F238E27FC236}">
                  <a16:creationId xmlns:a16="http://schemas.microsoft.com/office/drawing/2014/main" id="{040CDD45-D469-DF66-F6CD-64099B0755A4}"/>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000" b="1" dirty="0">
                  <a:latin typeface="Arial" panose="020B0604020202020204" pitchFamily="34" charset="0"/>
                  <a:cs typeface="Arial" panose="020B0604020202020204" pitchFamily="34" charset="0"/>
                </a:rPr>
                <a:t>مقدونية</a:t>
              </a:r>
            </a:p>
          </p:txBody>
        </p:sp>
        <p:sp>
          <p:nvSpPr>
            <p:cNvPr id="144" name="Rectangle 192">
              <a:extLst>
                <a:ext uri="{FF2B5EF4-FFF2-40B4-BE49-F238E27FC236}">
                  <a16:creationId xmlns:a16="http://schemas.microsoft.com/office/drawing/2014/main" id="{695BCE43-1641-723A-924A-25A67281E887}"/>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latin typeface="Arial" panose="020B0604020202020204" pitchFamily="34" charset="0"/>
                  <a:cs typeface="Arial" panose="020B0604020202020204" pitchFamily="34" charset="0"/>
                </a:rPr>
                <a:t>أثينا</a:t>
              </a:r>
            </a:p>
          </p:txBody>
        </p:sp>
        <p:sp>
          <p:nvSpPr>
            <p:cNvPr id="145" name="Rectangle 193">
              <a:extLst>
                <a:ext uri="{FF2B5EF4-FFF2-40B4-BE49-F238E27FC236}">
                  <a16:creationId xmlns:a16="http://schemas.microsoft.com/office/drawing/2014/main" id="{F181ABF2-B2BD-7216-9549-2BA2F7A4C613}"/>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Arial" panose="020B0604020202020204" pitchFamily="34" charset="0"/>
                  <a:cs typeface="Arial" panose="020B0604020202020204" pitchFamily="34" charset="0"/>
                </a:rPr>
                <a:t>أفسس</a:t>
              </a:r>
            </a:p>
          </p:txBody>
        </p:sp>
        <p:sp>
          <p:nvSpPr>
            <p:cNvPr id="146" name="Text Box 194">
              <a:extLst>
                <a:ext uri="{FF2B5EF4-FFF2-40B4-BE49-F238E27FC236}">
                  <a16:creationId xmlns:a16="http://schemas.microsoft.com/office/drawing/2014/main" id="{F5ECD488-F46C-6FEE-18F5-524934CF496C}"/>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Arial" panose="020B0604020202020204" pitchFamily="34" charset="0"/>
                  <a:cs typeface="Arial" panose="020B0604020202020204" pitchFamily="34" charset="0"/>
                </a:rPr>
                <a:t>•</a:t>
              </a:r>
            </a:p>
          </p:txBody>
        </p:sp>
        <p:sp>
          <p:nvSpPr>
            <p:cNvPr id="147" name="Line 195">
              <a:extLst>
                <a:ext uri="{FF2B5EF4-FFF2-40B4-BE49-F238E27FC236}">
                  <a16:creationId xmlns:a16="http://schemas.microsoft.com/office/drawing/2014/main" id="{107A5A78-B491-24EB-D8DD-86D2D1003C7C}"/>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48" name="Text Box 318">
            <a:extLst>
              <a:ext uri="{FF2B5EF4-FFF2-40B4-BE49-F238E27FC236}">
                <a16:creationId xmlns:a16="http://schemas.microsoft.com/office/drawing/2014/main" id="{1F899E2F-8161-7031-E5C7-ED7CA85D99F8}"/>
              </a:ext>
            </a:extLst>
          </p:cNvPr>
          <p:cNvSpPr txBox="1">
            <a:spLocks noChangeArrowheads="1"/>
          </p:cNvSpPr>
          <p:nvPr/>
        </p:nvSpPr>
        <p:spPr bwMode="auto">
          <a:xfrm>
            <a:off x="1783530" y="31268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15- 18</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pic>
        <p:nvPicPr>
          <p:cNvPr id="83970" name="Picture 2"/>
          <p:cNvPicPr>
            <a:picLocks noChangeArrowheads="1"/>
          </p:cNvPicPr>
          <p:nvPr/>
        </p:nvPicPr>
        <p:blipFill>
          <a:blip r:embed="rId4">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24</a:t>
            </a:r>
          </a:p>
        </p:txBody>
      </p:sp>
      <p:sp>
        <p:nvSpPr>
          <p:cNvPr id="83972" name="Text Box 4"/>
          <p:cNvSpPr txBox="1">
            <a:spLocks noChangeArrowheads="1"/>
          </p:cNvSpPr>
          <p:nvPr/>
        </p:nvSpPr>
        <p:spPr bwMode="auto">
          <a:xfrm>
            <a:off x="2562225" y="661988"/>
            <a:ext cx="4419600"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lgn="ctr" defTabSz="447051">
              <a:spcBef>
                <a:spcPts val="2715"/>
              </a:spcBef>
              <a:buClr>
                <a:srgbClr val="FFFFFF"/>
              </a:buClr>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lang="ar-JO" sz="2000" b="1" dirty="0">
                <a:solidFill>
                  <a:srgbClr val="000000"/>
                </a:solidFill>
                <a:effectLst>
                  <a:glow rad="165100">
                    <a:srgbClr val="FFFFFF">
                      <a:alpha val="98000"/>
                    </a:srgbClr>
                  </a:glow>
                </a:effectLst>
                <a:latin typeface="Arial" panose="020B0604020202020204" pitchFamily="34" charset="0"/>
                <a:ea typeface="MS Gothic" charset="0"/>
                <a:cs typeface="Arial" panose="020B0604020202020204" pitchFamily="34" charset="0"/>
              </a:rPr>
              <a:t>رحلات بولس في لمحة...</a:t>
            </a:r>
          </a:p>
        </p:txBody>
      </p:sp>
      <p:sp>
        <p:nvSpPr>
          <p:cNvPr id="83980" name="Text Box 12"/>
          <p:cNvSpPr txBox="1">
            <a:spLocks noChangeArrowheads="1"/>
          </p:cNvSpPr>
          <p:nvPr/>
        </p:nvSpPr>
        <p:spPr bwMode="auto">
          <a:xfrm>
            <a:off x="4993222" y="3084185"/>
            <a:ext cx="1747838" cy="646331"/>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ar-JO" sz="1600" b="1" dirty="0">
                <a:solidFill>
                  <a:srgbClr val="000000"/>
                </a:solidFill>
                <a:latin typeface="Arial" panose="020B0604020202020204" pitchFamily="34" charset="0"/>
                <a:ea typeface="MS Gothic" charset="0"/>
                <a:cs typeface="Arial" panose="020B0604020202020204" pitchFamily="34" charset="0"/>
              </a:rPr>
              <a:t>أعمال الرسل 15</a:t>
            </a:r>
            <a:br>
              <a:rPr lang="en-US" sz="1600" b="1" dirty="0">
                <a:solidFill>
                  <a:srgbClr val="000000"/>
                </a:solidFill>
                <a:latin typeface="Arial" panose="020B0604020202020204" pitchFamily="34" charset="0"/>
                <a:ea typeface="MS Gothic" charset="0"/>
                <a:cs typeface="Arial" panose="020B0604020202020204" pitchFamily="34" charset="0"/>
              </a:rPr>
            </a:br>
            <a:r>
              <a:rPr lang="en-US" sz="2000" b="1" dirty="0">
                <a:latin typeface="Arial" panose="020B0604020202020204" pitchFamily="34" charset="0"/>
                <a:cs typeface="Arial" panose="020B0604020202020204" pitchFamily="34" charset="0"/>
              </a:rPr>
              <a:t> </a:t>
            </a:r>
            <a:r>
              <a:rPr lang="ar-JO" sz="1400" b="1" dirty="0">
                <a:solidFill>
                  <a:srgbClr val="000000"/>
                </a:solidFill>
                <a:latin typeface="Arial" panose="020B0604020202020204" pitchFamily="34" charset="0"/>
                <a:ea typeface="MS Gothic" charset="0"/>
                <a:cs typeface="Arial" panose="020B0604020202020204" pitchFamily="34" charset="0"/>
              </a:rPr>
              <a:t>مجمع</a:t>
            </a:r>
            <a:r>
              <a:rPr lang="en-US" sz="1400" b="1" dirty="0">
                <a:solidFill>
                  <a:srgbClr val="000000"/>
                </a:solidFill>
                <a:latin typeface="Arial" panose="020B0604020202020204" pitchFamily="34" charset="0"/>
                <a:ea typeface="MS Gothic" charset="0"/>
                <a:cs typeface="Arial" panose="020B0604020202020204" pitchFamily="34" charset="0"/>
              </a:rPr>
              <a:t> </a:t>
            </a:r>
            <a:r>
              <a:rPr lang="ar-JO" sz="1400" b="1" dirty="0">
                <a:solidFill>
                  <a:srgbClr val="000000"/>
                </a:solidFill>
                <a:latin typeface="Arial" panose="020B0604020202020204" pitchFamily="34" charset="0"/>
                <a:ea typeface="MS Gothic" charset="0"/>
                <a:cs typeface="Arial" panose="020B0604020202020204" pitchFamily="34" charset="0"/>
              </a:rPr>
              <a:t>أورشليم</a:t>
            </a:r>
            <a:endParaRPr lang="en-US" sz="2000" b="1" dirty="0">
              <a:latin typeface="Arial" panose="020B0604020202020204" pitchFamily="34" charset="0"/>
              <a:cs typeface="Arial" panose="020B0604020202020204" pitchFamily="34" charset="0"/>
            </a:endParaRPr>
          </a:p>
        </p:txBody>
      </p:sp>
      <p:sp>
        <p:nvSpPr>
          <p:cNvPr id="33798" name="Rectangle 13"/>
          <p:cNvSpPr>
            <a:spLocks noChangeArrowheads="1"/>
          </p:cNvSpPr>
          <p:nvPr/>
        </p:nvSpPr>
        <p:spPr bwMode="auto">
          <a:xfrm>
            <a:off x="5895975" y="3060700"/>
            <a:ext cx="3526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FFA27C"/>
                </a:solidFill>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33799" name="Text Box 123"/>
          <p:cNvSpPr txBox="1">
            <a:spLocks noChangeArrowheads="1"/>
          </p:cNvSpPr>
          <p:nvPr/>
        </p:nvSpPr>
        <p:spPr bwMode="auto">
          <a:xfrm>
            <a:off x="3885046" y="1019175"/>
            <a:ext cx="309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2000" b="1" dirty="0">
                <a:latin typeface="Arial" panose="020B0604020202020204" pitchFamily="34" charset="0"/>
                <a:cs typeface="Arial" panose="020B0604020202020204" pitchFamily="34" charset="0"/>
              </a:rPr>
              <a:t>رقم 1- "</a:t>
            </a:r>
            <a:r>
              <a:rPr lang="ar-JO" sz="2000" b="1" dirty="0">
                <a:solidFill>
                  <a:srgbClr val="FF0000"/>
                </a:solidFill>
                <a:latin typeface="Arial" panose="020B0604020202020204" pitchFamily="34" charset="0"/>
                <a:cs typeface="Arial" panose="020B0604020202020204" pitchFamily="34" charset="0"/>
              </a:rPr>
              <a:t>الصنارة</a:t>
            </a:r>
            <a:r>
              <a:rPr lang="ar-JO" sz="2000" b="1" dirty="0">
                <a:latin typeface="Arial" panose="020B0604020202020204" pitchFamily="34" charset="0"/>
                <a:cs typeface="Arial" panose="020B0604020202020204" pitchFamily="34" charset="0"/>
              </a:rPr>
              <a:t>: </a:t>
            </a:r>
            <a:r>
              <a:rPr lang="ar-JO" sz="2000" b="1" dirty="0">
                <a:solidFill>
                  <a:srgbClr val="FF0000"/>
                </a:solidFill>
                <a:latin typeface="Arial" panose="020B0604020202020204" pitchFamily="34" charset="0"/>
                <a:cs typeface="Arial" panose="020B0604020202020204" pitchFamily="34" charset="0"/>
              </a:rPr>
              <a:t>المختبر</a:t>
            </a:r>
            <a:r>
              <a:rPr lang="ar-JO"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2. "الزخم </a:t>
            </a:r>
            <a:r>
              <a:rPr lang="ar-JO" sz="1800" b="1" u="sng" dirty="0">
                <a:solidFill>
                  <a:srgbClr val="FF0000"/>
                </a:solidFill>
                <a:latin typeface="Arial" panose="020B0604020202020204" pitchFamily="34" charset="0"/>
                <a:ea typeface="MS Gothic" charset="0"/>
                <a:cs typeface="Arial" panose="020B0604020202020204" pitchFamily="34" charset="0"/>
              </a:rPr>
              <a:t>الأوروبي</a:t>
            </a:r>
            <a:r>
              <a:rPr lang="ar-JO" sz="1800" b="1" dirty="0">
                <a:solidFill>
                  <a:srgbClr val="000000"/>
                </a:solidFill>
                <a:latin typeface="Arial" panose="020B0604020202020204" pitchFamily="34" charset="0"/>
                <a:ea typeface="MS Gothic" charset="0"/>
                <a:cs typeface="Arial" panose="020B0604020202020204" pitchFamily="34" charset="0"/>
              </a:rPr>
              <a:t>" </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sp>
        <p:nvSpPr>
          <p:cNvPr id="33802" name="Rectangle 126"/>
          <p:cNvSpPr>
            <a:spLocks noChangeArrowheads="1"/>
          </p:cNvSpPr>
          <p:nvPr/>
        </p:nvSpPr>
        <p:spPr bwMode="auto">
          <a:xfrm>
            <a:off x="4013200" y="7426325"/>
            <a:ext cx="3322638"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كسجين، أرسل إلى </a:t>
            </a:r>
            <a:r>
              <a:rPr lang="ar-JO" sz="1400" b="1" u="sng" dirty="0">
                <a:solidFill>
                  <a:srgbClr val="FF0000"/>
                </a:solidFill>
                <a:latin typeface="Arial" panose="020B0604020202020204" pitchFamily="34" charset="0"/>
                <a:ea typeface="MS Gothic" charset="0"/>
                <a:cs typeface="Arial" panose="020B0604020202020204" pitchFamily="34" charset="0"/>
              </a:rPr>
              <a:t>روما</a:t>
            </a:r>
            <a:r>
              <a:rPr lang="ar-JO" sz="1400" b="1" dirty="0">
                <a:solidFill>
                  <a:srgbClr val="000000"/>
                </a:solidFill>
                <a:latin typeface="Arial" panose="020B0604020202020204" pitchFamily="34" charset="0"/>
                <a:ea typeface="MS Gothic" charset="0"/>
                <a:cs typeface="Arial" panose="020B0604020202020204" pitchFamily="34" charset="0"/>
              </a:rPr>
              <a:t>؛ التأثير المسيحي في السجن وبيت </a:t>
            </a:r>
            <a:r>
              <a:rPr lang="ar-JO" sz="1400" b="1" u="sng" dirty="0">
                <a:solidFill>
                  <a:srgbClr val="FF0000"/>
                </a:solidFill>
                <a:latin typeface="Arial" panose="020B0604020202020204" pitchFamily="34" charset="0"/>
                <a:ea typeface="MS Gothic" charset="0"/>
                <a:cs typeface="Arial" panose="020B0604020202020204" pitchFamily="34" charset="0"/>
              </a:rPr>
              <a:t>قيصر</a:t>
            </a:r>
            <a:r>
              <a:rPr lang="ar-JO" sz="1400" b="1" dirty="0">
                <a:solidFill>
                  <a:srgbClr val="000000"/>
                </a:solidFill>
                <a:latin typeface="Arial" panose="020B0604020202020204" pitchFamily="34" charset="0"/>
                <a:ea typeface="MS Gothic" charset="0"/>
                <a:cs typeface="Arial" panose="020B0604020202020204" pitchFamily="34" charset="0"/>
              </a:rPr>
              <a:t>؛ رسائل مهمة لاحقة؛ "جاهدت الجهاد الحسن، حفظت الإيمان!"</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03" name="Rectangle 128"/>
          <p:cNvSpPr>
            <a:spLocks noChangeArrowheads="1"/>
          </p:cNvSpPr>
          <p:nvPr/>
        </p:nvSpPr>
        <p:spPr bwMode="auto">
          <a:xfrm>
            <a:off x="4202113" y="5391150"/>
            <a:ext cx="3067050" cy="82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5000"/>
              </a:lnSpc>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وقتًا طويلاً في الكنيسة في </a:t>
            </a:r>
            <a:r>
              <a:rPr lang="ar-JO" sz="1400" b="1" u="sng" dirty="0">
                <a:solidFill>
                  <a:srgbClr val="FF0000"/>
                </a:solidFill>
                <a:latin typeface="Arial" panose="020B0604020202020204" pitchFamily="34" charset="0"/>
                <a:ea typeface="MS Gothic" charset="0"/>
                <a:cs typeface="Arial" panose="020B0604020202020204" pitchFamily="34" charset="0"/>
              </a:rPr>
              <a:t>أفسس</a:t>
            </a:r>
            <a:r>
              <a:rPr lang="ar-JO" sz="1400" b="1" dirty="0">
                <a:solidFill>
                  <a:srgbClr val="000000"/>
                </a:solidFill>
                <a:latin typeface="Arial" panose="020B0604020202020204" pitchFamily="34" charset="0"/>
                <a:ea typeface="MS Gothic" charset="0"/>
                <a:cs typeface="Arial" panose="020B0604020202020204" pitchFamily="34" charset="0"/>
              </a:rPr>
              <a:t>؛ إقامة شاب من الموت؛ كُتبت رسائل مهمة؛ أعمال شغب من قبل صنّاع التذكارات الأفسسيين في </a:t>
            </a:r>
            <a:r>
              <a:rPr lang="ar-JO" sz="1400" b="1" u="sng" dirty="0">
                <a:solidFill>
                  <a:srgbClr val="FF0000"/>
                </a:solidFill>
                <a:latin typeface="Arial" panose="020B0604020202020204" pitchFamily="34" charset="0"/>
                <a:ea typeface="MS Gothic" charset="0"/>
                <a:cs typeface="Arial" panose="020B0604020202020204" pitchFamily="34" charset="0"/>
              </a:rPr>
              <a:t>ملعب</a:t>
            </a:r>
            <a:r>
              <a:rPr lang="ar-JO" sz="1400" b="1" dirty="0">
                <a:solidFill>
                  <a:srgbClr val="000000"/>
                </a:solidFill>
                <a:latin typeface="Arial" panose="020B0604020202020204" pitchFamily="34" charset="0"/>
                <a:ea typeface="MS Gothic" charset="0"/>
                <a:cs typeface="Arial" panose="020B0604020202020204" pitchFamily="34" charset="0"/>
              </a:rPr>
              <a:t> المدينة.</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04" name="Text Box 130"/>
          <p:cNvSpPr txBox="1">
            <a:spLocks noChangeArrowheads="1"/>
          </p:cNvSpPr>
          <p:nvPr/>
        </p:nvSpPr>
        <p:spPr bwMode="auto">
          <a:xfrm>
            <a:off x="4189413" y="4889500"/>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3. "الزخم </a:t>
            </a:r>
            <a:r>
              <a:rPr lang="ar-JO" sz="1800" b="1" u="sng" dirty="0">
                <a:solidFill>
                  <a:srgbClr val="FF0000"/>
                </a:solidFill>
                <a:latin typeface="Arial" panose="020B0604020202020204" pitchFamily="34" charset="0"/>
                <a:ea typeface="MS Gothic" charset="0"/>
                <a:cs typeface="Arial" panose="020B0604020202020204" pitchFamily="34" charset="0"/>
              </a:rPr>
              <a:t>الآسيوي</a:t>
            </a:r>
            <a:r>
              <a:rPr lang="ar-JO" sz="1800" b="1" dirty="0">
                <a:solidFill>
                  <a:srgbClr val="000000"/>
                </a:solidFill>
                <a:latin typeface="Arial" panose="020B0604020202020204" pitchFamily="34" charset="0"/>
                <a:ea typeface="MS Gothic" charset="0"/>
                <a:cs typeface="Arial" panose="020B0604020202020204" pitchFamily="34" charset="0"/>
              </a:rPr>
              <a:t>"</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sp>
        <p:nvSpPr>
          <p:cNvPr id="33805" name="Text Box 131"/>
          <p:cNvSpPr txBox="1">
            <a:spLocks noChangeArrowheads="1"/>
          </p:cNvSpPr>
          <p:nvPr/>
        </p:nvSpPr>
        <p:spPr bwMode="auto">
          <a:xfrm>
            <a:off x="3990975" y="6970713"/>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4. "إلى </a:t>
            </a:r>
            <a:r>
              <a:rPr lang="ar-JO" sz="1800" b="1" u="sng" dirty="0">
                <a:solidFill>
                  <a:srgbClr val="FF0000"/>
                </a:solidFill>
                <a:latin typeface="Arial" panose="020B0604020202020204" pitchFamily="34" charset="0"/>
                <a:ea typeface="MS Gothic" charset="0"/>
                <a:cs typeface="Arial" panose="020B0604020202020204" pitchFamily="34" charset="0"/>
              </a:rPr>
              <a:t>روما</a:t>
            </a:r>
            <a:r>
              <a:rPr lang="ar-JO" sz="1800" b="1" dirty="0">
                <a:solidFill>
                  <a:srgbClr val="000000"/>
                </a:solidFill>
                <a:latin typeface="Arial" panose="020B0604020202020204" pitchFamily="34" charset="0"/>
                <a:ea typeface="MS Gothic" charset="0"/>
                <a:cs typeface="Arial" panose="020B0604020202020204" pitchFamily="34" charset="0"/>
              </a:rPr>
              <a:t> و </a:t>
            </a:r>
            <a:r>
              <a:rPr lang="ar-JO" sz="1800" b="1" u="sng" dirty="0">
                <a:solidFill>
                  <a:srgbClr val="FF0000"/>
                </a:solidFill>
                <a:latin typeface="Arial" panose="020B0604020202020204" pitchFamily="34" charset="0"/>
                <a:ea typeface="MS Gothic" charset="0"/>
                <a:cs typeface="Arial" panose="020B0604020202020204" pitchFamily="34" charset="0"/>
              </a:rPr>
              <a:t>أربح</a:t>
            </a:r>
            <a:r>
              <a:rPr lang="ar-JO" sz="1800" b="1" dirty="0">
                <a:solidFill>
                  <a:srgbClr val="000000"/>
                </a:solidFill>
                <a:latin typeface="Arial" panose="020B0604020202020204" pitchFamily="34" charset="0"/>
                <a:ea typeface="MS Gothic" charset="0"/>
                <a:cs typeface="Arial" panose="020B0604020202020204" pitchFamily="34" charset="0"/>
              </a:rPr>
              <a:t>!"</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grpSp>
        <p:nvGrpSpPr>
          <p:cNvPr id="3" name="Group 2">
            <a:extLst>
              <a:ext uri="{FF2B5EF4-FFF2-40B4-BE49-F238E27FC236}">
                <a16:creationId xmlns:a16="http://schemas.microsoft.com/office/drawing/2014/main" id="{AA30FF2B-468C-6073-51E0-F3AAE2220988}"/>
              </a:ext>
            </a:extLst>
          </p:cNvPr>
          <p:cNvGrpSpPr/>
          <p:nvPr/>
        </p:nvGrpSpPr>
        <p:grpSpPr>
          <a:xfrm>
            <a:off x="708025" y="1120775"/>
            <a:ext cx="3230563" cy="1701800"/>
            <a:chOff x="708025" y="1120775"/>
            <a:chExt cx="3230563" cy="1701800"/>
          </a:xfrm>
        </p:grpSpPr>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آسيا</a:t>
              </a:r>
            </a:p>
          </p:txBody>
        </p:sp>
        <p:sp>
          <p:nvSpPr>
            <p:cNvPr id="84152" name="Rectangle 184"/>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أوروبا</a:t>
              </a:r>
            </a:p>
          </p:txBody>
        </p:sp>
        <p:sp>
          <p:nvSpPr>
            <p:cNvPr id="33812" name="Rectangle 185"/>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latin typeface="Arial" panose="020B0604020202020204" pitchFamily="34" charset="0"/>
                  <a:cs typeface="Arial" panose="020B0604020202020204" pitchFamily="34" charset="0"/>
                </a:rPr>
                <a:t>•</a:t>
              </a:r>
              <a:r>
                <a:rPr lang="ar-SA" sz="1000" b="1" dirty="0">
                  <a:latin typeface="Arial" panose="020B0604020202020204" pitchFamily="34" charset="0"/>
                  <a:cs typeface="Arial" panose="020B0604020202020204" pitchFamily="34" charset="0"/>
                </a:rPr>
                <a:t> أورشليم</a:t>
              </a:r>
            </a:p>
          </p:txBody>
        </p:sp>
        <p:sp>
          <p:nvSpPr>
            <p:cNvPr id="84154" name="Rectangle 186"/>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84155" name="Rectangle 187"/>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Arial" panose="020B0604020202020204" pitchFamily="34" charset="0"/>
                  <a:cs typeface="Arial" panose="020B0604020202020204" pitchFamily="34" charset="0"/>
                </a:rPr>
                <a:t>أفريقيا</a:t>
              </a:r>
            </a:p>
          </p:txBody>
        </p:sp>
        <p:sp>
          <p:nvSpPr>
            <p:cNvPr id="33815" name="Rectangle 188"/>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السورية </a:t>
              </a:r>
            </a:p>
          </p:txBody>
        </p:sp>
        <p:sp>
          <p:nvSpPr>
            <p:cNvPr id="33816" name="Rectangle 189"/>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200" b="1" dirty="0">
                  <a:latin typeface="Arial" panose="020B0604020202020204" pitchFamily="34" charset="0"/>
                  <a:cs typeface="Arial" panose="020B0604020202020204" pitchFamily="34" charset="0"/>
                </a:rPr>
                <a:t>أنطاكية </a:t>
              </a:r>
              <a:r>
                <a:rPr lang="ar-SA" sz="1200" b="1" dirty="0" err="1">
                  <a:latin typeface="Arial" panose="020B0604020202020204" pitchFamily="34" charset="0"/>
                  <a:cs typeface="Arial" panose="020B0604020202020204" pitchFamily="34" charset="0"/>
                </a:rPr>
                <a:t>بيسيدية</a:t>
              </a:r>
              <a:endParaRPr lang="ar-SA" sz="1200" b="1" dirty="0">
                <a:latin typeface="Arial" panose="020B0604020202020204" pitchFamily="34" charset="0"/>
                <a:cs typeface="Arial" panose="020B0604020202020204" pitchFamily="34" charset="0"/>
              </a:endParaRPr>
            </a:p>
          </p:txBody>
        </p:sp>
        <p:sp>
          <p:nvSpPr>
            <p:cNvPr id="33817" name="Rectangle 190"/>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dirty="0">
                  <a:latin typeface="Arial" panose="020B0604020202020204" pitchFamily="34" charset="0"/>
                  <a:cs typeface="Arial" panose="020B0604020202020204" pitchFamily="34" charset="0"/>
                </a:rPr>
                <a:t>•</a:t>
              </a:r>
              <a:r>
                <a:rPr lang="ar-SA" sz="900" b="1" dirty="0">
                  <a:effectLst>
                    <a:glow rad="165100">
                      <a:srgbClr val="FFFFFF">
                        <a:alpha val="98000"/>
                      </a:srgbClr>
                    </a:glow>
                  </a:effectLst>
                  <a:latin typeface="Arial" panose="020B0604020202020204" pitchFamily="34" charset="0"/>
                  <a:cs typeface="Arial" panose="020B0604020202020204" pitchFamily="34" charset="0"/>
                </a:rPr>
                <a:t> روما</a:t>
              </a:r>
              <a:endParaRPr lang="en-US" sz="1800" b="1" dirty="0">
                <a:latin typeface="Arial" panose="020B0604020202020204" pitchFamily="34" charset="0"/>
                <a:cs typeface="Arial" panose="020B0604020202020204" pitchFamily="34" charset="0"/>
              </a:endParaRPr>
            </a:p>
          </p:txBody>
        </p:sp>
        <p:sp>
          <p:nvSpPr>
            <p:cNvPr id="33818" name="Rectangle 191"/>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1000" b="1" dirty="0">
                  <a:latin typeface="Arial" panose="020B0604020202020204" pitchFamily="34" charset="0"/>
                  <a:cs typeface="Arial" panose="020B0604020202020204" pitchFamily="34" charset="0"/>
                </a:rPr>
                <a:t>مقدونية</a:t>
              </a:r>
            </a:p>
          </p:txBody>
        </p:sp>
        <p:sp>
          <p:nvSpPr>
            <p:cNvPr id="33819" name="Rectangle 192"/>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latin typeface="Arial" panose="020B0604020202020204" pitchFamily="34" charset="0"/>
                  <a:cs typeface="Arial" panose="020B0604020202020204" pitchFamily="34" charset="0"/>
                </a:rPr>
                <a:t>أثينا</a:t>
              </a:r>
            </a:p>
          </p:txBody>
        </p:sp>
        <p:sp>
          <p:nvSpPr>
            <p:cNvPr id="33820" name="Rectangle 193"/>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Arial" panose="020B0604020202020204" pitchFamily="34" charset="0"/>
                  <a:cs typeface="Arial" panose="020B0604020202020204" pitchFamily="34" charset="0"/>
                </a:rPr>
                <a:t>أفسس</a:t>
              </a: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Arial" panose="020B0604020202020204" pitchFamily="34" charset="0"/>
                  <a:cs typeface="Arial" panose="020B0604020202020204" pitchFamily="34"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58" name="Rectangle 291"/>
          <p:cNvSpPr>
            <a:spLocks noChangeArrowheads="1"/>
          </p:cNvSpPr>
          <p:nvPr/>
        </p:nvSpPr>
        <p:spPr bwMode="auto">
          <a:xfrm>
            <a:off x="4065226" y="1378994"/>
            <a:ext cx="291227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444707">
              <a:lnSpc>
                <a:spcPct val="80000"/>
              </a:lnSpc>
              <a:tabLst>
                <a:tab pos="0" algn="l"/>
                <a:tab pos="894110" algn="l"/>
                <a:tab pos="1792912" algn="l"/>
                <a:tab pos="2693290" algn="l"/>
                <a:tab pos="3593659" algn="l"/>
                <a:tab pos="4494027" algn="l"/>
                <a:tab pos="5397532" algn="l"/>
                <a:tab pos="6294771" algn="l"/>
                <a:tab pos="7195142" algn="l"/>
                <a:tab pos="8095517" algn="l"/>
                <a:tab pos="8995885" algn="l"/>
                <a:tab pos="9897825"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يُعبدون </a:t>
            </a:r>
            <a:r>
              <a:rPr lang="ar-JO" sz="1400" b="1" dirty="0">
                <a:solidFill>
                  <a:srgbClr val="FF0000"/>
                </a:solidFill>
                <a:latin typeface="Arial" panose="020B0604020202020204" pitchFamily="34" charset="0"/>
                <a:ea typeface="MS Gothic" charset="0"/>
                <a:cs typeface="Arial" panose="020B0604020202020204" pitchFamily="34" charset="0"/>
              </a:rPr>
              <a:t>كالآلهة</a:t>
            </a:r>
            <a:r>
              <a:rPr lang="ar-JO" sz="1400" b="1" dirty="0">
                <a:solidFill>
                  <a:srgbClr val="000000"/>
                </a:solidFill>
                <a:latin typeface="Arial" panose="020B0604020202020204" pitchFamily="34" charset="0"/>
                <a:ea typeface="MS Gothic" charset="0"/>
                <a:cs typeface="Arial" panose="020B0604020202020204" pitchFamily="34" charset="0"/>
              </a:rPr>
              <a:t>؛ عمل معجزات؛ </a:t>
            </a:r>
            <a:r>
              <a:rPr lang="ar-JO" sz="1400" b="1" dirty="0">
                <a:solidFill>
                  <a:srgbClr val="FF0000"/>
                </a:solidFill>
                <a:latin typeface="Arial" panose="020B0604020202020204" pitchFamily="34" charset="0"/>
                <a:ea typeface="MS Gothic" charset="0"/>
                <a:cs typeface="Arial" panose="020B0604020202020204" pitchFamily="34" charset="0"/>
              </a:rPr>
              <a:t>رجم</a:t>
            </a:r>
            <a:r>
              <a:rPr lang="ar-JO" sz="1400" b="1" dirty="0">
                <a:solidFill>
                  <a:srgbClr val="000000"/>
                </a:solidFill>
                <a:latin typeface="Arial" panose="020B0604020202020204" pitchFamily="34" charset="0"/>
                <a:ea typeface="MS Gothic" charset="0"/>
                <a:cs typeface="Arial" panose="020B0604020202020204" pitchFamily="34" charset="0"/>
              </a:rPr>
              <a:t> بولس؛ أعمال صعبة؛</a:t>
            </a:r>
          </a:p>
          <a:p>
            <a:pPr algn="r" defTabSz="444707">
              <a:lnSpc>
                <a:spcPct val="80000"/>
              </a:lnSpc>
              <a:tabLst>
                <a:tab pos="0" algn="l"/>
                <a:tab pos="894110" algn="l"/>
                <a:tab pos="1792912" algn="l"/>
                <a:tab pos="2693290" algn="l"/>
                <a:tab pos="3593659" algn="l"/>
                <a:tab pos="4494027" algn="l"/>
                <a:tab pos="5397532" algn="l"/>
                <a:tab pos="6294771" algn="l"/>
                <a:tab pos="7195142" algn="l"/>
                <a:tab pos="8095517" algn="l"/>
                <a:tab pos="8995885" algn="l"/>
                <a:tab pos="9897825" algn="l"/>
              </a:tabLst>
            </a:pPr>
            <a:r>
              <a:rPr lang="ar-JO" sz="1400" b="1" dirty="0">
                <a:solidFill>
                  <a:srgbClr val="000000"/>
                </a:solidFill>
                <a:latin typeface="Arial" panose="020B0604020202020204" pitchFamily="34" charset="0"/>
                <a:ea typeface="MS Gothic" charset="0"/>
                <a:cs typeface="Arial" panose="020B0604020202020204" pitchFamily="34" charset="0"/>
              </a:rPr>
              <a:t>كنائس مزروعة؛ العودة بنفس المسار </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59" name="Rectangle 292"/>
          <p:cNvSpPr>
            <a:spLocks noChangeArrowheads="1"/>
          </p:cNvSpPr>
          <p:nvPr/>
        </p:nvSpPr>
        <p:spPr bwMode="auto">
          <a:xfrm>
            <a:off x="3740150" y="4086225"/>
            <a:ext cx="35353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زرع العديد من الكنائس؛ الدعوة إلى </a:t>
            </a:r>
            <a:r>
              <a:rPr lang="ar-JO" sz="1400" b="1" u="sng" dirty="0">
                <a:solidFill>
                  <a:srgbClr val="FF0000"/>
                </a:solidFill>
                <a:latin typeface="Arial" panose="020B0604020202020204" pitchFamily="34" charset="0"/>
                <a:ea typeface="MS Gothic" charset="0"/>
                <a:cs typeface="Arial" panose="020B0604020202020204" pitchFamily="34" charset="0"/>
              </a:rPr>
              <a:t>مكدونية</a:t>
            </a:r>
            <a:r>
              <a:rPr lang="ar-JO" sz="1400" b="1" dirty="0">
                <a:solidFill>
                  <a:srgbClr val="000000"/>
                </a:solidFill>
                <a:latin typeface="Arial" panose="020B0604020202020204" pitchFamily="34" charset="0"/>
                <a:ea typeface="MS Gothic" charset="0"/>
                <a:cs typeface="Arial" panose="020B0604020202020204" pitchFamily="34" charset="0"/>
              </a:rPr>
              <a:t>، في الطريق إلى أثينا، "الإله المجهول"؛ آريوس باغوس؛ إقامة طويلة في </a:t>
            </a:r>
            <a:r>
              <a:rPr lang="ar-JO" sz="1400" b="1" u="sng" dirty="0">
                <a:solidFill>
                  <a:srgbClr val="FF0000"/>
                </a:solidFill>
                <a:latin typeface="Arial" panose="020B0604020202020204" pitchFamily="34" charset="0"/>
                <a:ea typeface="MS Gothic" charset="0"/>
                <a:cs typeface="Arial" panose="020B0604020202020204" pitchFamily="34" charset="0"/>
              </a:rPr>
              <a:t>كورنثوس</a:t>
            </a:r>
            <a:r>
              <a:rPr lang="ar-JO" sz="1400" b="1" dirty="0">
                <a:solidFill>
                  <a:srgbClr val="000000"/>
                </a:solidFill>
                <a:latin typeface="Arial" panose="020B0604020202020204" pitchFamily="34" charset="0"/>
                <a:ea typeface="MS Gothic" charset="0"/>
                <a:cs typeface="Arial" panose="020B0604020202020204" pitchFamily="34" charset="0"/>
              </a:rPr>
              <a:t>.</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3920" name="Text Box 210"/>
            <p:cNvSpPr txBox="1">
              <a:spLocks noChangeArrowheads="1"/>
            </p:cNvSpPr>
            <p:nvPr/>
          </p:nvSpPr>
          <p:spPr bwMode="auto">
            <a:xfrm>
              <a:off x="-1132" y="2133"/>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Arial" panose="020B0604020202020204" pitchFamily="34" charset="0"/>
                  <a:cs typeface="Arial" panose="020B0604020202020204" pitchFamily="34"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3918" name="Text Box 222"/>
            <p:cNvSpPr txBox="1">
              <a:spLocks noChangeArrowheads="1"/>
            </p:cNvSpPr>
            <p:nvPr/>
          </p:nvSpPr>
          <p:spPr bwMode="auto">
            <a:xfrm>
              <a:off x="-1143" y="3099"/>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Arial" panose="020B0604020202020204" pitchFamily="34" charset="0"/>
                  <a:cs typeface="Arial" panose="020B0604020202020204" pitchFamily="34"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3916" name="Text Box 234"/>
            <p:cNvSpPr txBox="1">
              <a:spLocks noChangeArrowheads="1"/>
            </p:cNvSpPr>
            <p:nvPr/>
          </p:nvSpPr>
          <p:spPr bwMode="auto">
            <a:xfrm>
              <a:off x="-1248" y="4107"/>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Arial" panose="020B0604020202020204" pitchFamily="34" charset="0"/>
                  <a:cs typeface="Arial" panose="020B0604020202020204" pitchFamily="34"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3914" name="Text Box 309"/>
            <p:cNvSpPr txBox="1">
              <a:spLocks noChangeArrowheads="1"/>
            </p:cNvSpPr>
            <p:nvPr/>
          </p:nvSpPr>
          <p:spPr bwMode="auto">
            <a:xfrm>
              <a:off x="-1170" y="1249"/>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Arial" panose="020B0604020202020204" pitchFamily="34" charset="0"/>
                  <a:cs typeface="Arial" panose="020B0604020202020204" pitchFamily="34" charset="0"/>
                </a:rPr>
                <a:t>#1</a:t>
              </a:r>
            </a:p>
          </p:txBody>
        </p:sp>
      </p:grpSp>
      <p:sp>
        <p:nvSpPr>
          <p:cNvPr id="84286" name="Text Box 318"/>
          <p:cNvSpPr txBox="1">
            <a:spLocks noChangeArrowheads="1"/>
          </p:cNvSpPr>
          <p:nvPr/>
        </p:nvSpPr>
        <p:spPr bwMode="auto">
          <a:xfrm>
            <a:off x="2173288" y="124777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47051">
              <a:spcBef>
                <a:spcPts val="1111"/>
              </a:spcBef>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13- 14</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878" name="Text Box 321"/>
          <p:cNvSpPr txBox="1">
            <a:spLocks noChangeArrowheads="1"/>
          </p:cNvSpPr>
          <p:nvPr/>
        </p:nvSpPr>
        <p:spPr bwMode="auto">
          <a:xfrm>
            <a:off x="740781" y="8909050"/>
            <a:ext cx="63331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400" b="1" u="sng">
                <a:latin typeface="Arial" panose="020B0604020202020204" pitchFamily="34" charset="0"/>
                <a:cs typeface="Arial" panose="020B0604020202020204" pitchFamily="34" charset="0"/>
              </a:rPr>
              <a:t>يتم توفير النسخة النهائية كمساعدة دراسية رقم 36.</a:t>
            </a:r>
            <a:endParaRPr lang="en-US" sz="1400" b="1" u="sng">
              <a:latin typeface="Arial" panose="020B0604020202020204" pitchFamily="34" charset="0"/>
              <a:cs typeface="Arial" panose="020B0604020202020204" pitchFamily="34" charset="0"/>
            </a:endParaRP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wrap="none" anchor="ctr"/>
          <a:lstStyle/>
          <a:p>
            <a:pPr algn="ctr"/>
            <a:endParaRPr lang="en-US" sz="1200">
              <a:latin typeface="Arial" panose="020B0604020202020204" pitchFamily="34" charset="0"/>
              <a:cs typeface="Arial" panose="020B0604020202020204" pitchFamily="34" charset="0"/>
            </a:endParaRPr>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latin typeface="Arial" panose="020B0604020202020204" pitchFamily="34" charset="0"/>
              <a:cs typeface="Arial" panose="020B0604020202020204" pitchFamily="34" charset="0"/>
            </a:endParaRPr>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latin typeface="Arial" panose="020B0604020202020204" pitchFamily="34" charset="0"/>
              <a:cs typeface="Arial" panose="020B0604020202020204" pitchFamily="34" charset="0"/>
            </a:endParaRPr>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latin typeface="Arial" panose="020B0604020202020204" pitchFamily="34" charset="0"/>
              <a:cs typeface="Arial" panose="020B0604020202020204" pitchFamily="34" charset="0"/>
            </a:endParaRPr>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latin typeface="Arial" panose="020B0604020202020204" pitchFamily="34" charset="0"/>
              <a:cs typeface="Arial" panose="020B0604020202020204" pitchFamily="34" charset="0"/>
            </a:endParaRPr>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latin typeface="Arial" panose="020B0604020202020204" pitchFamily="34" charset="0"/>
              <a:cs typeface="Arial" panose="020B0604020202020204" pitchFamily="34" charset="0"/>
            </a:endParaRPr>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latin typeface="Arial" panose="020B0604020202020204" pitchFamily="34" charset="0"/>
              <a:cs typeface="Arial" panose="020B0604020202020204" pitchFamily="34" charset="0"/>
            </a:endParaRPr>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latin typeface="Arial" panose="020B0604020202020204" pitchFamily="34" charset="0"/>
              <a:cs typeface="Arial" panose="020B0604020202020204" pitchFamily="34" charset="0"/>
            </a:endParaRPr>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latin typeface="Arial" panose="020B0604020202020204" pitchFamily="34" charset="0"/>
              <a:cs typeface="Arial" panose="020B0604020202020204" pitchFamily="34" charset="0"/>
            </a:endParaRPr>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 name="Text Box 318">
            <a:extLst>
              <a:ext uri="{FF2B5EF4-FFF2-40B4-BE49-F238E27FC236}">
                <a16:creationId xmlns:a16="http://schemas.microsoft.com/office/drawing/2014/main" id="{FA8A36BF-BD8E-8F98-5357-92C863FDBCCE}"/>
              </a:ext>
            </a:extLst>
          </p:cNvPr>
          <p:cNvSpPr txBox="1">
            <a:spLocks noChangeArrowheads="1"/>
          </p:cNvSpPr>
          <p:nvPr/>
        </p:nvSpPr>
        <p:spPr bwMode="auto">
          <a:xfrm>
            <a:off x="2306770" y="50826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18- 21</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180" name="Text Box 318">
            <a:extLst>
              <a:ext uri="{FF2B5EF4-FFF2-40B4-BE49-F238E27FC236}">
                <a16:creationId xmlns:a16="http://schemas.microsoft.com/office/drawing/2014/main" id="{19A00E9B-4132-9D47-C710-AC373D6A1885}"/>
              </a:ext>
            </a:extLst>
          </p:cNvPr>
          <p:cNvSpPr txBox="1">
            <a:spLocks noChangeArrowheads="1"/>
          </p:cNvSpPr>
          <p:nvPr/>
        </p:nvSpPr>
        <p:spPr bwMode="auto">
          <a:xfrm>
            <a:off x="1905000" y="704140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21- 28</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182" name="TextBox 181">
            <a:extLst>
              <a:ext uri="{FF2B5EF4-FFF2-40B4-BE49-F238E27FC236}">
                <a16:creationId xmlns:a16="http://schemas.microsoft.com/office/drawing/2014/main" id="{81354529-2916-9D7D-1450-341F2A40F378}"/>
              </a:ext>
            </a:extLst>
          </p:cNvPr>
          <p:cNvSpPr txBox="1"/>
          <p:nvPr/>
        </p:nvSpPr>
        <p:spPr>
          <a:xfrm>
            <a:off x="6297955" y="2232975"/>
            <a:ext cx="1156932" cy="781752"/>
          </a:xfrm>
          <a:prstGeom prst="rect">
            <a:avLst/>
          </a:prstGeom>
          <a:noFill/>
        </p:spPr>
        <p:txBody>
          <a:bodyPr wrap="square">
            <a:spAutoFit/>
          </a:bodyPr>
          <a:lstStyle/>
          <a:p>
            <a:pPr algn="ctr" defTabSz="447040">
              <a:lnSpc>
                <a:spcPct val="80000"/>
              </a:lnSpc>
              <a:spcBef>
                <a:spcPts val="1975"/>
              </a:spcBef>
              <a:tabLst>
                <a:tab pos="0" algn="l"/>
                <a:tab pos="1117600" algn="l"/>
                <a:tab pos="2238693" algn="l"/>
                <a:tab pos="3359785" algn="l"/>
                <a:tab pos="4480878" algn="l"/>
                <a:tab pos="5600224" algn="l"/>
                <a:tab pos="6721317" algn="l"/>
                <a:tab pos="7842409" algn="l"/>
                <a:tab pos="8963502" algn="l"/>
                <a:tab pos="10082848" algn="l"/>
                <a:tab pos="11203940" algn="l"/>
                <a:tab pos="12325033" algn="l"/>
              </a:tabLst>
            </a:pPr>
            <a:r>
              <a:rPr lang="ar-JO" sz="1400" b="1" dirty="0">
                <a:solidFill>
                  <a:srgbClr val="000000"/>
                </a:solidFill>
                <a:latin typeface="Arial" panose="020B0604020202020204" pitchFamily="34" charset="0"/>
                <a:ea typeface="MS Gothic" charset="0"/>
                <a:cs typeface="Arial" panose="020B0604020202020204" pitchFamily="34" charset="0"/>
              </a:rPr>
              <a:t>تم تسوية القضية بشكل دائم:</a:t>
            </a:r>
            <a:br>
              <a:rPr lang="en-US" sz="1400" b="1" dirty="0">
                <a:solidFill>
                  <a:srgbClr val="000000"/>
                </a:solidFill>
                <a:latin typeface="Arial" panose="020B0604020202020204" pitchFamily="34" charset="0"/>
                <a:ea typeface="MS Gothic" charset="0"/>
                <a:cs typeface="Arial" panose="020B0604020202020204" pitchFamily="34" charset="0"/>
              </a:rPr>
            </a:br>
            <a:r>
              <a:rPr lang="ar-JO" sz="1400" b="1" u="sng" dirty="0">
                <a:solidFill>
                  <a:srgbClr val="FF0000"/>
                </a:solidFill>
                <a:latin typeface="Arial" panose="020B0604020202020204" pitchFamily="34" charset="0"/>
                <a:ea typeface="MS Gothic" charset="0"/>
                <a:cs typeface="Arial" panose="020B0604020202020204" pitchFamily="34" charset="0"/>
              </a:rPr>
              <a:t>النعمة</a:t>
            </a:r>
            <a:r>
              <a:rPr lang="ar-JO" sz="1400" b="1" dirty="0">
                <a:solidFill>
                  <a:srgbClr val="000000"/>
                </a:solidFill>
                <a:latin typeface="Arial" panose="020B0604020202020204" pitchFamily="34" charset="0"/>
                <a:ea typeface="MS Gothic" charset="0"/>
                <a:cs typeface="Arial" panose="020B0604020202020204" pitchFamily="34" charset="0"/>
              </a:rPr>
              <a:t>،</a:t>
            </a:r>
            <a:br>
              <a:rPr lang="en-US" sz="1400" b="1" dirty="0">
                <a:solidFill>
                  <a:srgbClr val="000000"/>
                </a:solidFill>
                <a:latin typeface="Arial" panose="020B0604020202020204" pitchFamily="34" charset="0"/>
                <a:ea typeface="MS Gothic" charset="0"/>
                <a:cs typeface="Arial" panose="020B0604020202020204" pitchFamily="34" charset="0"/>
              </a:rPr>
            </a:br>
            <a:r>
              <a:rPr lang="ar-JO" sz="1400" b="1" dirty="0">
                <a:solidFill>
                  <a:srgbClr val="000000"/>
                </a:solidFill>
                <a:latin typeface="Arial" panose="020B0604020202020204" pitchFamily="34" charset="0"/>
                <a:ea typeface="MS Gothic" charset="0"/>
                <a:cs typeface="Arial" panose="020B0604020202020204" pitchFamily="34" charset="0"/>
              </a:rPr>
              <a:t> وليس </a:t>
            </a:r>
            <a:r>
              <a:rPr lang="ar-JO" sz="1400" b="1" u="sng" dirty="0">
                <a:solidFill>
                  <a:srgbClr val="FF0000"/>
                </a:solidFill>
                <a:latin typeface="Arial" panose="020B0604020202020204" pitchFamily="34" charset="0"/>
                <a:ea typeface="MS Gothic" charset="0"/>
                <a:cs typeface="Arial" panose="020B0604020202020204" pitchFamily="34" charset="0"/>
              </a:rPr>
              <a:t>الناموس</a:t>
            </a:r>
            <a:r>
              <a:rPr lang="ar-JO" sz="1400" b="1" dirty="0">
                <a:solidFill>
                  <a:srgbClr val="000000"/>
                </a:solidFill>
                <a:latin typeface="Arial" panose="020B0604020202020204" pitchFamily="34" charset="0"/>
                <a:ea typeface="MS Gothic" charset="0"/>
                <a:cs typeface="Arial" panose="020B0604020202020204" pitchFamily="34" charset="0"/>
              </a:rPr>
              <a:t>!</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4818" name="Text Box 3"/>
          <p:cNvSpPr txBox="1">
            <a:spLocks noChangeArrowheads="1"/>
          </p:cNvSpPr>
          <p:nvPr/>
        </p:nvSpPr>
        <p:spPr bwMode="auto">
          <a:xfrm>
            <a:off x="7211414" y="49976"/>
            <a:ext cx="2551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p:txBody>
      </p:sp>
      <p:sp>
        <p:nvSpPr>
          <p:cNvPr id="34819" name="Text Box 4"/>
          <p:cNvSpPr txBox="1">
            <a:spLocks noChangeArrowheads="1"/>
          </p:cNvSpPr>
          <p:nvPr/>
        </p:nvSpPr>
        <p:spPr bwMode="auto">
          <a:xfrm>
            <a:off x="0" y="1092200"/>
            <a:ext cx="7543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400" b="1" dirty="0">
                <a:solidFill>
                  <a:srgbClr val="000000"/>
                </a:solidFill>
                <a:latin typeface="Arial" panose="020B0604020202020204" pitchFamily="34" charset="0"/>
                <a:cs typeface="Arial" panose="020B0604020202020204" pitchFamily="34" charset="0"/>
              </a:rPr>
              <a:t>اثنتان من الحقائق اللاهوتية الرئيسية لبولس</a:t>
            </a:r>
          </a:p>
          <a:p>
            <a:pPr lvl="0" algn="ctr">
              <a:spcBef>
                <a:spcPct val="50000"/>
              </a:spcBef>
            </a:pPr>
            <a:r>
              <a:rPr lang="ar-SA" sz="2400" b="1" dirty="0">
                <a:solidFill>
                  <a:srgbClr val="000000"/>
                </a:solidFill>
                <a:latin typeface="Arial" panose="020B0604020202020204" pitchFamily="34" charset="0"/>
                <a:cs typeface="Arial" panose="020B0604020202020204" pitchFamily="34" charset="0"/>
              </a:rPr>
              <a:t>أساس الفكر والممارسة المسيحيين</a:t>
            </a:r>
          </a:p>
        </p:txBody>
      </p:sp>
      <p:sp>
        <p:nvSpPr>
          <p:cNvPr id="34820" name="Text Box 5"/>
          <p:cNvSpPr txBox="1">
            <a:spLocks noChangeArrowheads="1"/>
          </p:cNvSpPr>
          <p:nvPr/>
        </p:nvSpPr>
        <p:spPr bwMode="auto">
          <a:xfrm>
            <a:off x="6586538" y="98425"/>
            <a:ext cx="7540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25</a:t>
            </a:r>
          </a:p>
        </p:txBody>
      </p:sp>
      <p:sp>
        <p:nvSpPr>
          <p:cNvPr id="34821" name="Text Box 30"/>
          <p:cNvSpPr txBox="1">
            <a:spLocks noChangeArrowheads="1"/>
          </p:cNvSpPr>
          <p:nvPr/>
        </p:nvSpPr>
        <p:spPr bwMode="auto">
          <a:xfrm>
            <a:off x="450850" y="2244725"/>
            <a:ext cx="6451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r">
              <a:spcBef>
                <a:spcPct val="50000"/>
              </a:spcBef>
            </a:pPr>
            <a:r>
              <a:rPr lang="ar-SA" sz="1800" b="1" u="sng" dirty="0">
                <a:solidFill>
                  <a:srgbClr val="FF0000"/>
                </a:solidFill>
                <a:latin typeface="Arial" panose="020B0604020202020204" pitchFamily="34" charset="0"/>
                <a:cs typeface="Arial" panose="020B0604020202020204" pitchFamily="34" charset="0"/>
              </a:rPr>
              <a:t>التبرير</a:t>
            </a:r>
            <a:r>
              <a:rPr lang="ar-SA" sz="1800" b="1" dirty="0">
                <a:solidFill>
                  <a:srgbClr val="000000"/>
                </a:solidFill>
                <a:latin typeface="Arial" panose="020B0604020202020204" pitchFamily="34" charset="0"/>
                <a:cs typeface="Arial" panose="020B0604020202020204" pitchFamily="34" charset="0"/>
              </a:rPr>
              <a:t> -- التحرر من ذنب الخطيئة... </a:t>
            </a:r>
            <a:br>
              <a:rPr lang="ar-SA" sz="1800" b="1" dirty="0">
                <a:solidFill>
                  <a:srgbClr val="000000"/>
                </a:solidFill>
                <a:latin typeface="Arial" panose="020B0604020202020204" pitchFamily="34" charset="0"/>
                <a:cs typeface="Arial" panose="020B0604020202020204" pitchFamily="34" charset="0"/>
              </a:rPr>
            </a:br>
            <a:r>
              <a:rPr lang="ar-SA" sz="1800" b="1" dirty="0">
                <a:solidFill>
                  <a:srgbClr val="000000"/>
                </a:solidFill>
                <a:latin typeface="Arial" panose="020B0604020202020204" pitchFamily="34" charset="0"/>
                <a:cs typeface="Arial" panose="020B0604020202020204" pitchFamily="34" charset="0"/>
              </a:rPr>
              <a:t>وينتج </a:t>
            </a:r>
            <a:r>
              <a:rPr lang="ar-SA" sz="1800" b="1" u="sng" dirty="0">
                <a:solidFill>
                  <a:srgbClr val="FF0000"/>
                </a:solidFill>
                <a:latin typeface="Arial" panose="020B0604020202020204" pitchFamily="34" charset="0"/>
                <a:cs typeface="Arial" panose="020B0604020202020204" pitchFamily="34" charset="0"/>
              </a:rPr>
              <a:t>الصلاح</a:t>
            </a:r>
          </a:p>
        </p:txBody>
      </p:sp>
      <p:sp>
        <p:nvSpPr>
          <p:cNvPr id="34822" name="Text Box 31"/>
          <p:cNvSpPr txBox="1">
            <a:spLocks noChangeArrowheads="1"/>
          </p:cNvSpPr>
          <p:nvPr/>
        </p:nvSpPr>
        <p:spPr bwMode="auto">
          <a:xfrm>
            <a:off x="1577975" y="2971800"/>
            <a:ext cx="44624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000" b="1" dirty="0">
                <a:solidFill>
                  <a:srgbClr val="000000"/>
                </a:solidFill>
                <a:latin typeface="Arial" panose="020B0604020202020204" pitchFamily="34" charset="0"/>
                <a:cs typeface="Arial" panose="020B0604020202020204" pitchFamily="34" charset="0"/>
              </a:rPr>
              <a:t>حدث فوري</a:t>
            </a:r>
            <a:r>
              <a:rPr lang="ar-SA" sz="2000" b="1" dirty="0">
                <a:solidFill>
                  <a:srgbClr val="FF0000"/>
                </a:solidFill>
                <a:latin typeface="Arial" panose="020B0604020202020204" pitchFamily="34" charset="0"/>
                <a:cs typeface="Arial" panose="020B0604020202020204" pitchFamily="34" charset="0"/>
              </a:rPr>
              <a:t> </a:t>
            </a:r>
            <a:r>
              <a:rPr lang="ar-SA" sz="2000" b="1" u="sng" dirty="0">
                <a:solidFill>
                  <a:srgbClr val="FF0000"/>
                </a:solidFill>
                <a:latin typeface="Arial" panose="020B0604020202020204" pitchFamily="34" charset="0"/>
                <a:cs typeface="Arial" panose="020B0604020202020204" pitchFamily="34" charset="0"/>
              </a:rPr>
              <a:t>يحصل مرة واحدة! </a:t>
            </a:r>
            <a:r>
              <a:rPr lang="ar-SA" sz="2000" b="1" dirty="0">
                <a:solidFill>
                  <a:srgbClr val="000000"/>
                </a:solidFill>
                <a:latin typeface="Arial" panose="020B0604020202020204" pitchFamily="34" charset="0"/>
                <a:cs typeface="Arial" panose="020B0604020202020204" pitchFamily="34" charset="0"/>
              </a:rPr>
              <a:t>‏</a:t>
            </a:r>
          </a:p>
        </p:txBody>
      </p:sp>
      <p:sp>
        <p:nvSpPr>
          <p:cNvPr id="34823" name="Text Box 32"/>
          <p:cNvSpPr txBox="1">
            <a:spLocks noChangeArrowheads="1"/>
          </p:cNvSpPr>
          <p:nvPr/>
        </p:nvSpPr>
        <p:spPr bwMode="auto">
          <a:xfrm>
            <a:off x="431800" y="5432425"/>
            <a:ext cx="6680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000" b="1" u="sng" dirty="0">
                <a:solidFill>
                  <a:srgbClr val="FF0000"/>
                </a:solidFill>
                <a:latin typeface="Arial" panose="020B0604020202020204" pitchFamily="34" charset="0"/>
                <a:cs typeface="Arial" panose="020B0604020202020204" pitchFamily="34" charset="0"/>
              </a:rPr>
              <a:t>التقديس</a:t>
            </a:r>
            <a:r>
              <a:rPr lang="ar-SA" sz="2000" b="1" dirty="0">
                <a:solidFill>
                  <a:srgbClr val="000000"/>
                </a:solidFill>
                <a:latin typeface="Arial" panose="020B0604020202020204" pitchFamily="34" charset="0"/>
                <a:cs typeface="Arial" panose="020B0604020202020204" pitchFamily="34" charset="0"/>
              </a:rPr>
              <a:t> - - الانفصال لبعض الاستخدامات المقدسة</a:t>
            </a:r>
          </a:p>
        </p:txBody>
      </p:sp>
      <p:sp>
        <p:nvSpPr>
          <p:cNvPr id="34824" name="Text Box 33"/>
          <p:cNvSpPr txBox="1">
            <a:spLocks noChangeArrowheads="1"/>
          </p:cNvSpPr>
          <p:nvPr/>
        </p:nvSpPr>
        <p:spPr bwMode="auto">
          <a:xfrm>
            <a:off x="1520825" y="5813425"/>
            <a:ext cx="490696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1600" b="1" dirty="0">
                <a:solidFill>
                  <a:srgbClr val="000000"/>
                </a:solidFill>
                <a:latin typeface="Arial" panose="020B0604020202020204" pitchFamily="34" charset="0"/>
                <a:cs typeface="Arial" panose="020B0604020202020204" pitchFamily="34" charset="0"/>
              </a:rPr>
              <a:t>عملية نضج </a:t>
            </a:r>
            <a:r>
              <a:rPr lang="ar-SA" sz="1600" b="1" u="sng" dirty="0">
                <a:solidFill>
                  <a:srgbClr val="FF0000"/>
                </a:solidFill>
                <a:latin typeface="Arial" panose="020B0604020202020204" pitchFamily="34" charset="0"/>
                <a:cs typeface="Arial" panose="020B0604020202020204" pitchFamily="34" charset="0"/>
              </a:rPr>
              <a:t>مستمرة!</a:t>
            </a:r>
            <a:r>
              <a:rPr lang="ar-SA" sz="1600" b="1" dirty="0">
                <a:solidFill>
                  <a:srgbClr val="000000"/>
                </a:solidFill>
                <a:latin typeface="Arial" panose="020B0604020202020204" pitchFamily="34" charset="0"/>
                <a:cs typeface="Arial" panose="020B0604020202020204" pitchFamily="34" charset="0"/>
              </a:rPr>
              <a:t>‏</a:t>
            </a:r>
          </a:p>
        </p:txBody>
      </p:sp>
      <p:sp>
        <p:nvSpPr>
          <p:cNvPr id="34825" name="Text Box 34"/>
          <p:cNvSpPr txBox="1">
            <a:spLocks noChangeArrowheads="1"/>
          </p:cNvSpPr>
          <p:nvPr/>
        </p:nvSpPr>
        <p:spPr bwMode="auto">
          <a:xfrm>
            <a:off x="720725" y="3406775"/>
            <a:ext cx="6451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r">
              <a:spcBef>
                <a:spcPct val="50000"/>
              </a:spcBef>
            </a:pPr>
            <a:r>
              <a:rPr lang="ar-SA" sz="1200" b="1" dirty="0">
                <a:solidFill>
                  <a:srgbClr val="000000"/>
                </a:solidFill>
                <a:latin typeface="Arial" panose="020B0604020202020204" pitchFamily="34" charset="0"/>
                <a:cs typeface="Arial" panose="020B0604020202020204" pitchFamily="34" charset="0"/>
              </a:rPr>
              <a:t>تك 15: 6 آمن إبرام بالرب فحسبه له برًا</a:t>
            </a:r>
          </a:p>
        </p:txBody>
      </p:sp>
      <p:sp>
        <p:nvSpPr>
          <p:cNvPr id="34826" name="Text Box 35"/>
          <p:cNvSpPr txBox="1">
            <a:spLocks noChangeArrowheads="1"/>
          </p:cNvSpPr>
          <p:nvPr/>
        </p:nvSpPr>
        <p:spPr bwMode="auto">
          <a:xfrm>
            <a:off x="708025" y="3781425"/>
            <a:ext cx="64516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i="0" dirty="0"/>
              <a:t>رومية ٥ : ١٦-١٨</a:t>
            </a:r>
          </a:p>
          <a:p>
            <a:r>
              <a:rPr lang="ar-SA" i="0" dirty="0"/>
              <a:t>١٦ وَلَيْسَ كَمَا بِوَاحِدٍ قَدْ أَخْطَأَ هَكَذَا الْعَطِيَّةُ. لأَنَّ الْحُكْمَ مِنْ وَاحِدٍ لِلدَّيْنُونَةِ وَأَمَّا الْهِبَةُ فَمِنْ جَرَّى خَطَايَا كَثِيرَةٍ لِلتَّبْرِيرِ. ١٧ لأَنَّهُ إِنْ كَانَ بِخَطِيَّةِ الْوَاحِدِ قَدْ مَلَكَ الْمَوْتُ بِالْوَاحِدِ فَبِالأَوْلَى كَثِيراً الَّذِينَ يَنَالُونَ فَيْضَ النِّعْمَةِ وَعَطِيَّةَ الْبِرِّ سَيَمْلِكُونَ فِي الْحَيَاةِ بِالْوَاحِدِ يَسُوعَ الْمَسِيحِ. ١٨ فَإِذاً كَمَا بِخَطِيَّةٍ وَاحِدَةٍ صَارَ الْحُكْمُ إِلَى جَمِيعِ النَّاسِ لِلدَّيْنُونَةِ هَكَذَا بِبِرٍّ وَاحِدٍ صَارَتِ الْهِبَةُ إِلَى جَمِيعِ النَّاسِ لِتَبْرِيرِ الْحَيَاةِ. </a:t>
            </a:r>
          </a:p>
        </p:txBody>
      </p:sp>
      <p:sp>
        <p:nvSpPr>
          <p:cNvPr id="34827" name="Text Box 36"/>
          <p:cNvSpPr txBox="1">
            <a:spLocks noChangeArrowheads="1"/>
          </p:cNvSpPr>
          <p:nvPr/>
        </p:nvSpPr>
        <p:spPr bwMode="auto">
          <a:xfrm>
            <a:off x="755650" y="6223000"/>
            <a:ext cx="645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i="0"/>
              <a:t>1 كو</a:t>
            </a:r>
            <a:r>
              <a:rPr lang="ar-SA" i="0" dirty="0"/>
              <a:t> 1: 2 إلى كنيسة الله التي في كورنثوس المقدسين في المسيح يسوع المدعوّين قديسين، مع جميع الذين باسم يسوع المسيح في كل مكان --</a:t>
            </a:r>
          </a:p>
        </p:txBody>
      </p:sp>
      <p:sp>
        <p:nvSpPr>
          <p:cNvPr id="34828" name="Text Box 37"/>
          <p:cNvSpPr txBox="1">
            <a:spLocks noChangeArrowheads="1"/>
          </p:cNvSpPr>
          <p:nvPr/>
        </p:nvSpPr>
        <p:spPr bwMode="auto">
          <a:xfrm>
            <a:off x="749300" y="6750400"/>
            <a:ext cx="64516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i="0" dirty="0"/>
              <a:t>٢ كورنثوس ٥ : ١٧</a:t>
            </a:r>
          </a:p>
          <a:p>
            <a:r>
              <a:rPr lang="ar-SA" i="0" dirty="0"/>
              <a:t>١٧ إِذاً إِنْ كَانَ أَحَدٌ فِي الْمَسِيحِ فَهُوَ خَلِيقَةٌ جَدِيدَةٌ. الأَشْيَاءُ الْعَتِيقَةُ قَدْ مَضَتْ. هُوَذَا الْكُلُّ قَدْ صَارَ جَدِيداً. </a:t>
            </a:r>
          </a:p>
        </p:txBody>
      </p:sp>
      <p:sp>
        <p:nvSpPr>
          <p:cNvPr id="34829" name="Text Box 38"/>
          <p:cNvSpPr txBox="1">
            <a:spLocks noChangeArrowheads="1"/>
          </p:cNvSpPr>
          <p:nvPr/>
        </p:nvSpPr>
        <p:spPr bwMode="auto">
          <a:xfrm>
            <a:off x="749300" y="7356475"/>
            <a:ext cx="64516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i="0" dirty="0"/>
              <a:t>رومية ٥ : ١-٤</a:t>
            </a:r>
          </a:p>
          <a:p>
            <a:r>
              <a:rPr lang="ar-SA" i="0" dirty="0"/>
              <a:t>١ فَإِذْ قَدْ تَبَرَّرْنَا بِالإِيمَانِ لَنَا سَلاَمٌ مَعَ اللهِ بِرَبِّنَا يَسُوعَ الْمَسِيحِ ٢ الَّذِي بِهِ أَيْضاً قَدْ صَارَ لَنَا الدُّخُولُ بِالإِيمَانِ إِلَى هَذِهِ النِّعْمَةِ الَّتِي نَحْنُ فِيهَا مُقِيمُونَ وَنَفْتَخِرُ عَلَى رَجَاءِ مَجْدِ اللهِ. ٣ وَلَيْسَ ذَلِكَ فَقَطْ بَلْ نَفْتَخِرُ أَيْضاً فِي الضِّيقَاتِ عَالِمِينَ أَنَّ الضِّيقَ يُنْشِئُ صَبْراً ٤ وَالصَّبْرُ تَزْكِيَةً وَالتَّزْكِيَةُ رَجَاءً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556375"/>
            <a:ext cx="5214937" cy="523220"/>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p>
            <a:pPr algn="ctr">
              <a:defRPr/>
            </a:pPr>
            <a:r>
              <a:rPr lang="ar-SA" sz="2800" b="1" dirty="0">
                <a:latin typeface="Arial" panose="020B0604020202020204" pitchFamily="34" charset="0"/>
                <a:ea typeface="+mn-ea"/>
                <a:cs typeface="Arial" panose="020B0604020202020204" pitchFamily="34" charset="0"/>
              </a:rPr>
              <a:t>رسائل كتبها بولس</a:t>
            </a:r>
          </a:p>
        </p:txBody>
      </p:sp>
      <p:sp>
        <p:nvSpPr>
          <p:cNvPr id="131075" name="Rectangle 3"/>
          <p:cNvSpPr>
            <a:spLocks noChangeArrowheads="1"/>
          </p:cNvSpPr>
          <p:nvPr/>
        </p:nvSpPr>
        <p:spPr bwMode="auto">
          <a:xfrm>
            <a:off x="127000" y="9018588"/>
            <a:ext cx="1090613" cy="228268"/>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Arial" panose="020B0604020202020204" pitchFamily="34" charset="0"/>
              <a:ea typeface="+mn-ea"/>
              <a:cs typeface="Arial" panose="020B0604020202020204" pitchFamily="34" charset="0"/>
            </a:endParaRPr>
          </a:p>
        </p:txBody>
      </p:sp>
      <p:sp>
        <p:nvSpPr>
          <p:cNvPr id="131076" name="Line 4"/>
          <p:cNvSpPr>
            <a:spLocks noChangeShapeType="1"/>
          </p:cNvSpPr>
          <p:nvPr/>
        </p:nvSpPr>
        <p:spPr bwMode="auto">
          <a:xfrm>
            <a:off x="1022350" y="889000"/>
            <a:ext cx="4786313"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078" name="Text Box 6"/>
          <p:cNvSpPr txBox="1">
            <a:spLocks noChangeArrowheads="1"/>
          </p:cNvSpPr>
          <p:nvPr/>
        </p:nvSpPr>
        <p:spPr bwMode="auto">
          <a:xfrm>
            <a:off x="7215413" y="65365"/>
            <a:ext cx="248786"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Arial" panose="020B0604020202020204" pitchFamily="34" charset="0"/>
                <a:ea typeface="+mn-ea"/>
                <a:cs typeface="Arial" panose="020B0604020202020204" pitchFamily="34" charset="0"/>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1000" b="1">
              <a:solidFill>
                <a:schemeClr val="folHlink"/>
              </a:solidFill>
              <a:latin typeface="Arial" panose="020B0604020202020204" pitchFamily="34" charset="0"/>
              <a:ea typeface="+mn-ea"/>
              <a:cs typeface="Arial" panose="020B0604020202020204" pitchFamily="34" charset="0"/>
            </a:endParaRPr>
          </a:p>
        </p:txBody>
      </p:sp>
      <p:sp>
        <p:nvSpPr>
          <p:cNvPr id="131082" name="Text Box 10" descr="30%"/>
          <p:cNvSpPr txBox="1">
            <a:spLocks noChangeArrowheads="1"/>
          </p:cNvSpPr>
          <p:nvPr/>
        </p:nvSpPr>
        <p:spPr bwMode="auto">
          <a:xfrm>
            <a:off x="560388" y="229393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رومية</a:t>
            </a:r>
            <a:endParaRPr lang="en-US" sz="1100" b="1" dirty="0">
              <a:latin typeface="Arial" panose="020B0604020202020204" pitchFamily="34" charset="0"/>
              <a:ea typeface="+mn-ea"/>
              <a:cs typeface="Arial" panose="020B0604020202020204" pitchFamily="34" charset="0"/>
            </a:endParaRPr>
          </a:p>
        </p:txBody>
      </p:sp>
      <p:sp>
        <p:nvSpPr>
          <p:cNvPr id="131083" name="Text Box 11" descr="30%"/>
          <p:cNvSpPr txBox="1">
            <a:spLocks noChangeArrowheads="1"/>
          </p:cNvSpPr>
          <p:nvPr/>
        </p:nvSpPr>
        <p:spPr bwMode="auto">
          <a:xfrm>
            <a:off x="546100"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200" b="1" dirty="0">
                <a:latin typeface="Arial" panose="020B0604020202020204" pitchFamily="34" charset="0"/>
                <a:ea typeface="+mn-ea"/>
                <a:cs typeface="Arial" panose="020B0604020202020204" pitchFamily="34" charset="0"/>
              </a:rPr>
              <a:t>التبرير</a:t>
            </a:r>
            <a:br>
              <a:rPr lang="en-US" sz="1200" b="1" dirty="0">
                <a:latin typeface="Arial" panose="020B0604020202020204" pitchFamily="34" charset="0"/>
                <a:ea typeface="+mn-ea"/>
                <a:cs typeface="Arial" panose="020B0604020202020204" pitchFamily="34" charset="0"/>
              </a:rPr>
            </a:br>
            <a:r>
              <a:rPr lang="ar-SA" sz="1200" b="1" dirty="0">
                <a:latin typeface="Arial" panose="020B0604020202020204" pitchFamily="34" charset="0"/>
                <a:ea typeface="+mn-ea"/>
                <a:cs typeface="Arial" panose="020B0604020202020204" pitchFamily="34" charset="0"/>
              </a:rPr>
              <a:t> </a:t>
            </a:r>
            <a:r>
              <a:rPr lang="ar-SA" sz="1200" b="1" u="sng" dirty="0">
                <a:solidFill>
                  <a:srgbClr val="FF0000"/>
                </a:solidFill>
                <a:latin typeface="Arial" panose="020B0604020202020204" pitchFamily="34" charset="0"/>
                <a:ea typeface="+mn-ea"/>
                <a:cs typeface="Arial" panose="020B0604020202020204" pitchFamily="34" charset="0"/>
              </a:rPr>
              <a:t>بالإيمان</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087" name="Text Box 15" descr="30%"/>
          <p:cNvSpPr txBox="1">
            <a:spLocks noChangeArrowheads="1"/>
          </p:cNvSpPr>
          <p:nvPr/>
        </p:nvSpPr>
        <p:spPr bwMode="auto">
          <a:xfrm>
            <a:off x="4178300" y="2301875"/>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أفسس</a:t>
            </a:r>
            <a:endParaRPr lang="en-US" sz="1100" b="1" dirty="0">
              <a:latin typeface="Arial" panose="020B0604020202020204" pitchFamily="34" charset="0"/>
              <a:ea typeface="+mn-ea"/>
              <a:cs typeface="Arial" panose="020B0604020202020204" pitchFamily="34" charset="0"/>
            </a:endParaRPr>
          </a:p>
        </p:txBody>
      </p:sp>
      <p:sp>
        <p:nvSpPr>
          <p:cNvPr id="131088" name="Text Box 16" descr="30%"/>
          <p:cNvSpPr txBox="1">
            <a:spLocks noChangeArrowheads="1"/>
          </p:cNvSpPr>
          <p:nvPr/>
        </p:nvSpPr>
        <p:spPr bwMode="auto">
          <a:xfrm>
            <a:off x="4173538" y="2744788"/>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عن موقف ومسيرة المؤمن</a:t>
            </a:r>
            <a:endParaRPr lang="en-US" sz="1200" b="1" dirty="0">
              <a:latin typeface="Arial" panose="020B0604020202020204" pitchFamily="34" charset="0"/>
              <a:ea typeface="+mn-ea"/>
              <a:cs typeface="Arial" panose="020B0604020202020204" pitchFamily="34" charset="0"/>
            </a:endParaRPr>
          </a:p>
        </p:txBody>
      </p:sp>
      <p:sp>
        <p:nvSpPr>
          <p:cNvPr id="131089" name="Text Box 17" descr="30%"/>
          <p:cNvSpPr txBox="1">
            <a:spLocks noChangeArrowheads="1"/>
          </p:cNvSpPr>
          <p:nvPr/>
        </p:nvSpPr>
        <p:spPr bwMode="auto">
          <a:xfrm>
            <a:off x="4122738" y="36496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1: 3</a:t>
            </a:r>
            <a:endParaRPr lang="en-US" sz="1600" b="1" dirty="0">
              <a:latin typeface="Arial" panose="020B0604020202020204" pitchFamily="34" charset="0"/>
              <a:ea typeface="+mn-ea"/>
              <a:cs typeface="Arial" panose="020B0604020202020204" pitchFamily="34" charset="0"/>
            </a:endParaRP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092" name="Text Box 20" descr="30%"/>
          <p:cNvSpPr txBox="1">
            <a:spLocks noChangeArrowheads="1"/>
          </p:cNvSpPr>
          <p:nvPr/>
        </p:nvSpPr>
        <p:spPr bwMode="auto">
          <a:xfrm>
            <a:off x="5103813" y="2289175"/>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فيليبي</a:t>
            </a:r>
            <a:endParaRPr lang="en-US" sz="1100" b="1" dirty="0">
              <a:latin typeface="Arial" panose="020B0604020202020204" pitchFamily="34" charset="0"/>
              <a:ea typeface="+mn-ea"/>
              <a:cs typeface="Arial" panose="020B0604020202020204" pitchFamily="34" charset="0"/>
            </a:endParaRPr>
          </a:p>
        </p:txBody>
      </p:sp>
      <p:sp>
        <p:nvSpPr>
          <p:cNvPr id="131093" name="Text Box 21" descr="30%"/>
          <p:cNvSpPr txBox="1">
            <a:spLocks noChangeArrowheads="1"/>
          </p:cNvSpPr>
          <p:nvPr/>
        </p:nvSpPr>
        <p:spPr bwMode="auto">
          <a:xfrm>
            <a:off x="5110163"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يسوع المسيح فرحنا</a:t>
            </a:r>
            <a:endParaRPr lang="en-US" sz="1200" b="1" dirty="0">
              <a:latin typeface="Arial" panose="020B0604020202020204" pitchFamily="34" charset="0"/>
              <a:ea typeface="+mn-ea"/>
              <a:cs typeface="Arial" panose="020B0604020202020204" pitchFamily="34" charset="0"/>
            </a:endParaRPr>
          </a:p>
        </p:txBody>
      </p:sp>
      <p:sp>
        <p:nvSpPr>
          <p:cNvPr id="131094" name="Text Box 22" descr="30%"/>
          <p:cNvSpPr txBox="1">
            <a:spLocks noChangeArrowheads="1"/>
          </p:cNvSpPr>
          <p:nvPr/>
        </p:nvSpPr>
        <p:spPr bwMode="auto">
          <a:xfrm>
            <a:off x="5067300" y="3654425"/>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Arial" panose="020B0604020202020204" pitchFamily="34" charset="0"/>
                <a:ea typeface="+mn-ea"/>
                <a:cs typeface="Arial" panose="020B0604020202020204" pitchFamily="34" charset="0"/>
              </a:rPr>
              <a:t>4:4</a:t>
            </a: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097" name="Text Box 25" descr="30%"/>
          <p:cNvSpPr txBox="1">
            <a:spLocks noChangeArrowheads="1"/>
          </p:cNvSpPr>
          <p:nvPr/>
        </p:nvSpPr>
        <p:spPr bwMode="auto">
          <a:xfrm>
            <a:off x="2357438" y="2316163"/>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SA" sz="1100" b="1" dirty="0">
                <a:latin typeface="Arial" panose="020B0604020202020204" pitchFamily="34" charset="0"/>
                <a:ea typeface="+mn-ea"/>
                <a:cs typeface="Arial" panose="020B0604020202020204" pitchFamily="34" charset="0"/>
              </a:rPr>
              <a:t>2 كورنثوس</a:t>
            </a:r>
            <a:endParaRPr lang="en-US" sz="1100" b="1" dirty="0">
              <a:latin typeface="Arial" panose="020B0604020202020204" pitchFamily="34" charset="0"/>
              <a:ea typeface="+mn-ea"/>
              <a:cs typeface="Arial" panose="020B0604020202020204" pitchFamily="34" charset="0"/>
            </a:endParaRPr>
          </a:p>
        </p:txBody>
      </p:sp>
      <p:sp>
        <p:nvSpPr>
          <p:cNvPr id="131098" name="Text Box 26" descr="30%"/>
          <p:cNvSpPr txBox="1">
            <a:spLocks noChangeArrowheads="1"/>
          </p:cNvSpPr>
          <p:nvPr/>
        </p:nvSpPr>
        <p:spPr bwMode="auto">
          <a:xfrm>
            <a:off x="2362200"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حول أصالة رسولية بولس</a:t>
            </a:r>
            <a:endParaRPr lang="en-US" sz="1200" b="1" dirty="0">
              <a:latin typeface="Arial" panose="020B0604020202020204" pitchFamily="34" charset="0"/>
              <a:ea typeface="+mn-ea"/>
              <a:cs typeface="Arial" panose="020B0604020202020204" pitchFamily="34" charset="0"/>
            </a:endParaRPr>
          </a:p>
        </p:txBody>
      </p:sp>
      <p:sp>
        <p:nvSpPr>
          <p:cNvPr id="131099" name="Text Box 27" descr="30%"/>
          <p:cNvSpPr txBox="1">
            <a:spLocks noChangeArrowheads="1"/>
          </p:cNvSpPr>
          <p:nvPr/>
        </p:nvSpPr>
        <p:spPr bwMode="auto">
          <a:xfrm>
            <a:off x="2287588" y="365442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12: 9</a:t>
            </a:r>
            <a:endParaRPr lang="en-US" sz="1600" b="1" dirty="0">
              <a:latin typeface="Arial" panose="020B0604020202020204" pitchFamily="34" charset="0"/>
              <a:ea typeface="+mn-ea"/>
              <a:cs typeface="Arial" panose="020B0604020202020204" pitchFamily="34" charset="0"/>
            </a:endParaRP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02" name="Text Box 30" descr="30%"/>
          <p:cNvSpPr txBox="1">
            <a:spLocks noChangeArrowheads="1"/>
          </p:cNvSpPr>
          <p:nvPr/>
        </p:nvSpPr>
        <p:spPr bwMode="auto">
          <a:xfrm>
            <a:off x="3265488" y="230028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غلاطية</a:t>
            </a:r>
            <a:endParaRPr lang="en-US" sz="1100" b="1" dirty="0">
              <a:latin typeface="Arial" panose="020B0604020202020204" pitchFamily="34" charset="0"/>
              <a:ea typeface="+mn-ea"/>
              <a:cs typeface="Arial" panose="020B0604020202020204" pitchFamily="34" charset="0"/>
            </a:endParaRPr>
          </a:p>
        </p:txBody>
      </p:sp>
      <p:sp>
        <p:nvSpPr>
          <p:cNvPr id="131103" name="Text Box 31" descr="30%"/>
          <p:cNvSpPr txBox="1">
            <a:spLocks noChangeArrowheads="1"/>
          </p:cNvSpPr>
          <p:nvPr/>
        </p:nvSpPr>
        <p:spPr bwMode="auto">
          <a:xfrm>
            <a:off x="3286125"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عن قوّى</a:t>
            </a:r>
            <a:br>
              <a:rPr lang="en-US" sz="1200" b="1" dirty="0">
                <a:latin typeface="Arial" panose="020B0604020202020204" pitchFamily="34" charset="0"/>
                <a:ea typeface="Calibri" panose="020F0502020204030204" pitchFamily="34" charset="0"/>
                <a:cs typeface="Arial" panose="020B0604020202020204" pitchFamily="34" charset="0"/>
              </a:rPr>
            </a:br>
            <a:r>
              <a:rPr lang="ar-JO" sz="1200" b="1" dirty="0">
                <a:latin typeface="Arial" panose="020B0604020202020204" pitchFamily="34" charset="0"/>
                <a:ea typeface="Calibri" panose="020F0502020204030204" pitchFamily="34" charset="0"/>
                <a:cs typeface="Arial" panose="020B0604020202020204" pitchFamily="34" charset="0"/>
              </a:rPr>
              <a:t> </a:t>
            </a:r>
            <a:r>
              <a:rPr lang="ar-JO" sz="1200" b="1" u="sng" dirty="0">
                <a:solidFill>
                  <a:srgbClr val="FF0000"/>
                </a:solidFill>
                <a:latin typeface="Arial" panose="020B0604020202020204" pitchFamily="34" charset="0"/>
                <a:ea typeface="Calibri" panose="020F0502020204030204" pitchFamily="34" charset="0"/>
                <a:cs typeface="Arial" panose="020B0604020202020204" pitchFamily="34" charset="0"/>
              </a:rPr>
              <a:t>النعمة</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104" name="Text Box 32" descr="30%"/>
          <p:cNvSpPr txBox="1">
            <a:spLocks noChangeArrowheads="1"/>
          </p:cNvSpPr>
          <p:nvPr/>
        </p:nvSpPr>
        <p:spPr bwMode="auto">
          <a:xfrm>
            <a:off x="3222625" y="364807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Arial" panose="020B0604020202020204" pitchFamily="34" charset="0"/>
                <a:ea typeface="Calibri" panose="020F0502020204030204" pitchFamily="34" charset="0"/>
                <a:cs typeface="Arial" panose="020B0604020202020204" pitchFamily="34" charset="0"/>
              </a:rPr>
              <a:t>3: 2</a:t>
            </a:r>
            <a:endParaRPr lang="en-US" sz="1600" b="1" u="sng" dirty="0">
              <a:latin typeface="Arial" panose="020B0604020202020204" pitchFamily="34" charset="0"/>
              <a:ea typeface="+mn-ea"/>
              <a:cs typeface="Arial" panose="020B0604020202020204" pitchFamily="34" charset="0"/>
            </a:endParaRP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07" name="Text Box 35" descr="30%"/>
          <p:cNvSpPr txBox="1">
            <a:spLocks noChangeArrowheads="1"/>
          </p:cNvSpPr>
          <p:nvPr/>
        </p:nvSpPr>
        <p:spPr bwMode="auto">
          <a:xfrm>
            <a:off x="1435100" y="2300288"/>
            <a:ext cx="939800" cy="253916"/>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050" b="1" dirty="0">
                <a:latin typeface="Arial" panose="020B0604020202020204" pitchFamily="34" charset="0"/>
                <a:ea typeface="Calibri" panose="020F0502020204030204" pitchFamily="34" charset="0"/>
                <a:cs typeface="Arial" panose="020B0604020202020204" pitchFamily="34" charset="0"/>
              </a:rPr>
              <a:t>1 كورنثوس</a:t>
            </a:r>
            <a:endParaRPr lang="en-US" sz="1050" b="1" dirty="0">
              <a:latin typeface="Arial" panose="020B0604020202020204" pitchFamily="34" charset="0"/>
              <a:ea typeface="+mn-ea"/>
              <a:cs typeface="Arial" panose="020B0604020202020204" pitchFamily="34" charset="0"/>
            </a:endParaRPr>
          </a:p>
        </p:txBody>
      </p:sp>
      <p:sp>
        <p:nvSpPr>
          <p:cNvPr id="131108" name="Text Box 36" descr="30%"/>
          <p:cNvSpPr txBox="1">
            <a:spLocks noChangeArrowheads="1"/>
          </p:cNvSpPr>
          <p:nvPr/>
        </p:nvSpPr>
        <p:spPr bwMode="auto">
          <a:xfrm>
            <a:off x="1441450" y="2744788"/>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يتعلق بالسلوك المسيحي في الكنيسة</a:t>
            </a:r>
            <a:endParaRPr lang="en-US" sz="1200" b="1" dirty="0">
              <a:latin typeface="Arial" panose="020B0604020202020204" pitchFamily="34" charset="0"/>
              <a:ea typeface="+mn-ea"/>
              <a:cs typeface="Arial" panose="020B0604020202020204" pitchFamily="34" charset="0"/>
            </a:endParaRPr>
          </a:p>
        </p:txBody>
      </p:sp>
      <p:sp>
        <p:nvSpPr>
          <p:cNvPr id="131109" name="Text Box 37" descr="30%"/>
          <p:cNvSpPr txBox="1">
            <a:spLocks noChangeArrowheads="1"/>
          </p:cNvSpPr>
          <p:nvPr/>
        </p:nvSpPr>
        <p:spPr bwMode="auto">
          <a:xfrm>
            <a:off x="1562100" y="3670300"/>
            <a:ext cx="74930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1: 2</a:t>
            </a:r>
            <a:endParaRPr lang="en-US" sz="1600" b="1" dirty="0">
              <a:latin typeface="Arial" panose="020B0604020202020204" pitchFamily="34" charset="0"/>
              <a:ea typeface="+mn-ea"/>
              <a:cs typeface="Arial" panose="020B0604020202020204" pitchFamily="34" charset="0"/>
            </a:endParaRP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12" name="Text Box 40" descr="30%"/>
          <p:cNvSpPr txBox="1">
            <a:spLocks noChangeArrowheads="1"/>
          </p:cNvSpPr>
          <p:nvPr/>
        </p:nvSpPr>
        <p:spPr bwMode="auto">
          <a:xfrm>
            <a:off x="6029325" y="228758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كولوسي</a:t>
            </a:r>
            <a:endParaRPr lang="en-US" sz="1100" b="1" dirty="0">
              <a:latin typeface="Arial" panose="020B0604020202020204" pitchFamily="34" charset="0"/>
              <a:ea typeface="+mn-ea"/>
              <a:cs typeface="Arial" panose="020B0604020202020204" pitchFamily="34" charset="0"/>
            </a:endParaRPr>
          </a:p>
        </p:txBody>
      </p:sp>
      <p:sp>
        <p:nvSpPr>
          <p:cNvPr id="131113" name="Text Box 41" descr="30%"/>
          <p:cNvSpPr txBox="1">
            <a:spLocks noChangeArrowheads="1"/>
          </p:cNvSpPr>
          <p:nvPr/>
        </p:nvSpPr>
        <p:spPr bwMode="auto">
          <a:xfrm>
            <a:off x="6016625"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يسوع المسيح: كافٍ تمامًا</a:t>
            </a:r>
            <a:endParaRPr lang="en-US" sz="1200" b="1" dirty="0">
              <a:latin typeface="Arial" panose="020B0604020202020204" pitchFamily="34" charset="0"/>
              <a:ea typeface="+mn-ea"/>
              <a:cs typeface="Arial" panose="020B0604020202020204" pitchFamily="34" charset="0"/>
            </a:endParaRPr>
          </a:p>
        </p:txBody>
      </p:sp>
      <p:sp>
        <p:nvSpPr>
          <p:cNvPr id="131114" name="Text Box 42" descr="30%"/>
          <p:cNvSpPr txBox="1">
            <a:spLocks noChangeArrowheads="1"/>
          </p:cNvSpPr>
          <p:nvPr/>
        </p:nvSpPr>
        <p:spPr bwMode="auto">
          <a:xfrm>
            <a:off x="5961063" y="3652838"/>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2: 10</a:t>
            </a:r>
            <a:endParaRPr lang="en-US" sz="1600" b="1" dirty="0">
              <a:latin typeface="Arial" panose="020B0604020202020204" pitchFamily="34" charset="0"/>
              <a:ea typeface="+mn-ea"/>
              <a:cs typeface="Arial" panose="020B0604020202020204" pitchFamily="34" charset="0"/>
            </a:endParaRP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52" name="Text Box 80"/>
          <p:cNvSpPr txBox="1">
            <a:spLocks noChangeArrowheads="1"/>
          </p:cNvSpPr>
          <p:nvPr/>
        </p:nvSpPr>
        <p:spPr bwMode="auto">
          <a:xfrm>
            <a:off x="531813" y="639445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يعقوب</a:t>
            </a:r>
            <a:endParaRPr lang="en-US" sz="1100" b="1" dirty="0">
              <a:latin typeface="Arial" panose="020B0604020202020204" pitchFamily="34" charset="0"/>
              <a:ea typeface="+mn-ea"/>
              <a:cs typeface="Arial" panose="020B0604020202020204" pitchFamily="34" charset="0"/>
            </a:endParaRPr>
          </a:p>
        </p:txBody>
      </p:sp>
      <p:sp>
        <p:nvSpPr>
          <p:cNvPr id="131153" name="Text Box 81"/>
          <p:cNvSpPr txBox="1">
            <a:spLocks noChangeArrowheads="1"/>
          </p:cNvSpPr>
          <p:nvPr/>
        </p:nvSpPr>
        <p:spPr bwMode="auto">
          <a:xfrm>
            <a:off x="536575"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الإيمان بالأعمال في </a:t>
            </a:r>
            <a:r>
              <a:rPr lang="ar-JO" sz="1200" b="1" u="sng" dirty="0">
                <a:solidFill>
                  <a:srgbClr val="FF0000"/>
                </a:solidFill>
                <a:latin typeface="Arial" panose="020B0604020202020204" pitchFamily="34" charset="0"/>
                <a:ea typeface="Calibri" panose="020F0502020204030204" pitchFamily="34" charset="0"/>
                <a:cs typeface="Arial" panose="020B0604020202020204" pitchFamily="34" charset="0"/>
              </a:rPr>
              <a:t>الحياة اليومية</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154" name="Text Box 82"/>
          <p:cNvSpPr txBox="1">
            <a:spLocks noChangeArrowheads="1"/>
          </p:cNvSpPr>
          <p:nvPr/>
        </p:nvSpPr>
        <p:spPr bwMode="auto">
          <a:xfrm>
            <a:off x="485775" y="7723188"/>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Arial" panose="020B0604020202020204" pitchFamily="34" charset="0"/>
                <a:ea typeface="Calibri" panose="020F0502020204030204" pitchFamily="34" charset="0"/>
                <a:cs typeface="Arial" panose="020B0604020202020204" pitchFamily="34" charset="0"/>
              </a:rPr>
              <a:t> 2: 26</a:t>
            </a:r>
            <a:endParaRPr lang="en-US" sz="1600" b="1" u="sng" dirty="0">
              <a:latin typeface="Arial" panose="020B0604020202020204" pitchFamily="34" charset="0"/>
              <a:ea typeface="+mn-ea"/>
              <a:cs typeface="Arial" panose="020B0604020202020204" pitchFamily="34" charset="0"/>
            </a:endParaRP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57" name="Text Box 85"/>
          <p:cNvSpPr txBox="1">
            <a:spLocks noChangeArrowheads="1"/>
          </p:cNvSpPr>
          <p:nvPr/>
        </p:nvSpPr>
        <p:spPr bwMode="auto">
          <a:xfrm>
            <a:off x="1416050" y="640238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1 بطرس </a:t>
            </a:r>
            <a:endParaRPr lang="en-US" sz="1100" b="1" dirty="0">
              <a:latin typeface="Arial" panose="020B0604020202020204" pitchFamily="34" charset="0"/>
              <a:ea typeface="+mn-ea"/>
              <a:cs typeface="Arial" panose="020B0604020202020204" pitchFamily="34" charset="0"/>
            </a:endParaRPr>
          </a:p>
        </p:txBody>
      </p:sp>
      <p:sp>
        <p:nvSpPr>
          <p:cNvPr id="131158" name="Text Box 86"/>
          <p:cNvSpPr txBox="1">
            <a:spLocks noChangeArrowheads="1"/>
          </p:cNvSpPr>
          <p:nvPr/>
        </p:nvSpPr>
        <p:spPr bwMode="auto">
          <a:xfrm>
            <a:off x="1439863" y="6698455"/>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حياة المسيحي وواجبه</a:t>
            </a:r>
            <a:endParaRPr lang="en-US" sz="1200" b="1" dirty="0">
              <a:latin typeface="Arial" panose="020B0604020202020204" pitchFamily="34" charset="0"/>
              <a:ea typeface="+mn-ea"/>
              <a:cs typeface="Arial" panose="020B0604020202020204" pitchFamily="34" charset="0"/>
            </a:endParaRPr>
          </a:p>
        </p:txBody>
      </p:sp>
      <p:sp>
        <p:nvSpPr>
          <p:cNvPr id="131159" name="Text Box 87"/>
          <p:cNvSpPr txBox="1">
            <a:spLocks noChangeArrowheads="1"/>
          </p:cNvSpPr>
          <p:nvPr/>
        </p:nvSpPr>
        <p:spPr bwMode="auto">
          <a:xfrm>
            <a:off x="1412875" y="7721600"/>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2: 7</a:t>
            </a:r>
            <a:endParaRPr lang="en-US" sz="1600" b="1" dirty="0">
              <a:latin typeface="Arial" panose="020B0604020202020204" pitchFamily="34" charset="0"/>
              <a:ea typeface="+mn-ea"/>
              <a:cs typeface="Arial" panose="020B0604020202020204" pitchFamily="34" charset="0"/>
            </a:endParaRP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62" name="Text Box 90"/>
          <p:cNvSpPr txBox="1">
            <a:spLocks noChangeArrowheads="1"/>
          </p:cNvSpPr>
          <p:nvPr/>
        </p:nvSpPr>
        <p:spPr bwMode="auto">
          <a:xfrm>
            <a:off x="2351088"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2 بطرس </a:t>
            </a:r>
            <a:endParaRPr lang="en-US" sz="1100" b="1" dirty="0">
              <a:latin typeface="Arial" panose="020B0604020202020204" pitchFamily="34" charset="0"/>
              <a:ea typeface="+mn-ea"/>
              <a:cs typeface="Arial" panose="020B0604020202020204" pitchFamily="34" charset="0"/>
            </a:endParaRPr>
          </a:p>
        </p:txBody>
      </p:sp>
      <p:sp>
        <p:nvSpPr>
          <p:cNvPr id="131163" name="Text Box 91"/>
          <p:cNvSpPr txBox="1">
            <a:spLocks noChangeArrowheads="1"/>
          </p:cNvSpPr>
          <p:nvPr/>
        </p:nvSpPr>
        <p:spPr bwMode="auto">
          <a:xfrm>
            <a:off x="2371725"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تحذيرات من المعلمين الكذبة في الكنيسة</a:t>
            </a:r>
            <a:endParaRPr lang="en-US" sz="1200" b="1" dirty="0">
              <a:latin typeface="Arial" panose="020B0604020202020204" pitchFamily="34" charset="0"/>
              <a:ea typeface="+mn-ea"/>
              <a:cs typeface="Arial" panose="020B0604020202020204" pitchFamily="34" charset="0"/>
            </a:endParaRPr>
          </a:p>
        </p:txBody>
      </p:sp>
      <p:sp>
        <p:nvSpPr>
          <p:cNvPr id="131164" name="Text Box 92"/>
          <p:cNvSpPr txBox="1">
            <a:spLocks noChangeArrowheads="1"/>
          </p:cNvSpPr>
          <p:nvPr/>
        </p:nvSpPr>
        <p:spPr bwMode="auto">
          <a:xfrm>
            <a:off x="2328863" y="77263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2: 1</a:t>
            </a:r>
            <a:endParaRPr lang="en-US" sz="1600" b="1" dirty="0">
              <a:latin typeface="Arial" panose="020B0604020202020204" pitchFamily="34" charset="0"/>
              <a:ea typeface="+mn-ea"/>
              <a:cs typeface="Arial" panose="020B0604020202020204" pitchFamily="34" charset="0"/>
            </a:endParaRP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67" name="Text Box 95"/>
          <p:cNvSpPr txBox="1">
            <a:spLocks noChangeArrowheads="1"/>
          </p:cNvSpPr>
          <p:nvPr/>
        </p:nvSpPr>
        <p:spPr bwMode="auto">
          <a:xfrm>
            <a:off x="3260725"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1 يوحنا </a:t>
            </a:r>
            <a:endParaRPr lang="en-US" sz="1100" b="1" dirty="0">
              <a:latin typeface="Arial" panose="020B0604020202020204" pitchFamily="34" charset="0"/>
              <a:ea typeface="+mn-ea"/>
              <a:cs typeface="Arial" panose="020B0604020202020204" pitchFamily="34" charset="0"/>
            </a:endParaRPr>
          </a:p>
        </p:txBody>
      </p:sp>
      <p:sp>
        <p:nvSpPr>
          <p:cNvPr id="131168" name="Text Box 96"/>
          <p:cNvSpPr txBox="1">
            <a:spLocks noChangeArrowheads="1"/>
          </p:cNvSpPr>
          <p:nvPr/>
        </p:nvSpPr>
        <p:spPr bwMode="auto">
          <a:xfrm>
            <a:off x="3306763" y="6698455"/>
            <a:ext cx="895350"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wrap="square">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 كتب الرسول الذي يحبه يسوع عن يقين الخلاص</a:t>
            </a:r>
            <a:endParaRPr lang="en-US" sz="1200" b="1" dirty="0">
              <a:latin typeface="Arial" panose="020B0604020202020204" pitchFamily="34" charset="0"/>
              <a:ea typeface="+mn-ea"/>
              <a:cs typeface="Arial" panose="020B0604020202020204" pitchFamily="34" charset="0"/>
            </a:endParaRPr>
          </a:p>
        </p:txBody>
      </p:sp>
      <p:sp>
        <p:nvSpPr>
          <p:cNvPr id="131169" name="Text Box 97"/>
          <p:cNvSpPr txBox="1">
            <a:spLocks noChangeArrowheads="1"/>
          </p:cNvSpPr>
          <p:nvPr/>
        </p:nvSpPr>
        <p:spPr bwMode="auto">
          <a:xfrm>
            <a:off x="3248025" y="7721600"/>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5: 13</a:t>
            </a:r>
            <a:endParaRPr lang="en-US" sz="1600" b="1" dirty="0">
              <a:latin typeface="Arial" panose="020B0604020202020204" pitchFamily="34" charset="0"/>
              <a:ea typeface="+mn-ea"/>
              <a:cs typeface="Arial" panose="020B0604020202020204" pitchFamily="34" charset="0"/>
            </a:endParaRP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72" name="Text Box 100"/>
          <p:cNvSpPr txBox="1">
            <a:spLocks noChangeArrowheads="1"/>
          </p:cNvSpPr>
          <p:nvPr/>
        </p:nvSpPr>
        <p:spPr bwMode="auto">
          <a:xfrm>
            <a:off x="4181475"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2 يوحنا </a:t>
            </a:r>
            <a:endParaRPr lang="en-US" sz="1100" b="1" dirty="0">
              <a:latin typeface="Arial" panose="020B0604020202020204" pitchFamily="34" charset="0"/>
              <a:ea typeface="+mn-ea"/>
              <a:cs typeface="Arial" panose="020B0604020202020204" pitchFamily="34" charset="0"/>
            </a:endParaRPr>
          </a:p>
        </p:txBody>
      </p:sp>
      <p:sp>
        <p:nvSpPr>
          <p:cNvPr id="131173" name="Text Box 101"/>
          <p:cNvSpPr txBox="1">
            <a:spLocks noChangeArrowheads="1"/>
          </p:cNvSpPr>
          <p:nvPr/>
        </p:nvSpPr>
        <p:spPr bwMode="auto">
          <a:xfrm>
            <a:off x="4179888" y="6698455"/>
            <a:ext cx="938212"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السير حسب وصايا المسيح</a:t>
            </a:r>
            <a:endParaRPr lang="en-US" sz="1200" b="1" dirty="0">
              <a:latin typeface="Arial" panose="020B0604020202020204" pitchFamily="34" charset="0"/>
              <a:ea typeface="+mn-ea"/>
              <a:cs typeface="Arial" panose="020B0604020202020204" pitchFamily="34" charset="0"/>
            </a:endParaRPr>
          </a:p>
        </p:txBody>
      </p:sp>
      <p:sp>
        <p:nvSpPr>
          <p:cNvPr id="131174" name="Text Box 102"/>
          <p:cNvSpPr txBox="1">
            <a:spLocks noChangeArrowheads="1"/>
          </p:cNvSpPr>
          <p:nvPr/>
        </p:nvSpPr>
        <p:spPr bwMode="auto">
          <a:xfrm>
            <a:off x="4132263" y="773112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الآية 3</a:t>
            </a:r>
            <a:endParaRPr lang="en-US" sz="1600" b="1" dirty="0">
              <a:latin typeface="Arial" panose="020B0604020202020204" pitchFamily="34" charset="0"/>
              <a:ea typeface="+mn-ea"/>
              <a:cs typeface="Arial" panose="020B0604020202020204" pitchFamily="34" charset="0"/>
            </a:endParaRP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77" name="Text Box 105"/>
          <p:cNvSpPr txBox="1">
            <a:spLocks noChangeArrowheads="1"/>
          </p:cNvSpPr>
          <p:nvPr/>
        </p:nvSpPr>
        <p:spPr bwMode="auto">
          <a:xfrm>
            <a:off x="5989638" y="64166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يهوذا</a:t>
            </a:r>
            <a:endParaRPr lang="en-US" sz="1100" b="1" dirty="0">
              <a:latin typeface="Arial" panose="020B0604020202020204" pitchFamily="34" charset="0"/>
              <a:ea typeface="+mn-ea"/>
              <a:cs typeface="Arial" panose="020B0604020202020204" pitchFamily="34" charset="0"/>
            </a:endParaRPr>
          </a:p>
        </p:txBody>
      </p:sp>
      <p:sp>
        <p:nvSpPr>
          <p:cNvPr id="131178" name="Text Box 106"/>
          <p:cNvSpPr txBox="1">
            <a:spLocks noChangeArrowheads="1"/>
          </p:cNvSpPr>
          <p:nvPr/>
        </p:nvSpPr>
        <p:spPr bwMode="auto">
          <a:xfrm>
            <a:off x="6027738" y="6698455"/>
            <a:ext cx="939800" cy="101566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يكتب الرسول يهوذا عن عزم المسيحي للكفاح من أجل الإيمان</a:t>
            </a:r>
            <a:endParaRPr lang="en-US" sz="1200" b="1" dirty="0">
              <a:latin typeface="Arial" panose="020B0604020202020204" pitchFamily="34" charset="0"/>
              <a:ea typeface="+mn-ea"/>
              <a:cs typeface="Arial" panose="020B0604020202020204" pitchFamily="34" charset="0"/>
            </a:endParaRPr>
          </a:p>
        </p:txBody>
      </p:sp>
      <p:sp>
        <p:nvSpPr>
          <p:cNvPr id="131179" name="Text Box 107"/>
          <p:cNvSpPr txBox="1">
            <a:spLocks noChangeArrowheads="1"/>
          </p:cNvSpPr>
          <p:nvPr/>
        </p:nvSpPr>
        <p:spPr bwMode="auto">
          <a:xfrm>
            <a:off x="5961063" y="7721600"/>
            <a:ext cx="1074737" cy="584775"/>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الآيتين</a:t>
            </a:r>
            <a:br>
              <a:rPr lang="en-US" sz="1600" b="1" dirty="0">
                <a:latin typeface="Arial" panose="020B0604020202020204" pitchFamily="34" charset="0"/>
                <a:ea typeface="Calibri" panose="020F0502020204030204" pitchFamily="34" charset="0"/>
                <a:cs typeface="Arial" panose="020B0604020202020204" pitchFamily="34" charset="0"/>
              </a:rPr>
            </a:br>
            <a:r>
              <a:rPr lang="ar-JO" sz="1600" b="1" dirty="0">
                <a:latin typeface="Arial" panose="020B0604020202020204" pitchFamily="34" charset="0"/>
                <a:ea typeface="Calibri" panose="020F0502020204030204" pitchFamily="34" charset="0"/>
                <a:cs typeface="Arial" panose="020B0604020202020204" pitchFamily="34" charset="0"/>
              </a:rPr>
              <a:t> 20-21</a:t>
            </a:r>
            <a:endParaRPr lang="en-US" sz="1600" b="1" dirty="0">
              <a:latin typeface="Arial" panose="020B0604020202020204" pitchFamily="34" charset="0"/>
              <a:ea typeface="+mn-ea"/>
              <a:cs typeface="Arial" panose="020B0604020202020204" pitchFamily="34" charset="0"/>
            </a:endParaRP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82" name="Text Box 110"/>
          <p:cNvSpPr txBox="1">
            <a:spLocks noChangeArrowheads="1"/>
          </p:cNvSpPr>
          <p:nvPr/>
        </p:nvSpPr>
        <p:spPr bwMode="auto">
          <a:xfrm>
            <a:off x="5103813" y="6419850"/>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3 يوحنا </a:t>
            </a:r>
            <a:endParaRPr lang="en-US" sz="1100" b="1" dirty="0">
              <a:latin typeface="Arial" panose="020B0604020202020204" pitchFamily="34" charset="0"/>
              <a:ea typeface="+mn-ea"/>
              <a:cs typeface="Arial" panose="020B0604020202020204" pitchFamily="34" charset="0"/>
            </a:endParaRPr>
          </a:p>
        </p:txBody>
      </p:sp>
      <p:sp>
        <p:nvSpPr>
          <p:cNvPr id="131183" name="Text Box 111"/>
          <p:cNvSpPr txBox="1">
            <a:spLocks noChangeArrowheads="1"/>
          </p:cNvSpPr>
          <p:nvPr/>
        </p:nvSpPr>
        <p:spPr bwMode="auto">
          <a:xfrm>
            <a:off x="5113338"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يعالج يوحنا سلطته الرسولية </a:t>
            </a:r>
            <a:endParaRPr lang="en-US" sz="1200" b="1" dirty="0">
              <a:latin typeface="Arial" panose="020B0604020202020204" pitchFamily="34" charset="0"/>
              <a:ea typeface="+mn-ea"/>
              <a:cs typeface="Arial" panose="020B0604020202020204" pitchFamily="34" charset="0"/>
            </a:endParaRPr>
          </a:p>
        </p:txBody>
      </p:sp>
      <p:sp>
        <p:nvSpPr>
          <p:cNvPr id="131184" name="Text Box 112"/>
          <p:cNvSpPr txBox="1">
            <a:spLocks noChangeArrowheads="1"/>
          </p:cNvSpPr>
          <p:nvPr/>
        </p:nvSpPr>
        <p:spPr bwMode="auto">
          <a:xfrm>
            <a:off x="4904509" y="7729538"/>
            <a:ext cx="1226416" cy="584775"/>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square">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الآيتين</a:t>
            </a:r>
            <a:br>
              <a:rPr lang="en-US" sz="1600" b="1" dirty="0">
                <a:latin typeface="Arial" panose="020B0604020202020204" pitchFamily="34" charset="0"/>
                <a:ea typeface="Calibri" panose="020F0502020204030204" pitchFamily="34" charset="0"/>
                <a:cs typeface="Arial" panose="020B0604020202020204" pitchFamily="34" charset="0"/>
              </a:rPr>
            </a:br>
            <a:r>
              <a:rPr lang="ar-JO" sz="1600" b="1" dirty="0">
                <a:latin typeface="Arial" panose="020B0604020202020204" pitchFamily="34" charset="0"/>
                <a:ea typeface="Calibri" panose="020F0502020204030204" pitchFamily="34" charset="0"/>
                <a:cs typeface="Arial" panose="020B0604020202020204" pitchFamily="34" charset="0"/>
              </a:rPr>
              <a:t> 4 و11</a:t>
            </a:r>
            <a:endParaRPr lang="en-US" sz="1600" b="1" dirty="0">
              <a:latin typeface="Arial" panose="020B0604020202020204" pitchFamily="34" charset="0"/>
              <a:ea typeface="+mn-ea"/>
              <a:cs typeface="Arial" panose="020B0604020202020204" pitchFamily="34" charset="0"/>
            </a:endParaRPr>
          </a:p>
        </p:txBody>
      </p:sp>
      <p:sp>
        <p:nvSpPr>
          <p:cNvPr id="131185" name="Text Box 113"/>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Arial" panose="020B0604020202020204" pitchFamily="34" charset="0"/>
              <a:ea typeface="+mn-ea"/>
              <a:cs typeface="Arial" panose="020B0604020202020204" pitchFamily="34" charset="0"/>
            </a:endParaRPr>
          </a:p>
        </p:txBody>
      </p:sp>
      <p:sp>
        <p:nvSpPr>
          <p:cNvPr id="131186" name="Text Box 114"/>
          <p:cNvSpPr txBox="1">
            <a:spLocks noChangeArrowheads="1"/>
          </p:cNvSpPr>
          <p:nvPr/>
        </p:nvSpPr>
        <p:spPr bwMode="auto">
          <a:xfrm>
            <a:off x="617538" y="8223440"/>
            <a:ext cx="6286500" cy="523220"/>
          </a:xfrm>
          <a:prstGeom prst="rect">
            <a:avLst/>
          </a:prstGeom>
          <a:noFill/>
          <a:ln w="57150">
            <a:solidFill>
              <a:schemeClr val="accent1"/>
            </a:solidFill>
            <a:miter lim="800000"/>
            <a:headEnd/>
            <a:tailEnd/>
          </a:ln>
          <a:effec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defRPr/>
            </a:pPr>
            <a:r>
              <a:rPr lang="ar-SA" sz="2800" b="1" dirty="0">
                <a:latin typeface="Arial" panose="020B0604020202020204" pitchFamily="34" charset="0"/>
                <a:cs typeface="Arial" panose="020B0604020202020204" pitchFamily="34" charset="0"/>
              </a:rPr>
              <a:t>رسائل "من الآخرين"</a:t>
            </a: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17" name="Text Box 45" descr="30%"/>
          <p:cNvSpPr txBox="1">
            <a:spLocks noChangeArrowheads="1"/>
          </p:cNvSpPr>
          <p:nvPr/>
        </p:nvSpPr>
        <p:spPr bwMode="auto">
          <a:xfrm>
            <a:off x="547688" y="4381500"/>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100" b="1" dirty="0">
                <a:latin typeface="Arial" panose="020B0604020202020204" pitchFamily="34" charset="0"/>
                <a:ea typeface="Calibri" panose="020F0502020204030204" pitchFamily="34" charset="0"/>
                <a:cs typeface="Arial" panose="020B0604020202020204" pitchFamily="34" charset="0"/>
              </a:rPr>
              <a:t>1 تسالونيكي </a:t>
            </a:r>
            <a:endParaRPr lang="en-US" sz="1100" b="1" dirty="0">
              <a:latin typeface="Arial" panose="020B0604020202020204" pitchFamily="34" charset="0"/>
              <a:ea typeface="+mn-ea"/>
              <a:cs typeface="Arial" panose="020B0604020202020204" pitchFamily="34" charset="0"/>
            </a:endParaRPr>
          </a:p>
        </p:txBody>
      </p:sp>
      <p:sp>
        <p:nvSpPr>
          <p:cNvPr id="131118" name="Text Box 46" descr="30%"/>
          <p:cNvSpPr txBox="1">
            <a:spLocks noChangeArrowheads="1"/>
          </p:cNvSpPr>
          <p:nvPr/>
        </p:nvSpPr>
        <p:spPr bwMode="auto">
          <a:xfrm>
            <a:off x="534988"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200" b="1" dirty="0">
                <a:latin typeface="Arial" panose="020B0604020202020204" pitchFamily="34" charset="0"/>
                <a:ea typeface="Calibri" panose="020F0502020204030204" pitchFamily="34" charset="0"/>
                <a:cs typeface="Arial" panose="020B0604020202020204" pitchFamily="34" charset="0"/>
              </a:rPr>
              <a:t>بخصوص أحداث الأيام الأخيرة</a:t>
            </a:r>
            <a:endParaRPr lang="en-US" sz="1200" b="1" dirty="0">
              <a:latin typeface="Arial" panose="020B0604020202020204" pitchFamily="34" charset="0"/>
              <a:ea typeface="+mn-ea"/>
              <a:cs typeface="Arial" panose="020B0604020202020204" pitchFamily="34" charset="0"/>
            </a:endParaRPr>
          </a:p>
        </p:txBody>
      </p:sp>
      <p:sp>
        <p:nvSpPr>
          <p:cNvPr id="131119" name="Text Box 47"/>
          <p:cNvSpPr txBox="1">
            <a:spLocks noChangeArrowheads="1"/>
          </p:cNvSpPr>
          <p:nvPr/>
        </p:nvSpPr>
        <p:spPr bwMode="auto">
          <a:xfrm>
            <a:off x="474663" y="5732463"/>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600" b="1" dirty="0">
                <a:latin typeface="Arial" panose="020B0604020202020204" pitchFamily="34" charset="0"/>
                <a:ea typeface="Calibri" panose="020F0502020204030204" pitchFamily="34" charset="0"/>
                <a:cs typeface="Arial" panose="020B0604020202020204" pitchFamily="34" charset="0"/>
              </a:rPr>
              <a:t>1: 10</a:t>
            </a:r>
            <a:endParaRPr lang="en-US" sz="1600" b="1" dirty="0">
              <a:latin typeface="Arial" panose="020B0604020202020204" pitchFamily="34" charset="0"/>
              <a:ea typeface="+mn-ea"/>
              <a:cs typeface="Arial" panose="020B0604020202020204" pitchFamily="34" charset="0"/>
            </a:endParaRP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22" name="Text Box 50" descr="30%"/>
          <p:cNvSpPr txBox="1">
            <a:spLocks noChangeArrowheads="1"/>
          </p:cNvSpPr>
          <p:nvPr/>
        </p:nvSpPr>
        <p:spPr bwMode="auto">
          <a:xfrm>
            <a:off x="1441450" y="438943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2 تسالونيكي </a:t>
            </a:r>
            <a:endParaRPr lang="en-US" sz="1100" b="1" dirty="0">
              <a:latin typeface="Arial" panose="020B0604020202020204" pitchFamily="34" charset="0"/>
              <a:ea typeface="+mn-ea"/>
              <a:cs typeface="Arial" panose="020B0604020202020204" pitchFamily="34" charset="0"/>
            </a:endParaRPr>
          </a:p>
        </p:txBody>
      </p:sp>
      <p:sp>
        <p:nvSpPr>
          <p:cNvPr id="131123" name="Text Box 51" descr="30%"/>
          <p:cNvSpPr txBox="1">
            <a:spLocks noChangeArrowheads="1"/>
          </p:cNvSpPr>
          <p:nvPr/>
        </p:nvSpPr>
        <p:spPr bwMode="auto">
          <a:xfrm>
            <a:off x="1435100" y="4699795"/>
            <a:ext cx="938213"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المزيد عن مجيء يوم الرّب</a:t>
            </a:r>
            <a:endParaRPr lang="en-US" sz="1200" b="1" dirty="0">
              <a:latin typeface="Arial" panose="020B0604020202020204" pitchFamily="34" charset="0"/>
              <a:ea typeface="+mn-ea"/>
              <a:cs typeface="Arial" panose="020B0604020202020204" pitchFamily="34" charset="0"/>
            </a:endParaRPr>
          </a:p>
        </p:txBody>
      </p:sp>
      <p:sp>
        <p:nvSpPr>
          <p:cNvPr id="131124" name="Text Box 52"/>
          <p:cNvSpPr txBox="1">
            <a:spLocks noChangeArrowheads="1"/>
          </p:cNvSpPr>
          <p:nvPr/>
        </p:nvSpPr>
        <p:spPr bwMode="auto">
          <a:xfrm>
            <a:off x="1368425" y="5735638"/>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1: 6</a:t>
            </a:r>
            <a:endParaRPr lang="en-US" sz="1600" b="1" dirty="0">
              <a:latin typeface="Arial" panose="020B0604020202020204" pitchFamily="34" charset="0"/>
              <a:ea typeface="+mn-ea"/>
              <a:cs typeface="Arial" panose="020B0604020202020204" pitchFamily="34" charset="0"/>
            </a:endParaRP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27" name="Text Box 55" descr="30%"/>
          <p:cNvSpPr txBox="1">
            <a:spLocks noChangeArrowheads="1"/>
          </p:cNvSpPr>
          <p:nvPr/>
        </p:nvSpPr>
        <p:spPr bwMode="auto">
          <a:xfrm>
            <a:off x="2360613" y="4699795"/>
            <a:ext cx="939800"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في أمور تتعلق بالترتيب الصحيح في الكنيسة</a:t>
            </a:r>
            <a:endParaRPr lang="en-US" sz="1200" b="1" dirty="0">
              <a:latin typeface="Arial" panose="020B0604020202020204" pitchFamily="34" charset="0"/>
              <a:ea typeface="+mn-ea"/>
              <a:cs typeface="Arial" panose="020B0604020202020204" pitchFamily="34" charset="0"/>
            </a:endParaRPr>
          </a:p>
        </p:txBody>
      </p:sp>
      <p:sp>
        <p:nvSpPr>
          <p:cNvPr id="131128" name="Text Box 56" descr="30%"/>
          <p:cNvSpPr txBox="1">
            <a:spLocks noChangeArrowheads="1"/>
          </p:cNvSpPr>
          <p:nvPr/>
        </p:nvSpPr>
        <p:spPr bwMode="auto">
          <a:xfrm>
            <a:off x="2371725" y="43846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 تيموثاوس </a:t>
            </a:r>
            <a:endParaRPr lang="en-US" sz="1100" b="1" dirty="0">
              <a:latin typeface="Arial" panose="020B0604020202020204" pitchFamily="34" charset="0"/>
              <a:ea typeface="+mn-ea"/>
              <a:cs typeface="Arial" panose="020B0604020202020204" pitchFamily="34" charset="0"/>
            </a:endParaRPr>
          </a:p>
        </p:txBody>
      </p:sp>
      <p:sp>
        <p:nvSpPr>
          <p:cNvPr id="131129" name="Text Box 57"/>
          <p:cNvSpPr txBox="1">
            <a:spLocks noChangeArrowheads="1"/>
          </p:cNvSpPr>
          <p:nvPr/>
        </p:nvSpPr>
        <p:spPr bwMode="auto">
          <a:xfrm>
            <a:off x="2309813" y="5734050"/>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2: 8</a:t>
            </a:r>
            <a:endParaRPr lang="en-US" sz="1600" b="1" dirty="0">
              <a:latin typeface="Arial" panose="020B0604020202020204" pitchFamily="34" charset="0"/>
              <a:ea typeface="+mn-ea"/>
              <a:cs typeface="Arial" panose="020B0604020202020204" pitchFamily="34" charset="0"/>
            </a:endParaRP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32" name="Text Box 60" descr="30%"/>
          <p:cNvSpPr txBox="1">
            <a:spLocks noChangeArrowheads="1"/>
          </p:cNvSpPr>
          <p:nvPr/>
        </p:nvSpPr>
        <p:spPr bwMode="auto">
          <a:xfrm>
            <a:off x="3246438" y="438943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2 تيموثاوس </a:t>
            </a:r>
            <a:endParaRPr lang="en-US" sz="1100" b="1" dirty="0">
              <a:latin typeface="Arial" panose="020B0604020202020204" pitchFamily="34" charset="0"/>
              <a:ea typeface="+mn-ea"/>
              <a:cs typeface="Arial" panose="020B0604020202020204" pitchFamily="34" charset="0"/>
            </a:endParaRPr>
          </a:p>
        </p:txBody>
      </p:sp>
      <p:sp>
        <p:nvSpPr>
          <p:cNvPr id="131133" name="Text Box 61" descr="30%"/>
          <p:cNvSpPr txBox="1">
            <a:spLocks noChangeArrowheads="1"/>
          </p:cNvSpPr>
          <p:nvPr/>
        </p:nvSpPr>
        <p:spPr bwMode="auto">
          <a:xfrm>
            <a:off x="3278188" y="4699795"/>
            <a:ext cx="938212" cy="101566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ينصح بولس تيموثاوس أن يحافظ على الإنجيل ويبشّر به</a:t>
            </a:r>
            <a:endParaRPr lang="en-US" sz="1200" b="1" dirty="0">
              <a:latin typeface="Arial" panose="020B0604020202020204" pitchFamily="34" charset="0"/>
              <a:ea typeface="+mn-ea"/>
              <a:cs typeface="Arial" panose="020B0604020202020204" pitchFamily="34" charset="0"/>
            </a:endParaRPr>
          </a:p>
        </p:txBody>
      </p:sp>
      <p:sp>
        <p:nvSpPr>
          <p:cNvPr id="131134" name="Text Box 62"/>
          <p:cNvSpPr txBox="1">
            <a:spLocks noChangeArrowheads="1"/>
          </p:cNvSpPr>
          <p:nvPr/>
        </p:nvSpPr>
        <p:spPr bwMode="auto">
          <a:xfrm>
            <a:off x="3221038" y="5734050"/>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 1: 13</a:t>
            </a:r>
            <a:endParaRPr lang="en-US" sz="1600" b="1" dirty="0">
              <a:latin typeface="Arial" panose="020B0604020202020204" pitchFamily="34" charset="0"/>
              <a:ea typeface="+mn-ea"/>
              <a:cs typeface="Arial" panose="020B0604020202020204" pitchFamily="34" charset="0"/>
            </a:endParaRP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37" name="Text Box 65" descr="30%"/>
          <p:cNvSpPr txBox="1">
            <a:spLocks noChangeArrowheads="1"/>
          </p:cNvSpPr>
          <p:nvPr/>
        </p:nvSpPr>
        <p:spPr bwMode="auto">
          <a:xfrm>
            <a:off x="4164013" y="4354513"/>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تيطس</a:t>
            </a:r>
            <a:endParaRPr lang="en-US" sz="1100" b="1" dirty="0">
              <a:latin typeface="Arial" panose="020B0604020202020204" pitchFamily="34" charset="0"/>
              <a:ea typeface="+mn-ea"/>
              <a:cs typeface="Arial" panose="020B0604020202020204" pitchFamily="34" charset="0"/>
            </a:endParaRPr>
          </a:p>
        </p:txBody>
      </p:sp>
      <p:sp>
        <p:nvSpPr>
          <p:cNvPr id="131138" name="Text Box 66" descr="30%"/>
          <p:cNvSpPr txBox="1">
            <a:spLocks noChangeArrowheads="1"/>
          </p:cNvSpPr>
          <p:nvPr/>
        </p:nvSpPr>
        <p:spPr bwMode="auto">
          <a:xfrm>
            <a:off x="4186238"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حول مؤهلات الشيوخ في </a:t>
            </a:r>
            <a:r>
              <a:rPr lang="ar-JO" sz="1200" b="1" u="sng" dirty="0">
                <a:solidFill>
                  <a:srgbClr val="FF0000"/>
                </a:solidFill>
                <a:latin typeface="Arial" panose="020B0604020202020204" pitchFamily="34" charset="0"/>
                <a:ea typeface="Calibri" panose="020F0502020204030204" pitchFamily="34" charset="0"/>
                <a:cs typeface="Arial" panose="020B0604020202020204" pitchFamily="34" charset="0"/>
              </a:rPr>
              <a:t>الكنيسة</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139" name="Text Box 67"/>
          <p:cNvSpPr txBox="1">
            <a:spLocks noChangeArrowheads="1"/>
          </p:cNvSpPr>
          <p:nvPr/>
        </p:nvSpPr>
        <p:spPr bwMode="auto">
          <a:xfrm>
            <a:off x="4135438" y="5732463"/>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Arial" panose="020B0604020202020204" pitchFamily="34" charset="0"/>
                <a:ea typeface="Calibri" panose="020F0502020204030204" pitchFamily="34" charset="0"/>
                <a:cs typeface="Arial" panose="020B0604020202020204" pitchFamily="34" charset="0"/>
              </a:rPr>
              <a:t> 2: 1- 2</a:t>
            </a:r>
            <a:endParaRPr lang="en-US" sz="1600" b="1" u="sng" dirty="0">
              <a:latin typeface="Arial" panose="020B0604020202020204" pitchFamily="34" charset="0"/>
              <a:ea typeface="+mn-ea"/>
              <a:cs typeface="Arial" panose="020B0604020202020204" pitchFamily="34" charset="0"/>
            </a:endParaRP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42" name="Text Box 70" descr="30%"/>
          <p:cNvSpPr txBox="1">
            <a:spLocks noChangeArrowheads="1"/>
          </p:cNvSpPr>
          <p:nvPr/>
        </p:nvSpPr>
        <p:spPr bwMode="auto">
          <a:xfrm>
            <a:off x="5110163" y="43719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فليمون</a:t>
            </a:r>
            <a:endParaRPr lang="en-US" sz="1100" b="1" dirty="0">
              <a:latin typeface="Arial" panose="020B0604020202020204" pitchFamily="34" charset="0"/>
              <a:ea typeface="+mn-ea"/>
              <a:cs typeface="Arial" panose="020B0604020202020204" pitchFamily="34" charset="0"/>
            </a:endParaRPr>
          </a:p>
        </p:txBody>
      </p:sp>
      <p:sp>
        <p:nvSpPr>
          <p:cNvPr id="131143" name="Text Box 71" descr="30%"/>
          <p:cNvSpPr txBox="1">
            <a:spLocks noChangeArrowheads="1"/>
          </p:cNvSpPr>
          <p:nvPr/>
        </p:nvSpPr>
        <p:spPr bwMode="auto">
          <a:xfrm>
            <a:off x="5111750"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آخر رسائل بولس في المجموعة</a:t>
            </a:r>
            <a:endParaRPr lang="en-US" sz="1200" b="1" dirty="0">
              <a:latin typeface="Arial" panose="020B0604020202020204" pitchFamily="34" charset="0"/>
              <a:ea typeface="+mn-ea"/>
              <a:cs typeface="Arial" panose="020B0604020202020204" pitchFamily="34" charset="0"/>
            </a:endParaRPr>
          </a:p>
        </p:txBody>
      </p:sp>
      <p:sp>
        <p:nvSpPr>
          <p:cNvPr id="131144" name="Text Box 72"/>
          <p:cNvSpPr txBox="1">
            <a:spLocks noChangeArrowheads="1"/>
          </p:cNvSpPr>
          <p:nvPr/>
        </p:nvSpPr>
        <p:spPr bwMode="auto">
          <a:xfrm>
            <a:off x="5056188" y="57324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Arial" panose="020B0604020202020204" pitchFamily="34" charset="0"/>
                <a:ea typeface="Calibri" panose="020F0502020204030204" pitchFamily="34" charset="0"/>
                <a:cs typeface="Arial" panose="020B0604020202020204" pitchFamily="34" charset="0"/>
              </a:rPr>
              <a:t>17-18</a:t>
            </a:r>
            <a:endParaRPr lang="en-US" sz="1600" b="1" dirty="0">
              <a:latin typeface="Arial" panose="020B0604020202020204" pitchFamily="34" charset="0"/>
              <a:ea typeface="+mn-ea"/>
              <a:cs typeface="Arial" panose="020B0604020202020204" pitchFamily="34" charset="0"/>
            </a:endParaRP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1147" name="Text Box 75" descr="30%"/>
          <p:cNvSpPr txBox="1">
            <a:spLocks noChangeArrowheads="1"/>
          </p:cNvSpPr>
          <p:nvPr/>
        </p:nvSpPr>
        <p:spPr bwMode="auto">
          <a:xfrm>
            <a:off x="6088063" y="4373563"/>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عبرانيين</a:t>
            </a:r>
            <a:endParaRPr lang="en-US" sz="1100" b="1" dirty="0">
              <a:latin typeface="Arial" panose="020B0604020202020204" pitchFamily="34" charset="0"/>
              <a:ea typeface="+mn-ea"/>
              <a:cs typeface="Arial" panose="020B0604020202020204" pitchFamily="34" charset="0"/>
            </a:endParaRPr>
          </a:p>
        </p:txBody>
      </p:sp>
      <p:sp>
        <p:nvSpPr>
          <p:cNvPr id="131148" name="Text Box 76" descr="30%"/>
          <p:cNvSpPr txBox="1">
            <a:spLocks noChangeArrowheads="1"/>
          </p:cNvSpPr>
          <p:nvPr/>
        </p:nvSpPr>
        <p:spPr bwMode="auto">
          <a:xfrm>
            <a:off x="6100763" y="4699795"/>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Arial" panose="020B0604020202020204" pitchFamily="34" charset="0"/>
                <a:ea typeface="Calibri" panose="020F0502020204030204" pitchFamily="34" charset="0"/>
                <a:cs typeface="Arial" panose="020B0604020202020204" pitchFamily="34" charset="0"/>
              </a:rPr>
              <a:t>يسوع المسيح </a:t>
            </a:r>
            <a:r>
              <a:rPr lang="ar-JO" sz="1200" b="1" u="sng" dirty="0">
                <a:solidFill>
                  <a:srgbClr val="FF0000"/>
                </a:solidFill>
                <a:latin typeface="Arial" panose="020B0604020202020204" pitchFamily="34" charset="0"/>
                <a:ea typeface="Calibri" panose="020F0502020204030204" pitchFamily="34" charset="0"/>
                <a:cs typeface="Arial" panose="020B0604020202020204" pitchFamily="34" charset="0"/>
              </a:rPr>
              <a:t>السامي والكافي</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149" name="Text Box 77"/>
          <p:cNvSpPr txBox="1">
            <a:spLocks noChangeArrowheads="1"/>
          </p:cNvSpPr>
          <p:nvPr/>
        </p:nvSpPr>
        <p:spPr bwMode="auto">
          <a:xfrm>
            <a:off x="6046788" y="5740400"/>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Arial" panose="020B0604020202020204" pitchFamily="34" charset="0"/>
                <a:ea typeface="Calibri" panose="020F0502020204030204" pitchFamily="34" charset="0"/>
                <a:cs typeface="Arial" panose="020B0604020202020204" pitchFamily="34" charset="0"/>
              </a:rPr>
              <a:t> 1: 4</a:t>
            </a:r>
            <a:endParaRPr lang="en-US" sz="1600" b="1" u="sng" dirty="0">
              <a:latin typeface="Arial" panose="020B0604020202020204" pitchFamily="34" charset="0"/>
              <a:ea typeface="+mn-ea"/>
              <a:cs typeface="Arial" panose="020B0604020202020204" pitchFamily="34" charset="0"/>
            </a:endParaRPr>
          </a:p>
        </p:txBody>
      </p:sp>
      <p:sp>
        <p:nvSpPr>
          <p:cNvPr id="35930"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5931"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5932"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31200" name="Text Box 128"/>
          <p:cNvSpPr txBox="1">
            <a:spLocks noChangeArrowheads="1"/>
          </p:cNvSpPr>
          <p:nvPr/>
        </p:nvSpPr>
        <p:spPr bwMode="auto">
          <a:xfrm>
            <a:off x="603250" y="982663"/>
            <a:ext cx="6381750" cy="523220"/>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ar-SA" sz="2800" b="1">
                <a:latin typeface="Arial" panose="020B0604020202020204" pitchFamily="34" charset="0"/>
                <a:ea typeface="+mn-ea"/>
                <a:cs typeface="Arial" panose="020B0604020202020204" pitchFamily="34" charset="0"/>
              </a:rPr>
              <a:t>المواضيع الرئيسية لـ "الرسائل"</a:t>
            </a:r>
            <a:endParaRPr lang="en-US" sz="2800" b="1">
              <a:latin typeface="Arial" panose="020B0604020202020204" pitchFamily="34" charset="0"/>
              <a:ea typeface="+mn-ea"/>
              <a:cs typeface="Arial" panose="020B0604020202020204" pitchFamily="34" charset="0"/>
            </a:endParaRPr>
          </a:p>
        </p:txBody>
      </p:sp>
      <p:sp>
        <p:nvSpPr>
          <p:cNvPr id="35934" name="Text Box 130"/>
          <p:cNvSpPr txBox="1">
            <a:spLocks noChangeArrowheads="1"/>
          </p:cNvSpPr>
          <p:nvPr/>
        </p:nvSpPr>
        <p:spPr bwMode="auto">
          <a:xfrm>
            <a:off x="6594475" y="95250"/>
            <a:ext cx="690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26</a:t>
            </a:r>
          </a:p>
        </p:txBody>
      </p:sp>
      <p:sp>
        <p:nvSpPr>
          <p:cNvPr id="104" name="Text Box 37" descr="30%"/>
          <p:cNvSpPr txBox="1">
            <a:spLocks noChangeArrowheads="1"/>
          </p:cNvSpPr>
          <p:nvPr/>
        </p:nvSpPr>
        <p:spPr bwMode="auto">
          <a:xfrm>
            <a:off x="584200" y="3657600"/>
            <a:ext cx="74930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Arial" panose="020B0604020202020204" pitchFamily="34" charset="0"/>
                <a:ea typeface="Calibri" panose="020F0502020204030204" pitchFamily="34" charset="0"/>
                <a:cs typeface="Arial" panose="020B0604020202020204" pitchFamily="34" charset="0"/>
              </a:rPr>
              <a:t>1: 17</a:t>
            </a:r>
            <a:endParaRPr lang="en-US" sz="1600" b="1" u="sng" dirty="0">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8268"/>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Arial" panose="020B0604020202020204" pitchFamily="34" charset="0"/>
              <a:ea typeface="+mn-ea"/>
              <a:cs typeface="Arial" panose="020B0604020202020204" pitchFamily="34" charset="0"/>
            </a:endParaRPr>
          </a:p>
        </p:txBody>
      </p:sp>
      <p:sp>
        <p:nvSpPr>
          <p:cNvPr id="202756" name="Line 4"/>
          <p:cNvSpPr>
            <a:spLocks noChangeShapeType="1"/>
          </p:cNvSpPr>
          <p:nvPr/>
        </p:nvSpPr>
        <p:spPr bwMode="auto">
          <a:xfrm>
            <a:off x="2357438" y="647700"/>
            <a:ext cx="4786312"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02757" name="Text Box 5"/>
          <p:cNvSpPr txBox="1">
            <a:spLocks noChangeArrowheads="1"/>
          </p:cNvSpPr>
          <p:nvPr/>
        </p:nvSpPr>
        <p:spPr bwMode="auto">
          <a:xfrm>
            <a:off x="7215413" y="65365"/>
            <a:ext cx="248786"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Arial" panose="020B0604020202020204" pitchFamily="34" charset="0"/>
                <a:ea typeface="+mn-ea"/>
                <a:cs typeface="Arial" panose="020B0604020202020204" pitchFamily="34" charset="0"/>
              </a:rPr>
              <a:t> </a:t>
            </a:r>
          </a:p>
        </p:txBody>
      </p:sp>
      <p:sp>
        <p:nvSpPr>
          <p:cNvPr id="202814" name="Text Box 62"/>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Arial" panose="020B0604020202020204" pitchFamily="34" charset="0"/>
              <a:ea typeface="+mn-ea"/>
              <a:cs typeface="Arial" panose="020B0604020202020204" pitchFamily="34" charset="0"/>
            </a:endParaRPr>
          </a:p>
        </p:txBody>
      </p:sp>
      <p:sp>
        <p:nvSpPr>
          <p:cNvPr id="202847" name="Text Box 95"/>
          <p:cNvSpPr txBox="1">
            <a:spLocks noChangeArrowheads="1"/>
          </p:cNvSpPr>
          <p:nvPr/>
        </p:nvSpPr>
        <p:spPr bwMode="auto">
          <a:xfrm>
            <a:off x="1971675" y="728663"/>
            <a:ext cx="5386388" cy="396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ar-SA" sz="2000" b="1">
                <a:latin typeface="Arial" panose="020B0604020202020204" pitchFamily="34" charset="0"/>
                <a:ea typeface="+mn-ea"/>
                <a:cs typeface="Arial" panose="020B0604020202020204" pitchFamily="34" charset="0"/>
              </a:rPr>
              <a:t>بعض المواضيع الرئيسية في "الرسائل"</a:t>
            </a:r>
            <a:endParaRPr lang="en-US" sz="2000" b="1">
              <a:latin typeface="Arial" panose="020B0604020202020204" pitchFamily="34" charset="0"/>
              <a:ea typeface="+mn-ea"/>
              <a:cs typeface="Arial" panose="020B0604020202020204" pitchFamily="34" charset="0"/>
            </a:endParaRPr>
          </a:p>
        </p:txBody>
      </p:sp>
      <p:sp>
        <p:nvSpPr>
          <p:cNvPr id="37894" name="Text Box 96"/>
          <p:cNvSpPr txBox="1">
            <a:spLocks noChangeArrowheads="1"/>
          </p:cNvSpPr>
          <p:nvPr/>
        </p:nvSpPr>
        <p:spPr bwMode="auto">
          <a:xfrm>
            <a:off x="6542088" y="95250"/>
            <a:ext cx="6905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26a</a:t>
            </a:r>
          </a:p>
        </p:txBody>
      </p:sp>
      <p:sp>
        <p:nvSpPr>
          <p:cNvPr id="37895" name="Text Box 98"/>
          <p:cNvSpPr txBox="1">
            <a:spLocks noChangeArrowheads="1"/>
          </p:cNvSpPr>
          <p:nvPr/>
        </p:nvSpPr>
        <p:spPr bwMode="auto">
          <a:xfrm>
            <a:off x="407836" y="4406480"/>
            <a:ext cx="3421802"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افسس ١ : ٣</a:t>
            </a:r>
          </a:p>
          <a:p>
            <a:pPr algn="r" rtl="1"/>
            <a:r>
              <a:rPr lang="ar-SA" sz="1100" b="1" dirty="0">
                <a:latin typeface="Arial" panose="020B0604020202020204" pitchFamily="34" charset="0"/>
                <a:cs typeface="Arial" panose="020B0604020202020204" pitchFamily="34" charset="0"/>
              </a:rPr>
              <a:t>مُبَارَكٌ اللهُ أَبُو رَبِّنَا يَسُوعَ الْمَسِيحِ، الَّذِي بَارَكَنَا بِكُلِّ بَرَكَةٍ رُوحِيَّةٍ فِي السَّمَاوِيَّاتِ فِي الْمَسِيحِ</a:t>
            </a:r>
          </a:p>
        </p:txBody>
      </p:sp>
      <p:sp>
        <p:nvSpPr>
          <p:cNvPr id="37896" name="Text Box 99"/>
          <p:cNvSpPr txBox="1">
            <a:spLocks noChangeArrowheads="1"/>
          </p:cNvSpPr>
          <p:nvPr/>
        </p:nvSpPr>
        <p:spPr bwMode="auto">
          <a:xfrm>
            <a:off x="465573" y="3707145"/>
            <a:ext cx="3364065"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غلاطية ٣ : ٢</a:t>
            </a:r>
          </a:p>
          <a:p>
            <a:pPr algn="r" rtl="1"/>
            <a:r>
              <a:rPr lang="ar-SA" sz="1100" b="1" dirty="0">
                <a:latin typeface="Arial" panose="020B0604020202020204" pitchFamily="34" charset="0"/>
                <a:cs typeface="Arial" panose="020B0604020202020204" pitchFamily="34" charset="0"/>
              </a:rPr>
              <a:t>أُرِيدُ أَنْ أَتَعَلَّمَ مِنْكُمْ هَذَا فَقَطْ: </a:t>
            </a:r>
            <a:r>
              <a:rPr lang="ar-SA" sz="1100" b="1" dirty="0" err="1">
                <a:latin typeface="Arial" panose="020B0604020202020204" pitchFamily="34" charset="0"/>
                <a:cs typeface="Arial" panose="020B0604020202020204" pitchFamily="34" charset="0"/>
              </a:rPr>
              <a:t>أَبِأَعْمَالِ</a:t>
            </a:r>
            <a:r>
              <a:rPr lang="ar-SA" sz="1100" b="1" dirty="0">
                <a:latin typeface="Arial" panose="020B0604020202020204" pitchFamily="34" charset="0"/>
                <a:cs typeface="Arial" panose="020B0604020202020204" pitchFamily="34" charset="0"/>
              </a:rPr>
              <a:t> النَّامُوسِ أَخَذْتُمُ الرُّوحَ أَمْ بِخَبَرِ الإِيمَانِ؟ </a:t>
            </a:r>
          </a:p>
        </p:txBody>
      </p:sp>
      <p:sp>
        <p:nvSpPr>
          <p:cNvPr id="37897" name="Text Box 100"/>
          <p:cNvSpPr txBox="1">
            <a:spLocks noChangeArrowheads="1"/>
          </p:cNvSpPr>
          <p:nvPr/>
        </p:nvSpPr>
        <p:spPr bwMode="auto">
          <a:xfrm>
            <a:off x="333117" y="3007810"/>
            <a:ext cx="3496521"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٢ كورنثوس ١٢ : ٩</a:t>
            </a:r>
          </a:p>
          <a:p>
            <a:pPr algn="r" rtl="1"/>
            <a:r>
              <a:rPr lang="ar-SA" sz="1100" b="1" dirty="0">
                <a:latin typeface="Arial" panose="020B0604020202020204" pitchFamily="34" charset="0"/>
                <a:cs typeface="Arial" panose="020B0604020202020204" pitchFamily="34" charset="0"/>
              </a:rPr>
              <a:t>فَقَالَ لِي: «تَكْفِيكَ نِعْمَتِي، لأَنَّ قُوَّتِي فِي الضُّعْفِ تُكْمَلُ». فَبِكُلِّ سُرُورٍ أَفْتَخِرُ بِالْحَرِيِّ فِي </a:t>
            </a:r>
            <a:r>
              <a:rPr lang="ar-SA" sz="1100" b="1" dirty="0" err="1">
                <a:latin typeface="Arial" panose="020B0604020202020204" pitchFamily="34" charset="0"/>
                <a:cs typeface="Arial" panose="020B0604020202020204" pitchFamily="34" charset="0"/>
              </a:rPr>
              <a:t>ضَعَفَاتِي</a:t>
            </a:r>
            <a:r>
              <a:rPr lang="ar-SA" sz="1100" b="1" dirty="0">
                <a:latin typeface="Arial" panose="020B0604020202020204" pitchFamily="34" charset="0"/>
                <a:cs typeface="Arial" panose="020B0604020202020204" pitchFamily="34" charset="0"/>
              </a:rPr>
              <a:t>، لِكَيْ تَحِلَّ عَلَيَّ قُوَّةُ الْمَسِيحِ. </a:t>
            </a:r>
          </a:p>
        </p:txBody>
      </p:sp>
      <p:sp>
        <p:nvSpPr>
          <p:cNvPr id="37898" name="Text Box 101"/>
          <p:cNvSpPr txBox="1">
            <a:spLocks noChangeArrowheads="1"/>
          </p:cNvSpPr>
          <p:nvPr/>
        </p:nvSpPr>
        <p:spPr bwMode="auto">
          <a:xfrm>
            <a:off x="485951" y="5105815"/>
            <a:ext cx="33436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فيلبي ٤ : ٤</a:t>
            </a:r>
          </a:p>
          <a:p>
            <a:pPr algn="r" rtl="1"/>
            <a:r>
              <a:rPr lang="ar-SA" sz="1100" b="1" dirty="0">
                <a:latin typeface="Arial" panose="020B0604020202020204" pitchFamily="34" charset="0"/>
                <a:cs typeface="Arial" panose="020B0604020202020204" pitchFamily="34" charset="0"/>
              </a:rPr>
              <a:t>اِفْرَحُوا فِي الرَّبِّ كُلَّ حِينٍ وَأَقُولُ أَيْضاً افْرَحُوا. </a:t>
            </a:r>
          </a:p>
        </p:txBody>
      </p:sp>
      <p:sp>
        <p:nvSpPr>
          <p:cNvPr id="37899" name="Text Box 102"/>
          <p:cNvSpPr txBox="1">
            <a:spLocks noChangeArrowheads="1"/>
          </p:cNvSpPr>
          <p:nvPr/>
        </p:nvSpPr>
        <p:spPr bwMode="auto">
          <a:xfrm>
            <a:off x="312738" y="5635873"/>
            <a:ext cx="35169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كولوسي ٢ : ١٠</a:t>
            </a:r>
          </a:p>
          <a:p>
            <a:pPr algn="r" rtl="1"/>
            <a:r>
              <a:rPr lang="ar-SA" sz="1100" b="1" dirty="0">
                <a:latin typeface="Arial" panose="020B0604020202020204" pitchFamily="34" charset="0"/>
                <a:cs typeface="Arial" panose="020B0604020202020204" pitchFamily="34" charset="0"/>
              </a:rPr>
              <a:t>وَأَنْتُمْ </a:t>
            </a:r>
            <a:r>
              <a:rPr lang="ar-SA" sz="1100" b="1" dirty="0" err="1">
                <a:latin typeface="Arial" panose="020B0604020202020204" pitchFamily="34" charset="0"/>
                <a:cs typeface="Arial" panose="020B0604020202020204" pitchFamily="34" charset="0"/>
              </a:rPr>
              <a:t>مَمْلُوؤُونَ</a:t>
            </a:r>
            <a:r>
              <a:rPr lang="ar-SA" sz="1100" b="1" dirty="0">
                <a:latin typeface="Arial" panose="020B0604020202020204" pitchFamily="34" charset="0"/>
                <a:cs typeface="Arial" panose="020B0604020202020204" pitchFamily="34" charset="0"/>
              </a:rPr>
              <a:t> فِيهِ، الَّذِي هُوَ رَأْسُ كُلِّ رِيَاسَةٍ وَسُلْطَانٍ. </a:t>
            </a:r>
          </a:p>
        </p:txBody>
      </p:sp>
      <p:sp>
        <p:nvSpPr>
          <p:cNvPr id="37900" name="Text Box 103"/>
          <p:cNvSpPr txBox="1">
            <a:spLocks noChangeArrowheads="1"/>
          </p:cNvSpPr>
          <p:nvPr/>
        </p:nvSpPr>
        <p:spPr bwMode="auto">
          <a:xfrm>
            <a:off x="440101" y="2139198"/>
            <a:ext cx="338953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١ كورنثوس ١ : ٢</a:t>
            </a:r>
          </a:p>
          <a:p>
            <a:pPr algn="r" rtl="1"/>
            <a:r>
              <a:rPr lang="ar-SA" sz="1100" b="1" dirty="0">
                <a:latin typeface="Arial" panose="020B0604020202020204" pitchFamily="34" charset="0"/>
                <a:cs typeface="Arial" panose="020B0604020202020204" pitchFamily="34" charset="0"/>
              </a:rPr>
              <a:t>إِلَى كَنِيسَةِ اللهِ الَّتِي فِي كُورِنْثُوسَ الْمُقَدَّسِينَ فِي الْمَسِيحِ يَسُوعَ الْمَدْعُوِّينَ قِدِّيسِينَ مَعَ جَمِيعِ الَّذِينَ يَدْعُونَ بِاسْمِ رَبِّنَا يَسُوعَ الْمَسِيحِ فِي كُلِّ مَكَانٍ لَهُمْ وَلَنَا. </a:t>
            </a:r>
          </a:p>
        </p:txBody>
      </p:sp>
      <p:sp>
        <p:nvSpPr>
          <p:cNvPr id="37901" name="Text Box 104"/>
          <p:cNvSpPr txBox="1">
            <a:spLocks noChangeArrowheads="1"/>
          </p:cNvSpPr>
          <p:nvPr/>
        </p:nvSpPr>
        <p:spPr bwMode="auto">
          <a:xfrm>
            <a:off x="370476" y="1439863"/>
            <a:ext cx="3459162"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defPPr>
              <a:defRPr lang="en-US"/>
            </a:defPPr>
            <a:lvl1pPr algn="r" rtl="1">
              <a:defRPr sz="1200" b="1">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sz="1100" dirty="0"/>
              <a:t>رومية ١ : ١٧</a:t>
            </a:r>
          </a:p>
          <a:p>
            <a:r>
              <a:rPr lang="ar-SA" sz="1100" dirty="0"/>
              <a:t>لأَنْ فِيهِ مُعْلَنٌ بِرُّ اللهِ بِإِيمَانٍ لإِيمَانٍ كَمَا </a:t>
            </a:r>
            <a:r>
              <a:rPr lang="ar-SA" sz="1100"/>
              <a:t>هُوَ </a:t>
            </a:r>
            <a:r>
              <a:rPr lang="ar-SA" sz="1100" dirty="0" err="1"/>
              <a:t>مَكْتُوبٌ</a:t>
            </a:r>
            <a:r>
              <a:rPr lang="ar-SA" sz="1100" err="1"/>
              <a:t>«</a:t>
            </a:r>
            <a:r>
              <a:rPr lang="ar-SA" sz="1100"/>
              <a:t>أَمَّا</a:t>
            </a:r>
            <a:r>
              <a:rPr lang="ar-SA" sz="1100" dirty="0"/>
              <a:t> الْبَارُّ فَبِالإِيمَانِ يَحْيَا». </a:t>
            </a:r>
          </a:p>
        </p:txBody>
      </p:sp>
      <p:sp>
        <p:nvSpPr>
          <p:cNvPr id="37902" name="Text Box 105"/>
          <p:cNvSpPr txBox="1">
            <a:spLocks noChangeArrowheads="1"/>
          </p:cNvSpPr>
          <p:nvPr/>
        </p:nvSpPr>
        <p:spPr bwMode="auto">
          <a:xfrm>
            <a:off x="3874136" y="1838931"/>
            <a:ext cx="3351212"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فليمون ١ : ١٧-١٨</a:t>
            </a:r>
          </a:p>
          <a:p>
            <a:pPr algn="r" rtl="1"/>
            <a:r>
              <a:rPr lang="ar-SA" sz="1100" b="1" dirty="0">
                <a:latin typeface="Arial" panose="020B0604020202020204" pitchFamily="34" charset="0"/>
                <a:cs typeface="Arial" panose="020B0604020202020204" pitchFamily="34" charset="0"/>
              </a:rPr>
              <a:t>فَإِنْ كُنْتَ تَحْسِبُنِي شَرِيكاً فَاقْبَلْهُ نَظِيرِي. ثُمَّ إِنْ كَانَ قَدْ ظَلَمَكَ بِشَيْءٍ، أَوْ لَكَ عَلَيْهِ دَيْنٌ، فَاحْسِبْ ذَلِكَ عَلَيَّ. </a:t>
            </a:r>
          </a:p>
        </p:txBody>
      </p:sp>
      <p:sp>
        <p:nvSpPr>
          <p:cNvPr id="37903" name="Text Box 106"/>
          <p:cNvSpPr txBox="1">
            <a:spLocks noChangeArrowheads="1"/>
          </p:cNvSpPr>
          <p:nvPr/>
        </p:nvSpPr>
        <p:spPr bwMode="auto">
          <a:xfrm>
            <a:off x="699921" y="7395324"/>
            <a:ext cx="3129717"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١ تيموثاوس ٢ : ٨</a:t>
            </a:r>
          </a:p>
          <a:p>
            <a:pPr algn="r" rtl="1"/>
            <a:r>
              <a:rPr lang="ar-SA" sz="1100" b="1" dirty="0">
                <a:latin typeface="Arial" panose="020B0604020202020204" pitchFamily="34" charset="0"/>
                <a:cs typeface="Arial" panose="020B0604020202020204" pitchFamily="34" charset="0"/>
              </a:rPr>
              <a:t>فَأُرِيدُ أَنْ يُصَلِّيَ الرِّجَالُ فِي كُلِّ مَكَانٍ رَافِعِينَ أَيَادِيَ طَاهِرَةً، بِدُونِ غَضَبٍ وَلاَ جِدَالٍ. </a:t>
            </a:r>
          </a:p>
        </p:txBody>
      </p:sp>
      <p:sp>
        <p:nvSpPr>
          <p:cNvPr id="37904" name="Text Box 107"/>
          <p:cNvSpPr txBox="1">
            <a:spLocks noChangeArrowheads="1"/>
          </p:cNvSpPr>
          <p:nvPr/>
        </p:nvSpPr>
        <p:spPr bwMode="auto">
          <a:xfrm>
            <a:off x="319531" y="6865266"/>
            <a:ext cx="351010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٢ تسالونيكي ١ : ٦</a:t>
            </a:r>
          </a:p>
          <a:p>
            <a:pPr algn="r" rtl="1"/>
            <a:r>
              <a:rPr lang="ar-SA" sz="1100" b="1" dirty="0">
                <a:latin typeface="Arial" panose="020B0604020202020204" pitchFamily="34" charset="0"/>
                <a:cs typeface="Arial" panose="020B0604020202020204" pitchFamily="34" charset="0"/>
              </a:rPr>
              <a:t>إِذْ هُوَ عَادِلٌ عِنْدَ اللهِ أَنَّ الَّذِينَ يُضَايِقُونَكُمْ يُجَازِيهِمْ ضِيقاً</a:t>
            </a:r>
          </a:p>
        </p:txBody>
      </p:sp>
      <p:sp>
        <p:nvSpPr>
          <p:cNvPr id="37905" name="Text Box 108"/>
          <p:cNvSpPr txBox="1">
            <a:spLocks noChangeArrowheads="1"/>
          </p:cNvSpPr>
          <p:nvPr/>
        </p:nvSpPr>
        <p:spPr bwMode="auto">
          <a:xfrm>
            <a:off x="618409" y="6165931"/>
            <a:ext cx="3211229"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١ تسالونيكي ١ : ١٠</a:t>
            </a:r>
          </a:p>
          <a:p>
            <a:pPr algn="r" rtl="1"/>
            <a:r>
              <a:rPr lang="ar-SA" sz="1100" b="1" dirty="0">
                <a:latin typeface="Arial" panose="020B0604020202020204" pitchFamily="34" charset="0"/>
                <a:cs typeface="Arial" panose="020B0604020202020204" pitchFamily="34" charset="0"/>
              </a:rPr>
              <a:t>وَتَنْتَظِرُوا ابْنَهُ مِنَ السَّمَاءِ، الَّذِي أَقَامَهُ مِنَ الأَمْوَاتِ، يَسُوعَ، الَّذِي يُنْقِذُنَا مِنَ الْغَضَبِ الآتِي. </a:t>
            </a:r>
          </a:p>
        </p:txBody>
      </p:sp>
      <p:sp>
        <p:nvSpPr>
          <p:cNvPr id="37906" name="Text Box 109"/>
          <p:cNvSpPr txBox="1">
            <a:spLocks noChangeArrowheads="1"/>
          </p:cNvSpPr>
          <p:nvPr/>
        </p:nvSpPr>
        <p:spPr bwMode="auto">
          <a:xfrm>
            <a:off x="3926523" y="1155700"/>
            <a:ext cx="3298825"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defPPr>
              <a:defRPr lang="en-US"/>
            </a:defPPr>
            <a:lvl1pPr algn="r" rtl="1">
              <a:defRPr sz="1200" b="1">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sz="1100" dirty="0"/>
              <a:t>تيطس ٢ : ١-٢</a:t>
            </a:r>
          </a:p>
          <a:p>
            <a:r>
              <a:rPr lang="ar-SA" sz="1100" dirty="0"/>
              <a:t>وَأَمَّا أَنْتَ فَتَكَلَّمْ بِمَا يَلِيقُ بِالتَّعْلِيمِ الصَّحِيحِ: أَنْ يَكُونَ الأَشْيَاخُ صَاحِينَ، ذَوِي وَقَارٍ، مُتَعَقِّلِينَ، أَصِحَّاءَ فِي الإِيمَانِ وَالْمَحَبَّةِ وَالصَّبْرِ. </a:t>
            </a:r>
          </a:p>
        </p:txBody>
      </p:sp>
      <p:sp>
        <p:nvSpPr>
          <p:cNvPr id="37907" name="Text Box 110"/>
          <p:cNvSpPr txBox="1">
            <a:spLocks noChangeArrowheads="1"/>
          </p:cNvSpPr>
          <p:nvPr/>
        </p:nvSpPr>
        <p:spPr bwMode="auto">
          <a:xfrm>
            <a:off x="412931" y="8094663"/>
            <a:ext cx="3416707"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٢ تيموثاوس ١ : ١٣</a:t>
            </a:r>
          </a:p>
          <a:p>
            <a:pPr algn="r" rtl="1"/>
            <a:r>
              <a:rPr lang="ar-SA" sz="1100" b="1" dirty="0">
                <a:latin typeface="Arial" panose="020B0604020202020204" pitchFamily="34" charset="0"/>
                <a:cs typeface="Arial" panose="020B0604020202020204" pitchFamily="34" charset="0"/>
              </a:rPr>
              <a:t>تَمَسَّكْ بِصُورَةِ الْكَلاَمِ الصَّحِيحِ الَّذِي سَمِعْتَهُ مِنِّي، فِي الإِيمَانِ وَالْمَحَبَّةِ الَّتِي فِي الْمَسِيحِ يَسُوعَ. </a:t>
            </a:r>
          </a:p>
        </p:txBody>
      </p:sp>
      <p:sp>
        <p:nvSpPr>
          <p:cNvPr id="37908" name="Text Box 111"/>
          <p:cNvSpPr txBox="1">
            <a:spLocks noChangeArrowheads="1"/>
          </p:cNvSpPr>
          <p:nvPr/>
        </p:nvSpPr>
        <p:spPr bwMode="auto">
          <a:xfrm>
            <a:off x="4047239" y="7895679"/>
            <a:ext cx="317810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يهوذا ١ : ٢٠-٢١</a:t>
            </a:r>
          </a:p>
          <a:p>
            <a:pPr algn="r" rtl="1"/>
            <a:r>
              <a:rPr lang="ar-SA" sz="1100" b="1" dirty="0">
                <a:latin typeface="Arial" panose="020B0604020202020204" pitchFamily="34" charset="0"/>
                <a:cs typeface="Arial" panose="020B0604020202020204" pitchFamily="34" charset="0"/>
              </a:rPr>
              <a:t>٢٠ وَأَمَّا أَنْتُمْ أَيُّهَا الأَحِبَّاءُ فَابْنُوا أَنْفُسَكُمْ عَلَى إِيمَانِكُمُ الأَقْدَسِ، مُصَلِّينَ فِي الرُّوحِ الْقُدُسِ، ٢١ وَاحْفَظُوا أَنْفُسَكُمْ فِي مَحَبَّةِ اللهِ، مُنْتَظِرِينَ رَحْمَةَ رَبِّنَا يَسُوعَ الْمَسِيحِ لِلْحَيَاةِ الأَبَدِيَّةِ. </a:t>
            </a:r>
          </a:p>
        </p:txBody>
      </p:sp>
      <p:sp>
        <p:nvSpPr>
          <p:cNvPr id="37909" name="Text Box 112"/>
          <p:cNvSpPr txBox="1">
            <a:spLocks noChangeArrowheads="1"/>
          </p:cNvSpPr>
          <p:nvPr/>
        </p:nvSpPr>
        <p:spPr bwMode="auto">
          <a:xfrm>
            <a:off x="3915411" y="7043169"/>
            <a:ext cx="330993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ar-SA" sz="1100" b="1" dirty="0">
                <a:latin typeface="Arial" panose="020B0604020202020204" pitchFamily="34" charset="0"/>
                <a:cs typeface="Arial" panose="020B0604020202020204" pitchFamily="34" charset="0"/>
              </a:rPr>
              <a:t>٣ يوحنا ١ : ١١,٣</a:t>
            </a:r>
          </a:p>
          <a:p>
            <a:pPr algn="r"/>
            <a:r>
              <a:rPr lang="ar-SA" sz="1100" b="1" dirty="0">
                <a:latin typeface="Arial" panose="020B0604020202020204" pitchFamily="34" charset="0"/>
                <a:cs typeface="Arial" panose="020B0604020202020204" pitchFamily="34" charset="0"/>
              </a:rPr>
              <a:t>لَيْسَ لِي فَرَحٌ أَعْظَمُ مِنْ هَذَا: أَنْ أَسْمَعَ عَنْ أَوْلاَدِي أَنَّهُمْ يَسْلُكُونَ بِالْحَقِّ…</a:t>
            </a:r>
            <a:r>
              <a:rPr lang="en-US" sz="1100" b="1" dirty="0">
                <a:latin typeface="Arial" panose="020B0604020202020204" pitchFamily="34" charset="0"/>
                <a:cs typeface="Arial" panose="020B0604020202020204" pitchFamily="34" charset="0"/>
              </a:rPr>
              <a:t>.</a:t>
            </a:r>
            <a:r>
              <a:rPr lang="ar-SA" sz="1100" b="1" dirty="0">
                <a:latin typeface="Arial" panose="020B0604020202020204" pitchFamily="34" charset="0"/>
                <a:cs typeface="Arial" panose="020B0604020202020204" pitchFamily="34" charset="0"/>
              </a:rPr>
              <a:t> أَيُّهَا الْحَبِيبُ، لاَ تَتَمَثَّلْ بِالشَّرِّ بَلْ بِالْخَيْرِ، لأَنَّ مَنْ يَصْنَعُ الْخَيْرَ هُوَ مِنَ اللهِ، وَمَنْ يَصْنَعُ الشَّرَّ فَلَمْ يُبْصِرِ اللهَ. </a:t>
            </a:r>
          </a:p>
        </p:txBody>
      </p:sp>
      <p:sp>
        <p:nvSpPr>
          <p:cNvPr id="37910" name="Text Box 113"/>
          <p:cNvSpPr txBox="1">
            <a:spLocks noChangeArrowheads="1"/>
          </p:cNvSpPr>
          <p:nvPr/>
        </p:nvSpPr>
        <p:spPr bwMode="auto">
          <a:xfrm>
            <a:off x="3963035" y="6359938"/>
            <a:ext cx="3262313"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٢ يوحنا ١ : ٣</a:t>
            </a:r>
          </a:p>
          <a:p>
            <a:pPr algn="r" rtl="1"/>
            <a:r>
              <a:rPr lang="ar-SA" sz="1100" b="1" dirty="0">
                <a:latin typeface="Arial" panose="020B0604020202020204" pitchFamily="34" charset="0"/>
                <a:cs typeface="Arial" panose="020B0604020202020204" pitchFamily="34" charset="0"/>
              </a:rPr>
              <a:t>تَكُونُ مَعَكُمْ نِعْمَةٌ وَرَحْمَةٌ وَسَلاَمٌ مِنَ اللَّهِ الآبِ وَمِنَ الرَّبِّ يَسُوعَ الْمَسِيحِ، ابْنِ الآبِ بِالْحَقِّ وَالْمَحَبَّةِ. </a:t>
            </a:r>
          </a:p>
        </p:txBody>
      </p:sp>
      <p:sp>
        <p:nvSpPr>
          <p:cNvPr id="37911" name="Text Box 114"/>
          <p:cNvSpPr txBox="1">
            <a:spLocks noChangeArrowheads="1"/>
          </p:cNvSpPr>
          <p:nvPr/>
        </p:nvSpPr>
        <p:spPr bwMode="auto">
          <a:xfrm>
            <a:off x="3969385" y="5676707"/>
            <a:ext cx="3255963"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١ يوحنا ٥ : ١٣</a:t>
            </a:r>
          </a:p>
          <a:p>
            <a:pPr algn="r" rtl="1"/>
            <a:r>
              <a:rPr lang="ar-SA" sz="1100" b="1" dirty="0">
                <a:latin typeface="Arial" panose="020B0604020202020204" pitchFamily="34" charset="0"/>
                <a:cs typeface="Arial" panose="020B0604020202020204" pitchFamily="34" charset="0"/>
              </a:rPr>
              <a:t>كَتَبْتُ هَذَا إِلَيْكُمْ أَنْتُمُ الْمُؤْمِنِينَ بِاسْمِ ابْنِ اللهِ لِكَيْ تَعْلَمُوا أَنَّ لَكُمْ حَيَاةً أَبَدِيَّةً، وَلِكَيْ تُؤْمِنُوا بِاسْمِ ابْنِ اللهِ. </a:t>
            </a:r>
          </a:p>
        </p:txBody>
      </p:sp>
      <p:sp>
        <p:nvSpPr>
          <p:cNvPr id="37912" name="Text Box 115"/>
          <p:cNvSpPr txBox="1">
            <a:spLocks noChangeArrowheads="1"/>
          </p:cNvSpPr>
          <p:nvPr/>
        </p:nvSpPr>
        <p:spPr bwMode="auto">
          <a:xfrm>
            <a:off x="3870960" y="4824199"/>
            <a:ext cx="33543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٢بطرس ٢ : ١</a:t>
            </a:r>
          </a:p>
          <a:p>
            <a:pPr algn="r" rtl="1"/>
            <a:r>
              <a:rPr lang="ar-SA" sz="1100" b="1" dirty="0">
                <a:latin typeface="Arial" panose="020B0604020202020204" pitchFamily="34" charset="0"/>
                <a:cs typeface="Arial" panose="020B0604020202020204" pitchFamily="34" charset="0"/>
              </a:rPr>
              <a:t>وَلَكِنْ كَانَ أَيْضاً فِي الشَّعْبِ أَنْبِيَاءُ كَذَبَةٌ، كَمَا سَيَكُونُ فِيكُمْ أَيْضاً مُعَلِّمُونَ كَذَبَةٌ، الَّذِينَ يَدُسُّونَ بِدَعَ هَلاَكٍ. وَإِذْ هُمْ يُنْكِرُونَ الرَّبَّ الَّذِي اشْتَرَاهُمْ، يَجْلِبُونَ عَلَى أَنْفُسِهِمْ هَلاَكاً سَرِيعاً. </a:t>
            </a:r>
          </a:p>
        </p:txBody>
      </p:sp>
      <p:sp>
        <p:nvSpPr>
          <p:cNvPr id="37913" name="Text Box 116"/>
          <p:cNvSpPr txBox="1">
            <a:spLocks noChangeArrowheads="1"/>
          </p:cNvSpPr>
          <p:nvPr/>
        </p:nvSpPr>
        <p:spPr bwMode="auto">
          <a:xfrm>
            <a:off x="4082098" y="4140968"/>
            <a:ext cx="31432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١بطرس ٢ : ٧</a:t>
            </a:r>
          </a:p>
          <a:p>
            <a:pPr algn="r" rtl="1"/>
            <a:r>
              <a:rPr lang="ar-SA" sz="1100" b="1" dirty="0">
                <a:latin typeface="Arial" panose="020B0604020202020204" pitchFamily="34" charset="0"/>
                <a:cs typeface="Arial" panose="020B0604020202020204" pitchFamily="34" charset="0"/>
              </a:rPr>
              <a:t>فَلَكُمْ أَنْتُمُ الَّذِينَ تُؤْمِنُونَ الْكَرَامَةُ، وَأَمَّا لِلَّذِينَ لاَ يُطِيعُونَ فَالْحَجَرُ الَّذِي رَفَضَهُ الْبَنَّاؤُونَ هُوَ قَدْ صَارَ رَأْسَ الزَّاوِيَةِ</a:t>
            </a:r>
          </a:p>
        </p:txBody>
      </p:sp>
      <p:sp>
        <p:nvSpPr>
          <p:cNvPr id="37914" name="Text Box 117"/>
          <p:cNvSpPr txBox="1">
            <a:spLocks noChangeArrowheads="1"/>
          </p:cNvSpPr>
          <p:nvPr/>
        </p:nvSpPr>
        <p:spPr bwMode="auto">
          <a:xfrm>
            <a:off x="3955098" y="3457737"/>
            <a:ext cx="32702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يعقوب ٢ : ٢٦</a:t>
            </a:r>
          </a:p>
          <a:p>
            <a:pPr algn="r" rtl="1"/>
            <a:r>
              <a:rPr lang="ar-SA" sz="1100" b="1" dirty="0">
                <a:latin typeface="Arial" panose="020B0604020202020204" pitchFamily="34" charset="0"/>
                <a:cs typeface="Arial" panose="020B0604020202020204" pitchFamily="34" charset="0"/>
              </a:rPr>
              <a:t>لأَنَّهُ كَمَا أَنَّ الْجَسَدَ بِدُونَ رُوحٍ مَيِّتٌ، هَكَذَا الإِيمَانُ أَيْضاً بِدُونِ أَعْمَالٍ مَيِّتٌ. </a:t>
            </a:r>
          </a:p>
        </p:txBody>
      </p:sp>
      <p:sp>
        <p:nvSpPr>
          <p:cNvPr id="37915" name="Text Box 118"/>
          <p:cNvSpPr txBox="1">
            <a:spLocks noChangeArrowheads="1"/>
          </p:cNvSpPr>
          <p:nvPr/>
        </p:nvSpPr>
        <p:spPr bwMode="auto">
          <a:xfrm>
            <a:off x="4145598" y="2943783"/>
            <a:ext cx="30797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b="1" dirty="0">
                <a:latin typeface="Arial" panose="020B0604020202020204" pitchFamily="34" charset="0"/>
                <a:cs typeface="Arial" panose="020B0604020202020204" pitchFamily="34" charset="0"/>
              </a:rPr>
              <a:t>عبرانيين ١ : ٤</a:t>
            </a:r>
          </a:p>
          <a:p>
            <a:pPr algn="r" rtl="1"/>
            <a:r>
              <a:rPr lang="ar-SA" sz="1100" b="1" dirty="0">
                <a:latin typeface="Arial" panose="020B0604020202020204" pitchFamily="34" charset="0"/>
                <a:cs typeface="Arial" panose="020B0604020202020204" pitchFamily="34" charset="0"/>
              </a:rPr>
              <a:t>صَائِراً أَعْظَمَ مِنَ الْمَلاَئِكَةِ بِمِقْدَارِ مَا وَرِثَ اسْماً أَفْضَلَ مِنْهُمْ. </a:t>
            </a:r>
          </a:p>
        </p:txBody>
      </p:sp>
      <p:sp>
        <p:nvSpPr>
          <p:cNvPr id="37916" name="Text Box 125"/>
          <p:cNvSpPr txBox="1">
            <a:spLocks noChangeArrowheads="1"/>
          </p:cNvSpPr>
          <p:nvPr/>
        </p:nvSpPr>
        <p:spPr bwMode="auto">
          <a:xfrm>
            <a:off x="312737" y="1177925"/>
            <a:ext cx="19698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aseline="-25000">
              <a:latin typeface="Arial" panose="020B0604020202020204" pitchFamily="34" charset="0"/>
              <a:cs typeface="Arial" panose="020B0604020202020204" pitchFamily="34" charset="0"/>
            </a:endParaRPr>
          </a:p>
        </p:txBody>
      </p:sp>
      <p:sp>
        <p:nvSpPr>
          <p:cNvPr id="37917" name="Text Box 126"/>
          <p:cNvSpPr txBox="1">
            <a:spLocks noChangeArrowheads="1"/>
          </p:cNvSpPr>
          <p:nvPr/>
        </p:nvSpPr>
        <p:spPr bwMode="auto">
          <a:xfrm>
            <a:off x="312738" y="1106488"/>
            <a:ext cx="33436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SA" sz="1600" b="1" dirty="0">
                <a:latin typeface="Arial" panose="020B0604020202020204" pitchFamily="34" charset="0"/>
                <a:cs typeface="Arial" panose="020B0604020202020204" pitchFamily="34" charset="0"/>
              </a:rPr>
              <a:t>رسائل كتبها بولس</a:t>
            </a:r>
          </a:p>
        </p:txBody>
      </p:sp>
      <p:sp>
        <p:nvSpPr>
          <p:cNvPr id="37918" name="Text Box 127"/>
          <p:cNvSpPr txBox="1">
            <a:spLocks noChangeArrowheads="1"/>
          </p:cNvSpPr>
          <p:nvPr/>
        </p:nvSpPr>
        <p:spPr bwMode="auto">
          <a:xfrm>
            <a:off x="4025742" y="2522162"/>
            <a:ext cx="31996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SA" sz="1600" b="1" dirty="0">
                <a:latin typeface="Arial" panose="020B0604020202020204" pitchFamily="34" charset="0"/>
                <a:cs typeface="Arial" panose="020B0604020202020204" pitchFamily="34" charset="0"/>
              </a:rPr>
              <a:t>رسائل "من الآخرين"</a:t>
            </a:r>
          </a:p>
        </p:txBody>
      </p:sp>
    </p:spTree>
  </p:cSld>
  <p:clrMapOvr>
    <a:overrideClrMapping bg1="lt1" tx1="dk1" bg2="lt2" tx2="dk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6446838" y="87313"/>
            <a:ext cx="7540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Arial" panose="020B0604020202020204" pitchFamily="34" charset="0"/>
                <a:cs typeface="Arial" panose="020B0604020202020204" pitchFamily="34" charset="0"/>
              </a:rPr>
              <a:t>27</a:t>
            </a:r>
          </a:p>
        </p:txBody>
      </p:sp>
      <p:sp>
        <p:nvSpPr>
          <p:cNvPr id="39938"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9939" name="Rectangle 10"/>
          <p:cNvSpPr>
            <a:spLocks noChangeArrowheads="1"/>
          </p:cNvSpPr>
          <p:nvPr/>
        </p:nvSpPr>
        <p:spPr bwMode="auto">
          <a:xfrm>
            <a:off x="1354238" y="676275"/>
            <a:ext cx="553392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ctr"/>
            <a:r>
              <a:rPr lang="ar-SA" sz="2400" b="1">
                <a:latin typeface="Arial" panose="020B0604020202020204" pitchFamily="34" charset="0"/>
                <a:cs typeface="Arial" panose="020B0604020202020204" pitchFamily="34" charset="0"/>
              </a:rPr>
              <a:t>من يوحنا الرسول:</a:t>
            </a:r>
            <a:endParaRPr lang="en-US" sz="2400" b="1">
              <a:latin typeface="Arial" panose="020B0604020202020204" pitchFamily="34" charset="0"/>
              <a:cs typeface="Arial" panose="020B0604020202020204" pitchFamily="34" charset="0"/>
            </a:endParaRPr>
          </a:p>
        </p:txBody>
      </p:sp>
      <p:sp>
        <p:nvSpPr>
          <p:cNvPr id="39940" name="Rectangle 18"/>
          <p:cNvSpPr>
            <a:spLocks noChangeArrowheads="1"/>
          </p:cNvSpPr>
          <p:nvPr/>
        </p:nvSpPr>
        <p:spPr bwMode="auto">
          <a:xfrm>
            <a:off x="828675" y="2370138"/>
            <a:ext cx="2897188" cy="2051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ar-SA" sz="1800" b="1" dirty="0">
                <a:latin typeface="Arial" panose="020B0604020202020204" pitchFamily="34" charset="0"/>
                <a:cs typeface="Arial" panose="020B0604020202020204" pitchFamily="34" charset="0"/>
              </a:rPr>
              <a:t>رسائل لـ 7 كنائس</a:t>
            </a:r>
          </a:p>
          <a:p>
            <a:pPr algn="ctr">
              <a:lnSpc>
                <a:spcPct val="120000"/>
              </a:lnSpc>
            </a:pPr>
            <a:r>
              <a:rPr lang="ar-SA" sz="1800" b="1" dirty="0" err="1">
                <a:latin typeface="Arial" panose="020B0604020202020204" pitchFamily="34" charset="0"/>
                <a:cs typeface="Arial" panose="020B0604020202020204" pitchFamily="34" charset="0"/>
              </a:rPr>
              <a:t>دينونات</a:t>
            </a:r>
            <a:r>
              <a:rPr lang="ar-SA" sz="1800" b="1" dirty="0">
                <a:latin typeface="Arial" panose="020B0604020202020204" pitchFamily="34" charset="0"/>
                <a:cs typeface="Arial" panose="020B0604020202020204" pitchFamily="34" charset="0"/>
              </a:rPr>
              <a:t> الختوم</a:t>
            </a:r>
          </a:p>
          <a:p>
            <a:pPr algn="ctr">
              <a:lnSpc>
                <a:spcPct val="120000"/>
              </a:lnSpc>
            </a:pPr>
            <a:r>
              <a:rPr lang="ar-SA" sz="1800" b="1" dirty="0" err="1">
                <a:latin typeface="Arial" panose="020B0604020202020204" pitchFamily="34" charset="0"/>
                <a:cs typeface="Arial" panose="020B0604020202020204" pitchFamily="34" charset="0"/>
              </a:rPr>
              <a:t>دينونات</a:t>
            </a:r>
            <a:r>
              <a:rPr lang="ar-SA" sz="1800" b="1" dirty="0">
                <a:latin typeface="Arial" panose="020B0604020202020204" pitchFamily="34" charset="0"/>
                <a:cs typeface="Arial" panose="020B0604020202020204" pitchFamily="34" charset="0"/>
              </a:rPr>
              <a:t> الأبواق</a:t>
            </a:r>
          </a:p>
          <a:p>
            <a:pPr algn="ctr">
              <a:lnSpc>
                <a:spcPct val="120000"/>
              </a:lnSpc>
            </a:pPr>
            <a:r>
              <a:rPr lang="ar-SA" sz="1800" b="1" dirty="0" err="1">
                <a:latin typeface="Arial" panose="020B0604020202020204" pitchFamily="34" charset="0"/>
                <a:cs typeface="Arial" panose="020B0604020202020204" pitchFamily="34" charset="0"/>
              </a:rPr>
              <a:t>دينونات</a:t>
            </a:r>
            <a:r>
              <a:rPr lang="ar-SA" sz="1800" b="1" dirty="0">
                <a:latin typeface="Arial" panose="020B0604020202020204" pitchFamily="34" charset="0"/>
                <a:cs typeface="Arial" panose="020B0604020202020204" pitchFamily="34" charset="0"/>
              </a:rPr>
              <a:t> الجامات</a:t>
            </a:r>
          </a:p>
          <a:p>
            <a:pPr algn="ctr">
              <a:lnSpc>
                <a:spcPct val="120000"/>
              </a:lnSpc>
            </a:pPr>
            <a:r>
              <a:rPr lang="ar-SA" sz="1800" b="1" dirty="0">
                <a:latin typeface="Arial" panose="020B0604020202020204" pitchFamily="34" charset="0"/>
                <a:cs typeface="Arial" panose="020B0604020202020204" pitchFamily="34" charset="0"/>
              </a:rPr>
              <a:t>الكنيسة المرتدة</a:t>
            </a:r>
          </a:p>
          <a:p>
            <a:pPr algn="ctr">
              <a:lnSpc>
                <a:spcPct val="120000"/>
              </a:lnSpc>
            </a:pPr>
            <a:r>
              <a:rPr lang="ar-SA" sz="1800" b="1" dirty="0">
                <a:latin typeface="Arial" panose="020B0604020202020204" pitchFamily="34" charset="0"/>
                <a:cs typeface="Arial" panose="020B0604020202020204" pitchFamily="34" charset="0"/>
              </a:rPr>
              <a:t>عودة المسيح</a:t>
            </a:r>
          </a:p>
        </p:txBody>
      </p:sp>
      <p:sp>
        <p:nvSpPr>
          <p:cNvPr id="39941" name="Text Box 59"/>
          <p:cNvSpPr txBox="1">
            <a:spLocks noChangeArrowheads="1"/>
          </p:cNvSpPr>
          <p:nvPr/>
        </p:nvSpPr>
        <p:spPr bwMode="auto">
          <a:xfrm>
            <a:off x="963613" y="1487488"/>
            <a:ext cx="57737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6000" b="1" dirty="0">
                <a:latin typeface="Arial" panose="020B0604020202020204" pitchFamily="34" charset="0"/>
                <a:cs typeface="Arial" panose="020B0604020202020204" pitchFamily="34" charset="0"/>
              </a:rPr>
              <a:t>سفر الرؤيا</a:t>
            </a:r>
          </a:p>
        </p:txBody>
      </p:sp>
      <p:sp>
        <p:nvSpPr>
          <p:cNvPr id="39942"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44" name="Text Box 54"/>
          <p:cNvSpPr txBox="1">
            <a:spLocks noChangeArrowheads="1"/>
          </p:cNvSpPr>
          <p:nvPr/>
        </p:nvSpPr>
        <p:spPr bwMode="auto">
          <a:xfrm>
            <a:off x="3911600" y="2841437"/>
            <a:ext cx="3128963"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عشاء عرس </a:t>
            </a:r>
            <a:r>
              <a:rPr lang="ar-SA" sz="2800" b="1" baseline="-25000" dirty="0">
                <a:latin typeface="Arial" panose="020B0604020202020204" pitchFamily="34" charset="0"/>
                <a:cs typeface="Arial" panose="020B0604020202020204" pitchFamily="34" charset="0"/>
              </a:rPr>
              <a:t>الخروف</a:t>
            </a:r>
          </a:p>
          <a:p>
            <a:pPr algn="ctr">
              <a:spcBef>
                <a:spcPct val="50000"/>
              </a:spcBef>
            </a:pPr>
            <a:r>
              <a:rPr lang="ar-SA" sz="2800" b="1" baseline="-25000" dirty="0">
                <a:latin typeface="Arial" panose="020B0604020202020204" pitchFamily="34" charset="0"/>
                <a:cs typeface="Arial" panose="020B0604020202020204" pitchFamily="34" charset="0"/>
              </a:rPr>
              <a:t>رؤ 19: 1-10 </a:t>
            </a:r>
          </a:p>
        </p:txBody>
      </p:sp>
      <p:grpSp>
        <p:nvGrpSpPr>
          <p:cNvPr id="39945"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64" name="Text Box 52"/>
            <p:cNvSpPr txBox="1">
              <a:spLocks noChangeArrowheads="1"/>
            </p:cNvSpPr>
            <p:nvPr/>
          </p:nvSpPr>
          <p:spPr bwMode="auto">
            <a:xfrm>
              <a:off x="476" y="2402"/>
              <a:ext cx="1874" cy="151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defPPr>
                <a:defRPr lang="en-US"/>
              </a:defPPr>
              <a:lvl1pPr algn="ctr">
                <a:lnSpc>
                  <a:spcPct val="120000"/>
                </a:lnSpc>
                <a:defRPr sz="1800" b="1">
                  <a:latin typeface="Skia"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3200" dirty="0">
                  <a:latin typeface="Arial" panose="020B0604020202020204" pitchFamily="34" charset="0"/>
                  <a:cs typeface="Arial" panose="020B0604020202020204" pitchFamily="34" charset="0"/>
                </a:rPr>
                <a:t>خمس نقاط </a:t>
              </a:r>
            </a:p>
            <a:p>
              <a:r>
                <a:rPr lang="ar-JO" sz="3200" dirty="0">
                  <a:latin typeface="Arial" panose="020B0604020202020204" pitchFamily="34" charset="0"/>
                  <a:cs typeface="Arial" panose="020B0604020202020204" pitchFamily="34" charset="0"/>
                </a:rPr>
                <a:t>ارتكاز في </a:t>
              </a:r>
            </a:p>
            <a:p>
              <a:r>
                <a:rPr lang="ar-JO" sz="3200" dirty="0">
                  <a:latin typeface="Arial" panose="020B0604020202020204" pitchFamily="34" charset="0"/>
                  <a:cs typeface="Arial" panose="020B0604020202020204" pitchFamily="34" charset="0"/>
                </a:rPr>
                <a:t>سفر الرؤيا</a:t>
              </a:r>
            </a:p>
            <a:p>
              <a:r>
                <a:rPr lang="ar-JO" sz="3200" dirty="0">
                  <a:latin typeface="Arial" panose="020B0604020202020204" pitchFamily="34" charset="0"/>
                  <a:cs typeface="Arial" panose="020B0604020202020204" pitchFamily="34" charset="0"/>
                </a:rPr>
                <a:t>19- 21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47" name="Text Box 55"/>
          <p:cNvSpPr txBox="1">
            <a:spLocks noChangeArrowheads="1"/>
          </p:cNvSpPr>
          <p:nvPr/>
        </p:nvSpPr>
        <p:spPr bwMode="auto">
          <a:xfrm>
            <a:off x="3949700" y="4038412"/>
            <a:ext cx="3121025"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المجيء الثاني </a:t>
            </a:r>
            <a:r>
              <a:rPr lang="ar-SA" sz="2800" b="1" baseline="-25000" dirty="0">
                <a:latin typeface="Arial" panose="020B0604020202020204" pitchFamily="34" charset="0"/>
                <a:cs typeface="Arial" panose="020B0604020202020204" pitchFamily="34" charset="0"/>
              </a:rPr>
              <a:t>ليسوع المسيح</a:t>
            </a:r>
          </a:p>
          <a:p>
            <a:pPr algn="ctr">
              <a:spcBef>
                <a:spcPct val="50000"/>
              </a:spcBef>
            </a:pPr>
            <a:r>
              <a:rPr lang="ar-SA" sz="2800" b="1" baseline="-25000" dirty="0">
                <a:latin typeface="Arial" panose="020B0604020202020204" pitchFamily="34" charset="0"/>
                <a:cs typeface="Arial" panose="020B0604020202020204" pitchFamily="34" charset="0"/>
              </a:rPr>
              <a:t>رؤ 19: 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49" name="Text Box 58"/>
          <p:cNvSpPr txBox="1">
            <a:spLocks noChangeArrowheads="1"/>
          </p:cNvSpPr>
          <p:nvPr/>
        </p:nvSpPr>
        <p:spPr bwMode="auto">
          <a:xfrm>
            <a:off x="3962400" y="5230624"/>
            <a:ext cx="2946400"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الملك الأرضي </a:t>
            </a:r>
            <a:r>
              <a:rPr lang="ar-SA" sz="2800" b="1" baseline="-25000" dirty="0">
                <a:latin typeface="Arial" panose="020B0604020202020204" pitchFamily="34" charset="0"/>
                <a:cs typeface="Arial" panose="020B0604020202020204" pitchFamily="34" charset="0"/>
              </a:rPr>
              <a:t>للمسيح</a:t>
            </a:r>
          </a:p>
          <a:p>
            <a:pPr algn="ctr">
              <a:spcBef>
                <a:spcPct val="50000"/>
              </a:spcBef>
            </a:pPr>
            <a:r>
              <a:rPr lang="ar-SA" sz="2800" b="1" baseline="-25000" dirty="0">
                <a:latin typeface="Arial" panose="020B0604020202020204" pitchFamily="34" charset="0"/>
                <a:cs typeface="Arial" panose="020B0604020202020204" pitchFamily="34" charset="0"/>
              </a:rPr>
              <a:t>رؤ 20: 4- 6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51" name="Text Box 56"/>
          <p:cNvSpPr txBox="1">
            <a:spLocks noChangeArrowheads="1"/>
          </p:cNvSpPr>
          <p:nvPr/>
        </p:nvSpPr>
        <p:spPr bwMode="auto">
          <a:xfrm>
            <a:off x="3905250" y="6405374"/>
            <a:ext cx="2952750"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baseline="-25000" dirty="0">
                <a:latin typeface="Arial" panose="020B0604020202020204" pitchFamily="34" charset="0"/>
                <a:cs typeface="Arial" panose="020B0604020202020204" pitchFamily="34" charset="0"/>
              </a:rPr>
              <a:t>دينونة العرش </a:t>
            </a:r>
            <a:r>
              <a:rPr lang="ar-SA" sz="2800" b="1" u="sng" baseline="-25000" dirty="0">
                <a:solidFill>
                  <a:srgbClr val="FF0000"/>
                </a:solidFill>
                <a:latin typeface="Arial" panose="020B0604020202020204" pitchFamily="34" charset="0"/>
                <a:cs typeface="Arial" panose="020B0604020202020204" pitchFamily="34" charset="0"/>
              </a:rPr>
              <a:t>الأبيض العظيم</a:t>
            </a:r>
          </a:p>
          <a:p>
            <a:pPr algn="ctr">
              <a:spcBef>
                <a:spcPct val="50000"/>
              </a:spcBef>
            </a:pPr>
            <a:r>
              <a:rPr lang="ar-SA" sz="2800" b="1" baseline="-25000" dirty="0">
                <a:latin typeface="Arial" panose="020B0604020202020204" pitchFamily="34" charset="0"/>
                <a:cs typeface="Arial" panose="020B0604020202020204" pitchFamily="34" charset="0"/>
              </a:rPr>
              <a:t>رؤ 20: 11- 15</a:t>
            </a:r>
          </a:p>
        </p:txBody>
      </p:sp>
      <p:sp>
        <p:nvSpPr>
          <p:cNvPr id="178240" name="AutoShape 64"/>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9953" name="Text Box 57"/>
          <p:cNvSpPr txBox="1">
            <a:spLocks noChangeArrowheads="1"/>
          </p:cNvSpPr>
          <p:nvPr/>
        </p:nvSpPr>
        <p:spPr bwMode="auto">
          <a:xfrm>
            <a:off x="3849688" y="7595999"/>
            <a:ext cx="3049587"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السماء</a:t>
            </a:r>
            <a:r>
              <a:rPr lang="ar-SA" sz="2800" b="1" baseline="-25000" dirty="0">
                <a:latin typeface="Arial" panose="020B0604020202020204" pitchFamily="34" charset="0"/>
                <a:cs typeface="Arial" panose="020B0604020202020204" pitchFamily="34" charset="0"/>
              </a:rPr>
              <a:t> الجديدة </a:t>
            </a:r>
            <a:r>
              <a:rPr lang="ar-SA" sz="2800" b="1" u="sng" baseline="-25000" dirty="0">
                <a:solidFill>
                  <a:srgbClr val="FF0000"/>
                </a:solidFill>
                <a:latin typeface="Arial" panose="020B0604020202020204" pitchFamily="34" charset="0"/>
                <a:cs typeface="Arial" panose="020B0604020202020204" pitchFamily="34" charset="0"/>
              </a:rPr>
              <a:t>والأرض</a:t>
            </a:r>
            <a:r>
              <a:rPr lang="ar-SA" sz="2800" b="1" baseline="-25000" dirty="0">
                <a:latin typeface="Arial" panose="020B0604020202020204" pitchFamily="34" charset="0"/>
                <a:cs typeface="Arial" panose="020B0604020202020204" pitchFamily="34" charset="0"/>
              </a:rPr>
              <a:t> الجديدة</a:t>
            </a:r>
          </a:p>
          <a:p>
            <a:pPr algn="ctr">
              <a:spcBef>
                <a:spcPct val="50000"/>
              </a:spcBef>
            </a:pPr>
            <a:r>
              <a:rPr lang="ar-SA" sz="2800" b="1" baseline="-25000" dirty="0">
                <a:latin typeface="Arial" panose="020B0604020202020204" pitchFamily="34" charset="0"/>
                <a:cs typeface="Arial" panose="020B0604020202020204" pitchFamily="34" charset="0"/>
              </a:rPr>
              <a:t>رؤ 21: 1- 8</a:t>
            </a:r>
          </a:p>
        </p:txBody>
      </p:sp>
      <p:sp>
        <p:nvSpPr>
          <p:cNvPr id="39954" name="Text Box 71"/>
          <p:cNvSpPr txBox="1">
            <a:spLocks noChangeArrowheads="1"/>
          </p:cNvSpPr>
          <p:nvPr/>
        </p:nvSpPr>
        <p:spPr bwMode="auto">
          <a:xfrm>
            <a:off x="808038" y="1044575"/>
            <a:ext cx="67357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dirty="0">
                <a:latin typeface="Arial" panose="020B0604020202020204" pitchFamily="34" charset="0"/>
                <a:cs typeface="Arial" panose="020B0604020202020204" pitchFamily="34" charset="0"/>
              </a:rPr>
              <a:t>لمحات عن مستقبل الأبدية</a:t>
            </a:r>
          </a:p>
        </p:txBody>
      </p:sp>
      <p:sp>
        <p:nvSpPr>
          <p:cNvPr id="39955" name="Rectangle 74"/>
          <p:cNvSpPr>
            <a:spLocks noChangeArrowheads="1"/>
          </p:cNvSpPr>
          <p:nvPr/>
        </p:nvSpPr>
        <p:spPr bwMode="auto">
          <a:xfrm>
            <a:off x="849313" y="7510463"/>
            <a:ext cx="2705100" cy="10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ar-SA" sz="1800" b="1" dirty="0">
                <a:latin typeface="Arial" panose="020B0604020202020204" pitchFamily="34" charset="0"/>
                <a:cs typeface="Arial" panose="020B0604020202020204" pitchFamily="34" charset="0"/>
              </a:rPr>
              <a:t>كتب في</a:t>
            </a:r>
          </a:p>
          <a:p>
            <a:pPr algn="ctr">
              <a:lnSpc>
                <a:spcPct val="120000"/>
              </a:lnSpc>
            </a:pPr>
            <a:r>
              <a:rPr lang="ar-SA" sz="1800" b="1" dirty="0">
                <a:latin typeface="Arial" panose="020B0604020202020204" pitchFamily="34" charset="0"/>
                <a:cs typeface="Arial" panose="020B0604020202020204" pitchFamily="34" charset="0"/>
              </a:rPr>
              <a:t>جزيرة بطمس حوالي</a:t>
            </a:r>
          </a:p>
          <a:p>
            <a:pPr algn="ctr">
              <a:lnSpc>
                <a:spcPct val="120000"/>
              </a:lnSpc>
            </a:pPr>
            <a:r>
              <a:rPr lang="ar-SA" sz="1800" b="1" dirty="0">
                <a:latin typeface="Arial" panose="020B0604020202020204" pitchFamily="34" charset="0"/>
                <a:cs typeface="Arial" panose="020B0604020202020204" pitchFamily="34" charset="0"/>
              </a:rPr>
              <a:t>العام 95 ب. </a:t>
            </a:r>
            <a:r>
              <a:rPr lang="ar-SA" sz="1800" b="1" dirty="0" err="1">
                <a:latin typeface="Arial" panose="020B0604020202020204" pitchFamily="34" charset="0"/>
                <a:cs typeface="Arial" panose="020B0604020202020204" pitchFamily="34" charset="0"/>
              </a:rPr>
              <a:t>م</a:t>
            </a:r>
            <a:r>
              <a:rPr lang="ar-SA" sz="1800" b="1" dirty="0">
                <a:latin typeface="Arial" panose="020B0604020202020204" pitchFamily="34" charset="0"/>
                <a:cs typeface="Arial" panose="020B0604020202020204" pitchFamily="34" charset="0"/>
              </a:rPr>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387" name="Text Box 6"/>
          <p:cNvSpPr txBox="1">
            <a:spLocks noChangeArrowheads="1"/>
          </p:cNvSpPr>
          <p:nvPr/>
        </p:nvSpPr>
        <p:spPr bwMode="auto">
          <a:xfrm>
            <a:off x="411163" y="1225550"/>
            <a:ext cx="67548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dirty="0">
                <a:latin typeface="Arial" panose="020B0604020202020204" pitchFamily="34" charset="0"/>
                <a:cs typeface="Arial" panose="020B0604020202020204" pitchFamily="34" charset="0"/>
              </a:rPr>
              <a:t>نسيج عقلي لخط الكتاب المقدس و التسلسل الزمني</a:t>
            </a:r>
            <a:endParaRPr lang="en-US" sz="2400" b="1" dirty="0">
              <a:latin typeface="Arial" panose="020B0604020202020204" pitchFamily="34" charset="0"/>
              <a:cs typeface="Arial" panose="020B0604020202020204" pitchFamily="34" charset="0"/>
            </a:endParaRP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6400" name="Picture 12"/>
            <p:cNvPicPr>
              <a:picLocks noChangeAspect="1" noChangeArrowheads="1"/>
            </p:cNvPicPr>
            <p:nvPr/>
          </p:nvPicPr>
          <p:blipFill>
            <a:blip r:embed="rId3">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الابراهيمي </a:t>
            </a:r>
            <a:endParaRPr lang="en-US" sz="800" b="1" dirty="0">
              <a:latin typeface="Arial" panose="020B0604020202020204" pitchFamily="34" charset="0"/>
              <a:cs typeface="Arial" panose="020B0604020202020204" pitchFamily="34" charset="0"/>
            </a:endParaRPr>
          </a:p>
        </p:txBody>
      </p:sp>
      <p:sp>
        <p:nvSpPr>
          <p:cNvPr id="16391" name="Text Box 14"/>
          <p:cNvSpPr txBox="1">
            <a:spLocks noChangeArrowheads="1"/>
          </p:cNvSpPr>
          <p:nvPr/>
        </p:nvSpPr>
        <p:spPr bwMode="auto">
          <a:xfrm>
            <a:off x="3646488" y="5395913"/>
            <a:ext cx="8445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الداودي</a:t>
            </a:r>
            <a:endParaRPr lang="en-US" sz="800" b="1" dirty="0">
              <a:latin typeface="Arial" panose="020B0604020202020204" pitchFamily="34" charset="0"/>
              <a:cs typeface="Arial" panose="020B0604020202020204" pitchFamily="34" charset="0"/>
            </a:endParaRPr>
          </a:p>
        </p:txBody>
      </p:sp>
      <p:sp>
        <p:nvSpPr>
          <p:cNvPr id="16392" name="Text Box 15"/>
          <p:cNvSpPr txBox="1">
            <a:spLocks noChangeArrowheads="1"/>
          </p:cNvSpPr>
          <p:nvPr/>
        </p:nvSpPr>
        <p:spPr bwMode="auto">
          <a:xfrm>
            <a:off x="2474913" y="4792663"/>
            <a:ext cx="8159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ميثاق الأرض </a:t>
            </a:r>
            <a:endParaRPr lang="en-US" sz="800" b="1" dirty="0">
              <a:latin typeface="Arial" panose="020B0604020202020204" pitchFamily="34" charset="0"/>
              <a:cs typeface="Arial" panose="020B0604020202020204" pitchFamily="34" charset="0"/>
            </a:endParaRPr>
          </a:p>
        </p:txBody>
      </p:sp>
      <p:sp>
        <p:nvSpPr>
          <p:cNvPr id="16393" name="Rectangle 16"/>
          <p:cNvSpPr>
            <a:spLocks noChangeArrowheads="1"/>
          </p:cNvSpPr>
          <p:nvPr/>
        </p:nvSpPr>
        <p:spPr bwMode="auto">
          <a:xfrm>
            <a:off x="1408113" y="2163763"/>
            <a:ext cx="182261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3200" b="1">
                <a:latin typeface="Arial" panose="020B0604020202020204" pitchFamily="34" charset="0"/>
                <a:cs typeface="Arial" panose="020B0604020202020204" pitchFamily="34" charset="0"/>
              </a:rPr>
              <a:t> C  7  S  J</a:t>
            </a:r>
            <a:endParaRPr lang="en-US" sz="4400">
              <a:latin typeface="Arial" panose="020B0604020202020204" pitchFamily="34" charset="0"/>
              <a:cs typeface="Arial" panose="020B0604020202020204" pitchFamily="34"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5" name="Text Box 18"/>
          <p:cNvSpPr txBox="1">
            <a:spLocks noChangeArrowheads="1"/>
          </p:cNvSpPr>
          <p:nvPr/>
        </p:nvSpPr>
        <p:spPr bwMode="auto">
          <a:xfrm>
            <a:off x="3980681" y="6047658"/>
            <a:ext cx="9096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العهد الجديد </a:t>
            </a:r>
            <a:endParaRPr lang="en-US" sz="900" b="1" dirty="0">
              <a:latin typeface="Arial" panose="020B0604020202020204" pitchFamily="34" charset="0"/>
              <a:cs typeface="Arial" panose="020B0604020202020204" pitchFamily="34" charset="0"/>
            </a:endParaRPr>
          </a:p>
        </p:txBody>
      </p:sp>
      <p:sp>
        <p:nvSpPr>
          <p:cNvPr id="16396" name="Text Box 20"/>
          <p:cNvSpPr txBox="1">
            <a:spLocks noChangeArrowheads="1"/>
          </p:cNvSpPr>
          <p:nvPr/>
        </p:nvSpPr>
        <p:spPr bwMode="auto">
          <a:xfrm>
            <a:off x="655639" y="7216775"/>
            <a:ext cx="6078794"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1200" b="1" dirty="0">
                <a:latin typeface="Arial" panose="020B0604020202020204" pitchFamily="34" charset="0"/>
                <a:cs typeface="Arial" panose="020B0604020202020204" pitchFamily="34" charset="0"/>
              </a:rPr>
              <a:t>تتقدم القصة حيث تتحقق الوعود لإبراهيم </a:t>
            </a:r>
          </a:p>
          <a:p>
            <a:pPr algn="r">
              <a:spcBef>
                <a:spcPct val="50000"/>
              </a:spcBef>
            </a:pPr>
            <a:r>
              <a:rPr lang="ar-JO" sz="1200" b="1" dirty="0">
                <a:latin typeface="Arial" panose="020B0604020202020204" pitchFamily="34" charset="0"/>
                <a:cs typeface="Arial" panose="020B0604020202020204" pitchFamily="34" charset="0"/>
              </a:rPr>
              <a:t>الدعوة والعهد الابراهيمي في تكوين 12 و15 </a:t>
            </a:r>
          </a:p>
          <a:p>
            <a:pPr algn="r">
              <a:spcBef>
                <a:spcPct val="50000"/>
              </a:spcBef>
            </a:pPr>
            <a:r>
              <a:rPr lang="ar-JO" sz="1200" b="1" dirty="0">
                <a:latin typeface="Arial" panose="020B0604020202020204" pitchFamily="34" charset="0"/>
                <a:cs typeface="Arial" panose="020B0604020202020204" pitchFamily="34" charset="0"/>
              </a:rPr>
              <a:t>ميثاق الأرض (الفلسطيني ) في تثنية 30</a:t>
            </a:r>
          </a:p>
          <a:p>
            <a:pPr algn="r">
              <a:spcBef>
                <a:spcPct val="50000"/>
              </a:spcBef>
            </a:pPr>
            <a:r>
              <a:rPr lang="ar-JO" sz="1200" b="1" dirty="0">
                <a:latin typeface="Arial" panose="020B0604020202020204" pitchFamily="34" charset="0"/>
                <a:cs typeface="Arial" panose="020B0604020202020204" pitchFamily="34" charset="0"/>
              </a:rPr>
              <a:t>العهد الداودي من 2 صموئيل و7</a:t>
            </a:r>
          </a:p>
          <a:p>
            <a:pPr algn="r">
              <a:spcBef>
                <a:spcPct val="50000"/>
              </a:spcBef>
            </a:pPr>
            <a:r>
              <a:rPr lang="ar-JO" sz="1200" b="1" dirty="0">
                <a:latin typeface="Arial" panose="020B0604020202020204" pitchFamily="34" charset="0"/>
                <a:cs typeface="Arial" panose="020B0604020202020204" pitchFamily="34" charset="0"/>
              </a:rPr>
              <a:t>العهد الجديد لا رميا 31 </a:t>
            </a:r>
          </a:p>
          <a:p>
            <a:pPr algn="r">
              <a:spcBef>
                <a:spcPct val="50000"/>
              </a:spcBef>
            </a:pPr>
            <a:endParaRPr lang="en-US" sz="10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54E5F5A-0485-7A1C-FEFB-0B18FD18DADB}"/>
              </a:ext>
            </a:extLst>
          </p:cNvPr>
          <p:cNvPicPr>
            <a:picLocks noChangeAspect="1"/>
          </p:cNvPicPr>
          <p:nvPr/>
        </p:nvPicPr>
        <p:blipFill>
          <a:blip r:embed="rId4"/>
          <a:stretch>
            <a:fillRect/>
          </a:stretch>
        </p:blipFill>
        <p:spPr>
          <a:xfrm>
            <a:off x="1084318" y="157656"/>
            <a:ext cx="1356284" cy="896470"/>
          </a:xfrm>
          <a:prstGeom prst="rect">
            <a:avLst/>
          </a:prstGeom>
        </p:spPr>
      </p:pic>
      <p:sp>
        <p:nvSpPr>
          <p:cNvPr id="19" name="Text Box 17">
            <a:extLst>
              <a:ext uri="{FF2B5EF4-FFF2-40B4-BE49-F238E27FC236}">
                <a16:creationId xmlns:a16="http://schemas.microsoft.com/office/drawing/2014/main" id="{63588512-CE2D-0AE0-AED7-262E43C93AE7}"/>
              </a:ext>
            </a:extLst>
          </p:cNvPr>
          <p:cNvSpPr txBox="1">
            <a:spLocks noChangeArrowheads="1"/>
          </p:cNvSpPr>
          <p:nvPr/>
        </p:nvSpPr>
        <p:spPr bwMode="auto">
          <a:xfrm>
            <a:off x="655639" y="3699748"/>
            <a:ext cx="6527800" cy="3593228"/>
          </a:xfrm>
          <a:prstGeom prst="rect">
            <a:avLst/>
          </a:prstGeom>
          <a:noFill/>
          <a:ln w="9525">
            <a:noFill/>
            <a:miter lim="800000"/>
            <a:headEnd/>
            <a:tailEnd/>
          </a:ln>
          <a:effectLst>
            <a:outerShdw blurRad="63500" dist="81320" dir="3080412" algn="ctr" rotWithShape="0">
              <a:schemeClr val="bg2">
                <a:alpha val="74998"/>
              </a:schemeClr>
            </a:outerShdw>
          </a:effectLst>
        </p:spPr>
        <p:txBody>
          <a:bodyPr wrap="square">
            <a:spAutoFit/>
          </a:bodyPr>
          <a:lstStyle/>
          <a:p>
            <a:pPr algn="ctr">
              <a:lnSpc>
                <a:spcPct val="20000"/>
              </a:lnSpc>
              <a:spcBef>
                <a:spcPct val="50000"/>
              </a:spcBef>
              <a:defRPr/>
            </a:pPr>
            <a:r>
              <a:rPr lang="ar-SA" sz="12900" dirty="0">
                <a:latin typeface="Arial" panose="020B0604020202020204" pitchFamily="34" charset="0"/>
                <a:ea typeface="+mn-ea"/>
                <a:cs typeface="Arial" panose="020B0604020202020204" pitchFamily="34" charset="0"/>
              </a:rPr>
              <a:t>يسوع</a:t>
            </a:r>
          </a:p>
          <a:p>
            <a:pPr algn="ctr">
              <a:lnSpc>
                <a:spcPct val="20000"/>
              </a:lnSpc>
              <a:spcBef>
                <a:spcPct val="50000"/>
              </a:spcBef>
              <a:defRPr/>
            </a:pPr>
            <a:r>
              <a:rPr lang="ar-SA" sz="12900" dirty="0">
                <a:latin typeface="Arial" panose="020B0604020202020204" pitchFamily="34" charset="0"/>
                <a:ea typeface="+mn-ea"/>
                <a:cs typeface="Arial" panose="020B0604020202020204" pitchFamily="34" charset="0"/>
              </a:rPr>
              <a:t>السيد </a:t>
            </a:r>
            <a:endParaRPr lang="en-US" sz="12900" dirty="0">
              <a:latin typeface="Arial" panose="020B0604020202020204" pitchFamily="34" charset="0"/>
              <a:ea typeface="+mn-ea"/>
              <a:cs typeface="Arial" panose="020B0604020202020204" pitchFamily="34" charset="0"/>
            </a:endParaRPr>
          </a:p>
          <a:p>
            <a:pPr algn="ctr">
              <a:lnSpc>
                <a:spcPct val="20000"/>
              </a:lnSpc>
              <a:spcBef>
                <a:spcPct val="50000"/>
              </a:spcBef>
              <a:defRPr/>
            </a:pPr>
            <a:r>
              <a:rPr lang="ar-SA" sz="12900" dirty="0">
                <a:latin typeface="Arial" panose="020B0604020202020204" pitchFamily="34" charset="0"/>
                <a:ea typeface="+mn-ea"/>
                <a:cs typeface="Arial" panose="020B0604020202020204" pitchFamily="34" charset="0"/>
              </a:rPr>
              <a:t>المسيح</a:t>
            </a:r>
            <a:endParaRPr lang="en-US" sz="129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19714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41986"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41987"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213005" name="Text Box 13"/>
          <p:cNvSpPr txBox="1">
            <a:spLocks noChangeArrowheads="1"/>
          </p:cNvSpPr>
          <p:nvPr/>
        </p:nvSpPr>
        <p:spPr bwMode="auto">
          <a:xfrm>
            <a:off x="571299" y="3001078"/>
            <a:ext cx="6176741" cy="3970318"/>
          </a:xfrm>
          <a:prstGeom prst="rect">
            <a:avLst/>
          </a:prstGeom>
          <a:noFill/>
          <a:ln w="9525">
            <a:noFill/>
            <a:miter lim="800000"/>
            <a:headEnd/>
            <a:tailEnd/>
          </a:ln>
          <a:effectLst>
            <a:outerShdw blurRad="63500" dist="53882" dir="2700000" algn="ctr" rotWithShape="0">
              <a:srgbClr val="B3B3B3">
                <a:alpha val="74998"/>
              </a:srgbClr>
            </a:outerShdw>
          </a:effectLst>
        </p:spPr>
        <p:txBody>
          <a:bodyPr wrap="square">
            <a:spAutoFit/>
          </a:bodyPr>
          <a:lstStyle/>
          <a:p>
            <a:pPr algn="r">
              <a:spcBef>
                <a:spcPct val="50000"/>
              </a:spcBef>
              <a:defRPr/>
            </a:pPr>
            <a:r>
              <a:rPr lang="ar-SA" sz="3600" b="1" i="1">
                <a:latin typeface="Comic Sans MS" pitchFamily="-107" charset="0"/>
                <a:ea typeface="+mn-ea"/>
                <a:cs typeface="+mn-cs"/>
              </a:rPr>
              <a:t>الصفحات التالية هي نسخ مكتملة ومنظمة للعديد من نماذج المساعدة الدراسية السابقة التي تتطلب من الطالب تعبئتها أثناء الندوة. مع ذلك، نشجعكم على استخدام نماذج التعبئة السابقة أثناء تدريس الندوة؛ إذ يؤدي ذلك إلى تعزيز أثر التعلم بشكل كبير.</a:t>
            </a:r>
            <a:endParaRPr lang="en-US" sz="3600" b="1" i="1">
              <a:latin typeface="Comic Sans MS" pitchFamily="-107" charset="0"/>
              <a:ea typeface="+mn-ea"/>
              <a:cs typeface="+mn-cs"/>
            </a:endParaRPr>
          </a:p>
        </p:txBody>
      </p:sp>
      <p:sp>
        <p:nvSpPr>
          <p:cNvPr id="41989"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Text Box 16"/>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411162"/>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a:effectLst>
                  <a:outerShdw blurRad="38100" dist="38100" dir="2700000" algn="tl">
                    <a:srgbClr val="DDDDDD"/>
                  </a:outerShdw>
                </a:effectLst>
                <a:latin typeface="Comic Sans MS" charset="0"/>
              </a:rPr>
              <a:t>30</a:t>
            </a:r>
          </a:p>
        </p:txBody>
      </p:sp>
      <p:sp>
        <p:nvSpPr>
          <p:cNvPr id="51256" name="Rectangle 56"/>
          <p:cNvSpPr>
            <a:spLocks noChangeArrowheads="1"/>
          </p:cNvSpPr>
          <p:nvPr/>
        </p:nvSpPr>
        <p:spPr bwMode="auto">
          <a:xfrm>
            <a:off x="2352675" y="4497388"/>
            <a:ext cx="30480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3"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4"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5"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6"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7"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0"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3"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4"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5"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6"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7"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54" name="Rectangle 54"/>
          <p:cNvSpPr>
            <a:spLocks noChangeArrowheads="1"/>
          </p:cNvSpPr>
          <p:nvPr/>
        </p:nvSpPr>
        <p:spPr bwMode="auto">
          <a:xfrm>
            <a:off x="2857500" y="2473325"/>
            <a:ext cx="3143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2066925" y="2212975"/>
            <a:ext cx="360363" cy="319088"/>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rPr>
              <a:t>MS</a:t>
            </a:r>
            <a:endParaRPr lang="en-US" sz="2800" dirty="0">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1"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2"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3"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4"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5"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6"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7"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8"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39"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0"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1"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2"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3"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4"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5"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6"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7"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8"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49"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0"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1"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2"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3"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4"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5"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6"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7"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8"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59"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0"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1"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2"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3"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4"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5"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6"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7"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8"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69"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0"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1"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2"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3"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4"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5"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6"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7"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8"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79"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0"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1"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2"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3"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4"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5"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6"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7"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8"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89"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0"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1"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2"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3"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4"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5"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6"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7"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8"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99"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0"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1"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2"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3"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4"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5"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6"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7"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8"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09"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0"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1"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2"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3"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4"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5"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6"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7"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8"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19"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0"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1"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2"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3"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4"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5"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6"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7"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8"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29"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0"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1"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2"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3"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4"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5"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6"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7"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8"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39"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0"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1"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2"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3"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4"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5"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6"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7"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8"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49"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0"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1"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2"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3"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4"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5"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6"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7"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8"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59"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0"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1"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2"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3"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4"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5"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6"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7"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8"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69"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0"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1"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2"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3"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4"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5"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6"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7"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8"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79"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0"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1"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2"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3"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4"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5"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6"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7"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8"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89"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0"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1"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2"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3"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4"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5"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6"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7"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8"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199"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0"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1"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2"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3"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4"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5"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6"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7"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8"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09"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0"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1"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2"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3"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214"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1448" name="Rectangle 248"/>
          <p:cNvSpPr>
            <a:spLocks noChangeArrowheads="1"/>
          </p:cNvSpPr>
          <p:nvPr/>
        </p:nvSpPr>
        <p:spPr bwMode="auto">
          <a:xfrm>
            <a:off x="2841625" y="3338513"/>
            <a:ext cx="32385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17"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18"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2"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3"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6"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27"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0"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1"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32"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3"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4"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DDDDDD"/>
                </a:outerShdw>
              </a:effectLst>
              <a:latin typeface="Times" pitchFamily="-107" charset="0"/>
              <a:ea typeface="+mn-ea"/>
              <a:cs typeface="+mn-cs"/>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8"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39"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2"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3"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44"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5"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6"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49"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0"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91" name="Rectangle 291"/>
          <p:cNvSpPr>
            <a:spLocks noChangeArrowheads="1"/>
          </p:cNvSpPr>
          <p:nvPr/>
        </p:nvSpPr>
        <p:spPr bwMode="auto">
          <a:xfrm>
            <a:off x="2217738" y="4006850"/>
            <a:ext cx="36036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3"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54"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3009900" y="2908300"/>
            <a:ext cx="38735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51886" name="Rectangle 686"/>
          <p:cNvSpPr>
            <a:spLocks noChangeArrowheads="1"/>
          </p:cNvSpPr>
          <p:nvPr/>
        </p:nvSpPr>
        <p:spPr bwMode="auto">
          <a:xfrm>
            <a:off x="561975" y="5159375"/>
            <a:ext cx="6093468" cy="384721"/>
          </a:xfrm>
          <a:prstGeom prst="rect">
            <a:avLst/>
          </a:prstGeom>
          <a:noFill/>
          <a:ln w="9525">
            <a:noFill/>
            <a:miter lim="800000"/>
            <a:headEnd/>
            <a:tailEnd/>
          </a:ln>
          <a:effectLst/>
        </p:spPr>
        <p:txBody>
          <a:bodyPr wrap="square" lIns="0" tIns="0" rIns="0" bIns="0">
            <a:spAutoFit/>
          </a:bodyPr>
          <a:lstStyle/>
          <a:p>
            <a:pPr algn="ctr">
              <a:defRPr/>
            </a:pPr>
            <a:r>
              <a:rPr lang="ar-SA" sz="2500" b="1" i="1">
                <a:effectLst>
                  <a:outerShdw blurRad="38100" dist="38100" dir="2700000" algn="tl">
                    <a:srgbClr val="DDDDDD"/>
                  </a:outerShdw>
                </a:effectLst>
                <a:latin typeface="Comic Sans MS" charset="0"/>
              </a:rPr>
              <a:t>إضافة مسار "القصة"</a:t>
            </a:r>
            <a:endParaRPr lang="en-US" sz="2400" b="1" i="1">
              <a:effectLst>
                <a:outerShdw blurRad="38100" dist="38100" dir="2700000" algn="tl">
                  <a:srgbClr val="DDDDDD"/>
                </a:outerShdw>
              </a:effectLst>
              <a:latin typeface="Times" charset="0"/>
            </a:endParaRPr>
          </a:p>
        </p:txBody>
      </p:sp>
      <p:sp>
        <p:nvSpPr>
          <p:cNvPr id="43260"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261" name="Group 692"/>
          <p:cNvGrpSpPr>
            <a:grpSpLocks/>
          </p:cNvGrpSpPr>
          <p:nvPr/>
        </p:nvGrpSpPr>
        <p:grpSpPr bwMode="auto">
          <a:xfrm>
            <a:off x="1481138" y="5632450"/>
            <a:ext cx="4684712" cy="3067050"/>
            <a:chOff x="482" y="3416"/>
            <a:chExt cx="3687" cy="1932"/>
          </a:xfrm>
        </p:grpSpPr>
        <p:grpSp>
          <p:nvGrpSpPr>
            <p:cNvPr id="43262" name="Group 372"/>
            <p:cNvGrpSpPr>
              <a:grpSpLocks/>
            </p:cNvGrpSpPr>
            <p:nvPr/>
          </p:nvGrpSpPr>
          <p:grpSpPr bwMode="auto">
            <a:xfrm>
              <a:off x="482" y="3416"/>
              <a:ext cx="902" cy="1083"/>
              <a:chOff x="1131" y="2250"/>
              <a:chExt cx="581" cy="1107"/>
            </a:xfrm>
          </p:grpSpPr>
          <p:sp>
            <p:nvSpPr>
              <p:cNvPr id="4354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4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3263" name="Group 375"/>
            <p:cNvGrpSpPr>
              <a:grpSpLocks/>
            </p:cNvGrpSpPr>
            <p:nvPr/>
          </p:nvGrpSpPr>
          <p:grpSpPr bwMode="auto">
            <a:xfrm>
              <a:off x="3369" y="4506"/>
              <a:ext cx="800" cy="752"/>
              <a:chOff x="2993" y="3363"/>
              <a:chExt cx="515" cy="768"/>
            </a:xfrm>
          </p:grpSpPr>
          <p:sp>
            <p:nvSpPr>
              <p:cNvPr id="4353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4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43264" name="Group 378"/>
            <p:cNvGrpSpPr>
              <a:grpSpLocks/>
            </p:cNvGrpSpPr>
            <p:nvPr/>
          </p:nvGrpSpPr>
          <p:grpSpPr bwMode="auto">
            <a:xfrm>
              <a:off x="1528" y="3707"/>
              <a:ext cx="2231" cy="1038"/>
              <a:chOff x="1805" y="2548"/>
              <a:chExt cx="1439" cy="1060"/>
            </a:xfrm>
          </p:grpSpPr>
          <p:sp>
            <p:nvSpPr>
              <p:cNvPr id="4353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sp>
            <p:nvSpPr>
              <p:cNvPr id="4353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3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3269" name="Freeform 390"/>
            <p:cNvSpPr>
              <a:spLocks/>
            </p:cNvSpPr>
            <p:nvPr/>
          </p:nvSpPr>
          <p:spPr bwMode="auto">
            <a:xfrm>
              <a:off x="1275" y="4288"/>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70" name="Freeform 391"/>
            <p:cNvSpPr>
              <a:spLocks/>
            </p:cNvSpPr>
            <p:nvPr/>
          </p:nvSpPr>
          <p:spPr bwMode="auto">
            <a:xfrm>
              <a:off x="1263" y="4281"/>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43271" name="Group 392"/>
            <p:cNvGrpSpPr>
              <a:grpSpLocks/>
            </p:cNvGrpSpPr>
            <p:nvPr/>
          </p:nvGrpSpPr>
          <p:grpSpPr bwMode="auto">
            <a:xfrm>
              <a:off x="1400" y="4137"/>
              <a:ext cx="72" cy="173"/>
              <a:chOff x="1723" y="2987"/>
              <a:chExt cx="46" cy="176"/>
            </a:xfrm>
          </p:grpSpPr>
          <p:sp>
            <p:nvSpPr>
              <p:cNvPr id="4353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53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595" name="Rectangle 395"/>
            <p:cNvSpPr>
              <a:spLocks noChangeArrowheads="1"/>
            </p:cNvSpPr>
            <p:nvPr/>
          </p:nvSpPr>
          <p:spPr bwMode="auto">
            <a:xfrm>
              <a:off x="1551" y="4002"/>
              <a:ext cx="24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3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4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5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6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7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8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9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0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1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2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53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nvGrpSpPr>
            <p:cNvPr id="43276" name="Group 503"/>
            <p:cNvGrpSpPr>
              <a:grpSpLocks/>
            </p:cNvGrpSpPr>
            <p:nvPr/>
          </p:nvGrpSpPr>
          <p:grpSpPr bwMode="auto">
            <a:xfrm>
              <a:off x="2299" y="3465"/>
              <a:ext cx="23" cy="1756"/>
              <a:chOff x="2302" y="2301"/>
              <a:chExt cx="16" cy="1793"/>
            </a:xfrm>
          </p:grpSpPr>
          <p:sp>
            <p:nvSpPr>
              <p:cNvPr id="4334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4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5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6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7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8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39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0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1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42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51786" name="Rectangle 586"/>
            <p:cNvSpPr>
              <a:spLocks noChangeArrowheads="1"/>
            </p:cNvSpPr>
            <p:nvPr/>
          </p:nvSpPr>
          <p:spPr bwMode="auto">
            <a:xfrm>
              <a:off x="1115" y="4437"/>
              <a:ext cx="25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823" name="Rectangle 623"/>
            <p:cNvSpPr>
              <a:spLocks noChangeArrowheads="1"/>
            </p:cNvSpPr>
            <p:nvPr/>
          </p:nvSpPr>
          <p:spPr bwMode="auto">
            <a:xfrm>
              <a:off x="1417" y="4942"/>
              <a:ext cx="28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828" name="Rectangle 628"/>
            <p:cNvSpPr>
              <a:spLocks noChangeArrowheads="1"/>
            </p:cNvSpPr>
            <p:nvPr/>
          </p:nvSpPr>
          <p:spPr bwMode="auto">
            <a:xfrm>
              <a:off x="1681" y="4184"/>
              <a:ext cx="30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161273 w 340"/>
                <a:gd name="T1" fmla="*/ 379 h 515"/>
                <a:gd name="T2" fmla="*/ 143824 w 340"/>
                <a:gd name="T3" fmla="*/ 365 h 515"/>
                <a:gd name="T4" fmla="*/ 116660 w 340"/>
                <a:gd name="T5" fmla="*/ 345 h 515"/>
                <a:gd name="T6" fmla="*/ 100582 w 340"/>
                <a:gd name="T7" fmla="*/ 331 h 515"/>
                <a:gd name="T8" fmla="*/ 92812 w 340"/>
                <a:gd name="T9" fmla="*/ 322 h 515"/>
                <a:gd name="T10" fmla="*/ 82461 w 340"/>
                <a:gd name="T11" fmla="*/ 305 h 515"/>
                <a:gd name="T12" fmla="*/ 66233 w 340"/>
                <a:gd name="T13" fmla="*/ 266 h 515"/>
                <a:gd name="T14" fmla="*/ 51320 w 340"/>
                <a:gd name="T15" fmla="*/ 223 h 515"/>
                <a:gd name="T16" fmla="*/ 38761 w 340"/>
                <a:gd name="T17" fmla="*/ 179 h 515"/>
                <a:gd name="T18" fmla="*/ 29849 w 340"/>
                <a:gd name="T19" fmla="*/ 137 h 515"/>
                <a:gd name="T20" fmla="*/ 22148 w 340"/>
                <a:gd name="T21" fmla="*/ 91 h 515"/>
                <a:gd name="T22" fmla="*/ 18878 w 340"/>
                <a:gd name="T23" fmla="*/ 68 h 515"/>
                <a:gd name="T24" fmla="*/ 17449 w 340"/>
                <a:gd name="T25" fmla="*/ 62 h 515"/>
                <a:gd name="T26" fmla="*/ 16073 w 340"/>
                <a:gd name="T27" fmla="*/ 43 h 515"/>
                <a:gd name="T28" fmla="*/ 14733 w 340"/>
                <a:gd name="T29" fmla="*/ 29 h 515"/>
                <a:gd name="T30" fmla="*/ 11026 w 340"/>
                <a:gd name="T31" fmla="*/ 19 h 515"/>
                <a:gd name="T32" fmla="*/ 8515 w 340"/>
                <a:gd name="T33" fmla="*/ 0 h 515"/>
                <a:gd name="T34" fmla="*/ 1017 w 340"/>
                <a:gd name="T35" fmla="*/ 11 h 515"/>
                <a:gd name="T36" fmla="*/ 2764 w 340"/>
                <a:gd name="T37" fmla="*/ 25 h 515"/>
                <a:gd name="T38" fmla="*/ 6665 w 340"/>
                <a:gd name="T39" fmla="*/ 34 h 515"/>
                <a:gd name="T40" fmla="*/ 7771 w 340"/>
                <a:gd name="T41" fmla="*/ 46 h 515"/>
                <a:gd name="T42" fmla="*/ 9487 w 340"/>
                <a:gd name="T43" fmla="*/ 64 h 515"/>
                <a:gd name="T44" fmla="*/ 11026 w 340"/>
                <a:gd name="T45" fmla="*/ 71 h 515"/>
                <a:gd name="T46" fmla="*/ 14262 w 340"/>
                <a:gd name="T47" fmla="*/ 98 h 515"/>
                <a:gd name="T48" fmla="*/ 21668 w 340"/>
                <a:gd name="T49" fmla="*/ 142 h 515"/>
                <a:gd name="T50" fmla="*/ 30953 w 340"/>
                <a:gd name="T51" fmla="*/ 185 h 515"/>
                <a:gd name="T52" fmla="*/ 43062 w 340"/>
                <a:gd name="T53" fmla="*/ 228 h 515"/>
                <a:gd name="T54" fmla="*/ 58417 w 340"/>
                <a:gd name="T55" fmla="*/ 271 h 515"/>
                <a:gd name="T56" fmla="*/ 67547 w 340"/>
                <a:gd name="T57" fmla="*/ 295 h 515"/>
                <a:gd name="T58" fmla="*/ 81588 w 340"/>
                <a:gd name="T59" fmla="*/ 324 h 515"/>
                <a:gd name="T60" fmla="*/ 87482 w 340"/>
                <a:gd name="T61" fmla="*/ 332 h 515"/>
                <a:gd name="T62" fmla="*/ 96158 w 340"/>
                <a:gd name="T63" fmla="*/ 343 h 515"/>
                <a:gd name="T64" fmla="*/ 113214 w 340"/>
                <a:gd name="T65" fmla="*/ 358 h 515"/>
                <a:gd name="T66" fmla="*/ 140473 w 340"/>
                <a:gd name="T67" fmla="*/ 377 h 515"/>
                <a:gd name="T68" fmla="*/ 156479 w 340"/>
                <a:gd name="T69" fmla="*/ 391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7" name="Freeform 634"/>
            <p:cNvSpPr>
              <a:spLocks/>
            </p:cNvSpPr>
            <p:nvPr/>
          </p:nvSpPr>
          <p:spPr bwMode="auto">
            <a:xfrm>
              <a:off x="1179" y="3769"/>
              <a:ext cx="1575" cy="444"/>
            </a:xfrm>
            <a:custGeom>
              <a:avLst/>
              <a:gdLst>
                <a:gd name="T0" fmla="*/ 467741 w 1016"/>
                <a:gd name="T1" fmla="*/ 327 h 453"/>
                <a:gd name="T2" fmla="*/ 462473 w 1016"/>
                <a:gd name="T3" fmla="*/ 303 h 453"/>
                <a:gd name="T4" fmla="*/ 443955 w 1016"/>
                <a:gd name="T5" fmla="*/ 209 h 453"/>
                <a:gd name="T6" fmla="*/ 425769 w 1016"/>
                <a:gd name="T7" fmla="*/ 114 h 453"/>
                <a:gd name="T8" fmla="*/ 415250 w 1016"/>
                <a:gd name="T9" fmla="*/ 72 h 453"/>
                <a:gd name="T10" fmla="*/ 408111 w 1016"/>
                <a:gd name="T11" fmla="*/ 61 h 453"/>
                <a:gd name="T12" fmla="*/ 399441 w 1016"/>
                <a:gd name="T13" fmla="*/ 45 h 453"/>
                <a:gd name="T14" fmla="*/ 380922 w 1016"/>
                <a:gd name="T15" fmla="*/ 25 h 453"/>
                <a:gd name="T16" fmla="*/ 340132 w 1016"/>
                <a:gd name="T17" fmla="*/ 11 h 453"/>
                <a:gd name="T18" fmla="*/ 311431 w 1016"/>
                <a:gd name="T19" fmla="*/ 3 h 453"/>
                <a:gd name="T20" fmla="*/ 284517 w 1016"/>
                <a:gd name="T21" fmla="*/ 1 h 453"/>
                <a:gd name="T22" fmla="*/ 248097 w 1016"/>
                <a:gd name="T23" fmla="*/ 1 h 453"/>
                <a:gd name="T24" fmla="*/ 220810 w 1016"/>
                <a:gd name="T25" fmla="*/ 1 h 453"/>
                <a:gd name="T26" fmla="*/ 183396 w 1016"/>
                <a:gd name="T27" fmla="*/ 8 h 453"/>
                <a:gd name="T28" fmla="*/ 164885 w 1016"/>
                <a:gd name="T29" fmla="*/ 16 h 453"/>
                <a:gd name="T30" fmla="*/ 145370 w 1016"/>
                <a:gd name="T31" fmla="*/ 25 h 453"/>
                <a:gd name="T32" fmla="*/ 134435 w 1016"/>
                <a:gd name="T33" fmla="*/ 29 h 453"/>
                <a:gd name="T34" fmla="*/ 116683 w 1016"/>
                <a:gd name="T35" fmla="*/ 45 h 453"/>
                <a:gd name="T36" fmla="*/ 109551 w 1016"/>
                <a:gd name="T37" fmla="*/ 52 h 453"/>
                <a:gd name="T38" fmla="*/ 84743 w 1016"/>
                <a:gd name="T39" fmla="*/ 71 h 453"/>
                <a:gd name="T40" fmla="*/ 64091 w 1016"/>
                <a:gd name="T41" fmla="*/ 93 h 453"/>
                <a:gd name="T42" fmla="*/ 43866 w 1016"/>
                <a:gd name="T43" fmla="*/ 118 h 453"/>
                <a:gd name="T44" fmla="*/ 33628 w 1016"/>
                <a:gd name="T45" fmla="*/ 140 h 453"/>
                <a:gd name="T46" fmla="*/ 29407 w 1016"/>
                <a:gd name="T47" fmla="*/ 149 h 453"/>
                <a:gd name="T48" fmla="*/ 27172 w 1016"/>
                <a:gd name="T49" fmla="*/ 158 h 453"/>
                <a:gd name="T50" fmla="*/ 23462 w 1016"/>
                <a:gd name="T51" fmla="*/ 164 h 453"/>
                <a:gd name="T52" fmla="*/ 19472 w 1016"/>
                <a:gd name="T53" fmla="*/ 171 h 453"/>
                <a:gd name="T54" fmla="*/ 11932 w 1016"/>
                <a:gd name="T55" fmla="*/ 190 h 453"/>
                <a:gd name="T56" fmla="*/ 3631 w 1016"/>
                <a:gd name="T57" fmla="*/ 223 h 453"/>
                <a:gd name="T58" fmla="*/ 629 w 1016"/>
                <a:gd name="T59" fmla="*/ 251 h 453"/>
                <a:gd name="T60" fmla="*/ 8726 w 1016"/>
                <a:gd name="T61" fmla="*/ 251 h 453"/>
                <a:gd name="T62" fmla="*/ 11532 w 1016"/>
                <a:gd name="T63" fmla="*/ 229 h 453"/>
                <a:gd name="T64" fmla="*/ 20049 w 1016"/>
                <a:gd name="T65" fmla="*/ 196 h 453"/>
                <a:gd name="T66" fmla="*/ 25953 w 1016"/>
                <a:gd name="T67" fmla="*/ 178 h 453"/>
                <a:gd name="T68" fmla="*/ 29407 w 1016"/>
                <a:gd name="T69" fmla="*/ 173 h 453"/>
                <a:gd name="T70" fmla="*/ 34300 w 1016"/>
                <a:gd name="T71" fmla="*/ 165 h 453"/>
                <a:gd name="T72" fmla="*/ 37471 w 1016"/>
                <a:gd name="T73" fmla="*/ 154 h 453"/>
                <a:gd name="T74" fmla="*/ 40232 w 1016"/>
                <a:gd name="T75" fmla="*/ 146 h 453"/>
                <a:gd name="T76" fmla="*/ 49936 w 1016"/>
                <a:gd name="T77" fmla="*/ 128 h 453"/>
                <a:gd name="T78" fmla="*/ 69591 w 1016"/>
                <a:gd name="T79" fmla="*/ 103 h 453"/>
                <a:gd name="T80" fmla="*/ 101223 w 1016"/>
                <a:gd name="T81" fmla="*/ 72 h 453"/>
                <a:gd name="T82" fmla="*/ 116683 w 1016"/>
                <a:gd name="T83" fmla="*/ 62 h 453"/>
                <a:gd name="T84" fmla="*/ 123092 w 1016"/>
                <a:gd name="T85" fmla="*/ 60 h 453"/>
                <a:gd name="T86" fmla="*/ 143122 w 1016"/>
                <a:gd name="T87" fmla="*/ 39 h 453"/>
                <a:gd name="T88" fmla="*/ 158912 w 1016"/>
                <a:gd name="T89" fmla="*/ 25 h 453"/>
                <a:gd name="T90" fmla="*/ 184886 w 1016"/>
                <a:gd name="T91" fmla="*/ 25 h 453"/>
                <a:gd name="T92" fmla="*/ 220810 w 1016"/>
                <a:gd name="T93" fmla="*/ 19 h 453"/>
                <a:gd name="T94" fmla="*/ 248097 w 1016"/>
                <a:gd name="T95" fmla="*/ 19 h 453"/>
                <a:gd name="T96" fmla="*/ 284517 w 1016"/>
                <a:gd name="T97" fmla="*/ 19 h 453"/>
                <a:gd name="T98" fmla="*/ 324853 w 1016"/>
                <a:gd name="T99" fmla="*/ 24 h 453"/>
                <a:gd name="T100" fmla="*/ 350737 w 1016"/>
                <a:gd name="T101" fmla="*/ 25 h 453"/>
                <a:gd name="T102" fmla="*/ 389594 w 1016"/>
                <a:gd name="T103" fmla="*/ 52 h 453"/>
                <a:gd name="T104" fmla="*/ 398790 w 1016"/>
                <a:gd name="T105" fmla="*/ 63 h 453"/>
                <a:gd name="T106" fmla="*/ 407133 w 1016"/>
                <a:gd name="T107" fmla="*/ 76 h 453"/>
                <a:gd name="T108" fmla="*/ 417944 w 1016"/>
                <a:gd name="T109" fmla="*/ 119 h 453"/>
                <a:gd name="T110" fmla="*/ 435819 w 1016"/>
                <a:gd name="T111" fmla="*/ 214 h 453"/>
                <a:gd name="T112" fmla="*/ 454322 w 1016"/>
                <a:gd name="T113" fmla="*/ 308 h 453"/>
                <a:gd name="T114" fmla="*/ 460022 w 1016"/>
                <a:gd name="T115" fmla="*/ 33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8" name="Freeform 637"/>
            <p:cNvSpPr>
              <a:spLocks/>
            </p:cNvSpPr>
            <p:nvPr/>
          </p:nvSpPr>
          <p:spPr bwMode="auto">
            <a:xfrm>
              <a:off x="549" y="4110"/>
              <a:ext cx="657" cy="499"/>
            </a:xfrm>
            <a:custGeom>
              <a:avLst/>
              <a:gdLst>
                <a:gd name="T0" fmla="*/ 186774 w 424"/>
                <a:gd name="T1" fmla="*/ 0 h 510"/>
                <a:gd name="T2" fmla="*/ 180232 w 424"/>
                <a:gd name="T3" fmla="*/ 71 h 510"/>
                <a:gd name="T4" fmla="*/ 172521 w 424"/>
                <a:gd name="T5" fmla="*/ 144 h 510"/>
                <a:gd name="T6" fmla="*/ 170752 w 424"/>
                <a:gd name="T7" fmla="*/ 172 h 510"/>
                <a:gd name="T8" fmla="*/ 168390 w 424"/>
                <a:gd name="T9" fmla="*/ 203 h 510"/>
                <a:gd name="T10" fmla="*/ 166977 w 424"/>
                <a:gd name="T11" fmla="*/ 216 h 510"/>
                <a:gd name="T12" fmla="*/ 161765 w 424"/>
                <a:gd name="T13" fmla="*/ 245 h 510"/>
                <a:gd name="T14" fmla="*/ 159292 w 424"/>
                <a:gd name="T15" fmla="*/ 254 h 510"/>
                <a:gd name="T16" fmla="*/ 155539 w 424"/>
                <a:gd name="T17" fmla="*/ 262 h 510"/>
                <a:gd name="T18" fmla="*/ 150583 w 424"/>
                <a:gd name="T19" fmla="*/ 271 h 510"/>
                <a:gd name="T20" fmla="*/ 139895 w 424"/>
                <a:gd name="T21" fmla="*/ 286 h 510"/>
                <a:gd name="T22" fmla="*/ 128691 w 424"/>
                <a:gd name="T23" fmla="*/ 297 h 510"/>
                <a:gd name="T24" fmla="*/ 117045 w 424"/>
                <a:gd name="T25" fmla="*/ 309 h 510"/>
                <a:gd name="T26" fmla="*/ 99441 w 424"/>
                <a:gd name="T27" fmla="*/ 319 h 510"/>
                <a:gd name="T28" fmla="*/ 63856 w 424"/>
                <a:gd name="T29" fmla="*/ 332 h 510"/>
                <a:gd name="T30" fmla="*/ 46593 w 424"/>
                <a:gd name="T31" fmla="*/ 339 h 510"/>
                <a:gd name="T32" fmla="*/ 22022 w 424"/>
                <a:gd name="T33" fmla="*/ 346 h 510"/>
                <a:gd name="T34" fmla="*/ 10879 w 424"/>
                <a:gd name="T35" fmla="*/ 354 h 510"/>
                <a:gd name="T36" fmla="*/ 4487 w 424"/>
                <a:gd name="T37" fmla="*/ 360 h 510"/>
                <a:gd name="T38" fmla="*/ 5919 w 424"/>
                <a:gd name="T39" fmla="*/ 376 h 510"/>
                <a:gd name="T40" fmla="*/ 14212 w 424"/>
                <a:gd name="T41" fmla="*/ 366 h 510"/>
                <a:gd name="T42" fmla="*/ 25395 w 424"/>
                <a:gd name="T43" fmla="*/ 359 h 510"/>
                <a:gd name="T44" fmla="*/ 48443 w 424"/>
                <a:gd name="T45" fmla="*/ 352 h 510"/>
                <a:gd name="T46" fmla="*/ 67025 w 424"/>
                <a:gd name="T47" fmla="*/ 345 h 510"/>
                <a:gd name="T48" fmla="*/ 102800 w 424"/>
                <a:gd name="T49" fmla="*/ 332 h 510"/>
                <a:gd name="T50" fmla="*/ 119944 w 424"/>
                <a:gd name="T51" fmla="*/ 322 h 510"/>
                <a:gd name="T52" fmla="*/ 132144 w 424"/>
                <a:gd name="T53" fmla="*/ 311 h 510"/>
                <a:gd name="T54" fmla="*/ 145812 w 424"/>
                <a:gd name="T55" fmla="*/ 295 h 510"/>
                <a:gd name="T56" fmla="*/ 156577 w 424"/>
                <a:gd name="T57" fmla="*/ 280 h 510"/>
                <a:gd name="T58" fmla="*/ 162493 w 424"/>
                <a:gd name="T59" fmla="*/ 270 h 510"/>
                <a:gd name="T60" fmla="*/ 165888 w 424"/>
                <a:gd name="T61" fmla="*/ 262 h 510"/>
                <a:gd name="T62" fmla="*/ 169817 w 424"/>
                <a:gd name="T63" fmla="*/ 250 h 510"/>
                <a:gd name="T64" fmla="*/ 174977 w 424"/>
                <a:gd name="T65" fmla="*/ 222 h 510"/>
                <a:gd name="T66" fmla="*/ 174977 w 424"/>
                <a:gd name="T67" fmla="*/ 220 h 510"/>
                <a:gd name="T68" fmla="*/ 178176 w 424"/>
                <a:gd name="T69" fmla="*/ 188 h 510"/>
                <a:gd name="T70" fmla="*/ 179930 w 424"/>
                <a:gd name="T71" fmla="*/ 157 h 510"/>
                <a:gd name="T72" fmla="*/ 184335 w 424"/>
                <a:gd name="T73" fmla="*/ 109 h 510"/>
                <a:gd name="T74" fmla="*/ 191768 w 424"/>
                <a:gd name="T75" fmla="*/ 36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09" name="Freeform 639"/>
            <p:cNvSpPr>
              <a:spLocks/>
            </p:cNvSpPr>
            <p:nvPr/>
          </p:nvSpPr>
          <p:spPr bwMode="auto">
            <a:xfrm>
              <a:off x="568" y="4603"/>
              <a:ext cx="719" cy="426"/>
            </a:xfrm>
            <a:custGeom>
              <a:avLst/>
              <a:gdLst>
                <a:gd name="T0" fmla="*/ 3201 w 464"/>
                <a:gd name="T1" fmla="*/ 0 h 434"/>
                <a:gd name="T2" fmla="*/ 1491 w 464"/>
                <a:gd name="T3" fmla="*/ 16 h 434"/>
                <a:gd name="T4" fmla="*/ 0 w 464"/>
                <a:gd name="T5" fmla="*/ 27 h 434"/>
                <a:gd name="T6" fmla="*/ 621 w 464"/>
                <a:gd name="T7" fmla="*/ 36 h 434"/>
                <a:gd name="T8" fmla="*/ 2727 w 464"/>
                <a:gd name="T9" fmla="*/ 52 h 434"/>
                <a:gd name="T10" fmla="*/ 5547 w 464"/>
                <a:gd name="T11" fmla="*/ 62 h 434"/>
                <a:gd name="T12" fmla="*/ 13554 w 464"/>
                <a:gd name="T13" fmla="*/ 73 h 434"/>
                <a:gd name="T14" fmla="*/ 22024 w 464"/>
                <a:gd name="T15" fmla="*/ 78 h 434"/>
                <a:gd name="T16" fmla="*/ 31982 w 464"/>
                <a:gd name="T17" fmla="*/ 81 h 434"/>
                <a:gd name="T18" fmla="*/ 50432 w 464"/>
                <a:gd name="T19" fmla="*/ 87 h 434"/>
                <a:gd name="T20" fmla="*/ 70177 w 464"/>
                <a:gd name="T21" fmla="*/ 87 h 434"/>
                <a:gd name="T22" fmla="*/ 88490 w 464"/>
                <a:gd name="T23" fmla="*/ 85 h 434"/>
                <a:gd name="T24" fmla="*/ 103127 w 464"/>
                <a:gd name="T25" fmla="*/ 83 h 434"/>
                <a:gd name="T26" fmla="*/ 115751 w 464"/>
                <a:gd name="T27" fmla="*/ 91 h 434"/>
                <a:gd name="T28" fmla="*/ 132474 w 464"/>
                <a:gd name="T29" fmla="*/ 109 h 434"/>
                <a:gd name="T30" fmla="*/ 147592 w 464"/>
                <a:gd name="T31" fmla="*/ 128 h 434"/>
                <a:gd name="T32" fmla="*/ 157999 w 464"/>
                <a:gd name="T33" fmla="*/ 156 h 434"/>
                <a:gd name="T34" fmla="*/ 161092 w 464"/>
                <a:gd name="T35" fmla="*/ 171 h 434"/>
                <a:gd name="T36" fmla="*/ 166015 w 464"/>
                <a:gd name="T37" fmla="*/ 231 h 434"/>
                <a:gd name="T38" fmla="*/ 169187 w 464"/>
                <a:gd name="T39" fmla="*/ 263 h 434"/>
                <a:gd name="T40" fmla="*/ 173395 w 464"/>
                <a:gd name="T41" fmla="*/ 290 h 434"/>
                <a:gd name="T42" fmla="*/ 173976 w 464"/>
                <a:gd name="T43" fmla="*/ 294 h 434"/>
                <a:gd name="T44" fmla="*/ 177300 w 464"/>
                <a:gd name="T45" fmla="*/ 310 h 434"/>
                <a:gd name="T46" fmla="*/ 179962 w 464"/>
                <a:gd name="T47" fmla="*/ 318 h 434"/>
                <a:gd name="T48" fmla="*/ 182690 w 464"/>
                <a:gd name="T49" fmla="*/ 323 h 434"/>
                <a:gd name="T50" fmla="*/ 185882 w 464"/>
                <a:gd name="T51" fmla="*/ 327 h 434"/>
                <a:gd name="T52" fmla="*/ 190842 w 464"/>
                <a:gd name="T53" fmla="*/ 330 h 434"/>
                <a:gd name="T54" fmla="*/ 196657 w 464"/>
                <a:gd name="T55" fmla="*/ 333 h 434"/>
                <a:gd name="T56" fmla="*/ 199859 w 464"/>
                <a:gd name="T57" fmla="*/ 334 h 434"/>
                <a:gd name="T58" fmla="*/ 204343 w 464"/>
                <a:gd name="T59" fmla="*/ 334 h 434"/>
                <a:gd name="T60" fmla="*/ 207972 w 464"/>
                <a:gd name="T61" fmla="*/ 334 h 434"/>
                <a:gd name="T62" fmla="*/ 213517 w 464"/>
                <a:gd name="T63" fmla="*/ 334 h 434"/>
                <a:gd name="T64" fmla="*/ 210249 w 464"/>
                <a:gd name="T65" fmla="*/ 320 h 434"/>
                <a:gd name="T66" fmla="*/ 205792 w 464"/>
                <a:gd name="T67" fmla="*/ 320 h 434"/>
                <a:gd name="T68" fmla="*/ 201608 w 464"/>
                <a:gd name="T69" fmla="*/ 321 h 434"/>
                <a:gd name="T70" fmla="*/ 199859 w 464"/>
                <a:gd name="T71" fmla="*/ 320 h 434"/>
                <a:gd name="T72" fmla="*/ 194201 w 464"/>
                <a:gd name="T73" fmla="*/ 317 h 434"/>
                <a:gd name="T74" fmla="*/ 188655 w 464"/>
                <a:gd name="T75" fmla="*/ 314 h 434"/>
                <a:gd name="T76" fmla="*/ 188655 w 464"/>
                <a:gd name="T77" fmla="*/ 314 h 434"/>
                <a:gd name="T78" fmla="*/ 186534 w 464"/>
                <a:gd name="T79" fmla="*/ 309 h 434"/>
                <a:gd name="T80" fmla="*/ 182690 w 464"/>
                <a:gd name="T81" fmla="*/ 293 h 434"/>
                <a:gd name="T82" fmla="*/ 181444 w 464"/>
                <a:gd name="T83" fmla="*/ 287 h 434"/>
                <a:gd name="T84" fmla="*/ 178935 w 464"/>
                <a:gd name="T85" fmla="*/ 273 h 434"/>
                <a:gd name="T86" fmla="*/ 177300 w 464"/>
                <a:gd name="T87" fmla="*/ 257 h 434"/>
                <a:gd name="T88" fmla="*/ 172373 w 464"/>
                <a:gd name="T89" fmla="*/ 200 h 434"/>
                <a:gd name="T90" fmla="*/ 167471 w 464"/>
                <a:gd name="T91" fmla="*/ 159 h 434"/>
                <a:gd name="T92" fmla="*/ 161092 w 464"/>
                <a:gd name="T93" fmla="*/ 133 h 434"/>
                <a:gd name="T94" fmla="*/ 153917 w 464"/>
                <a:gd name="T95" fmla="*/ 119 h 434"/>
                <a:gd name="T96" fmla="*/ 138149 w 464"/>
                <a:gd name="T97" fmla="*/ 97 h 434"/>
                <a:gd name="T98" fmla="*/ 128042 w 464"/>
                <a:gd name="T99" fmla="*/ 83 h 434"/>
                <a:gd name="T100" fmla="*/ 109604 w 464"/>
                <a:gd name="T101" fmla="*/ 73 h 434"/>
                <a:gd name="T102" fmla="*/ 103127 w 464"/>
                <a:gd name="T103" fmla="*/ 73 h 434"/>
                <a:gd name="T104" fmla="*/ 88490 w 464"/>
                <a:gd name="T105" fmla="*/ 74 h 434"/>
                <a:gd name="T106" fmla="*/ 70177 w 464"/>
                <a:gd name="T107" fmla="*/ 75 h 434"/>
                <a:gd name="T108" fmla="*/ 50432 w 464"/>
                <a:gd name="T109" fmla="*/ 75 h 434"/>
                <a:gd name="T110" fmla="*/ 33554 w 464"/>
                <a:gd name="T111" fmla="*/ 72 h 434"/>
                <a:gd name="T112" fmla="*/ 25397 w 464"/>
                <a:gd name="T113" fmla="*/ 69 h 434"/>
                <a:gd name="T114" fmla="*/ 13554 w 464"/>
                <a:gd name="T115" fmla="*/ 55 h 434"/>
                <a:gd name="T116" fmla="*/ 10776 w 464"/>
                <a:gd name="T117" fmla="*/ 45 h 434"/>
                <a:gd name="T118" fmla="*/ 8595 w 464"/>
                <a:gd name="T119" fmla="*/ 31 h 434"/>
                <a:gd name="T120" fmla="*/ 8595 w 464"/>
                <a:gd name="T121" fmla="*/ 27 h 434"/>
                <a:gd name="T122" fmla="*/ 917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a14="http://schemas.microsoft.com/office/drawing/2010/main" xmlns="" w="6350">
                  <a:solidFill>
                    <a:srgbClr val="000000"/>
                  </a:solidFill>
                  <a:round/>
                  <a:headEnd/>
                  <a:tailEnd/>
                </a14:hiddenLine>
              </a:ext>
            </a:extLst>
          </p:spPr>
          <p:txBody>
            <a:bodyPr/>
            <a:lstStyle/>
            <a:p>
              <a:endParaRPr lang="en-US"/>
            </a:p>
          </p:txBody>
        </p:sp>
        <p:grpSp>
          <p:nvGrpSpPr>
            <p:cNvPr id="43310" name="Group 641"/>
            <p:cNvGrpSpPr>
              <a:grpSpLocks/>
            </p:cNvGrpSpPr>
            <p:nvPr/>
          </p:nvGrpSpPr>
          <p:grpSpPr bwMode="auto">
            <a:xfrm>
              <a:off x="1245" y="4741"/>
              <a:ext cx="156" cy="287"/>
              <a:chOff x="1623" y="3604"/>
              <a:chExt cx="101" cy="293"/>
            </a:xfrm>
          </p:grpSpPr>
          <p:sp>
            <p:nvSpPr>
              <p:cNvPr id="4334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4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3311" name="Freeform 645"/>
            <p:cNvSpPr>
              <a:spLocks/>
            </p:cNvSpPr>
            <p:nvPr/>
          </p:nvSpPr>
          <p:spPr bwMode="auto">
            <a:xfrm>
              <a:off x="1252" y="4285"/>
              <a:ext cx="419" cy="547"/>
            </a:xfrm>
            <a:custGeom>
              <a:avLst/>
              <a:gdLst>
                <a:gd name="T0" fmla="*/ 950 w 322"/>
                <a:gd name="T1" fmla="*/ 359 h 558"/>
                <a:gd name="T2" fmla="*/ 887 w 322"/>
                <a:gd name="T3" fmla="*/ 333 h 558"/>
                <a:gd name="T4" fmla="*/ 1857 w 322"/>
                <a:gd name="T5" fmla="*/ 297 h 558"/>
                <a:gd name="T6" fmla="*/ 2597 w 322"/>
                <a:gd name="T7" fmla="*/ 286 h 558"/>
                <a:gd name="T8" fmla="*/ 3379 w 322"/>
                <a:gd name="T9" fmla="*/ 282 h 558"/>
                <a:gd name="T10" fmla="*/ 2873 w 322"/>
                <a:gd name="T11" fmla="*/ 330 h 558"/>
                <a:gd name="T12" fmla="*/ 3275 w 322"/>
                <a:gd name="T13" fmla="*/ 372 h 558"/>
                <a:gd name="T14" fmla="*/ 4397 w 322"/>
                <a:gd name="T15" fmla="*/ 397 h 558"/>
                <a:gd name="T16" fmla="*/ 7031 w 322"/>
                <a:gd name="T17" fmla="*/ 399 h 558"/>
                <a:gd name="T18" fmla="*/ 8184 w 322"/>
                <a:gd name="T19" fmla="*/ 416 h 558"/>
                <a:gd name="T20" fmla="*/ 10342 w 322"/>
                <a:gd name="T21" fmla="*/ 422 h 558"/>
                <a:gd name="T22" fmla="*/ 12027 w 322"/>
                <a:gd name="T23" fmla="*/ 403 h 558"/>
                <a:gd name="T24" fmla="*/ 12848 w 322"/>
                <a:gd name="T25" fmla="*/ 359 h 558"/>
                <a:gd name="T26" fmla="*/ 12580 w 322"/>
                <a:gd name="T27" fmla="*/ 305 h 558"/>
                <a:gd name="T28" fmla="*/ 11792 w 322"/>
                <a:gd name="T29" fmla="*/ 275 h 558"/>
                <a:gd name="T30" fmla="*/ 10717 w 322"/>
                <a:gd name="T31" fmla="*/ 254 h 558"/>
                <a:gd name="T32" fmla="*/ 11107 w 322"/>
                <a:gd name="T33" fmla="*/ 224 h 558"/>
                <a:gd name="T34" fmla="*/ 12439 w 322"/>
                <a:gd name="T35" fmla="*/ 168 h 558"/>
                <a:gd name="T36" fmla="*/ 12345 w 322"/>
                <a:gd name="T37" fmla="*/ 79 h 558"/>
                <a:gd name="T38" fmla="*/ 10259 w 322"/>
                <a:gd name="T39" fmla="*/ 9 h 558"/>
                <a:gd name="T40" fmla="*/ 10403 w 322"/>
                <a:gd name="T41" fmla="*/ 34 h 558"/>
                <a:gd name="T42" fmla="*/ 11785 w 322"/>
                <a:gd name="T43" fmla="*/ 96 h 558"/>
                <a:gd name="T44" fmla="*/ 10773 w 322"/>
                <a:gd name="T45" fmla="*/ 212 h 558"/>
                <a:gd name="T46" fmla="*/ 9089 w 322"/>
                <a:gd name="T47" fmla="*/ 243 h 558"/>
                <a:gd name="T48" fmla="*/ 5997 w 322"/>
                <a:gd name="T49" fmla="*/ 241 h 558"/>
                <a:gd name="T50" fmla="*/ 4908 w 322"/>
                <a:gd name="T51" fmla="*/ 248 h 558"/>
                <a:gd name="T52" fmla="*/ 3798 w 322"/>
                <a:gd name="T53" fmla="*/ 269 h 558"/>
                <a:gd name="T54" fmla="*/ 2786 w 322"/>
                <a:gd name="T55" fmla="*/ 270 h 558"/>
                <a:gd name="T56" fmla="*/ 1724 w 322"/>
                <a:gd name="T57" fmla="*/ 277 h 558"/>
                <a:gd name="T58" fmla="*/ 1325 w 322"/>
                <a:gd name="T59" fmla="*/ 288 h 558"/>
                <a:gd name="T60" fmla="*/ 131 w 322"/>
                <a:gd name="T61" fmla="*/ 336 h 558"/>
                <a:gd name="T62" fmla="*/ 221 w 322"/>
                <a:gd name="T63" fmla="*/ 360 h 558"/>
                <a:gd name="T64" fmla="*/ 782 w 322"/>
                <a:gd name="T65" fmla="*/ 376 h 558"/>
                <a:gd name="T66" fmla="*/ 4152 w 322"/>
                <a:gd name="T67" fmla="*/ 282 h 558"/>
                <a:gd name="T68" fmla="*/ 6833 w 322"/>
                <a:gd name="T69" fmla="*/ 290 h 558"/>
                <a:gd name="T70" fmla="*/ 6251 w 322"/>
                <a:gd name="T71" fmla="*/ 332 h 558"/>
                <a:gd name="T72" fmla="*/ 6738 w 322"/>
                <a:gd name="T73" fmla="*/ 385 h 558"/>
                <a:gd name="T74" fmla="*/ 4368 w 322"/>
                <a:gd name="T75" fmla="*/ 382 h 558"/>
                <a:gd name="T76" fmla="*/ 3686 w 322"/>
                <a:gd name="T77" fmla="*/ 354 h 558"/>
                <a:gd name="T78" fmla="*/ 3846 w 322"/>
                <a:gd name="T79" fmla="*/ 298 h 558"/>
                <a:gd name="T80" fmla="*/ 7528 w 322"/>
                <a:gd name="T81" fmla="*/ 315 h 558"/>
                <a:gd name="T82" fmla="*/ 7841 w 322"/>
                <a:gd name="T83" fmla="*/ 347 h 558"/>
                <a:gd name="T84" fmla="*/ 7217 w 322"/>
                <a:gd name="T85" fmla="*/ 368 h 558"/>
                <a:gd name="T86" fmla="*/ 950 w 322"/>
                <a:gd name="T87" fmla="*/ 382 h 558"/>
                <a:gd name="T88" fmla="*/ 5178 w 322"/>
                <a:gd name="T89" fmla="*/ 260 h 558"/>
                <a:gd name="T90" fmla="*/ 6898 w 322"/>
                <a:gd name="T91" fmla="*/ 255 h 558"/>
                <a:gd name="T92" fmla="*/ 7217 w 322"/>
                <a:gd name="T93" fmla="*/ 278 h 558"/>
                <a:gd name="T94" fmla="*/ 4804 w 322"/>
                <a:gd name="T95" fmla="*/ 269 h 558"/>
                <a:gd name="T96" fmla="*/ 10403 w 322"/>
                <a:gd name="T97" fmla="*/ 265 h 558"/>
                <a:gd name="T98" fmla="*/ 11382 w 322"/>
                <a:gd name="T99" fmla="*/ 288 h 558"/>
                <a:gd name="T100" fmla="*/ 12039 w 322"/>
                <a:gd name="T101" fmla="*/ 326 h 558"/>
                <a:gd name="T102" fmla="*/ 11214 w 322"/>
                <a:gd name="T103" fmla="*/ 399 h 558"/>
                <a:gd name="T104" fmla="*/ 9057 w 322"/>
                <a:gd name="T105" fmla="*/ 407 h 558"/>
                <a:gd name="T106" fmla="*/ 7716 w 322"/>
                <a:gd name="T107" fmla="*/ 387 h 558"/>
                <a:gd name="T108" fmla="*/ 8536 w 322"/>
                <a:gd name="T109" fmla="*/ 352 h 558"/>
                <a:gd name="T110" fmla="*/ 8458 w 322"/>
                <a:gd name="T111" fmla="*/ 323 h 558"/>
                <a:gd name="T112" fmla="*/ 7948 w 322"/>
                <a:gd name="T113" fmla="*/ 2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2" name="Freeform 649"/>
            <p:cNvSpPr>
              <a:spLocks/>
            </p:cNvSpPr>
            <p:nvPr/>
          </p:nvSpPr>
          <p:spPr bwMode="auto">
            <a:xfrm>
              <a:off x="1243" y="4218"/>
              <a:ext cx="299" cy="61"/>
            </a:xfrm>
            <a:custGeom>
              <a:avLst/>
              <a:gdLst>
                <a:gd name="T0" fmla="*/ 84231 w 193"/>
                <a:gd name="T1" fmla="*/ 34 h 62"/>
                <a:gd name="T2" fmla="*/ 88458 w 193"/>
                <a:gd name="T3" fmla="*/ 31 h 62"/>
                <a:gd name="T4" fmla="*/ 84512 w 193"/>
                <a:gd name="T5" fmla="*/ 26 h 62"/>
                <a:gd name="T6" fmla="*/ 84512 w 193"/>
                <a:gd name="T7" fmla="*/ 26 h 62"/>
                <a:gd name="T8" fmla="*/ 80801 w 193"/>
                <a:gd name="T9" fmla="*/ 21 h 62"/>
                <a:gd name="T10" fmla="*/ 77878 w 193"/>
                <a:gd name="T11" fmla="*/ 16 h 62"/>
                <a:gd name="T12" fmla="*/ 76597 w 193"/>
                <a:gd name="T13" fmla="*/ 14 h 62"/>
                <a:gd name="T14" fmla="*/ 74384 w 193"/>
                <a:gd name="T15" fmla="*/ 11 h 62"/>
                <a:gd name="T16" fmla="*/ 71669 w 193"/>
                <a:gd name="T17" fmla="*/ 8 h 62"/>
                <a:gd name="T18" fmla="*/ 68491 w 193"/>
                <a:gd name="T19" fmla="*/ 5 h 62"/>
                <a:gd name="T20" fmla="*/ 63641 w 193"/>
                <a:gd name="T21" fmla="*/ 3 h 62"/>
                <a:gd name="T22" fmla="*/ 62522 w 193"/>
                <a:gd name="T23" fmla="*/ 3 h 62"/>
                <a:gd name="T24" fmla="*/ 59459 w 193"/>
                <a:gd name="T25" fmla="*/ 2 h 62"/>
                <a:gd name="T26" fmla="*/ 56808 w 193"/>
                <a:gd name="T27" fmla="*/ 0 h 62"/>
                <a:gd name="T28" fmla="*/ 55989 w 193"/>
                <a:gd name="T29" fmla="*/ 0 h 62"/>
                <a:gd name="T30" fmla="*/ 39984 w 193"/>
                <a:gd name="T31" fmla="*/ 2 h 62"/>
                <a:gd name="T32" fmla="*/ 31914 w 193"/>
                <a:gd name="T33" fmla="*/ 3 h 62"/>
                <a:gd name="T34" fmla="*/ 23328 w 193"/>
                <a:gd name="T35" fmla="*/ 4 h 62"/>
                <a:gd name="T36" fmla="*/ 22729 w 193"/>
                <a:gd name="T37" fmla="*/ 5 h 62"/>
                <a:gd name="T38" fmla="*/ 18420 w 193"/>
                <a:gd name="T39" fmla="*/ 7 h 62"/>
                <a:gd name="T40" fmla="*/ 14671 w 193"/>
                <a:gd name="T41" fmla="*/ 10 h 62"/>
                <a:gd name="T42" fmla="*/ 12807 w 193"/>
                <a:gd name="T43" fmla="*/ 11 h 62"/>
                <a:gd name="T44" fmla="*/ 11433 w 193"/>
                <a:gd name="T45" fmla="*/ 13 h 62"/>
                <a:gd name="T46" fmla="*/ 10753 w 193"/>
                <a:gd name="T47" fmla="*/ 13 h 62"/>
                <a:gd name="T48" fmla="*/ 10140 w 193"/>
                <a:gd name="T49" fmla="*/ 14 h 62"/>
                <a:gd name="T50" fmla="*/ 10140 w 193"/>
                <a:gd name="T51" fmla="*/ 14 h 62"/>
                <a:gd name="T52" fmla="*/ 8583 w 193"/>
                <a:gd name="T53" fmla="*/ 16 h 62"/>
                <a:gd name="T54" fmla="*/ 8267 w 193"/>
                <a:gd name="T55" fmla="*/ 17 h 62"/>
                <a:gd name="T56" fmla="*/ 5540 w 193"/>
                <a:gd name="T57" fmla="*/ 28 h 62"/>
                <a:gd name="T58" fmla="*/ 3576 w 193"/>
                <a:gd name="T59" fmla="*/ 31 h 62"/>
                <a:gd name="T60" fmla="*/ 1760 w 193"/>
                <a:gd name="T61" fmla="*/ 32 h 62"/>
                <a:gd name="T62" fmla="*/ 0 w 193"/>
                <a:gd name="T63" fmla="*/ 40 h 62"/>
                <a:gd name="T64" fmla="*/ 7380 w 193"/>
                <a:gd name="T65" fmla="*/ 48 h 62"/>
                <a:gd name="T66" fmla="*/ 9720 w 193"/>
                <a:gd name="T67" fmla="*/ 39 h 62"/>
                <a:gd name="T68" fmla="*/ 11433 w 193"/>
                <a:gd name="T69" fmla="*/ 31 h 62"/>
                <a:gd name="T70" fmla="*/ 13297 w 193"/>
                <a:gd name="T71" fmla="*/ 31 h 62"/>
                <a:gd name="T72" fmla="*/ 14199 w 193"/>
                <a:gd name="T73" fmla="*/ 30 h 62"/>
                <a:gd name="T74" fmla="*/ 14671 w 193"/>
                <a:gd name="T75" fmla="*/ 30 h 62"/>
                <a:gd name="T76" fmla="*/ 15991 w 193"/>
                <a:gd name="T77" fmla="*/ 28 h 62"/>
                <a:gd name="T78" fmla="*/ 17712 w 193"/>
                <a:gd name="T79" fmla="*/ 27 h 62"/>
                <a:gd name="T80" fmla="*/ 21609 w 193"/>
                <a:gd name="T81" fmla="*/ 24 h 62"/>
                <a:gd name="T82" fmla="*/ 24337 w 193"/>
                <a:gd name="T83" fmla="*/ 22 h 62"/>
                <a:gd name="T84" fmla="*/ 24337 w 193"/>
                <a:gd name="T85" fmla="*/ 22 h 62"/>
                <a:gd name="T86" fmla="*/ 31914 w 193"/>
                <a:gd name="T87" fmla="*/ 21 h 62"/>
                <a:gd name="T88" fmla="*/ 39984 w 193"/>
                <a:gd name="T89" fmla="*/ 20 h 62"/>
                <a:gd name="T90" fmla="*/ 55411 w 193"/>
                <a:gd name="T91" fmla="*/ 18 h 62"/>
                <a:gd name="T92" fmla="*/ 59459 w 193"/>
                <a:gd name="T93" fmla="*/ 20 h 62"/>
                <a:gd name="T94" fmla="*/ 60463 w 193"/>
                <a:gd name="T95" fmla="*/ 20 h 62"/>
                <a:gd name="T96" fmla="*/ 60463 w 193"/>
                <a:gd name="T97" fmla="*/ 20 h 62"/>
                <a:gd name="T98" fmla="*/ 65129 w 193"/>
                <a:gd name="T99" fmla="*/ 22 h 62"/>
                <a:gd name="T100" fmla="*/ 68491 w 193"/>
                <a:gd name="T101" fmla="*/ 25 h 62"/>
                <a:gd name="T102" fmla="*/ 71046 w 193"/>
                <a:gd name="T103" fmla="*/ 28 h 62"/>
                <a:gd name="T104" fmla="*/ 72629 w 193"/>
                <a:gd name="T105" fmla="*/ 29 h 62"/>
                <a:gd name="T106" fmla="*/ 74863 w 193"/>
                <a:gd name="T107" fmla="*/ 31 h 62"/>
                <a:gd name="T108" fmla="*/ 78612 w 193"/>
                <a:gd name="T109" fmla="*/ 31 h 62"/>
                <a:gd name="T110" fmla="*/ 79943 w 193"/>
                <a:gd name="T111" fmla="*/ 31 h 62"/>
                <a:gd name="T112" fmla="*/ 84231 w 193"/>
                <a:gd name="T113" fmla="*/ 3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a:p>
          </p:txBody>
        </p:sp>
        <p:sp>
          <p:nvSpPr>
            <p:cNvPr id="43313" name="Freeform 652"/>
            <p:cNvSpPr>
              <a:spLocks/>
            </p:cNvSpPr>
            <p:nvPr/>
          </p:nvSpPr>
          <p:spPr bwMode="auto">
            <a:xfrm>
              <a:off x="3216" y="3690"/>
              <a:ext cx="115" cy="65"/>
            </a:xfrm>
            <a:custGeom>
              <a:avLst/>
              <a:gdLst>
                <a:gd name="T0" fmla="*/ 0 w 74"/>
                <a:gd name="T1" fmla="*/ 44 h 67"/>
                <a:gd name="T2" fmla="*/ 35487 w 74"/>
                <a:gd name="T3" fmla="*/ 31 h 67"/>
                <a:gd name="T4" fmla="*/ 6002 w 74"/>
                <a:gd name="T5" fmla="*/ 0 h 67"/>
                <a:gd name="T6" fmla="*/ 0 w 74"/>
                <a:gd name="T7" fmla="*/ 44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4" name="Freeform 653"/>
            <p:cNvSpPr>
              <a:spLocks/>
            </p:cNvSpPr>
            <p:nvPr/>
          </p:nvSpPr>
          <p:spPr bwMode="auto">
            <a:xfrm>
              <a:off x="1244" y="3661"/>
              <a:ext cx="1972" cy="603"/>
            </a:xfrm>
            <a:custGeom>
              <a:avLst/>
              <a:gdLst>
                <a:gd name="T0" fmla="*/ 7742 w 1271"/>
                <a:gd name="T1" fmla="*/ 457 h 616"/>
                <a:gd name="T2" fmla="*/ 14172 w 1271"/>
                <a:gd name="T3" fmla="*/ 431 h 616"/>
                <a:gd name="T4" fmla="*/ 25698 w 1271"/>
                <a:gd name="T5" fmla="*/ 387 h 616"/>
                <a:gd name="T6" fmla="*/ 35012 w 1271"/>
                <a:gd name="T7" fmla="*/ 361 h 616"/>
                <a:gd name="T8" fmla="*/ 38849 w 1271"/>
                <a:gd name="T9" fmla="*/ 349 h 616"/>
                <a:gd name="T10" fmla="*/ 39871 w 1271"/>
                <a:gd name="T11" fmla="*/ 348 h 616"/>
                <a:gd name="T12" fmla="*/ 47680 w 1271"/>
                <a:gd name="T13" fmla="*/ 322 h 616"/>
                <a:gd name="T14" fmla="*/ 58586 w 1271"/>
                <a:gd name="T15" fmla="*/ 298 h 616"/>
                <a:gd name="T16" fmla="*/ 71226 w 1271"/>
                <a:gd name="T17" fmla="*/ 272 h 616"/>
                <a:gd name="T18" fmla="*/ 83235 w 1271"/>
                <a:gd name="T19" fmla="*/ 249 h 616"/>
                <a:gd name="T20" fmla="*/ 103450 w 1271"/>
                <a:gd name="T21" fmla="*/ 212 h 616"/>
                <a:gd name="T22" fmla="*/ 149472 w 1271"/>
                <a:gd name="T23" fmla="*/ 142 h 616"/>
                <a:gd name="T24" fmla="*/ 174675 w 1271"/>
                <a:gd name="T25" fmla="*/ 110 h 616"/>
                <a:gd name="T26" fmla="*/ 199634 w 1271"/>
                <a:gd name="T27" fmla="*/ 84 h 616"/>
                <a:gd name="T28" fmla="*/ 227640 w 1271"/>
                <a:gd name="T29" fmla="*/ 61 h 616"/>
                <a:gd name="T30" fmla="*/ 256217 w 1271"/>
                <a:gd name="T31" fmla="*/ 41 h 616"/>
                <a:gd name="T32" fmla="*/ 271014 w 1271"/>
                <a:gd name="T33" fmla="*/ 32 h 616"/>
                <a:gd name="T34" fmla="*/ 285679 w 1271"/>
                <a:gd name="T35" fmla="*/ 26 h 616"/>
                <a:gd name="T36" fmla="*/ 312664 w 1271"/>
                <a:gd name="T37" fmla="*/ 23 h 616"/>
                <a:gd name="T38" fmla="*/ 325240 w 1271"/>
                <a:gd name="T39" fmla="*/ 21 h 616"/>
                <a:gd name="T40" fmla="*/ 364086 w 1271"/>
                <a:gd name="T41" fmla="*/ 19 h 616"/>
                <a:gd name="T42" fmla="*/ 439166 w 1271"/>
                <a:gd name="T43" fmla="*/ 18 h 616"/>
                <a:gd name="T44" fmla="*/ 490375 w 1271"/>
                <a:gd name="T45" fmla="*/ 21 h 616"/>
                <a:gd name="T46" fmla="*/ 540502 w 1271"/>
                <a:gd name="T47" fmla="*/ 23 h 616"/>
                <a:gd name="T48" fmla="*/ 546221 w 1271"/>
                <a:gd name="T49" fmla="*/ 23 h 616"/>
                <a:gd name="T50" fmla="*/ 552844 w 1271"/>
                <a:gd name="T51" fmla="*/ 23 h 616"/>
                <a:gd name="T52" fmla="*/ 579073 w 1271"/>
                <a:gd name="T53" fmla="*/ 40 h 616"/>
                <a:gd name="T54" fmla="*/ 595518 w 1271"/>
                <a:gd name="T55" fmla="*/ 33 h 616"/>
                <a:gd name="T56" fmla="*/ 569165 w 1271"/>
                <a:gd name="T57" fmla="*/ 23 h 616"/>
                <a:gd name="T58" fmla="*/ 549615 w 1271"/>
                <a:gd name="T59" fmla="*/ 16 h 616"/>
                <a:gd name="T60" fmla="*/ 541937 w 1271"/>
                <a:gd name="T61" fmla="*/ 13 h 616"/>
                <a:gd name="T62" fmla="*/ 516244 w 1271"/>
                <a:gd name="T63" fmla="*/ 7 h 616"/>
                <a:gd name="T64" fmla="*/ 465338 w 1271"/>
                <a:gd name="T65" fmla="*/ 1 h 616"/>
                <a:gd name="T66" fmla="*/ 388825 w 1271"/>
                <a:gd name="T67" fmla="*/ 0 h 616"/>
                <a:gd name="T68" fmla="*/ 339024 w 1271"/>
                <a:gd name="T69" fmla="*/ 0 h 616"/>
                <a:gd name="T70" fmla="*/ 325240 w 1271"/>
                <a:gd name="T71" fmla="*/ 3 h 616"/>
                <a:gd name="T72" fmla="*/ 309739 w 1271"/>
                <a:gd name="T73" fmla="*/ 8 h 616"/>
                <a:gd name="T74" fmla="*/ 283751 w 1271"/>
                <a:gd name="T75" fmla="*/ 22 h 616"/>
                <a:gd name="T76" fmla="*/ 269239 w 1271"/>
                <a:gd name="T77" fmla="*/ 23 h 616"/>
                <a:gd name="T78" fmla="*/ 252971 w 1271"/>
                <a:gd name="T79" fmla="*/ 24 h 616"/>
                <a:gd name="T80" fmla="*/ 224375 w 1271"/>
                <a:gd name="T81" fmla="*/ 48 h 616"/>
                <a:gd name="T82" fmla="*/ 196223 w 1271"/>
                <a:gd name="T83" fmla="*/ 69 h 616"/>
                <a:gd name="T84" fmla="*/ 181736 w 1271"/>
                <a:gd name="T85" fmla="*/ 87 h 616"/>
                <a:gd name="T86" fmla="*/ 155518 w 1271"/>
                <a:gd name="T87" fmla="*/ 115 h 616"/>
                <a:gd name="T88" fmla="*/ 119578 w 1271"/>
                <a:gd name="T89" fmla="*/ 166 h 616"/>
                <a:gd name="T90" fmla="*/ 87184 w 1271"/>
                <a:gd name="T91" fmla="*/ 221 h 616"/>
                <a:gd name="T92" fmla="*/ 71226 w 1271"/>
                <a:gd name="T93" fmla="*/ 250 h 616"/>
                <a:gd name="T94" fmla="*/ 58586 w 1271"/>
                <a:gd name="T95" fmla="*/ 275 h 616"/>
                <a:gd name="T96" fmla="*/ 46579 w 1271"/>
                <a:gd name="T97" fmla="*/ 301 h 616"/>
                <a:gd name="T98" fmla="*/ 39871 w 1271"/>
                <a:gd name="T99" fmla="*/ 317 h 616"/>
                <a:gd name="T100" fmla="*/ 31836 w 1271"/>
                <a:gd name="T101" fmla="*/ 344 h 616"/>
                <a:gd name="T102" fmla="*/ 27970 w 1271"/>
                <a:gd name="T103" fmla="*/ 353 h 616"/>
                <a:gd name="T104" fmla="*/ 22286 w 1271"/>
                <a:gd name="T105" fmla="*/ 369 h 616"/>
                <a:gd name="T106" fmla="*/ 13658 w 1271"/>
                <a:gd name="T107" fmla="*/ 396 h 616"/>
                <a:gd name="T108" fmla="*/ 2751 w 1271"/>
                <a:gd name="T109" fmla="*/ 44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5" name="Freeform 654"/>
            <p:cNvSpPr>
              <a:spLocks/>
            </p:cNvSpPr>
            <p:nvPr/>
          </p:nvSpPr>
          <p:spPr bwMode="auto">
            <a:xfrm>
              <a:off x="3203" y="3682"/>
              <a:ext cx="116" cy="66"/>
            </a:xfrm>
            <a:custGeom>
              <a:avLst/>
              <a:gdLst>
                <a:gd name="T0" fmla="*/ 0 w 74"/>
                <a:gd name="T1" fmla="*/ 53 h 67"/>
                <a:gd name="T2" fmla="*/ 40075 w 74"/>
                <a:gd name="T3" fmla="*/ 33 h 67"/>
                <a:gd name="T4" fmla="*/ 6637 w 74"/>
                <a:gd name="T5" fmla="*/ 0 h 67"/>
                <a:gd name="T6" fmla="*/ 0 w 74"/>
                <a:gd name="T7" fmla="*/ 5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6" name="Freeform 657"/>
            <p:cNvSpPr>
              <a:spLocks/>
            </p:cNvSpPr>
            <p:nvPr/>
          </p:nvSpPr>
          <p:spPr bwMode="auto">
            <a:xfrm>
              <a:off x="3171" y="3549"/>
              <a:ext cx="161" cy="118"/>
            </a:xfrm>
            <a:custGeom>
              <a:avLst/>
              <a:gdLst>
                <a:gd name="T0" fmla="*/ 40814 w 104"/>
                <a:gd name="T1" fmla="*/ 86 h 121"/>
                <a:gd name="T2" fmla="*/ 47133 w 104"/>
                <a:gd name="T3" fmla="*/ 78 h 121"/>
                <a:gd name="T4" fmla="*/ 6499 w 104"/>
                <a:gd name="T5" fmla="*/ 0 h 121"/>
                <a:gd name="T6" fmla="*/ 0 w 104"/>
                <a:gd name="T7" fmla="*/ 11 h 121"/>
                <a:gd name="T8" fmla="*/ 40814 w 104"/>
                <a:gd name="T9" fmla="*/ 86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7" name="Freeform 658"/>
            <p:cNvSpPr>
              <a:spLocks/>
            </p:cNvSpPr>
            <p:nvPr/>
          </p:nvSpPr>
          <p:spPr bwMode="auto">
            <a:xfrm>
              <a:off x="3116" y="3502"/>
              <a:ext cx="109" cy="74"/>
            </a:xfrm>
            <a:custGeom>
              <a:avLst/>
              <a:gdLst>
                <a:gd name="T0" fmla="*/ 34615 w 70"/>
                <a:gd name="T1" fmla="*/ 32 h 75"/>
                <a:gd name="T2" fmla="*/ 0 w 70"/>
                <a:gd name="T3" fmla="*/ 0 h 75"/>
                <a:gd name="T4" fmla="*/ 7937 w 70"/>
                <a:gd name="T5" fmla="*/ 61 h 75"/>
                <a:gd name="T6" fmla="*/ 34615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8" name="Freeform 662"/>
            <p:cNvSpPr>
              <a:spLocks/>
            </p:cNvSpPr>
            <p:nvPr/>
          </p:nvSpPr>
          <p:spPr bwMode="auto">
            <a:xfrm>
              <a:off x="3474" y="3549"/>
              <a:ext cx="159" cy="118"/>
            </a:xfrm>
            <a:custGeom>
              <a:avLst/>
              <a:gdLst>
                <a:gd name="T0" fmla="*/ 0 w 103"/>
                <a:gd name="T1" fmla="*/ 78 h 121"/>
                <a:gd name="T2" fmla="*/ 6118 w 103"/>
                <a:gd name="T3" fmla="*/ 86 h 121"/>
                <a:gd name="T4" fmla="*/ 44883 w 103"/>
                <a:gd name="T5" fmla="*/ 11 h 121"/>
                <a:gd name="T6" fmla="*/ 38622 w 103"/>
                <a:gd name="T7" fmla="*/ 0 h 121"/>
                <a:gd name="T8" fmla="*/ 0 w 103"/>
                <a:gd name="T9" fmla="*/ 7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19" name="Freeform 663"/>
            <p:cNvSpPr>
              <a:spLocks/>
            </p:cNvSpPr>
            <p:nvPr/>
          </p:nvSpPr>
          <p:spPr bwMode="auto">
            <a:xfrm>
              <a:off x="3581" y="3502"/>
              <a:ext cx="107" cy="74"/>
            </a:xfrm>
            <a:custGeom>
              <a:avLst/>
              <a:gdLst>
                <a:gd name="T0" fmla="*/ 20685 w 70"/>
                <a:gd name="T1" fmla="*/ 61 h 75"/>
                <a:gd name="T2" fmla="*/ 26739 w 70"/>
                <a:gd name="T3" fmla="*/ 0 h 75"/>
                <a:gd name="T4" fmla="*/ 0 w 70"/>
                <a:gd name="T5" fmla="*/ 32 h 75"/>
                <a:gd name="T6" fmla="*/ 20685 w 70"/>
                <a:gd name="T7" fmla="*/ 61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0" name="Freeform 667"/>
            <p:cNvSpPr>
              <a:spLocks/>
            </p:cNvSpPr>
            <p:nvPr/>
          </p:nvSpPr>
          <p:spPr bwMode="auto">
            <a:xfrm>
              <a:off x="3474" y="3790"/>
              <a:ext cx="129" cy="115"/>
            </a:xfrm>
            <a:custGeom>
              <a:avLst/>
              <a:gdLst>
                <a:gd name="T0" fmla="*/ 6023 w 84"/>
                <a:gd name="T1" fmla="*/ 0 h 116"/>
                <a:gd name="T2" fmla="*/ 0 w 84"/>
                <a:gd name="T3" fmla="*/ 10 h 116"/>
                <a:gd name="T4" fmla="*/ 28016 w 84"/>
                <a:gd name="T5" fmla="*/ 102 h 116"/>
                <a:gd name="T6" fmla="*/ 34062 w 84"/>
                <a:gd name="T7" fmla="*/ 92 h 116"/>
                <a:gd name="T8" fmla="*/ 602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1" name="Freeform 668"/>
            <p:cNvSpPr>
              <a:spLocks/>
            </p:cNvSpPr>
            <p:nvPr/>
          </p:nvSpPr>
          <p:spPr bwMode="auto">
            <a:xfrm>
              <a:off x="3544" y="3881"/>
              <a:ext cx="104" cy="75"/>
            </a:xfrm>
            <a:custGeom>
              <a:avLst/>
              <a:gdLst>
                <a:gd name="T0" fmla="*/ 0 w 67"/>
                <a:gd name="T1" fmla="*/ 23 h 77"/>
                <a:gd name="T2" fmla="*/ 31487 w 67"/>
                <a:gd name="T3" fmla="*/ 53 h 77"/>
                <a:gd name="T4" fmla="*/ 27361 w 67"/>
                <a:gd name="T5" fmla="*/ 0 h 77"/>
                <a:gd name="T6" fmla="*/ 0 w 67"/>
                <a:gd name="T7" fmla="*/ 23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2" name="Freeform 672"/>
            <p:cNvSpPr>
              <a:spLocks/>
            </p:cNvSpPr>
            <p:nvPr/>
          </p:nvSpPr>
          <p:spPr bwMode="auto">
            <a:xfrm>
              <a:off x="3252" y="3790"/>
              <a:ext cx="120" cy="92"/>
            </a:xfrm>
            <a:custGeom>
              <a:avLst/>
              <a:gdLst>
                <a:gd name="T0" fmla="*/ 32535 w 78"/>
                <a:gd name="T1" fmla="*/ 11 h 93"/>
                <a:gd name="T2" fmla="*/ 26520 w 78"/>
                <a:gd name="T3" fmla="*/ 0 h 93"/>
                <a:gd name="T4" fmla="*/ 0 w 78"/>
                <a:gd name="T5" fmla="*/ 68 h 93"/>
                <a:gd name="T6" fmla="*/ 5938 w 78"/>
                <a:gd name="T7" fmla="*/ 79 h 93"/>
                <a:gd name="T8" fmla="*/ 325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3" name="Freeform 673"/>
            <p:cNvSpPr>
              <a:spLocks/>
            </p:cNvSpPr>
            <p:nvPr/>
          </p:nvSpPr>
          <p:spPr bwMode="auto">
            <a:xfrm>
              <a:off x="3200" y="3855"/>
              <a:ext cx="107" cy="74"/>
            </a:xfrm>
            <a:custGeom>
              <a:avLst/>
              <a:gdLst>
                <a:gd name="T0" fmla="*/ 6575 w 69"/>
                <a:gd name="T1" fmla="*/ 0 h 75"/>
                <a:gd name="T2" fmla="*/ 0 w 69"/>
                <a:gd name="T3" fmla="*/ 61 h 75"/>
                <a:gd name="T4" fmla="*/ 32111 w 69"/>
                <a:gd name="T5" fmla="*/ 37 h 75"/>
                <a:gd name="T6" fmla="*/ 657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4" name="Freeform 678"/>
            <p:cNvSpPr>
              <a:spLocks/>
            </p:cNvSpPr>
            <p:nvPr/>
          </p:nvSpPr>
          <p:spPr bwMode="auto">
            <a:xfrm>
              <a:off x="1297" y="4056"/>
              <a:ext cx="1389" cy="176"/>
            </a:xfrm>
            <a:custGeom>
              <a:avLst/>
              <a:gdLst>
                <a:gd name="T0" fmla="*/ 414815 w 896"/>
                <a:gd name="T1" fmla="*/ 140 h 178"/>
                <a:gd name="T2" fmla="*/ 393583 w 896"/>
                <a:gd name="T3" fmla="*/ 94 h 178"/>
                <a:gd name="T4" fmla="*/ 375402 w 896"/>
                <a:gd name="T5" fmla="*/ 56 h 178"/>
                <a:gd name="T6" fmla="*/ 367604 w 896"/>
                <a:gd name="T7" fmla="*/ 45 h 178"/>
                <a:gd name="T8" fmla="*/ 364800 w 896"/>
                <a:gd name="T9" fmla="*/ 44 h 178"/>
                <a:gd name="T10" fmla="*/ 361591 w 896"/>
                <a:gd name="T11" fmla="*/ 44 h 178"/>
                <a:gd name="T12" fmla="*/ 357032 w 896"/>
                <a:gd name="T13" fmla="*/ 40 h 178"/>
                <a:gd name="T14" fmla="*/ 337113 w 896"/>
                <a:gd name="T15" fmla="*/ 24 h 178"/>
                <a:gd name="T16" fmla="*/ 305520 w 896"/>
                <a:gd name="T17" fmla="*/ 7 h 178"/>
                <a:gd name="T18" fmla="*/ 287760 w 896"/>
                <a:gd name="T19" fmla="*/ 0 h 178"/>
                <a:gd name="T20" fmla="*/ 266048 w 896"/>
                <a:gd name="T21" fmla="*/ 1 h 178"/>
                <a:gd name="T22" fmla="*/ 224778 w 896"/>
                <a:gd name="T23" fmla="*/ 3 h 178"/>
                <a:gd name="T24" fmla="*/ 165601 w 896"/>
                <a:gd name="T25" fmla="*/ 9 h 178"/>
                <a:gd name="T26" fmla="*/ 125292 w 896"/>
                <a:gd name="T27" fmla="*/ 17 h 178"/>
                <a:gd name="T28" fmla="*/ 118408 w 896"/>
                <a:gd name="T29" fmla="*/ 21 h 178"/>
                <a:gd name="T30" fmla="*/ 107492 w 896"/>
                <a:gd name="T31" fmla="*/ 27 h 178"/>
                <a:gd name="T32" fmla="*/ 101859 w 896"/>
                <a:gd name="T33" fmla="*/ 32 h 178"/>
                <a:gd name="T34" fmla="*/ 91060 w 896"/>
                <a:gd name="T35" fmla="*/ 42 h 178"/>
                <a:gd name="T36" fmla="*/ 80822 w 896"/>
                <a:gd name="T37" fmla="*/ 44 h 178"/>
                <a:gd name="T38" fmla="*/ 79111 w 896"/>
                <a:gd name="T39" fmla="*/ 44 h 178"/>
                <a:gd name="T40" fmla="*/ 73403 w 896"/>
                <a:gd name="T41" fmla="*/ 44 h 178"/>
                <a:gd name="T42" fmla="*/ 60693 w 896"/>
                <a:gd name="T43" fmla="*/ 55 h 178"/>
                <a:gd name="T44" fmla="*/ 53774 w 896"/>
                <a:gd name="T45" fmla="*/ 62 h 178"/>
                <a:gd name="T46" fmla="*/ 41789 w 896"/>
                <a:gd name="T47" fmla="*/ 78 h 178"/>
                <a:gd name="T48" fmla="*/ 28674 w 896"/>
                <a:gd name="T49" fmla="*/ 93 h 178"/>
                <a:gd name="T50" fmla="*/ 27172 w 896"/>
                <a:gd name="T51" fmla="*/ 95 h 178"/>
                <a:gd name="T52" fmla="*/ 21235 w 896"/>
                <a:gd name="T53" fmla="*/ 107 h 178"/>
                <a:gd name="T54" fmla="*/ 5629 w 896"/>
                <a:gd name="T55" fmla="*/ 126 h 178"/>
                <a:gd name="T56" fmla="*/ 0 w 896"/>
                <a:gd name="T57" fmla="*/ 130 h 178"/>
                <a:gd name="T58" fmla="*/ 6561 w 896"/>
                <a:gd name="T59" fmla="*/ 141 h 178"/>
                <a:gd name="T60" fmla="*/ 11534 w 896"/>
                <a:gd name="T61" fmla="*/ 133 h 178"/>
                <a:gd name="T62" fmla="*/ 27172 w 896"/>
                <a:gd name="T63" fmla="*/ 119 h 178"/>
                <a:gd name="T64" fmla="*/ 32919 w 896"/>
                <a:gd name="T65" fmla="*/ 109 h 178"/>
                <a:gd name="T66" fmla="*/ 44896 w 896"/>
                <a:gd name="T67" fmla="*/ 95 h 178"/>
                <a:gd name="T68" fmla="*/ 57405 w 896"/>
                <a:gd name="T69" fmla="*/ 78 h 178"/>
                <a:gd name="T70" fmla="*/ 63965 w 896"/>
                <a:gd name="T71" fmla="*/ 72 h 178"/>
                <a:gd name="T72" fmla="*/ 76612 w 896"/>
                <a:gd name="T73" fmla="*/ 60 h 178"/>
                <a:gd name="T74" fmla="*/ 83362 w 896"/>
                <a:gd name="T75" fmla="*/ 51 h 178"/>
                <a:gd name="T76" fmla="*/ 94438 w 896"/>
                <a:gd name="T77" fmla="*/ 45 h 178"/>
                <a:gd name="T78" fmla="*/ 105423 w 896"/>
                <a:gd name="T79" fmla="*/ 44 h 178"/>
                <a:gd name="T80" fmla="*/ 110706 w 896"/>
                <a:gd name="T81" fmla="*/ 44 h 178"/>
                <a:gd name="T82" fmla="*/ 121779 w 896"/>
                <a:gd name="T83" fmla="*/ 38 h 178"/>
                <a:gd name="T84" fmla="*/ 126021 w 896"/>
                <a:gd name="T85" fmla="*/ 35 h 178"/>
                <a:gd name="T86" fmla="*/ 165601 w 896"/>
                <a:gd name="T87" fmla="*/ 27 h 178"/>
                <a:gd name="T88" fmla="*/ 224778 w 896"/>
                <a:gd name="T89" fmla="*/ 21 h 178"/>
                <a:gd name="T90" fmla="*/ 266048 w 896"/>
                <a:gd name="T91" fmla="*/ 19 h 178"/>
                <a:gd name="T92" fmla="*/ 302191 w 896"/>
                <a:gd name="T93" fmla="*/ 23 h 178"/>
                <a:gd name="T94" fmla="*/ 318000 w 896"/>
                <a:gd name="T95" fmla="*/ 32 h 178"/>
                <a:gd name="T96" fmla="*/ 350065 w 896"/>
                <a:gd name="T97" fmla="*/ 44 h 178"/>
                <a:gd name="T98" fmla="*/ 355617 w 896"/>
                <a:gd name="T99" fmla="*/ 47 h 178"/>
                <a:gd name="T100" fmla="*/ 360222 w 896"/>
                <a:gd name="T101" fmla="*/ 55 h 178"/>
                <a:gd name="T102" fmla="*/ 362931 w 896"/>
                <a:gd name="T103" fmla="*/ 60 h 178"/>
                <a:gd name="T104" fmla="*/ 369418 w 896"/>
                <a:gd name="T105" fmla="*/ 69 h 178"/>
                <a:gd name="T106" fmla="*/ 387556 w 896"/>
                <a:gd name="T107" fmla="*/ 107 h 178"/>
                <a:gd name="T108" fmla="*/ 407930 w 896"/>
                <a:gd name="T109" fmla="*/ 15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325" name="Freeform 680"/>
            <p:cNvSpPr>
              <a:spLocks/>
            </p:cNvSpPr>
            <p:nvPr/>
          </p:nvSpPr>
          <p:spPr bwMode="auto">
            <a:xfrm>
              <a:off x="1289" y="3973"/>
              <a:ext cx="1390" cy="273"/>
            </a:xfrm>
            <a:custGeom>
              <a:avLst/>
              <a:gdLst>
                <a:gd name="T0" fmla="*/ 16312 w 896"/>
                <a:gd name="T1" fmla="*/ 174 h 279"/>
                <a:gd name="T2" fmla="*/ 27207 w 896"/>
                <a:gd name="T3" fmla="*/ 146 h 279"/>
                <a:gd name="T4" fmla="*/ 36602 w 896"/>
                <a:gd name="T5" fmla="*/ 129 h 279"/>
                <a:gd name="T6" fmla="*/ 40028 w 896"/>
                <a:gd name="T7" fmla="*/ 118 h 279"/>
                <a:gd name="T8" fmla="*/ 49100 w 896"/>
                <a:gd name="T9" fmla="*/ 107 h 279"/>
                <a:gd name="T10" fmla="*/ 55226 w 896"/>
                <a:gd name="T11" fmla="*/ 98 h 279"/>
                <a:gd name="T12" fmla="*/ 61264 w 896"/>
                <a:gd name="T13" fmla="*/ 86 h 279"/>
                <a:gd name="T14" fmla="*/ 108381 w 896"/>
                <a:gd name="T15" fmla="*/ 30 h 279"/>
                <a:gd name="T16" fmla="*/ 120224 w 896"/>
                <a:gd name="T17" fmla="*/ 23 h 279"/>
                <a:gd name="T18" fmla="*/ 127979 w 896"/>
                <a:gd name="T19" fmla="*/ 23 h 279"/>
                <a:gd name="T20" fmla="*/ 136035 w 896"/>
                <a:gd name="T21" fmla="*/ 22 h 279"/>
                <a:gd name="T22" fmla="*/ 139261 w 896"/>
                <a:gd name="T23" fmla="*/ 21 h 279"/>
                <a:gd name="T24" fmla="*/ 160343 w 896"/>
                <a:gd name="T25" fmla="*/ 19 h 279"/>
                <a:gd name="T26" fmla="*/ 228115 w 896"/>
                <a:gd name="T27" fmla="*/ 23 h 279"/>
                <a:gd name="T28" fmla="*/ 276486 w 896"/>
                <a:gd name="T29" fmla="*/ 34 h 279"/>
                <a:gd name="T30" fmla="*/ 304709 w 896"/>
                <a:gd name="T31" fmla="*/ 53 h 279"/>
                <a:gd name="T32" fmla="*/ 338986 w 896"/>
                <a:gd name="T33" fmla="*/ 79 h 279"/>
                <a:gd name="T34" fmla="*/ 348794 w 896"/>
                <a:gd name="T35" fmla="*/ 90 h 279"/>
                <a:gd name="T36" fmla="*/ 363054 w 896"/>
                <a:gd name="T37" fmla="*/ 110 h 279"/>
                <a:gd name="T38" fmla="*/ 380022 w 896"/>
                <a:gd name="T39" fmla="*/ 140 h 279"/>
                <a:gd name="T40" fmla="*/ 397565 w 896"/>
                <a:gd name="T41" fmla="*/ 170 h 279"/>
                <a:gd name="T42" fmla="*/ 400683 w 896"/>
                <a:gd name="T43" fmla="*/ 177 h 279"/>
                <a:gd name="T44" fmla="*/ 409561 w 896"/>
                <a:gd name="T45" fmla="*/ 190 h 279"/>
                <a:gd name="T46" fmla="*/ 418069 w 896"/>
                <a:gd name="T47" fmla="*/ 185 h 279"/>
                <a:gd name="T48" fmla="*/ 409121 w 896"/>
                <a:gd name="T49" fmla="*/ 173 h 279"/>
                <a:gd name="T50" fmla="*/ 406927 w 896"/>
                <a:gd name="T51" fmla="*/ 167 h 279"/>
                <a:gd name="T52" fmla="*/ 396837 w 896"/>
                <a:gd name="T53" fmla="*/ 147 h 279"/>
                <a:gd name="T54" fmla="*/ 380702 w 896"/>
                <a:gd name="T55" fmla="*/ 120 h 279"/>
                <a:gd name="T56" fmla="*/ 363054 w 896"/>
                <a:gd name="T57" fmla="*/ 92 h 279"/>
                <a:gd name="T58" fmla="*/ 347576 w 896"/>
                <a:gd name="T59" fmla="*/ 69 h 279"/>
                <a:gd name="T60" fmla="*/ 342328 w 896"/>
                <a:gd name="T61" fmla="*/ 65 h 279"/>
                <a:gd name="T62" fmla="*/ 308001 w 896"/>
                <a:gd name="T63" fmla="*/ 36 h 279"/>
                <a:gd name="T64" fmla="*/ 279885 w 896"/>
                <a:gd name="T65" fmla="*/ 23 h 279"/>
                <a:gd name="T66" fmla="*/ 256272 w 896"/>
                <a:gd name="T67" fmla="*/ 18 h 279"/>
                <a:gd name="T68" fmla="*/ 188506 w 896"/>
                <a:gd name="T69" fmla="*/ 4 h 279"/>
                <a:gd name="T70" fmla="*/ 144929 w 896"/>
                <a:gd name="T71" fmla="*/ 0 h 279"/>
                <a:gd name="T72" fmla="*/ 136035 w 896"/>
                <a:gd name="T73" fmla="*/ 4 h 279"/>
                <a:gd name="T74" fmla="*/ 132909 w 896"/>
                <a:gd name="T75" fmla="*/ 5 h 279"/>
                <a:gd name="T76" fmla="*/ 127979 w 896"/>
                <a:gd name="T77" fmla="*/ 7 h 279"/>
                <a:gd name="T78" fmla="*/ 118167 w 896"/>
                <a:gd name="T79" fmla="*/ 12 h 279"/>
                <a:gd name="T80" fmla="*/ 104968 w 896"/>
                <a:gd name="T81" fmla="*/ 23 h 279"/>
                <a:gd name="T82" fmla="*/ 66284 w 896"/>
                <a:gd name="T83" fmla="*/ 60 h 279"/>
                <a:gd name="T84" fmla="*/ 51836 w 896"/>
                <a:gd name="T85" fmla="*/ 81 h 279"/>
                <a:gd name="T86" fmla="*/ 43334 w 896"/>
                <a:gd name="T87" fmla="*/ 98 h 279"/>
                <a:gd name="T88" fmla="*/ 34990 w 896"/>
                <a:gd name="T89" fmla="*/ 107 h 279"/>
                <a:gd name="T90" fmla="*/ 29564 w 896"/>
                <a:gd name="T91" fmla="*/ 122 h 279"/>
                <a:gd name="T92" fmla="*/ 24719 w 896"/>
                <a:gd name="T93" fmla="*/ 130 h 279"/>
                <a:gd name="T94" fmla="*/ 15209 w 896"/>
                <a:gd name="T95" fmla="*/ 151 h 279"/>
                <a:gd name="T96" fmla="*/ 0 w 896"/>
                <a:gd name="T97" fmla="*/ 201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grpSp>
      <p:sp>
        <p:nvSpPr>
          <p:cNvPr id="539" name="Rectangle 131">
            <a:extLst>
              <a:ext uri="{FF2B5EF4-FFF2-40B4-BE49-F238E27FC236}">
                <a16:creationId xmlns:a16="http://schemas.microsoft.com/office/drawing/2014/main" id="{BD3B6593-7A84-A2E1-9463-AF4772AD1084}"/>
              </a:ext>
            </a:extLst>
          </p:cNvPr>
          <p:cNvSpPr>
            <a:spLocks noChangeArrowheads="1"/>
          </p:cNvSpPr>
          <p:nvPr/>
        </p:nvSpPr>
        <p:spPr bwMode="auto">
          <a:xfrm>
            <a:off x="1261052" y="956776"/>
            <a:ext cx="5180445" cy="615553"/>
          </a:xfrm>
          <a:prstGeom prst="rect">
            <a:avLst/>
          </a:prstGeom>
          <a:noFill/>
          <a:ln w="9525">
            <a:noFill/>
            <a:miter lim="800000"/>
            <a:headEnd/>
            <a:tailEnd/>
          </a:ln>
          <a:effectLst/>
        </p:spPr>
        <p:txBody>
          <a:bodyPr wrap="square" lIns="0" tIns="0" rIns="0" bIns="0">
            <a:spAutoFit/>
          </a:bodyPr>
          <a:lstStyle/>
          <a:p>
            <a:pPr algn="ctr">
              <a:defRPr/>
            </a:pPr>
            <a:r>
              <a:rPr lang="en-US" sz="4000" b="1" i="1" dirty="0">
                <a:effectLst>
                  <a:outerShdw blurRad="38100" dist="38100" dir="2700000" algn="tl">
                    <a:srgbClr val="DDDDDD"/>
                  </a:outerShdw>
                </a:effectLst>
                <a:latin typeface="Comic Sans MS" charset="0"/>
              </a:rPr>
              <a:t> </a:t>
            </a:r>
            <a:r>
              <a:rPr lang="ar-JO" sz="4000" b="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40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0" name="Rectangle 125">
            <a:extLst>
              <a:ext uri="{FF2B5EF4-FFF2-40B4-BE49-F238E27FC236}">
                <a16:creationId xmlns:a16="http://schemas.microsoft.com/office/drawing/2014/main" id="{62938963-C80D-D50A-C2D6-EE5907EBE721}"/>
              </a:ext>
            </a:extLst>
          </p:cNvPr>
          <p:cNvSpPr>
            <a:spLocks noChangeArrowheads="1"/>
          </p:cNvSpPr>
          <p:nvPr/>
        </p:nvSpPr>
        <p:spPr bwMode="auto">
          <a:xfrm>
            <a:off x="3409105" y="3706366"/>
            <a:ext cx="187552" cy="446276"/>
          </a:xfrm>
          <a:prstGeom prst="rect">
            <a:avLst/>
          </a:prstGeom>
          <a:noFill/>
          <a:ln w="9525">
            <a:noFill/>
            <a:miter lim="800000"/>
            <a:headEnd/>
            <a:tailEnd/>
          </a:ln>
          <a:effectLst/>
        </p:spPr>
        <p:txBody>
          <a:bodyPr wrap="none" lIns="0" tIns="0" rIns="0" bIns="0">
            <a:spAutoFit/>
          </a:bodyPr>
          <a:lstStyle/>
          <a:p>
            <a:pPr>
              <a:defRPr/>
            </a:pPr>
            <a:r>
              <a:rPr lang="ja-JP" altLang="en-US" sz="2900" b="1">
                <a:effectLst>
                  <a:outerShdw blurRad="38100" dist="38100" dir="2700000" algn="tl">
                    <a:srgbClr val="DDDDDD"/>
                  </a:outerShdw>
                </a:effectLst>
                <a:latin typeface="Comic Sans MS" charset="0"/>
              </a:rPr>
              <a:t>“</a:t>
            </a:r>
            <a:endParaRPr lang="en-US" sz="3600">
              <a:effectLst>
                <a:outerShdw blurRad="38100" dist="38100" dir="2700000" algn="tl">
                  <a:srgbClr val="DDDDDD"/>
                </a:outerShdw>
              </a:effectLst>
              <a:latin typeface="Times" charset="0"/>
            </a:endParaRPr>
          </a:p>
        </p:txBody>
      </p:sp>
      <p:sp>
        <p:nvSpPr>
          <p:cNvPr id="541" name="Rectangle 126">
            <a:extLst>
              <a:ext uri="{FF2B5EF4-FFF2-40B4-BE49-F238E27FC236}">
                <a16:creationId xmlns:a16="http://schemas.microsoft.com/office/drawing/2014/main" id="{B7E41DBE-749D-5690-9384-ADDA43CAE22F}"/>
              </a:ext>
            </a:extLst>
          </p:cNvPr>
          <p:cNvSpPr>
            <a:spLocks noChangeArrowheads="1"/>
          </p:cNvSpPr>
          <p:nvPr/>
        </p:nvSpPr>
        <p:spPr bwMode="auto">
          <a:xfrm>
            <a:off x="3763117" y="4142929"/>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2" name="Rectangle 127">
            <a:extLst>
              <a:ext uri="{FF2B5EF4-FFF2-40B4-BE49-F238E27FC236}">
                <a16:creationId xmlns:a16="http://schemas.microsoft.com/office/drawing/2014/main" id="{A94A0953-C4E7-C7CF-8970-3DA33BF7A43E}"/>
              </a:ext>
            </a:extLst>
          </p:cNvPr>
          <p:cNvSpPr>
            <a:spLocks noChangeArrowheads="1"/>
          </p:cNvSpPr>
          <p:nvPr/>
        </p:nvSpPr>
        <p:spPr bwMode="auto">
          <a:xfrm>
            <a:off x="3707555" y="4565204"/>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effectLst>
                  <a:outerShdw blurRad="38100" dist="38100" dir="2700000" algn="tl">
                    <a:srgbClr val="DDDDDD"/>
                  </a:outerShdw>
                </a:effectLst>
                <a:latin typeface="Comic Sans MS" charset="0"/>
              </a:rPr>
              <a:t>”</a:t>
            </a:r>
            <a:endParaRPr lang="en-US" sz="3600" dirty="0">
              <a:effectLst>
                <a:outerShdw blurRad="38100" dist="38100" dir="2700000" algn="tl">
                  <a:srgbClr val="DDDDDD"/>
                </a:outerShdw>
              </a:effectLst>
              <a:latin typeface="Times" charset="0"/>
            </a:endParaRPr>
          </a:p>
        </p:txBody>
      </p:sp>
      <p:sp>
        <p:nvSpPr>
          <p:cNvPr id="543" name="Rectangle 129">
            <a:extLst>
              <a:ext uri="{FF2B5EF4-FFF2-40B4-BE49-F238E27FC236}">
                <a16:creationId xmlns:a16="http://schemas.microsoft.com/office/drawing/2014/main" id="{56EC8614-DBD0-5B2C-D73A-401B5261CA03}"/>
              </a:ext>
            </a:extLst>
          </p:cNvPr>
          <p:cNvSpPr>
            <a:spLocks noChangeArrowheads="1"/>
          </p:cNvSpPr>
          <p:nvPr/>
        </p:nvSpPr>
        <p:spPr bwMode="auto">
          <a:xfrm>
            <a:off x="3459905" y="3649216"/>
            <a:ext cx="1035861" cy="538609"/>
          </a:xfrm>
          <a:prstGeom prst="rect">
            <a:avLst/>
          </a:prstGeom>
          <a:noFill/>
          <a:ln w="9525">
            <a:noFill/>
            <a:miter lim="800000"/>
            <a:headEnd/>
            <a:tailEnd/>
          </a:ln>
          <a:effectLst/>
        </p:spPr>
        <p:txBody>
          <a:bodyPr wrap="none">
            <a:spAutoFit/>
          </a:bodyPr>
          <a:lstStyle/>
          <a:p>
            <a:pPr>
              <a:defRPr/>
            </a:pPr>
            <a:r>
              <a:rPr lang="ar-JO"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44" name="Rectangle 125">
            <a:extLst>
              <a:ext uri="{FF2B5EF4-FFF2-40B4-BE49-F238E27FC236}">
                <a16:creationId xmlns:a16="http://schemas.microsoft.com/office/drawing/2014/main" id="{A2491241-C353-221A-5A74-D8F270042822}"/>
              </a:ext>
            </a:extLst>
          </p:cNvPr>
          <p:cNvSpPr>
            <a:spLocks noChangeArrowheads="1"/>
          </p:cNvSpPr>
          <p:nvPr/>
        </p:nvSpPr>
        <p:spPr bwMode="auto">
          <a:xfrm>
            <a:off x="3290077" y="7277670"/>
            <a:ext cx="187552" cy="446276"/>
          </a:xfrm>
          <a:prstGeom prst="rect">
            <a:avLst/>
          </a:prstGeom>
          <a:noFill/>
          <a:ln w="9525">
            <a:noFill/>
            <a:miter lim="800000"/>
            <a:headEnd/>
            <a:tailEnd/>
          </a:ln>
          <a:effectLst/>
        </p:spPr>
        <p:txBody>
          <a:bodyPr wrap="none" lIns="0" tIns="0" rIns="0" bIns="0">
            <a:spAutoFit/>
          </a:bodyPr>
          <a:lstStyle/>
          <a:p>
            <a:pPr>
              <a:defRPr/>
            </a:pPr>
            <a:r>
              <a:rPr lang="ja-JP" altLang="en-US" sz="2900" b="1">
                <a:effectLst>
                  <a:outerShdw blurRad="38100" dist="38100" dir="2700000" algn="tl">
                    <a:srgbClr val="DDDDDD"/>
                  </a:outerShdw>
                </a:effectLst>
                <a:latin typeface="Comic Sans MS" charset="0"/>
              </a:rPr>
              <a:t>“</a:t>
            </a:r>
            <a:endParaRPr lang="en-US" sz="3600">
              <a:effectLst>
                <a:outerShdw blurRad="38100" dist="38100" dir="2700000" algn="tl">
                  <a:srgbClr val="DDDDDD"/>
                </a:outerShdw>
              </a:effectLst>
              <a:latin typeface="Times" charset="0"/>
            </a:endParaRPr>
          </a:p>
        </p:txBody>
      </p:sp>
      <p:sp>
        <p:nvSpPr>
          <p:cNvPr id="545" name="Rectangle 126">
            <a:extLst>
              <a:ext uri="{FF2B5EF4-FFF2-40B4-BE49-F238E27FC236}">
                <a16:creationId xmlns:a16="http://schemas.microsoft.com/office/drawing/2014/main" id="{7A95FEAA-D3C0-817C-2C97-24F065D40A5D}"/>
              </a:ext>
            </a:extLst>
          </p:cNvPr>
          <p:cNvSpPr>
            <a:spLocks noChangeArrowheads="1"/>
          </p:cNvSpPr>
          <p:nvPr/>
        </p:nvSpPr>
        <p:spPr bwMode="auto">
          <a:xfrm>
            <a:off x="3644089" y="7714233"/>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6" name="Rectangle 127">
            <a:extLst>
              <a:ext uri="{FF2B5EF4-FFF2-40B4-BE49-F238E27FC236}">
                <a16:creationId xmlns:a16="http://schemas.microsoft.com/office/drawing/2014/main" id="{7F38ED7B-8368-FDC9-B0F1-098F3E5A2C27}"/>
              </a:ext>
            </a:extLst>
          </p:cNvPr>
          <p:cNvSpPr>
            <a:spLocks noChangeArrowheads="1"/>
          </p:cNvSpPr>
          <p:nvPr/>
        </p:nvSpPr>
        <p:spPr bwMode="auto">
          <a:xfrm>
            <a:off x="3588527" y="8136508"/>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effectLst>
                  <a:outerShdw blurRad="38100" dist="38100" dir="2700000" algn="tl">
                    <a:srgbClr val="DDDDDD"/>
                  </a:outerShdw>
                </a:effectLst>
                <a:latin typeface="Comic Sans MS" charset="0"/>
              </a:rPr>
              <a:t>”</a:t>
            </a:r>
            <a:endParaRPr lang="en-US" sz="3600" dirty="0">
              <a:effectLst>
                <a:outerShdw blurRad="38100" dist="38100" dir="2700000" algn="tl">
                  <a:srgbClr val="DDDDDD"/>
                </a:outerShdw>
              </a:effectLst>
              <a:latin typeface="Times" charset="0"/>
            </a:endParaRPr>
          </a:p>
        </p:txBody>
      </p:sp>
      <p:sp>
        <p:nvSpPr>
          <p:cNvPr id="547" name="Rectangle 129">
            <a:extLst>
              <a:ext uri="{FF2B5EF4-FFF2-40B4-BE49-F238E27FC236}">
                <a16:creationId xmlns:a16="http://schemas.microsoft.com/office/drawing/2014/main" id="{5C780143-4967-57E0-0622-6E8E70089408}"/>
              </a:ext>
            </a:extLst>
          </p:cNvPr>
          <p:cNvSpPr>
            <a:spLocks noChangeArrowheads="1"/>
          </p:cNvSpPr>
          <p:nvPr/>
        </p:nvSpPr>
        <p:spPr bwMode="auto">
          <a:xfrm>
            <a:off x="3340877" y="7220520"/>
            <a:ext cx="1035861" cy="538609"/>
          </a:xfrm>
          <a:prstGeom prst="rect">
            <a:avLst/>
          </a:prstGeom>
          <a:noFill/>
          <a:ln w="9525">
            <a:noFill/>
            <a:miter lim="800000"/>
            <a:headEnd/>
            <a:tailEnd/>
          </a:ln>
          <a:effectLst/>
        </p:spPr>
        <p:txBody>
          <a:bodyPr wrap="none">
            <a:spAutoFit/>
          </a:bodyPr>
          <a:lstStyle/>
          <a:p>
            <a:pPr>
              <a:defRPr/>
            </a:pPr>
            <a:r>
              <a:rPr lang="ar-JO"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31</a:t>
            </a:r>
          </a:p>
        </p:txBody>
      </p:sp>
      <p:sp>
        <p:nvSpPr>
          <p:cNvPr id="12290" name="Text Box 3"/>
          <p:cNvSpPr txBox="1">
            <a:spLocks noChangeArrowheads="1"/>
          </p:cNvSpPr>
          <p:nvPr/>
        </p:nvSpPr>
        <p:spPr bwMode="auto">
          <a:xfrm>
            <a:off x="2219325" y="693738"/>
            <a:ext cx="49911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الفهرسة</a:t>
            </a:r>
            <a:r>
              <a:rPr kumimoji="0" lang="en-US" sz="2400" b="1" i="1" u="none" strike="noStrike" kern="1200" cap="none" spc="0" normalizeH="0" baseline="0" noProof="0" dirty="0">
                <a:ln>
                  <a:noFill/>
                </a:ln>
                <a:effectLst/>
                <a:uLnTx/>
                <a:uFillTx/>
                <a:latin typeface="Comic Sans MS" charset="0"/>
                <a:ea typeface="ＭＳ Ｐゴシック" charset="0"/>
              </a:rPr>
              <a:t> </a:t>
            </a:r>
            <a:r>
              <a:rPr kumimoji="0" lang="ja-JP" altLang="en-US" sz="2400" b="1" i="1" u="none" strike="noStrike" kern="1200" cap="none" spc="0" normalizeH="0" baseline="0" noProof="0" dirty="0">
                <a:ln>
                  <a:noFill/>
                </a:ln>
                <a:effectLst/>
                <a:uLnTx/>
                <a:uFillTx/>
                <a:latin typeface="Comic Sans MS" charset="0"/>
                <a:ea typeface="ＭＳ Ｐゴシック" charset="0"/>
              </a:rPr>
              <a:t>“</a:t>
            </a:r>
            <a:r>
              <a:rPr kumimoji="0" lang="ar-JO" altLang="ja-JP" sz="24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ملفات الكتاب المقدس </a:t>
            </a:r>
            <a:r>
              <a:rPr kumimoji="0" lang="ja-JP" altLang="en-US" sz="2400" b="1" i="1" u="none" strike="noStrike" kern="1200" cap="none" spc="0" normalizeH="0" baseline="0" noProof="0" dirty="0">
                <a:ln>
                  <a:noFill/>
                </a:ln>
                <a:effectLst/>
                <a:uLnTx/>
                <a:uFillTx/>
                <a:latin typeface="Comic Sans MS" charset="0"/>
                <a:ea typeface="ＭＳ Ｐゴシック" charset="0"/>
              </a:rPr>
              <a:t>”</a:t>
            </a:r>
            <a:endParaRPr kumimoji="0" lang="en-US" sz="2400" b="1" i="1" u="none" strike="noStrike" kern="1200" cap="none" spc="0" normalizeH="0" baseline="0" noProof="0" dirty="0">
              <a:ln>
                <a:noFill/>
              </a:ln>
              <a:effectLst/>
              <a:uLnTx/>
              <a:uFillTx/>
              <a:latin typeface="Comic Sans MS" charset="0"/>
              <a:ea typeface="ＭＳ Ｐゴシック"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rPr>
                <a:t>تتضمن الصفحة ملاحظات قابلة للتعديل لأغراض الدراسة المحلية</a:t>
              </a:r>
              <a:r>
                <a:rPr kumimoji="0" lang="en-US" sz="1600" b="1" i="0" u="none" strike="noStrike" kern="1200" cap="none" spc="0" normalizeH="0" baseline="-25000" noProof="0" dirty="0">
                  <a:ln>
                    <a:noFill/>
                  </a:ln>
                  <a:effectLst/>
                  <a:uLnTx/>
                  <a:uFillTx/>
                  <a:latin typeface="Times" charset="0"/>
                  <a:ea typeface="ＭＳ Ｐゴシック" charset="0"/>
                </a:rPr>
                <a:t>.</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effectLst/>
              <a:uLnTx/>
              <a:uFillTx/>
              <a:latin typeface="Century Gothic" charset="0"/>
              <a:ea typeface="ＭＳ Ｐゴシック" charset="0"/>
            </a:endParaRPr>
          </a:p>
        </p:txBody>
      </p:sp>
      <p:sp>
        <p:nvSpPr>
          <p:cNvPr id="12307" name="Rectangle 22"/>
          <p:cNvSpPr>
            <a:spLocks noChangeArrowheads="1"/>
          </p:cNvSpPr>
          <p:nvPr/>
        </p:nvSpPr>
        <p:spPr bwMode="auto">
          <a:xfrm>
            <a:off x="2400300" y="1246188"/>
            <a:ext cx="6556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rPr>
              <a:t>ا </a:t>
            </a: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التكوين     </a:t>
            </a:r>
            <a:endParaRPr kumimoji="0" lang="en-US" sz="18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1" name="Rectangle 26"/>
          <p:cNvSpPr>
            <a:spLocks noChangeArrowheads="1"/>
          </p:cNvSpPr>
          <p:nvPr/>
        </p:nvSpPr>
        <p:spPr bwMode="auto">
          <a:xfrm>
            <a:off x="2408238" y="1465263"/>
            <a:ext cx="9794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الإنسان الأول &amp; المرأة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2" name="Rectangle 27"/>
          <p:cNvSpPr>
            <a:spLocks noChangeArrowheads="1"/>
          </p:cNvSpPr>
          <p:nvPr/>
        </p:nvSpPr>
        <p:spPr bwMode="auto">
          <a:xfrm>
            <a:off x="2580488" y="1646238"/>
            <a:ext cx="72295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الخطية الأولى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3" name="Rectangle 28"/>
          <p:cNvSpPr>
            <a:spLocks noChangeArrowheads="1"/>
          </p:cNvSpPr>
          <p:nvPr/>
        </p:nvSpPr>
        <p:spPr bwMode="auto">
          <a:xfrm>
            <a:off x="2574925" y="1833563"/>
            <a:ext cx="6748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الانجيل الأول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4" name="Rectangle 29"/>
          <p:cNvSpPr>
            <a:spLocks noChangeArrowheads="1"/>
          </p:cNvSpPr>
          <p:nvPr/>
        </p:nvSpPr>
        <p:spPr bwMode="auto">
          <a:xfrm>
            <a:off x="2586038" y="2024063"/>
            <a:ext cx="53860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أأول أسرة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5" name="Rectangle 30"/>
          <p:cNvSpPr>
            <a:spLocks noChangeArrowheads="1"/>
          </p:cNvSpPr>
          <p:nvPr/>
        </p:nvSpPr>
        <p:spPr bwMode="auto">
          <a:xfrm>
            <a:off x="2582863" y="2212975"/>
            <a:ext cx="77585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أول جريمة قتل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6" name="Rectangle 31"/>
          <p:cNvSpPr>
            <a:spLocks noChangeArrowheads="1"/>
          </p:cNvSpPr>
          <p:nvPr/>
        </p:nvSpPr>
        <p:spPr bwMode="auto">
          <a:xfrm>
            <a:off x="2392363" y="2413000"/>
            <a:ext cx="9714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الطوفان </a:t>
            </a:r>
            <a:r>
              <a:rPr kumimoji="0" lang="en-US" sz="12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ar-JO" sz="1200" b="1"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قوس قزح</a:t>
            </a:r>
            <a:endParaRPr kumimoji="0" lang="en-US" sz="1200" b="1" u="none" strike="noStrike" kern="1200" cap="none" spc="0" normalizeH="0" baseline="-2500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12317" name="Rectangle 32"/>
          <p:cNvSpPr>
            <a:spLocks noChangeArrowheads="1"/>
          </p:cNvSpPr>
          <p:nvPr/>
        </p:nvSpPr>
        <p:spPr bwMode="auto">
          <a:xfrm>
            <a:off x="2735263" y="2598738"/>
            <a:ext cx="35426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البرج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7" name="Rectangle 42"/>
          <p:cNvSpPr>
            <a:spLocks noChangeArrowheads="1"/>
          </p:cNvSpPr>
          <p:nvPr/>
        </p:nvSpPr>
        <p:spPr bwMode="auto">
          <a:xfrm>
            <a:off x="2474913" y="4706938"/>
            <a:ext cx="53700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يوسف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28" name="Rectangle 43"/>
          <p:cNvSpPr>
            <a:spLocks noChangeArrowheads="1"/>
          </p:cNvSpPr>
          <p:nvPr/>
        </p:nvSpPr>
        <p:spPr bwMode="auto">
          <a:xfrm>
            <a:off x="2684463" y="5019675"/>
            <a:ext cx="36388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العبودية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29"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430</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3" name="Rectangle 58"/>
          <p:cNvSpPr>
            <a:spLocks noChangeArrowheads="1"/>
          </p:cNvSpPr>
          <p:nvPr/>
        </p:nvSpPr>
        <p:spPr bwMode="auto">
          <a:xfrm>
            <a:off x="2559050" y="5730875"/>
            <a:ext cx="48410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موسى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45" name="Rectangle 60"/>
          <p:cNvSpPr>
            <a:spLocks noChangeArrowheads="1"/>
          </p:cNvSpPr>
          <p:nvPr/>
        </p:nvSpPr>
        <p:spPr bwMode="auto">
          <a:xfrm>
            <a:off x="2757488" y="6202363"/>
            <a:ext cx="25006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سينا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7" name="Rectangle 62"/>
          <p:cNvSpPr>
            <a:spLocks noChangeArrowheads="1"/>
          </p:cNvSpPr>
          <p:nvPr/>
        </p:nvSpPr>
        <p:spPr bwMode="auto">
          <a:xfrm>
            <a:off x="2643188" y="6408738"/>
            <a:ext cx="5209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M - C - C</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9" name="Rectangle 64"/>
          <p:cNvSpPr>
            <a:spLocks noChangeArrowheads="1"/>
          </p:cNvSpPr>
          <p:nvPr/>
        </p:nvSpPr>
        <p:spPr bwMode="auto">
          <a:xfrm>
            <a:off x="2420938" y="6629400"/>
            <a:ext cx="72135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قادش </a:t>
            </a:r>
            <a:r>
              <a:rPr kumimoji="0" lang="ar-JO" sz="9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نرنية</a:t>
            </a: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a:t>
            </a:r>
            <a:endParaRPr kumimoji="0" lang="en-US" sz="9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1"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40</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3" name="Rectangle 68"/>
          <p:cNvSpPr>
            <a:spLocks noChangeArrowheads="1"/>
          </p:cNvSpPr>
          <p:nvPr/>
        </p:nvSpPr>
        <p:spPr bwMode="auto">
          <a:xfrm>
            <a:off x="2804833" y="7043738"/>
            <a:ext cx="32861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5 </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خطب</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6" name="Rectangle 71"/>
          <p:cNvSpPr>
            <a:spLocks noChangeArrowheads="1"/>
          </p:cNvSpPr>
          <p:nvPr/>
        </p:nvSpPr>
        <p:spPr bwMode="auto">
          <a:xfrm>
            <a:off x="2698750" y="5986463"/>
            <a:ext cx="38311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الخروج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8" name="Rectangle 73"/>
          <p:cNvSpPr>
            <a:spLocks noChangeArrowheads="1"/>
          </p:cNvSpPr>
          <p:nvPr/>
        </p:nvSpPr>
        <p:spPr bwMode="auto">
          <a:xfrm>
            <a:off x="5159375" y="5881688"/>
            <a:ext cx="43922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الصمت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7" name="Rectangle 82"/>
          <p:cNvSpPr>
            <a:spLocks noChangeArrowheads="1"/>
          </p:cNvSpPr>
          <p:nvPr/>
        </p:nvSpPr>
        <p:spPr bwMode="auto">
          <a:xfrm>
            <a:off x="5076825" y="6096000"/>
            <a:ext cx="77425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الاكسندر</a:t>
            </a: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الاغريقي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9" name="Rectangle 84"/>
          <p:cNvSpPr>
            <a:spLocks noChangeArrowheads="1"/>
          </p:cNvSpPr>
          <p:nvPr/>
        </p:nvSpPr>
        <p:spPr bwMode="auto">
          <a:xfrm>
            <a:off x="5056188" y="6288088"/>
            <a:ext cx="77264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الأنظمة الرومانية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5" name="Rectangle 140"/>
          <p:cNvSpPr>
            <a:spLocks noChangeArrowheads="1"/>
          </p:cNvSpPr>
          <p:nvPr/>
        </p:nvSpPr>
        <p:spPr bwMode="auto">
          <a:xfrm>
            <a:off x="5043488" y="4556125"/>
            <a:ext cx="5963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السبي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26" name="Rectangle 141"/>
          <p:cNvSpPr>
            <a:spLocks noChangeArrowheads="1"/>
          </p:cNvSpPr>
          <p:nvPr/>
        </p:nvSpPr>
        <p:spPr bwMode="auto">
          <a:xfrm>
            <a:off x="5318388" y="4799013"/>
            <a:ext cx="37830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70 </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سنة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27" name="Rectangle 142"/>
          <p:cNvSpPr>
            <a:spLocks noChangeArrowheads="1"/>
          </p:cNvSpPr>
          <p:nvPr/>
        </p:nvSpPr>
        <p:spPr bwMode="auto">
          <a:xfrm>
            <a:off x="5318125" y="5018088"/>
            <a:ext cx="52257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3 </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رحلات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9" name="Rectangle 144"/>
          <p:cNvSpPr>
            <a:spLocks noChangeArrowheads="1"/>
          </p:cNvSpPr>
          <p:nvPr/>
        </p:nvSpPr>
        <p:spPr bwMode="auto">
          <a:xfrm>
            <a:off x="5213009" y="5248275"/>
            <a:ext cx="71013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u="none" strike="noStrike" kern="1200" cap="none" spc="0" normalizeH="0" baseline="0" noProof="0" dirty="0">
                <a:ln>
                  <a:noFill/>
                </a:ln>
                <a:effectLst/>
                <a:uLnTx/>
                <a:uFillTx/>
                <a:latin typeface="Arial" panose="020B0604020202020204" pitchFamily="34" charset="0"/>
                <a:ea typeface="ＭＳ Ｐゴシック" charset="0"/>
              </a:rPr>
              <a:t>100 </a:t>
            </a: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سنة </a:t>
            </a:r>
            <a:r>
              <a:rPr kumimoji="0" lang="en-US" sz="800" b="1" u="none" strike="noStrike" kern="1200" cap="none" spc="0" normalizeH="0" baseline="0" noProof="0" dirty="0">
                <a:ln>
                  <a:noFill/>
                </a:ln>
                <a:effectLst/>
                <a:uLnTx/>
                <a:uFillTx/>
                <a:latin typeface="Arial" panose="020B0604020202020204" pitchFamily="34" charset="0"/>
                <a:ea typeface="ＭＳ Ｐゴシック" charset="0"/>
              </a:rPr>
              <a:t>/50,000</a:t>
            </a:r>
            <a:endParaRPr kumimoji="0" lang="en-US" sz="8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430"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Z - E - N</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5" name="Rectangle 210"/>
          <p:cNvSpPr>
            <a:spLocks noChangeArrowheads="1"/>
          </p:cNvSpPr>
          <p:nvPr/>
        </p:nvSpPr>
        <p:spPr bwMode="auto">
          <a:xfrm>
            <a:off x="2673009" y="7670800"/>
            <a:ext cx="4696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أريحا </a:t>
            </a: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عاي</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96" name="Rectangle 211"/>
          <p:cNvSpPr>
            <a:spLocks noChangeArrowheads="1"/>
          </p:cNvSpPr>
          <p:nvPr/>
        </p:nvSpPr>
        <p:spPr bwMode="auto">
          <a:xfrm>
            <a:off x="2381250" y="7893050"/>
            <a:ext cx="80150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تقسيم الأرض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1" name="Rectangle 216"/>
          <p:cNvSpPr>
            <a:spLocks noChangeArrowheads="1"/>
          </p:cNvSpPr>
          <p:nvPr/>
        </p:nvSpPr>
        <p:spPr bwMode="auto">
          <a:xfrm>
            <a:off x="5012006" y="6899275"/>
            <a:ext cx="1195387" cy="1255713"/>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2" name="Line 217"/>
          <p:cNvSpPr>
            <a:spLocks noChangeShapeType="1"/>
          </p:cNvSpPr>
          <p:nvPr/>
        </p:nvSpPr>
        <p:spPr bwMode="auto">
          <a:xfrm flipV="1">
            <a:off x="5018088" y="6883400"/>
            <a:ext cx="914400" cy="4127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7" name="Rectangle 222"/>
          <p:cNvSpPr>
            <a:spLocks noChangeArrowheads="1"/>
          </p:cNvSpPr>
          <p:nvPr/>
        </p:nvSpPr>
        <p:spPr bwMode="auto">
          <a:xfrm>
            <a:off x="5422900" y="7091363"/>
            <a:ext cx="2564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صليب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9" name="Rectangle 224"/>
          <p:cNvSpPr>
            <a:spLocks noChangeArrowheads="1"/>
          </p:cNvSpPr>
          <p:nvPr/>
        </p:nvSpPr>
        <p:spPr bwMode="auto">
          <a:xfrm>
            <a:off x="5343525" y="7273925"/>
            <a:ext cx="3093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الكنيسة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5" name="Rectangle 230"/>
          <p:cNvSpPr>
            <a:spLocks noChangeArrowheads="1"/>
          </p:cNvSpPr>
          <p:nvPr/>
        </p:nvSpPr>
        <p:spPr bwMode="auto">
          <a:xfrm>
            <a:off x="5357813" y="7437438"/>
            <a:ext cx="29014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الانجيل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6" name="Rectangle 231"/>
          <p:cNvSpPr>
            <a:spLocks noChangeArrowheads="1"/>
          </p:cNvSpPr>
          <p:nvPr/>
        </p:nvSpPr>
        <p:spPr bwMode="auto">
          <a:xfrm>
            <a:off x="5462588" y="7599363"/>
            <a:ext cx="2468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أعمال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8" name="Rectangle 233"/>
          <p:cNvSpPr>
            <a:spLocks noChangeArrowheads="1"/>
          </p:cNvSpPr>
          <p:nvPr/>
        </p:nvSpPr>
        <p:spPr bwMode="auto">
          <a:xfrm>
            <a:off x="5337175" y="7781925"/>
            <a:ext cx="68127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الرسائل البوليصية</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0" name="Rectangle 235"/>
          <p:cNvSpPr>
            <a:spLocks noChangeArrowheads="1"/>
          </p:cNvSpPr>
          <p:nvPr/>
        </p:nvSpPr>
        <p:spPr bwMode="auto">
          <a:xfrm>
            <a:off x="5207000" y="7954963"/>
            <a:ext cx="5338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الرؤيا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2" name="Rectangle 237"/>
          <p:cNvSpPr>
            <a:spLocks noChangeArrowheads="1"/>
          </p:cNvSpPr>
          <p:nvPr/>
        </p:nvSpPr>
        <p:spPr bwMode="auto">
          <a:xfrm>
            <a:off x="5095875" y="1250950"/>
            <a:ext cx="7588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فوضى    </a:t>
            </a:r>
            <a:endParaRPr kumimoji="0" lang="en-US" sz="18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1" name="Rectangle 246"/>
          <p:cNvSpPr>
            <a:spLocks noChangeArrowheads="1"/>
          </p:cNvSpPr>
          <p:nvPr/>
        </p:nvSpPr>
        <p:spPr bwMode="auto">
          <a:xfrm>
            <a:off x="5354638" y="1504950"/>
            <a:ext cx="32380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err="1">
                <a:ln>
                  <a:noFill/>
                </a:ln>
                <a:effectLst/>
                <a:uLnTx/>
                <a:uFillTx/>
                <a:latin typeface="Arial" panose="020B0604020202020204" pitchFamily="34" charset="0"/>
                <a:ea typeface="ＭＳ Ｐゴシック" charset="0"/>
              </a:rPr>
              <a:t>ق</a:t>
            </a:r>
            <a:r>
              <a:rPr kumimoji="0" lang="ar-JO" sz="10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قضاة</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532" name="Rectangle 247"/>
          <p:cNvSpPr>
            <a:spLocks noChangeArrowheads="1"/>
          </p:cNvSpPr>
          <p:nvPr/>
        </p:nvSpPr>
        <p:spPr bwMode="auto">
          <a:xfrm>
            <a:off x="5456238" y="1728788"/>
            <a:ext cx="25487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u="none" strike="noStrike" kern="1200" cap="none" spc="0" normalizeH="0" baseline="0" noProof="0">
                <a:ln>
                  <a:noFill/>
                </a:ln>
                <a:effectLst/>
                <a:uLnTx/>
                <a:uFillTx/>
                <a:latin typeface="Arial" panose="020B0604020202020204" pitchFamily="34" charset="0"/>
                <a:ea typeface="ＭＳ Ｐゴシック" charset="0"/>
              </a:rPr>
              <a:t>350</a:t>
            </a:r>
            <a:endParaRPr kumimoji="0" lang="en-US" sz="12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5" name="Rectangle 260"/>
          <p:cNvSpPr>
            <a:spLocks noChangeArrowheads="1"/>
          </p:cNvSpPr>
          <p:nvPr/>
        </p:nvSpPr>
        <p:spPr bwMode="auto">
          <a:xfrm>
            <a:off x="5097463" y="2097088"/>
            <a:ext cx="5562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       </a:t>
            </a:r>
            <a:endParaRPr kumimoji="0" lang="en-US" sz="18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46" name="Rectangle 261"/>
          <p:cNvSpPr>
            <a:spLocks noChangeArrowheads="1"/>
          </p:cNvSpPr>
          <p:nvPr/>
        </p:nvSpPr>
        <p:spPr bwMode="auto">
          <a:xfrm>
            <a:off x="5240338" y="2555875"/>
            <a:ext cx="73257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 ••• </a:t>
            </a: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الانقسام</a:t>
            </a: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 •••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8" name="Rectangle 263"/>
          <p:cNvSpPr>
            <a:spLocks noChangeArrowheads="1"/>
          </p:cNvSpPr>
          <p:nvPr/>
        </p:nvSpPr>
        <p:spPr bwMode="auto">
          <a:xfrm>
            <a:off x="5170488" y="2990850"/>
            <a:ext cx="99706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يهوذا            إسرائيل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49"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10          2</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50"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 20-J      20-R</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2"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 200        350</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4" name="Rectangle 269"/>
          <p:cNvSpPr>
            <a:spLocks noChangeArrowheads="1"/>
          </p:cNvSpPr>
          <p:nvPr/>
        </p:nvSpPr>
        <p:spPr bwMode="auto">
          <a:xfrm>
            <a:off x="5127625" y="4044950"/>
            <a:ext cx="852798"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أشور             بابل   </a:t>
            </a:r>
            <a:endParaRPr kumimoji="0" lang="en-US" sz="9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6" name="Rectangle 272"/>
          <p:cNvSpPr>
            <a:spLocks noChangeArrowheads="1"/>
          </p:cNvSpPr>
          <p:nvPr/>
        </p:nvSpPr>
        <p:spPr bwMode="auto">
          <a:xfrm>
            <a:off x="5165725" y="2767013"/>
            <a:ext cx="10018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الجنوب           الشمال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3" name="Rectangle 279"/>
          <p:cNvSpPr>
            <a:spLocks noChangeArrowheads="1"/>
          </p:cNvSpPr>
          <p:nvPr/>
        </p:nvSpPr>
        <p:spPr bwMode="auto">
          <a:xfrm>
            <a:off x="4713288" y="6026150"/>
            <a:ext cx="206788"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S</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4" name="Rectangle 280"/>
          <p:cNvSpPr>
            <a:spLocks noChangeArrowheads="1"/>
          </p:cNvSpPr>
          <p:nvPr/>
        </p:nvSpPr>
        <p:spPr bwMode="auto">
          <a:xfrm>
            <a:off x="4743450" y="7207250"/>
            <a:ext cx="185948"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J</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5" name="Rectangle 281"/>
          <p:cNvSpPr>
            <a:spLocks noChangeArrowheads="1"/>
          </p:cNvSpPr>
          <p:nvPr/>
        </p:nvSpPr>
        <p:spPr bwMode="auto">
          <a:xfrm>
            <a:off x="1987550" y="1924050"/>
            <a:ext cx="269304"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C</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8" name="Rectangle 294"/>
          <p:cNvSpPr>
            <a:spLocks noChangeArrowheads="1"/>
          </p:cNvSpPr>
          <p:nvPr/>
        </p:nvSpPr>
        <p:spPr bwMode="auto">
          <a:xfrm>
            <a:off x="2420938" y="3025775"/>
            <a:ext cx="6492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إبراهيم       </a:t>
            </a:r>
            <a:endParaRPr kumimoji="0" lang="en-US" sz="18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0" name="Rectangle 296"/>
          <p:cNvSpPr>
            <a:spLocks noChangeArrowheads="1"/>
          </p:cNvSpPr>
          <p:nvPr/>
        </p:nvSpPr>
        <p:spPr bwMode="auto">
          <a:xfrm>
            <a:off x="2660650" y="3559175"/>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L - S - B</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2"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I - I</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83"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J - E</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5"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12</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8" name="Rectangle 304"/>
          <p:cNvSpPr>
            <a:spLocks noChangeArrowheads="1"/>
          </p:cNvSpPr>
          <p:nvPr/>
        </p:nvSpPr>
        <p:spPr bwMode="auto">
          <a:xfrm>
            <a:off x="2620963" y="3335338"/>
            <a:ext cx="51777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الدعوة       </a:t>
            </a:r>
            <a:endParaRPr kumimoji="0" lang="en-US" sz="10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89" name="Rectangle 305"/>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Times" charset="0"/>
                <a:ea typeface="ＭＳ Ｐゴシック" charset="0"/>
              </a:rPr>
              <a:t>(1500 B.C.)</a:t>
            </a:r>
            <a:endParaRPr kumimoji="0" lang="en-US" sz="1200" b="0" i="0" u="none" strike="noStrike" kern="1200" cap="none" spc="0" normalizeH="0" baseline="-25000" noProof="0">
              <a:ln>
                <a:noFill/>
              </a:ln>
              <a:effectLst/>
              <a:uLnTx/>
              <a:uFillTx/>
              <a:latin typeface="Times" charset="0"/>
              <a:ea typeface="ＭＳ Ｐゴシック"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98" name="Rectangle 314"/>
          <p:cNvSpPr>
            <a:spLocks noChangeArrowheads="1"/>
          </p:cNvSpPr>
          <p:nvPr/>
        </p:nvSpPr>
        <p:spPr bwMode="auto">
          <a:xfrm>
            <a:off x="5972175" y="5922963"/>
            <a:ext cx="4699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u="none" strike="noStrike" kern="1200" cap="none" spc="0" normalizeH="0" baseline="0" noProof="0">
                <a:ln>
                  <a:noFill/>
                </a:ln>
                <a:effectLst/>
                <a:uLnTx/>
                <a:uFillTx/>
                <a:latin typeface="Arial" panose="020B0604020202020204" pitchFamily="34" charset="0"/>
                <a:ea typeface="ＭＳ Ｐゴシック" charset="0"/>
              </a:rPr>
              <a:t>(500 B.C.)</a:t>
            </a:r>
            <a:endParaRPr kumimoji="0" lang="en-US" sz="12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599" name="Rectangle 315"/>
          <p:cNvSpPr>
            <a:spLocks noChangeArrowheads="1"/>
          </p:cNvSpPr>
          <p:nvPr/>
        </p:nvSpPr>
        <p:spPr bwMode="auto">
          <a:xfrm>
            <a:off x="5983288" y="2211388"/>
            <a:ext cx="52705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u="none" strike="noStrike" kern="1200" cap="none" spc="0" normalizeH="0" baseline="0" noProof="0">
                <a:ln>
                  <a:noFill/>
                </a:ln>
                <a:effectLst/>
                <a:uLnTx/>
                <a:uFillTx/>
                <a:latin typeface="Arial" panose="020B0604020202020204" pitchFamily="34" charset="0"/>
                <a:ea typeface="ＭＳ Ｐゴシック" charset="0"/>
              </a:rPr>
              <a:t>(1000 B.C.)</a:t>
            </a:r>
            <a:endParaRPr kumimoji="0" lang="en-US" sz="12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00" name="Rectangle 316"/>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Times" charset="0"/>
                <a:ea typeface="ＭＳ Ｐゴシック" charset="0"/>
              </a:rPr>
              <a:t>(2000 B.C.)</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01" name="Freeform 317"/>
          <p:cNvSpPr>
            <a:spLocks/>
          </p:cNvSpPr>
          <p:nvPr/>
        </p:nvSpPr>
        <p:spPr bwMode="auto">
          <a:xfrm>
            <a:off x="5923417" y="6830219"/>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02" name="Rectangle 318"/>
          <p:cNvSpPr>
            <a:spLocks noChangeArrowheads="1"/>
          </p:cNvSpPr>
          <p:nvPr/>
        </p:nvSpPr>
        <p:spPr bwMode="auto">
          <a:xfrm>
            <a:off x="5472113" y="6924675"/>
            <a:ext cx="2564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حياة   </a:t>
            </a:r>
            <a:endParaRPr kumimoji="0" lang="en-US" sz="12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03"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25000" noProof="0">
                <a:ln>
                  <a:noFill/>
                </a:ln>
                <a:effectLst/>
                <a:uLnTx/>
                <a:uFillTx/>
                <a:latin typeface="Arial" panose="020B0604020202020204" pitchFamily="34" charset="0"/>
                <a:ea typeface="ＭＳ Ｐゴシック" charset="0"/>
              </a:rPr>
              <a:t>AC</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04"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25000" noProof="0">
                <a:ln>
                  <a:noFill/>
                </a:ln>
                <a:effectLst/>
                <a:uLnTx/>
                <a:uFillTx/>
                <a:latin typeface="Arial" panose="020B0604020202020204" pitchFamily="34" charset="0"/>
                <a:ea typeface="ＭＳ Ｐゴシック" charset="0"/>
              </a:rPr>
              <a:t>DC</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05"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25000" noProof="0">
                <a:ln>
                  <a:noFill/>
                </a:ln>
                <a:effectLst/>
                <a:uLnTx/>
                <a:uFillTx/>
                <a:latin typeface="Arial" panose="020B0604020202020204" pitchFamily="34" charset="0"/>
                <a:ea typeface="ＭＳ Ｐゴシック" charset="0"/>
              </a:rPr>
              <a:t>NC</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06" name="Text Box 322"/>
          <p:cNvSpPr txBox="1">
            <a:spLocks noChangeArrowheads="1"/>
          </p:cNvSpPr>
          <p:nvPr/>
        </p:nvSpPr>
        <p:spPr bwMode="auto">
          <a:xfrm>
            <a:off x="3846513" y="6798469"/>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25000" noProof="0">
                <a:ln>
                  <a:noFill/>
                </a:ln>
                <a:effectLst/>
                <a:uLnTx/>
                <a:uFillTx/>
                <a:latin typeface="Arial" panose="020B0604020202020204" pitchFamily="34" charset="0"/>
                <a:ea typeface="ＭＳ Ｐゴシック" charset="0"/>
              </a:rPr>
              <a:t>LC</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07" name="Rectangle 323"/>
          <p:cNvSpPr>
            <a:spLocks noChangeArrowheads="1"/>
          </p:cNvSpPr>
          <p:nvPr/>
        </p:nvSpPr>
        <p:spPr bwMode="auto">
          <a:xfrm>
            <a:off x="5227638" y="6723063"/>
            <a:ext cx="4616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المسيح </a:t>
            </a:r>
            <a:endParaRPr kumimoji="0" lang="en-US" sz="14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09"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S - D - S</a:t>
            </a:r>
            <a:endParaRPr kumimoji="0" lang="en-US" sz="1000" b="1" u="none" strike="noStrike" kern="1200" cap="none" spc="0" normalizeH="0" baseline="-25000" noProof="0">
              <a:ln>
                <a:noFill/>
              </a:ln>
              <a:effectLst/>
              <a:uLnTx/>
              <a:uFillTx/>
              <a:latin typeface="Arial" panose="020B0604020202020204" pitchFamily="34" charset="0"/>
              <a:ea typeface="ＭＳ Ｐゴシック" charset="0"/>
            </a:endParaRPr>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11" name="Rectangle 327"/>
          <p:cNvSpPr>
            <a:spLocks noChangeArrowheads="1"/>
          </p:cNvSpPr>
          <p:nvPr/>
        </p:nvSpPr>
        <p:spPr bwMode="auto">
          <a:xfrm>
            <a:off x="5194300" y="3405188"/>
            <a:ext cx="58028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الأنبياء          </a:t>
            </a:r>
            <a:endParaRPr kumimoji="0" lang="en-US" sz="9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12613" name="Group 329"/>
          <p:cNvGrpSpPr>
            <a:grpSpLocks/>
          </p:cNvGrpSpPr>
          <p:nvPr/>
        </p:nvGrpSpPr>
        <p:grpSpPr bwMode="auto">
          <a:xfrm>
            <a:off x="885825" y="1223963"/>
            <a:ext cx="722313" cy="1095375"/>
            <a:chOff x="558" y="771"/>
            <a:chExt cx="455" cy="690"/>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12616" name="Rectangle 334"/>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C </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17" name="Rectangle 335"/>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7</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19" name="Rectangle 337"/>
            <p:cNvSpPr>
              <a:spLocks noChangeArrowheads="1"/>
            </p:cNvSpPr>
            <p:nvPr/>
          </p:nvSpPr>
          <p:spPr bwMode="auto">
            <a:xfrm>
              <a:off x="804" y="1317"/>
              <a:ext cx="1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 S J</a:t>
              </a:r>
              <a:endParaRPr kumimoji="0" lang="en-US" sz="1200" b="0" i="0" u="none" strike="noStrike" kern="1200" cap="none" spc="0" normalizeH="0" baseline="-25000" noProof="0">
                <a:ln>
                  <a:noFill/>
                </a:ln>
                <a:effectLst/>
                <a:uLnTx/>
                <a:uFillTx/>
                <a:latin typeface="Times" charset="0"/>
                <a:ea typeface="ＭＳ Ｐゴシック"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sp>
        <p:nvSpPr>
          <p:cNvPr id="12614" name="Rectangle 350"/>
          <p:cNvSpPr>
            <a:spLocks noChangeArrowheads="1"/>
          </p:cNvSpPr>
          <p:nvPr/>
        </p:nvSpPr>
        <p:spPr bwMode="auto">
          <a:xfrm>
            <a:off x="3316288" y="1184275"/>
            <a:ext cx="72866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effectLst/>
                <a:uLnTx/>
                <a:uFillTx/>
                <a:latin typeface="Times" charset="0"/>
                <a:ea typeface="ＭＳ Ｐゴシック" charset="0"/>
              </a:rPr>
              <a:t>ك</a:t>
            </a: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كل العصور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قبل ابراهيم</a:t>
            </a:r>
            <a:r>
              <a:rPr kumimoji="0" lang="en-US" sz="800" b="1" i="0" u="none" strike="noStrike" kern="1200" cap="none" spc="0" normalizeH="0" baseline="0" noProof="0" dirty="0">
                <a:ln>
                  <a:noFill/>
                </a:ln>
                <a:effectLst/>
                <a:uLnTx/>
                <a:uFillTx/>
                <a:latin typeface="Times" charset="0"/>
                <a:ea typeface="ＭＳ Ｐゴシック" charset="0"/>
              </a:rPr>
              <a:t>)</a:t>
            </a:r>
            <a:endParaRPr kumimoji="0" lang="en-US" sz="1200" b="0" i="0" u="none" strike="noStrike" kern="1200" cap="none" spc="0" normalizeH="0" baseline="-25000" noProof="0" dirty="0">
              <a:ln>
                <a:noFill/>
              </a:ln>
              <a:effectLst/>
              <a:uLnTx/>
              <a:uFillTx/>
              <a:latin typeface="Times" charset="0"/>
              <a:ea typeface="ＭＳ Ｐゴシック" charset="0"/>
            </a:endParaRPr>
          </a:p>
        </p:txBody>
      </p:sp>
      <p:sp>
        <p:nvSpPr>
          <p:cNvPr id="350" name="Text Box 11">
            <a:extLst>
              <a:ext uri="{FF2B5EF4-FFF2-40B4-BE49-F238E27FC236}">
                <a16:creationId xmlns:a16="http://schemas.microsoft.com/office/drawing/2014/main" id="{37501391-10D2-5FF5-3D48-7A7436805608}"/>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04.</a:t>
            </a:r>
          </a:p>
        </p:txBody>
      </p:sp>
      <p:sp>
        <p:nvSpPr>
          <p:cNvPr id="351" name="Line 217">
            <a:extLst>
              <a:ext uri="{FF2B5EF4-FFF2-40B4-BE49-F238E27FC236}">
                <a16:creationId xmlns:a16="http://schemas.microsoft.com/office/drawing/2014/main" id="{1D236191-DF9E-7130-7EB5-C6C86D63DA57}"/>
              </a:ext>
            </a:extLst>
          </p:cNvPr>
          <p:cNvSpPr>
            <a:spLocks noChangeShapeType="1"/>
          </p:cNvSpPr>
          <p:nvPr/>
        </p:nvSpPr>
        <p:spPr bwMode="auto">
          <a:xfrm flipV="1">
            <a:off x="2355478" y="7593013"/>
            <a:ext cx="914400" cy="4127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4" name="Rectangle 209"/>
          <p:cNvSpPr>
            <a:spLocks noChangeArrowheads="1"/>
          </p:cNvSpPr>
          <p:nvPr/>
        </p:nvSpPr>
        <p:spPr bwMode="auto">
          <a:xfrm>
            <a:off x="2622550" y="7419975"/>
            <a:ext cx="4600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    </a:t>
            </a:r>
            <a:endParaRPr kumimoji="0" lang="en-US" sz="1800" b="1"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326105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dirty="0">
                <a:latin typeface="Comic Sans MS" charset="0"/>
              </a:rPr>
              <a:t>32</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a:p>
        </p:txBody>
      </p:sp>
      <p:sp>
        <p:nvSpPr>
          <p:cNvPr id="23561" name="Rectangle 10"/>
          <p:cNvSpPr>
            <a:spLocks noChangeArrowheads="1"/>
          </p:cNvSpPr>
          <p:nvPr/>
        </p:nvSpPr>
        <p:spPr bwMode="auto">
          <a:xfrm>
            <a:off x="447675" y="1263650"/>
            <a:ext cx="6661150"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بسفر التكوين وعود ل براهيم:</a:t>
            </a:r>
          </a:p>
          <a:p>
            <a:pPr algn="ctr"/>
            <a:r>
              <a:rPr lang="ar-JO" sz="2400" b="1" dirty="0">
                <a:latin typeface="Arial" panose="020B0604020202020204" pitchFamily="34" charset="0"/>
                <a:cs typeface="Arial" panose="020B0604020202020204" pitchFamily="34" charset="0"/>
              </a:rPr>
              <a:t>تعتبر العمود الفقري للوحي الكتابي </a:t>
            </a:r>
            <a:endParaRPr lang="en-US" sz="2400" b="1" dirty="0">
              <a:latin typeface="Arial" panose="020B0604020202020204" pitchFamily="34" charset="0"/>
              <a:cs typeface="Arial" panose="020B0604020202020204" pitchFamily="34" charset="0"/>
            </a:endParaRPr>
          </a:p>
        </p:txBody>
      </p:sp>
      <p:sp>
        <p:nvSpPr>
          <p:cNvPr id="201745" name="Rectangle 17"/>
          <p:cNvSpPr>
            <a:spLocks noChangeArrowheads="1"/>
          </p:cNvSpPr>
          <p:nvPr/>
        </p:nvSpPr>
        <p:spPr bwMode="auto">
          <a:xfrm>
            <a:off x="2297113" y="2857500"/>
            <a:ext cx="2897187" cy="483722"/>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ar-JO" sz="3200" b="1" dirty="0">
                <a:latin typeface="Arial" panose="020B0604020202020204" pitchFamily="34" charset="0"/>
                <a:cs typeface="Arial" panose="020B0604020202020204" pitchFamily="34" charset="0"/>
              </a:rPr>
              <a:t>العهد الإبراهيمي</a:t>
            </a:r>
            <a:endParaRPr lang="en-US" sz="3200" b="1" dirty="0">
              <a:latin typeface="Arial" panose="020B0604020202020204" pitchFamily="34" charset="0"/>
              <a:cs typeface="Arial" panose="020B0604020202020204" pitchFamily="34" charset="0"/>
            </a:endParaRPr>
          </a:p>
        </p:txBody>
      </p:sp>
      <p:sp>
        <p:nvSpPr>
          <p:cNvPr id="23563" name="Rectangle 18"/>
          <p:cNvSpPr>
            <a:spLocks noChangeArrowheads="1"/>
          </p:cNvSpPr>
          <p:nvPr/>
        </p:nvSpPr>
        <p:spPr bwMode="auto">
          <a:xfrm>
            <a:off x="812800" y="2765425"/>
            <a:ext cx="1589088" cy="92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dirty="0">
                <a:latin typeface="Arial" panose="020B0604020202020204" pitchFamily="34" charset="0"/>
                <a:cs typeface="Arial" panose="020B0604020202020204" pitchFamily="34" charset="0"/>
              </a:rPr>
              <a:t>____           </a:t>
            </a:r>
            <a:r>
              <a:rPr lang="ar-JO" sz="1800" b="1" dirty="0">
                <a:latin typeface="Arial" panose="020B0604020202020204" pitchFamily="34" charset="0"/>
                <a:cs typeface="Arial" panose="020B0604020202020204" pitchFamily="34" charset="0"/>
              </a:rPr>
              <a:t>لإبراهيم </a:t>
            </a:r>
          </a:p>
          <a:p>
            <a:pPr algn="ctr"/>
            <a:r>
              <a:rPr lang="ar-SA" sz="1800" b="1" dirty="0">
                <a:latin typeface="Arial" panose="020B0604020202020204" pitchFamily="34" charset="0"/>
                <a:cs typeface="Arial" panose="020B0604020202020204" pitchFamily="34" charset="0"/>
              </a:rPr>
              <a:t>تكوين 12: 1-3</a:t>
            </a:r>
            <a:endParaRPr lang="en-US" sz="1800" b="1" dirty="0">
              <a:latin typeface="Arial" panose="020B0604020202020204" pitchFamily="34" charset="0"/>
              <a:cs typeface="Arial" panose="020B0604020202020204" pitchFamily="34" charset="0"/>
            </a:endParaRPr>
          </a:p>
        </p:txBody>
      </p:sp>
      <p:sp>
        <p:nvSpPr>
          <p:cNvPr id="23564" name="Text Box 19"/>
          <p:cNvSpPr txBox="1">
            <a:spLocks noChangeArrowheads="1"/>
          </p:cNvSpPr>
          <p:nvPr/>
        </p:nvSpPr>
        <p:spPr bwMode="auto">
          <a:xfrm>
            <a:off x="5081588" y="2754313"/>
            <a:ext cx="15970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ar-JO" sz="1800" b="1" i="1" dirty="0">
              <a:latin typeface="Arial" panose="020B0604020202020204" pitchFamily="34" charset="0"/>
              <a:cs typeface="Arial" panose="020B0604020202020204" pitchFamily="34" charset="0"/>
            </a:endParaRPr>
          </a:p>
          <a:p>
            <a:pPr algn="ctr"/>
            <a:r>
              <a:rPr lang="en-US" sz="1800" b="1" i="1" dirty="0">
                <a:latin typeface="Arial" panose="020B0604020202020204" pitchFamily="34" charset="0"/>
                <a:cs typeface="Arial" panose="020B0604020202020204" pitchFamily="34" charset="0"/>
              </a:rPr>
              <a:t>__________</a:t>
            </a:r>
            <a:r>
              <a:rPr lang="en-US" sz="1800" b="1" dirty="0">
                <a:latin typeface="Arial" panose="020B0604020202020204" pitchFamily="34" charset="0"/>
                <a:cs typeface="Arial" panose="020B0604020202020204" pitchFamily="34" charset="0"/>
              </a:rPr>
              <a:t> </a:t>
            </a:r>
            <a:r>
              <a:rPr lang="ar-SA" sz="1800" b="1" dirty="0">
                <a:latin typeface="Arial" panose="020B0604020202020204" pitchFamily="34" charset="0"/>
                <a:cs typeface="Arial" panose="020B0604020202020204" pitchFamily="34" charset="0"/>
              </a:rPr>
              <a:t>تكوين 15: 9-18</a:t>
            </a:r>
            <a:endParaRPr lang="en-US" sz="1800" b="1" dirty="0">
              <a:latin typeface="Arial" panose="020B0604020202020204" pitchFamily="34" charset="0"/>
              <a:cs typeface="Arial" panose="020B0604020202020204" pitchFamily="34" charset="0"/>
            </a:endParaRP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600" b="1">
                <a:latin typeface="Arial" panose="020B0604020202020204" pitchFamily="34" charset="0"/>
                <a:cs typeface="Arial" panose="020B0604020202020204" pitchFamily="34" charset="0"/>
              </a:rPr>
              <a:t>تكوين 13: 15</a:t>
            </a:r>
            <a:endParaRPr lang="en-US" sz="1600" b="1">
              <a:latin typeface="Arial" panose="020B0604020202020204" pitchFamily="34" charset="0"/>
              <a:cs typeface="Arial" panose="020B0604020202020204" pitchFamily="34" charset="0"/>
            </a:endParaRP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600" b="1">
                <a:latin typeface="Arial" panose="020B0604020202020204" pitchFamily="34" charset="0"/>
                <a:cs typeface="Arial" panose="020B0604020202020204" pitchFamily="34" charset="0"/>
              </a:rPr>
              <a:t>تكوين 13: 14-16</a:t>
            </a:r>
            <a:endParaRPr lang="en-US" sz="1600" b="1">
              <a:latin typeface="Arial" panose="020B0604020202020204" pitchFamily="34" charset="0"/>
              <a:cs typeface="Arial" panose="020B0604020202020204" pitchFamily="34" charset="0"/>
            </a:endParaRP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600" b="1">
                <a:latin typeface="Arial" panose="020B0604020202020204" pitchFamily="34" charset="0"/>
                <a:cs typeface="Arial" panose="020B0604020202020204" pitchFamily="34" charset="0"/>
              </a:rPr>
              <a:t>تكوين 15: 9-18</a:t>
            </a:r>
            <a:endParaRPr lang="en-US" sz="1600" b="1">
              <a:latin typeface="Arial" panose="020B0604020202020204" pitchFamily="34" charset="0"/>
              <a:cs typeface="Arial" panose="020B0604020202020204" pitchFamily="34" charset="0"/>
            </a:endParaRP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23569" name="Rectangle 26"/>
          <p:cNvSpPr>
            <a:spLocks noChangeArrowheads="1"/>
          </p:cNvSpPr>
          <p:nvPr/>
        </p:nvSpPr>
        <p:spPr bwMode="auto">
          <a:xfrm>
            <a:off x="5376863" y="5816600"/>
            <a:ext cx="181610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2357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23571" name="Rectangle 30"/>
          <p:cNvSpPr>
            <a:spLocks noChangeArrowheads="1"/>
          </p:cNvSpPr>
          <p:nvPr/>
        </p:nvSpPr>
        <p:spPr bwMode="auto">
          <a:xfrm>
            <a:off x="1165225" y="8313738"/>
            <a:ext cx="4986338"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المواثيق الفرعية المضخمة</a:t>
            </a:r>
            <a:endParaRPr lang="en-US" sz="2400" b="1" dirty="0">
              <a:latin typeface="Arial" panose="020B0604020202020204" pitchFamily="34" charset="0"/>
              <a:cs typeface="Arial" panose="020B0604020202020204" pitchFamily="34" charset="0"/>
            </a:endParaRP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800" b="1">
                <a:latin typeface="Arial" panose="020B0604020202020204" pitchFamily="34" charset="0"/>
                <a:cs typeface="Arial" panose="020B0604020202020204" pitchFamily="34" charset="0"/>
              </a:rPr>
              <a:t>تكوين 12: 2</a:t>
            </a:r>
            <a:endParaRPr lang="en-US" sz="1800" b="1">
              <a:latin typeface="Arial" panose="020B0604020202020204" pitchFamily="34" charset="0"/>
              <a:cs typeface="Arial" panose="020B0604020202020204" pitchFamily="34" charset="0"/>
            </a:endParaRP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800" b="1">
                <a:latin typeface="Arial" panose="020B0604020202020204" pitchFamily="34" charset="0"/>
                <a:cs typeface="Arial" panose="020B0604020202020204" pitchFamily="34" charset="0"/>
              </a:rPr>
              <a:t>تكوين 12: 3</a:t>
            </a:r>
            <a:endParaRPr lang="en-US" sz="1800" b="1">
              <a:latin typeface="Arial" panose="020B0604020202020204" pitchFamily="34" charset="0"/>
              <a:cs typeface="Arial" panose="020B0604020202020204" pitchFamily="34" charset="0"/>
            </a:endParaRPr>
          </a:p>
        </p:txBody>
      </p:sp>
      <p:sp>
        <p:nvSpPr>
          <p:cNvPr id="2358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1800" b="1" dirty="0">
                <a:latin typeface="Arial" panose="020B0604020202020204" pitchFamily="34" charset="0"/>
                <a:cs typeface="Arial" panose="020B0604020202020204" pitchFamily="34" charset="0"/>
              </a:rPr>
              <a:t>خصائص العهد الإبراهيمي </a:t>
            </a:r>
            <a:endParaRPr lang="en-US" sz="1800" b="1" dirty="0">
              <a:latin typeface="Arial" panose="020B0604020202020204" pitchFamily="34" charset="0"/>
              <a:cs typeface="Arial" panose="020B0604020202020204" pitchFamily="34" charset="0"/>
            </a:endParaRP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800" b="1">
                <a:latin typeface="Arial" panose="020B0604020202020204" pitchFamily="34" charset="0"/>
                <a:cs typeface="Arial" panose="020B0604020202020204" pitchFamily="34" charset="0"/>
              </a:rPr>
              <a:t>تكوين 12: 1</a:t>
            </a:r>
            <a:endParaRPr lang="en-US" sz="1800" b="1">
              <a:latin typeface="Arial" panose="020B0604020202020204" pitchFamily="34" charset="0"/>
              <a:cs typeface="Arial" panose="020B0604020202020204" pitchFamily="34" charset="0"/>
            </a:endParaRP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أرض</a:t>
            </a:r>
            <a:endParaRPr lang="en-US" sz="2000" b="1" dirty="0">
              <a:latin typeface="Arial" panose="020B0604020202020204" pitchFamily="34" charset="0"/>
              <a:cs typeface="Arial" panose="020B0604020202020204" pitchFamily="34" charset="0"/>
            </a:endParaRPr>
          </a:p>
        </p:txBody>
      </p:sp>
      <p:sp>
        <p:nvSpPr>
          <p:cNvPr id="23596" name="Rectangle 71"/>
          <p:cNvSpPr>
            <a:spLocks noChangeArrowheads="1"/>
          </p:cNvSpPr>
          <p:nvPr/>
        </p:nvSpPr>
        <p:spPr bwMode="auto">
          <a:xfrm>
            <a:off x="4537075" y="3024188"/>
            <a:ext cx="270351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العهد</a:t>
            </a:r>
            <a:endParaRPr lang="en-US" sz="1800" b="1" dirty="0">
              <a:latin typeface="Arial" panose="020B0604020202020204" pitchFamily="34" charset="0"/>
              <a:cs typeface="Arial" panose="020B0604020202020204" pitchFamily="34" charset="0"/>
            </a:endParaRPr>
          </a:p>
        </p:txBody>
      </p:sp>
      <p:sp>
        <p:nvSpPr>
          <p:cNvPr id="23597" name="Rectangle 72"/>
          <p:cNvSpPr>
            <a:spLocks noChangeArrowheads="1"/>
          </p:cNvSpPr>
          <p:nvPr/>
        </p:nvSpPr>
        <p:spPr bwMode="auto">
          <a:xfrm>
            <a:off x="690563" y="4590256"/>
            <a:ext cx="2157412"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أبدي </a:t>
            </a:r>
            <a:endParaRPr lang="en-US" sz="1800" b="1" dirty="0">
              <a:latin typeface="Arial" panose="020B0604020202020204" pitchFamily="34" charset="0"/>
              <a:cs typeface="Arial" panose="020B0604020202020204" pitchFamily="34" charset="0"/>
            </a:endParaRPr>
          </a:p>
        </p:txBody>
      </p:sp>
      <p:sp>
        <p:nvSpPr>
          <p:cNvPr id="23598" name="Rectangle 73"/>
          <p:cNvSpPr>
            <a:spLocks noChangeArrowheads="1"/>
          </p:cNvSpPr>
          <p:nvPr/>
        </p:nvSpPr>
        <p:spPr bwMode="auto">
          <a:xfrm>
            <a:off x="2613025" y="4590256"/>
            <a:ext cx="215741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حرفي</a:t>
            </a:r>
            <a:endParaRPr lang="en-US" sz="1800" b="1" dirty="0">
              <a:latin typeface="Arial" panose="020B0604020202020204" pitchFamily="34" charset="0"/>
              <a:cs typeface="Arial" panose="020B0604020202020204" pitchFamily="34" charset="0"/>
            </a:endParaRPr>
          </a:p>
        </p:txBody>
      </p:sp>
      <p:sp>
        <p:nvSpPr>
          <p:cNvPr id="23599" name="Rectangle 74"/>
          <p:cNvSpPr>
            <a:spLocks noChangeArrowheads="1"/>
          </p:cNvSpPr>
          <p:nvPr/>
        </p:nvSpPr>
        <p:spPr bwMode="auto">
          <a:xfrm>
            <a:off x="4627563" y="4588642"/>
            <a:ext cx="2157412"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غير مشروط</a:t>
            </a:r>
            <a:endParaRPr lang="en-US" sz="1800" b="1" dirty="0">
              <a:latin typeface="Arial" panose="020B0604020202020204" pitchFamily="34" charset="0"/>
              <a:cs typeface="Arial" panose="020B0604020202020204" pitchFamily="34" charset="0"/>
            </a:endParaRPr>
          </a:p>
        </p:txBody>
      </p:sp>
      <p:sp>
        <p:nvSpPr>
          <p:cNvPr id="23600" name="Rectangle 75"/>
          <p:cNvSpPr>
            <a:spLocks noChangeArrowheads="1"/>
          </p:cNvSpPr>
          <p:nvPr/>
        </p:nvSpPr>
        <p:spPr bwMode="auto">
          <a:xfrm>
            <a:off x="460375" y="2720975"/>
            <a:ext cx="246221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الدعوة</a:t>
            </a:r>
            <a:endParaRPr lang="en-US" sz="2000" b="1" dirty="0">
              <a:latin typeface="Arial" panose="020B0604020202020204" pitchFamily="34" charset="0"/>
              <a:cs typeface="Arial" panose="020B0604020202020204" pitchFamily="34" charset="0"/>
            </a:endParaRPr>
          </a:p>
        </p:txBody>
      </p:sp>
      <p:sp>
        <p:nvSpPr>
          <p:cNvPr id="23601" name="Rectangle 76"/>
          <p:cNvSpPr>
            <a:spLocks noChangeArrowheads="1"/>
          </p:cNvSpPr>
          <p:nvPr/>
        </p:nvSpPr>
        <p:spPr bwMode="auto">
          <a:xfrm>
            <a:off x="4578350" y="5856288"/>
            <a:ext cx="270351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بركات</a:t>
            </a:r>
            <a:endParaRPr lang="en-US" sz="2000" b="1" dirty="0">
              <a:latin typeface="Arial" panose="020B0604020202020204" pitchFamily="34" charset="0"/>
              <a:cs typeface="Arial" panose="020B0604020202020204" pitchFamily="34" charset="0"/>
            </a:endParaRP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بذار</a:t>
            </a:r>
            <a:endParaRPr lang="en-US" sz="2000" b="1" dirty="0">
              <a:latin typeface="Arial" panose="020B0604020202020204" pitchFamily="34" charset="0"/>
              <a:cs typeface="Arial" panose="020B0604020202020204" pitchFamily="34" charset="0"/>
            </a:endParaRPr>
          </a:p>
        </p:txBody>
      </p:sp>
      <p:sp>
        <p:nvSpPr>
          <p:cNvPr id="23603" name="Rectangle 11"/>
          <p:cNvSpPr>
            <a:spLocks noChangeArrowheads="1"/>
          </p:cNvSpPr>
          <p:nvPr/>
        </p:nvSpPr>
        <p:spPr bwMode="auto">
          <a:xfrm>
            <a:off x="696913" y="7500938"/>
            <a:ext cx="1879600" cy="494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50000"/>
              </a:lnSpc>
            </a:pPr>
            <a:r>
              <a:rPr lang="ar-JO" sz="2000" b="1" dirty="0">
                <a:latin typeface="Arial" panose="020B0604020202020204" pitchFamily="34" charset="0"/>
                <a:cs typeface="Arial" panose="020B0604020202020204" pitchFamily="34" charset="0"/>
              </a:rPr>
              <a:t>عهد</a:t>
            </a:r>
            <a:endParaRPr lang="en-US" sz="2000" b="1" dirty="0">
              <a:latin typeface="Arial" panose="020B0604020202020204" pitchFamily="34" charset="0"/>
              <a:cs typeface="Arial" panose="020B0604020202020204" pitchFamily="34" charset="0"/>
            </a:endParaRPr>
          </a:p>
        </p:txBody>
      </p:sp>
      <p:sp>
        <p:nvSpPr>
          <p:cNvPr id="23604"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05"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400" b="1">
                <a:latin typeface="Arial" panose="020B0604020202020204" pitchFamily="34" charset="0"/>
                <a:cs typeface="Arial" panose="020B0604020202020204" pitchFamily="34" charset="0"/>
              </a:rPr>
              <a:t>تثنية 30: 1-10</a:t>
            </a:r>
            <a:endParaRPr lang="en-US" sz="1400" b="1">
              <a:latin typeface="Arial" panose="020B0604020202020204" pitchFamily="34" charset="0"/>
              <a:cs typeface="Arial" panose="020B0604020202020204" pitchFamily="34" charset="0"/>
            </a:endParaRPr>
          </a:p>
        </p:txBody>
      </p:sp>
      <p:sp>
        <p:nvSpPr>
          <p:cNvPr id="23606"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400" b="1">
                <a:latin typeface="Arial" panose="020B0604020202020204" pitchFamily="34" charset="0"/>
                <a:cs typeface="Arial" panose="020B0604020202020204" pitchFamily="34" charset="0"/>
              </a:rPr>
              <a:t>2 صموئيل 7: 14-16</a:t>
            </a:r>
            <a:endParaRPr lang="en-US" sz="1400" b="1">
              <a:latin typeface="Arial" panose="020B0604020202020204" pitchFamily="34" charset="0"/>
              <a:cs typeface="Arial" panose="020B0604020202020204" pitchFamily="34" charset="0"/>
            </a:endParaRPr>
          </a:p>
        </p:txBody>
      </p:sp>
      <p:sp>
        <p:nvSpPr>
          <p:cNvPr id="23607"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SA" sz="1400" b="1">
                <a:latin typeface="Arial" panose="020B0604020202020204" pitchFamily="34" charset="0"/>
                <a:cs typeface="Arial" panose="020B0604020202020204" pitchFamily="34" charset="0"/>
              </a:rPr>
              <a:t>إرميا 31: 31-34</a:t>
            </a:r>
            <a:endParaRPr lang="en-US" sz="1400" b="1">
              <a:latin typeface="Arial" panose="020B0604020202020204" pitchFamily="34" charset="0"/>
              <a:cs typeface="Arial" panose="020B0604020202020204" pitchFamily="34" charset="0"/>
            </a:endParaRPr>
          </a:p>
        </p:txBody>
      </p:sp>
      <p:sp>
        <p:nvSpPr>
          <p:cNvPr id="23608"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09"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0"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1"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2"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3"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14"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الأرض</a:t>
            </a:r>
            <a:endParaRPr lang="en-US" sz="2000" b="1" dirty="0">
              <a:latin typeface="Arial" panose="020B0604020202020204" pitchFamily="34" charset="0"/>
              <a:cs typeface="Arial" panose="020B0604020202020204" pitchFamily="34" charset="0"/>
            </a:endParaRPr>
          </a:p>
        </p:txBody>
      </p:sp>
      <p:sp>
        <p:nvSpPr>
          <p:cNvPr id="23615"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الداودي</a:t>
            </a:r>
            <a:endParaRPr lang="en-US" sz="2000" b="1" dirty="0">
              <a:latin typeface="Arial" panose="020B0604020202020204" pitchFamily="34" charset="0"/>
              <a:cs typeface="Arial" panose="020B0604020202020204" pitchFamily="34" charset="0"/>
            </a:endParaRPr>
          </a:p>
        </p:txBody>
      </p:sp>
      <p:sp>
        <p:nvSpPr>
          <p:cNvPr id="23616"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الجديد</a:t>
            </a:r>
            <a:endParaRPr lang="en-US" sz="2000" b="1" dirty="0">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34460DF5-A471-28A1-ADB8-F102A2AF8CAC}"/>
              </a:ext>
            </a:extLst>
          </p:cNvPr>
          <p:cNvPicPr>
            <a:picLocks noChangeAspect="1"/>
          </p:cNvPicPr>
          <p:nvPr/>
        </p:nvPicPr>
        <p:blipFill>
          <a:blip r:embed="rId2"/>
          <a:stretch>
            <a:fillRect/>
          </a:stretch>
        </p:blipFill>
        <p:spPr>
          <a:xfrm>
            <a:off x="1084318" y="157656"/>
            <a:ext cx="1356284" cy="896470"/>
          </a:xfrm>
          <a:prstGeom prst="rect">
            <a:avLst/>
          </a:prstGeom>
        </p:spPr>
      </p:pic>
      <p:sp>
        <p:nvSpPr>
          <p:cNvPr id="67" name="TextBox 66">
            <a:extLst>
              <a:ext uri="{FF2B5EF4-FFF2-40B4-BE49-F238E27FC236}">
                <a16:creationId xmlns:a16="http://schemas.microsoft.com/office/drawing/2014/main" id="{8C1E47E3-F6A0-5067-B08A-801FF20C7427}"/>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
        <p:nvSpPr>
          <p:cNvPr id="68" name="Text Box 11">
            <a:extLst>
              <a:ext uri="{FF2B5EF4-FFF2-40B4-BE49-F238E27FC236}">
                <a16:creationId xmlns:a16="http://schemas.microsoft.com/office/drawing/2014/main" id="{521DE776-92BC-A500-86C1-67D47C207D7A}"/>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400" b="1" u="sng" dirty="0">
                <a:latin typeface="Arial" panose="020B0604020202020204" pitchFamily="34" charset="0"/>
                <a:cs typeface="Arial" panose="020B0604020202020204" pitchFamily="34" charset="0"/>
              </a:rPr>
              <a:t>يتم توفير نسخة فارغة كمساعدة دراسية رقم 14.</a:t>
            </a:r>
            <a:endParaRPr lang="en-US" sz="1400" b="1" u="sng" dirty="0">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70"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71"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55</a:t>
            </a:r>
          </a:p>
        </p:txBody>
      </p:sp>
      <p:sp>
        <p:nvSpPr>
          <p:cNvPr id="7172"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73" name="Text Box 6"/>
          <p:cNvSpPr txBox="1">
            <a:spLocks noChangeArrowheads="1"/>
          </p:cNvSpPr>
          <p:nvPr/>
        </p:nvSpPr>
        <p:spPr bwMode="auto">
          <a:xfrm>
            <a:off x="2332038" y="557213"/>
            <a:ext cx="4784725"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3200" b="1"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فهرس الدراسة       </a:t>
            </a:r>
            <a:endParaRPr kumimoji="0" lang="en-US" sz="3200" b="1"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75" name="Text Box 9"/>
          <p:cNvSpPr txBox="1">
            <a:spLocks noChangeArrowheads="1"/>
          </p:cNvSpPr>
          <p:nvPr/>
        </p:nvSpPr>
        <p:spPr bwMode="auto">
          <a:xfrm>
            <a:off x="708025" y="10826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الأول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76" name="Text Box 10"/>
          <p:cNvSpPr txBox="1">
            <a:spLocks noChangeArrowheads="1"/>
          </p:cNvSpPr>
          <p:nvPr/>
        </p:nvSpPr>
        <p:spPr bwMode="auto">
          <a:xfrm>
            <a:off x="676275" y="15017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الجزالجزء</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الثاني</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77" name="Text Box 11"/>
          <p:cNvSpPr txBox="1">
            <a:spLocks noChangeArrowheads="1"/>
          </p:cNvSpPr>
          <p:nvPr/>
        </p:nvSpPr>
        <p:spPr bwMode="auto">
          <a:xfrm>
            <a:off x="519113" y="1685925"/>
            <a:ext cx="13573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الثالث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78" name="Text Box 12"/>
          <p:cNvSpPr txBox="1">
            <a:spLocks noChangeArrowheads="1"/>
          </p:cNvSpPr>
          <p:nvPr/>
        </p:nvSpPr>
        <p:spPr bwMode="auto">
          <a:xfrm>
            <a:off x="561975" y="2767013"/>
            <a:ext cx="13573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الرابع</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79" name="Text Box 13"/>
          <p:cNvSpPr txBox="1">
            <a:spLocks noChangeArrowheads="1"/>
          </p:cNvSpPr>
          <p:nvPr/>
        </p:nvSpPr>
        <p:spPr bwMode="auto">
          <a:xfrm>
            <a:off x="649288" y="2971800"/>
            <a:ext cx="13573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الخامس</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80" name="Text Box 14"/>
          <p:cNvSpPr txBox="1">
            <a:spLocks noChangeArrowheads="1"/>
          </p:cNvSpPr>
          <p:nvPr/>
        </p:nvSpPr>
        <p:spPr bwMode="auto">
          <a:xfrm>
            <a:off x="785813" y="4662488"/>
            <a:ext cx="13573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السادس</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81" name="Text Box 15"/>
          <p:cNvSpPr txBox="1">
            <a:spLocks noChangeArrowheads="1"/>
          </p:cNvSpPr>
          <p:nvPr/>
        </p:nvSpPr>
        <p:spPr bwMode="auto">
          <a:xfrm>
            <a:off x="514350" y="4878388"/>
            <a:ext cx="13573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السابع</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82" name="Text Box 16"/>
          <p:cNvSpPr txBox="1">
            <a:spLocks noChangeArrowheads="1"/>
          </p:cNvSpPr>
          <p:nvPr/>
        </p:nvSpPr>
        <p:spPr bwMode="auto">
          <a:xfrm>
            <a:off x="561975" y="5083175"/>
            <a:ext cx="13573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الثامن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83" name="Line 17"/>
          <p:cNvSpPr>
            <a:spLocks noChangeShapeType="1"/>
          </p:cNvSpPr>
          <p:nvPr/>
        </p:nvSpPr>
        <p:spPr bwMode="auto">
          <a:xfrm>
            <a:off x="415925" y="7019925"/>
            <a:ext cx="6710363"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84" name="Text Box 18"/>
          <p:cNvSpPr txBox="1">
            <a:spLocks noChangeArrowheads="1"/>
          </p:cNvSpPr>
          <p:nvPr/>
        </p:nvSpPr>
        <p:spPr bwMode="auto">
          <a:xfrm>
            <a:off x="307975" y="6988175"/>
            <a:ext cx="1357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الجزء المكتمل الذي يساعدك</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85" name="Line 19"/>
          <p:cNvSpPr>
            <a:spLocks noChangeShapeType="1"/>
          </p:cNvSpPr>
          <p:nvPr/>
        </p:nvSpPr>
        <p:spPr bwMode="auto">
          <a:xfrm>
            <a:off x="403225" y="1714500"/>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86" name="Line 20"/>
          <p:cNvSpPr>
            <a:spLocks noChangeShapeType="1"/>
          </p:cNvSpPr>
          <p:nvPr/>
        </p:nvSpPr>
        <p:spPr bwMode="auto">
          <a:xfrm>
            <a:off x="403225" y="1541463"/>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87" name="Line 21"/>
          <p:cNvSpPr>
            <a:spLocks noChangeShapeType="1"/>
          </p:cNvSpPr>
          <p:nvPr/>
        </p:nvSpPr>
        <p:spPr bwMode="auto">
          <a:xfrm>
            <a:off x="403225" y="2820523"/>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88" name="Line 22"/>
          <p:cNvSpPr>
            <a:spLocks noChangeShapeType="1"/>
          </p:cNvSpPr>
          <p:nvPr/>
        </p:nvSpPr>
        <p:spPr bwMode="auto">
          <a:xfrm>
            <a:off x="403225" y="2986088"/>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89"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90" name="Line 24"/>
          <p:cNvSpPr>
            <a:spLocks noChangeShapeType="1"/>
          </p:cNvSpPr>
          <p:nvPr/>
        </p:nvSpPr>
        <p:spPr bwMode="auto">
          <a:xfrm>
            <a:off x="403225" y="4916488"/>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91" name="Line 26"/>
          <p:cNvSpPr>
            <a:spLocks noChangeShapeType="1"/>
          </p:cNvSpPr>
          <p:nvPr/>
        </p:nvSpPr>
        <p:spPr bwMode="auto">
          <a:xfrm>
            <a:off x="403225" y="5110163"/>
            <a:ext cx="66976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92" name="Rectangle 8"/>
          <p:cNvSpPr>
            <a:spLocks noChangeArrowheads="1"/>
          </p:cNvSpPr>
          <p:nvPr/>
        </p:nvSpPr>
        <p:spPr bwMode="auto">
          <a:xfrm>
            <a:off x="1639888" y="1131888"/>
            <a:ext cx="5414962" cy="7650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01	 C7SJ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ورقة عمل</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كلها تبدأ هنا</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02	 C7SJ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ورقة امتحان</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03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تسمية المرحلة الكتابية</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فارغة</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04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المحتويات</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ملف الكتاب المقدس</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فارغ </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05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فترة الصمت</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بين ملاخي ومتى</a:t>
            </a:r>
            <a:endPar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06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فترة الصمت</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إنجازات حاسمة وابداعية </a:t>
            </a:r>
            <a:endPar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07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طريق الشوك</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 يسوع</a:t>
            </a:r>
            <a:r>
              <a:rPr kumimoji="0" lang="fr-FR"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رحلات</a:t>
            </a:r>
            <a:endPar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AutoNum type="arabicPlain" startAt="8"/>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حبكة التسلسل الزمني ل الكتاب المقدس</a:t>
            </a:r>
          </a:p>
          <a:p>
            <a:pPr marL="485775" marR="0" lvl="0" indent="-485775" algn="l" defTabSz="914400" rtl="0" eaLnBrk="0" fontAlgn="base" latinLnBrk="0" hangingPunct="0">
              <a:lnSpc>
                <a:spcPct val="65000"/>
              </a:lnSpc>
              <a:spcBef>
                <a:spcPct val="50000"/>
              </a:spcBef>
              <a:spcAft>
                <a:spcPct val="0"/>
              </a:spcAft>
              <a:buClrTx/>
              <a:buSzTx/>
              <a:buFontTx/>
              <a:buAutoNum type="arabicPlain" startAt="8"/>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التسلسل الزمني السريع بشكل بطاقات ذاكرة مدمجة</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بما يتعلق بكلمة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الخطية</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الأسماء التي تمجد الله</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اربع كلمات متقاطعة</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علاقات العهد في العصر القديم</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14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وعود الله لإبراهيم</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فراغ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العهد الموسوي</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ترتيب مؤقت</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16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علم نسب يسوع المسيح</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17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الاحتماليات الإحصائية لميلاد وحياة يسوع المسيح</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مفتوح</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الكتاب المقدس : فارغ</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19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إعادة احياء كتب العهد القديم : فارغ</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كتب العهد الجديد بالترتيب : فارغ</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21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اكتمال صورة المسيح يسوع</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22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انجيل يوحنا</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الانجيل- تفريق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23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اعمال الرسل لبولص</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دراما بثلاث اجزاء</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24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بولص</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رحلاته بلمح البصر</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فارغ</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5"/>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مفهومين لاهوتيين ل الرسول بولص</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26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الفكرة الرئيسية</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(with 26a)</a:t>
            </a: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7"/>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الرؤيا</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خمس نقاط تم بثها أنكور</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7"/>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مواضيع الكتاب المقدس البارعة</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المسيح يسوع</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29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نماذج مكتملة ل المقدمة</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تسمية المرحلة</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مكتملة </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31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فهرس</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ملف الكتاب المقدس</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a:t>
            </a:r>
            <a:endPar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32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وعود سفر التكوين لإبراهيم</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مكتملة</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33	 </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مفتوح</a:t>
            </a:r>
            <a:r>
              <a:rPr kumimoji="0" lang="ja-JP" alt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الكتاب المقدس</a:t>
            </a:r>
            <a:r>
              <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كامل</a:t>
            </a:r>
            <a:endParaRPr kumimoji="0" lang="en-US" altLang="ja-JP"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34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إعادة احياء كتب العهد القديم</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مكتملة</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35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كتب العهد الجديد بانتظام</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مكتملة</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36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بولص</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رحلاته بلمح البصر</a:t>
            </a:r>
            <a: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مكتمل</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3004DC4F-BCF1-7B80-F33F-7367123DA9C3}"/>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u="none" strike="noStrike" kern="1200" cap="none" spc="0" normalizeH="0" baseline="0" noProof="0" dirty="0">
                <a:ln>
                  <a:noFill/>
                </a:ln>
                <a:effectLst/>
                <a:uLnTx/>
                <a:uFillTx/>
                <a:latin typeface="Arial" panose="020B0604020202020204" pitchFamily="34" charset="0"/>
                <a:cs typeface="Arial" panose="020B0604020202020204" pitchFamily="34" charset="0"/>
              </a:rPr>
              <a:t>33</a:t>
            </a:r>
          </a:p>
        </p:txBody>
      </p:sp>
      <p:sp>
        <p:nvSpPr>
          <p:cNvPr id="27650" name="Text Box 3"/>
          <p:cNvSpPr txBox="1">
            <a:spLocks noChangeArrowheads="1"/>
          </p:cNvSpPr>
          <p:nvPr/>
        </p:nvSpPr>
        <p:spPr bwMode="auto">
          <a:xfrm>
            <a:off x="1174750" y="969963"/>
            <a:ext cx="5087154"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defRPr/>
            </a:pPr>
            <a:r>
              <a:rPr lang="ar-SA" sz="3600" b="1" dirty="0">
                <a:latin typeface="Arial" panose="020B0604020202020204" pitchFamily="34" charset="0"/>
                <a:cs typeface="Arial" panose="020B0604020202020204" pitchFamily="34" charset="0"/>
              </a:rPr>
              <a:t>الكتاب المقدس "المفتوح"</a:t>
            </a:r>
            <a:endParaRPr kumimoji="0" lang="en-US" sz="36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7651"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المتوازيات الوظيفية للعهدين القديم و الجديد</a:t>
            </a:r>
            <a:r>
              <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rPr>
              <a:t>:</a:t>
            </a:r>
            <a:br>
              <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sng"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الناموس</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(1) </a:t>
            </a:r>
            <a:r>
              <a:rPr kumimoji="0" lang="ar-JO" sz="1400" b="1"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و</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ar-JO" sz="1400" b="1" u="sng"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الأناجيل</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(5)</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تداعيات تاريخية ناتجت</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sng"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الأسفار التاريخية</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(2) </a:t>
            </a:r>
            <a:r>
              <a:rPr kumimoji="0" lang="ar-JO" sz="1400" b="1" u="sng"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وسفر أعمال الرسل</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(6); </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التي أبرزت لنا التطورات الحضارية</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التي نتج عنها كتابات</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sng" strike="noStrike" kern="1200" cap="none" spc="0" normalizeH="0" baseline="0" noProof="0" dirty="0">
                <a:ln>
                  <a:noFill/>
                </a:ln>
                <a:effectLst/>
                <a:uLnTx/>
                <a:uFillTx/>
                <a:latin typeface="Arial" panose="020B0604020202020204" pitchFamily="34" charset="0"/>
                <a:cs typeface="Arial" panose="020B0604020202020204" pitchFamily="34" charset="0"/>
              </a:rPr>
              <a:t>الكتابات</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(3) </a:t>
            </a:r>
            <a:r>
              <a:rPr kumimoji="0" lang="ar-JO"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و</a:t>
            </a:r>
            <a:r>
              <a:rPr kumimoji="0" lang="ar-JO" sz="1400" b="1" u="sng" strike="noStrike" kern="1200" cap="none" spc="0" normalizeH="0" baseline="0" noProof="0" dirty="0">
                <a:ln>
                  <a:noFill/>
                </a:ln>
                <a:effectLst/>
                <a:uLnTx/>
                <a:uFillTx/>
                <a:latin typeface="Arial" panose="020B0604020202020204" pitchFamily="34" charset="0"/>
                <a:cs typeface="Arial" panose="020B0604020202020204" pitchFamily="34" charset="0"/>
              </a:rPr>
              <a:t>الرسائل البوليصية</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7), </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تاركين هذين الجزئين الفريدين لكتابنا المقدس</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b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ar-JO" sz="1400" b="1" u="sng" strike="noStrike" kern="1200" cap="none" spc="0" normalizeH="0" baseline="0" noProof="0" dirty="0">
                <a:ln>
                  <a:noFill/>
                </a:ln>
                <a:effectLst/>
                <a:uLnTx/>
                <a:uFillTx/>
                <a:latin typeface="Arial" panose="020B0604020202020204" pitchFamily="34" charset="0"/>
                <a:cs typeface="Arial" panose="020B0604020202020204" pitchFamily="34" charset="0"/>
              </a:rPr>
              <a:t>النبوات</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(4) </a:t>
            </a:r>
            <a:r>
              <a:rPr kumimoji="0" lang="ar-JO"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و</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ar-JO" sz="1400" b="1" u="sng" strike="noStrike" kern="1200" cap="none" spc="0" normalizeH="0" baseline="0" noProof="0" dirty="0">
                <a:ln>
                  <a:noFill/>
                </a:ln>
                <a:effectLst/>
                <a:uLnTx/>
                <a:uFillTx/>
                <a:latin typeface="Arial" panose="020B0604020202020204" pitchFamily="34" charset="0"/>
                <a:cs typeface="Arial" panose="020B0604020202020204" pitchFamily="34" charset="0"/>
              </a:rPr>
              <a:t>سفر الرؤيا</a:t>
            </a: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2" name="Rectangle 15"/>
          <p:cNvSpPr>
            <a:spLocks noChangeArrowheads="1"/>
          </p:cNvSpPr>
          <p:nvPr/>
        </p:nvSpPr>
        <p:spPr bwMode="auto">
          <a:xfrm>
            <a:off x="3109913" y="2432050"/>
            <a:ext cx="1287462"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فكرة واحدة</a:t>
            </a:r>
            <a:r>
              <a:rPr kumimoji="0" lang="en-US" sz="1200" b="1"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73" name="Rectangle 26"/>
          <p:cNvSpPr>
            <a:spLocks noChangeArrowheads="1"/>
          </p:cNvSpPr>
          <p:nvPr/>
        </p:nvSpPr>
        <p:spPr bwMode="auto">
          <a:xfrm>
            <a:off x="336550" y="2378075"/>
            <a:ext cx="7810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D(OT)</a:t>
            </a:r>
          </a:p>
        </p:txBody>
      </p:sp>
      <p:sp>
        <p:nvSpPr>
          <p:cNvPr id="27674" name="Rectangle 27"/>
          <p:cNvSpPr>
            <a:spLocks noChangeArrowheads="1"/>
          </p:cNvSpPr>
          <p:nvPr/>
        </p:nvSpPr>
        <p:spPr bwMode="auto">
          <a:xfrm>
            <a:off x="4865688" y="2382838"/>
            <a:ext cx="76200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D(NT)</a:t>
            </a:r>
          </a:p>
        </p:txBody>
      </p:sp>
      <p:sp>
        <p:nvSpPr>
          <p:cNvPr id="27675" name="Rectangle 28"/>
          <p:cNvSpPr>
            <a:spLocks noChangeArrowheads="1"/>
          </p:cNvSpPr>
          <p:nvPr/>
        </p:nvSpPr>
        <p:spPr bwMode="auto">
          <a:xfrm>
            <a:off x="2663825" y="1793875"/>
            <a:ext cx="219075"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A</a:t>
            </a:r>
          </a:p>
        </p:txBody>
      </p:sp>
      <p:sp>
        <p:nvSpPr>
          <p:cNvPr id="27676" name="Rectangle 29"/>
          <p:cNvSpPr>
            <a:spLocks noChangeArrowheads="1"/>
          </p:cNvSpPr>
          <p:nvPr/>
        </p:nvSpPr>
        <p:spPr bwMode="auto">
          <a:xfrm>
            <a:off x="2663825" y="2132013"/>
            <a:ext cx="24130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B</a:t>
            </a:r>
          </a:p>
        </p:txBody>
      </p:sp>
      <p:sp>
        <p:nvSpPr>
          <p:cNvPr id="27677" name="Rectangle 30"/>
          <p:cNvSpPr>
            <a:spLocks noChangeArrowheads="1"/>
          </p:cNvSpPr>
          <p:nvPr/>
        </p:nvSpPr>
        <p:spPr bwMode="auto">
          <a:xfrm>
            <a:off x="2660650" y="2409825"/>
            <a:ext cx="231775"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C</a:t>
            </a:r>
          </a:p>
        </p:txBody>
      </p:sp>
      <p:sp>
        <p:nvSpPr>
          <p:cNvPr id="27678" name="Rectangle 31"/>
          <p:cNvSpPr>
            <a:spLocks noChangeArrowheads="1"/>
          </p:cNvSpPr>
          <p:nvPr/>
        </p:nvSpPr>
        <p:spPr bwMode="auto">
          <a:xfrm>
            <a:off x="274638" y="2965450"/>
            <a:ext cx="860425"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E(OT)</a:t>
            </a:r>
          </a:p>
        </p:txBody>
      </p:sp>
      <p:sp>
        <p:nvSpPr>
          <p:cNvPr id="27679" name="Rectangle 32"/>
          <p:cNvSpPr>
            <a:spLocks noChangeArrowheads="1"/>
          </p:cNvSpPr>
          <p:nvPr/>
        </p:nvSpPr>
        <p:spPr bwMode="auto">
          <a:xfrm>
            <a:off x="5043488" y="2949575"/>
            <a:ext cx="8445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E(NT)</a:t>
            </a:r>
          </a:p>
        </p:txBody>
      </p:sp>
      <p:sp>
        <p:nvSpPr>
          <p:cNvPr id="27680" name="Rectangle 33"/>
          <p:cNvSpPr>
            <a:spLocks noChangeArrowheads="1"/>
          </p:cNvSpPr>
          <p:nvPr/>
        </p:nvSpPr>
        <p:spPr bwMode="auto">
          <a:xfrm>
            <a:off x="5135563" y="3348038"/>
            <a:ext cx="881062"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F(NT)</a:t>
            </a:r>
          </a:p>
        </p:txBody>
      </p:sp>
      <p:sp>
        <p:nvSpPr>
          <p:cNvPr id="27681" name="Rectangle 34"/>
          <p:cNvSpPr>
            <a:spLocks noChangeArrowheads="1"/>
          </p:cNvSpPr>
          <p:nvPr/>
        </p:nvSpPr>
        <p:spPr bwMode="auto">
          <a:xfrm>
            <a:off x="5254625" y="3973513"/>
            <a:ext cx="881063"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G(NT)</a:t>
            </a:r>
          </a:p>
        </p:txBody>
      </p:sp>
      <p:sp>
        <p:nvSpPr>
          <p:cNvPr id="27682" name="Rectangle 35"/>
          <p:cNvSpPr>
            <a:spLocks noChangeArrowheads="1"/>
          </p:cNvSpPr>
          <p:nvPr/>
        </p:nvSpPr>
        <p:spPr bwMode="auto">
          <a:xfrm>
            <a:off x="284163" y="3376613"/>
            <a:ext cx="827087"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F(OT)</a:t>
            </a:r>
          </a:p>
        </p:txBody>
      </p:sp>
      <p:sp>
        <p:nvSpPr>
          <p:cNvPr id="27683" name="Rectangle 36"/>
          <p:cNvSpPr>
            <a:spLocks noChangeArrowheads="1"/>
          </p:cNvSpPr>
          <p:nvPr/>
        </p:nvSpPr>
        <p:spPr bwMode="auto">
          <a:xfrm>
            <a:off x="263525" y="3944938"/>
            <a:ext cx="795338"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G(OT)</a:t>
            </a:r>
          </a:p>
        </p:txBody>
      </p:sp>
      <p:sp>
        <p:nvSpPr>
          <p:cNvPr id="27684" name="Rectangle 37"/>
          <p:cNvSpPr>
            <a:spLocks noChangeArrowheads="1"/>
          </p:cNvSpPr>
          <p:nvPr/>
        </p:nvSpPr>
        <p:spPr bwMode="auto">
          <a:xfrm>
            <a:off x="315913" y="5599113"/>
            <a:ext cx="8445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H(OT)</a:t>
            </a:r>
          </a:p>
        </p:txBody>
      </p:sp>
      <p:sp>
        <p:nvSpPr>
          <p:cNvPr id="27685" name="Rectangle 38"/>
          <p:cNvSpPr>
            <a:spLocks noChangeArrowheads="1"/>
          </p:cNvSpPr>
          <p:nvPr/>
        </p:nvSpPr>
        <p:spPr bwMode="auto">
          <a:xfrm>
            <a:off x="5513388" y="5632450"/>
            <a:ext cx="912812"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H(NT)</a:t>
            </a:r>
          </a:p>
        </p:txBody>
      </p:sp>
      <p:sp>
        <p:nvSpPr>
          <p:cNvPr id="27686" name="Rectangle 39"/>
          <p:cNvSpPr>
            <a:spLocks noChangeArrowheads="1"/>
          </p:cNvSpPr>
          <p:nvPr/>
        </p:nvSpPr>
        <p:spPr bwMode="auto">
          <a:xfrm>
            <a:off x="1724025" y="5997575"/>
            <a:ext cx="9461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I(OT)</a:t>
            </a:r>
          </a:p>
        </p:txBody>
      </p:sp>
      <p:sp>
        <p:nvSpPr>
          <p:cNvPr id="27687" name="Rectangle 40"/>
          <p:cNvSpPr>
            <a:spLocks noChangeArrowheads="1"/>
          </p:cNvSpPr>
          <p:nvPr/>
        </p:nvSpPr>
        <p:spPr bwMode="auto">
          <a:xfrm>
            <a:off x="3681413" y="5800725"/>
            <a:ext cx="258762"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a:ln>
                  <a:noFill/>
                </a:ln>
                <a:effectLst/>
                <a:uLnTx/>
                <a:uFillTx/>
                <a:latin typeface="Arial" panose="020B0604020202020204" pitchFamily="34" charset="0"/>
                <a:cs typeface="Arial" panose="020B0604020202020204" pitchFamily="34"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698" name="Rectangle 51"/>
          <p:cNvSpPr>
            <a:spLocks noChangeArrowheads="1"/>
          </p:cNvSpPr>
          <p:nvPr/>
        </p:nvSpPr>
        <p:spPr bwMode="auto">
          <a:xfrm>
            <a:off x="6997700" y="3757613"/>
            <a:ext cx="296555"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u="none" strike="noStrike" kern="1200" cap="none" spc="0" normalizeH="0" baseline="0" noProof="0">
                <a:ln>
                  <a:noFill/>
                </a:ln>
                <a:effectLst/>
                <a:uLnTx/>
                <a:uFillTx/>
                <a:latin typeface="Arial" panose="020B0604020202020204" pitchFamily="34" charset="0"/>
                <a:cs typeface="Arial" panose="020B0604020202020204" pitchFamily="34"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4" name="Arc 67"/>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6" name="Arc 69"/>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8" name="Arc 71"/>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27744" name="Rectangle 124"/>
          <p:cNvSpPr>
            <a:spLocks noChangeArrowheads="1"/>
          </p:cNvSpPr>
          <p:nvPr/>
        </p:nvSpPr>
        <p:spPr bwMode="auto">
          <a:xfrm>
            <a:off x="1670050" y="3781425"/>
            <a:ext cx="296555"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u="none" strike="noStrike" kern="1200" cap="none" spc="0" normalizeH="0" baseline="0" noProof="0">
                <a:ln>
                  <a:noFill/>
                </a:ln>
                <a:effectLst/>
                <a:uLnTx/>
                <a:uFillTx/>
                <a:latin typeface="Arial" panose="020B0604020202020204" pitchFamily="34" charset="0"/>
                <a:cs typeface="Arial" panose="020B0604020202020204" pitchFamily="34"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a:ln>
                  <a:noFill/>
                </a:ln>
                <a:effectLst/>
                <a:uLnTx/>
                <a:uFillTx/>
                <a:latin typeface="Arial" panose="020B0604020202020204" pitchFamily="34" charset="0"/>
                <a:cs typeface="Arial" panose="020B0604020202020204" pitchFamily="34" charset="0"/>
              </a:rPr>
              <a:t>2 </a:t>
            </a:r>
            <a:endParaRPr kumimoji="0" lang="en-US" sz="1600" b="1" u="sng"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a:ln>
                  <a:noFill/>
                </a:ln>
                <a:effectLst/>
                <a:uLnTx/>
                <a:uFillTx/>
                <a:latin typeface="Arial" panose="020B0604020202020204" pitchFamily="34" charset="0"/>
                <a:cs typeface="Arial" panose="020B0604020202020204" pitchFamily="34" charset="0"/>
              </a:rPr>
              <a:t>1</a:t>
            </a:r>
          </a:p>
        </p:txBody>
      </p:sp>
      <p:sp>
        <p:nvSpPr>
          <p:cNvPr id="27749" name="Rectangle 129"/>
          <p:cNvSpPr>
            <a:spLocks noChangeArrowheads="1"/>
          </p:cNvSpPr>
          <p:nvPr/>
        </p:nvSpPr>
        <p:spPr bwMode="auto">
          <a:xfrm>
            <a:off x="323850" y="6015038"/>
            <a:ext cx="42545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1600 سنة</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56" name="Text Box 136"/>
          <p:cNvSpPr txBox="1">
            <a:spLocks noChangeArrowheads="1"/>
          </p:cNvSpPr>
          <p:nvPr/>
        </p:nvSpPr>
        <p:spPr bwMode="auto">
          <a:xfrm>
            <a:off x="2303463" y="1970088"/>
            <a:ext cx="2659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40 كاتب</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57"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err="1">
                <a:ln>
                  <a:noFill/>
                </a:ln>
                <a:effectLst/>
                <a:uLnTx/>
                <a:uFillTx/>
                <a:latin typeface="Arial" panose="020B0604020202020204" pitchFamily="34" charset="0"/>
                <a:cs typeface="Arial" panose="020B0604020202020204" pitchFamily="34" charset="0"/>
              </a:rPr>
              <a:t>العبرانين</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a:t>
            </a:r>
            <a:r>
              <a:rPr kumimoji="0" lang="en-US"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39</a:t>
            </a:r>
            <a:r>
              <a:rPr kumimoji="0" lang="ja-JP" alt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a:t>
            </a:r>
            <a:r>
              <a:rPr kumimoji="0" lang="en-US"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 </a:t>
            </a:r>
            <a:r>
              <a:rPr kumimoji="0" lang="ar-JO"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سفر</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59" name="Text Box 139"/>
          <p:cNvSpPr txBox="1">
            <a:spLocks noChangeArrowheads="1"/>
          </p:cNvSpPr>
          <p:nvPr/>
        </p:nvSpPr>
        <p:spPr bwMode="auto">
          <a:xfrm>
            <a:off x="5848350" y="3205163"/>
            <a:ext cx="10747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الإغريق </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0" name="Text Box 140"/>
          <p:cNvSpPr txBox="1">
            <a:spLocks noChangeArrowheads="1"/>
          </p:cNvSpPr>
          <p:nvPr/>
        </p:nvSpPr>
        <p:spPr bwMode="auto">
          <a:xfrm>
            <a:off x="5927725" y="3798888"/>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النعمة</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1" name="Text Box 141"/>
          <p:cNvSpPr txBox="1">
            <a:spLocks noChangeArrowheads="1"/>
          </p:cNvSpPr>
          <p:nvPr/>
        </p:nvSpPr>
        <p:spPr bwMode="auto">
          <a:xfrm>
            <a:off x="5500688" y="4141788"/>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التتميم      </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2" name="Text Box 142"/>
          <p:cNvSpPr txBox="1">
            <a:spLocks noChangeArrowheads="1"/>
          </p:cNvSpPr>
          <p:nvPr/>
        </p:nvSpPr>
        <p:spPr bwMode="auto">
          <a:xfrm>
            <a:off x="930275" y="3848100"/>
            <a:ext cx="769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الناموس</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3" name="Text Box 143"/>
          <p:cNvSpPr txBox="1">
            <a:spLocks noChangeArrowheads="1"/>
          </p:cNvSpPr>
          <p:nvPr/>
        </p:nvSpPr>
        <p:spPr bwMode="auto">
          <a:xfrm>
            <a:off x="455613" y="4160838"/>
            <a:ext cx="1262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الوعد</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4" name="Text Box 144"/>
          <p:cNvSpPr txBox="1">
            <a:spLocks noChangeArrowheads="1"/>
          </p:cNvSpPr>
          <p:nvPr/>
        </p:nvSpPr>
        <p:spPr bwMode="auto">
          <a:xfrm>
            <a:off x="909638" y="5445125"/>
            <a:ext cx="1770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تليسكوب  </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5" name="Text Box 145"/>
          <p:cNvSpPr txBox="1">
            <a:spLocks noChangeArrowheads="1"/>
          </p:cNvSpPr>
          <p:nvPr/>
        </p:nvSpPr>
        <p:spPr bwMode="auto">
          <a:xfrm>
            <a:off x="145256" y="5771146"/>
            <a:ext cx="1770063"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أبدية الماضي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6" name="Text Box 146"/>
          <p:cNvSpPr txBox="1">
            <a:spLocks noChangeArrowheads="1"/>
          </p:cNvSpPr>
          <p:nvPr/>
        </p:nvSpPr>
        <p:spPr bwMode="auto">
          <a:xfrm>
            <a:off x="2155825" y="5956300"/>
            <a:ext cx="17700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u="none" strike="noStrike" kern="1200" cap="none" spc="0" normalizeH="0" baseline="-25000" noProof="0" dirty="0" err="1">
                <a:ln>
                  <a:noFill/>
                </a:ln>
                <a:effectLst/>
                <a:uLnTx/>
                <a:uFillTx/>
                <a:latin typeface="Arial" panose="020B0604020202020204" pitchFamily="34" charset="0"/>
                <a:cs typeface="Arial" panose="020B0604020202020204" pitchFamily="34" charset="0"/>
              </a:rPr>
              <a:t>ميك</a:t>
            </a:r>
            <a:r>
              <a:rPr kumimoji="0" lang="ar-JO" sz="1800" b="1" u="none" strike="noStrike" kern="1200" cap="none" spc="0" normalizeH="0" baseline="-25000" noProof="0" dirty="0" err="1">
                <a:ln>
                  <a:noFill/>
                </a:ln>
                <a:effectLst/>
                <a:uLnTx/>
                <a:uFillTx/>
                <a:latin typeface="Arial" panose="020B0604020202020204" pitchFamily="34" charset="0"/>
                <a:ea typeface="Microsoft Sans Serif" panose="020B0604020202020204" pitchFamily="34" charset="0"/>
                <a:cs typeface="Arial" panose="020B0604020202020204" pitchFamily="34" charset="0"/>
              </a:rPr>
              <a:t>ميكروسكوب</a:t>
            </a:r>
            <a:endParaRPr kumimoji="0" lang="en-US" sz="18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7" name="Text Box 147"/>
          <p:cNvSpPr txBox="1">
            <a:spLocks noChangeArrowheads="1"/>
          </p:cNvSpPr>
          <p:nvPr/>
        </p:nvSpPr>
        <p:spPr bwMode="auto">
          <a:xfrm>
            <a:off x="3989388" y="5629275"/>
            <a:ext cx="1770062"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err="1">
                <a:ln>
                  <a:noFill/>
                </a:ln>
                <a:effectLst/>
                <a:uLnTx/>
                <a:uFillTx/>
                <a:latin typeface="Arial" panose="020B0604020202020204" pitchFamily="34" charset="0"/>
                <a:cs typeface="Arial" panose="020B0604020202020204" pitchFamily="34" charset="0"/>
              </a:rPr>
              <a:t>تيلسكوب</a:t>
            </a: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8" name="Text Box 148"/>
          <p:cNvSpPr txBox="1">
            <a:spLocks noChangeArrowheads="1"/>
          </p:cNvSpPr>
          <p:nvPr/>
        </p:nvSpPr>
        <p:spPr bwMode="auto">
          <a:xfrm>
            <a:off x="4005263" y="5849938"/>
            <a:ext cx="1770062"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ميكروسكوب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69" name="Text Box 149"/>
          <p:cNvSpPr txBox="1">
            <a:spLocks noChangeArrowheads="1"/>
          </p:cNvSpPr>
          <p:nvPr/>
        </p:nvSpPr>
        <p:spPr bwMode="auto">
          <a:xfrm>
            <a:off x="6096000" y="5505450"/>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err="1">
                <a:ln>
                  <a:noFill/>
                </a:ln>
                <a:effectLst/>
                <a:uLnTx/>
                <a:uFillTx/>
                <a:latin typeface="Arial" panose="020B0604020202020204" pitchFamily="34" charset="0"/>
                <a:cs typeface="Arial" panose="020B0604020202020204" pitchFamily="34" charset="0"/>
              </a:rPr>
              <a:t>تيلوسكوب</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0" name="Text Box 150"/>
          <p:cNvSpPr txBox="1">
            <a:spLocks noChangeArrowheads="1"/>
          </p:cNvSpPr>
          <p:nvPr/>
        </p:nvSpPr>
        <p:spPr bwMode="auto">
          <a:xfrm>
            <a:off x="5586413" y="5921375"/>
            <a:ext cx="17700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أبدية المستقبل    </a:t>
            </a:r>
            <a:endParaRPr kumimoji="0" lang="en-US" sz="18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1" name="Text Box 151"/>
          <p:cNvSpPr txBox="1">
            <a:spLocks noChangeArrowheads="1"/>
          </p:cNvSpPr>
          <p:nvPr/>
        </p:nvSpPr>
        <p:spPr bwMode="auto">
          <a:xfrm>
            <a:off x="2247900" y="2546350"/>
            <a:ext cx="26590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مجد الله</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2" name="Text Box 152"/>
          <p:cNvSpPr txBox="1">
            <a:spLocks noChangeArrowheads="1"/>
          </p:cNvSpPr>
          <p:nvPr/>
        </p:nvSpPr>
        <p:spPr bwMode="auto">
          <a:xfrm>
            <a:off x="771525" y="2197100"/>
            <a:ext cx="21383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a:t>
            </a:r>
            <a:r>
              <a:rPr kumimoji="0" lang="ar-JO"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العهد " القديم </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3" name="Text Box 153"/>
          <p:cNvSpPr txBox="1">
            <a:spLocks noChangeArrowheads="1"/>
          </p:cNvSpPr>
          <p:nvPr/>
        </p:nvSpPr>
        <p:spPr bwMode="auto">
          <a:xfrm>
            <a:off x="5353050" y="2216150"/>
            <a:ext cx="2190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العهد " الجديد "</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4" name="Text Box 154"/>
          <p:cNvSpPr txBox="1">
            <a:spLocks noChangeArrowheads="1"/>
          </p:cNvSpPr>
          <p:nvPr/>
        </p:nvSpPr>
        <p:spPr bwMode="auto">
          <a:xfrm>
            <a:off x="5584825" y="2813050"/>
            <a:ext cx="19589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a:t>
            </a:r>
            <a:r>
              <a:rPr kumimoji="0" lang="en-US"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27</a:t>
            </a:r>
            <a:r>
              <a:rPr kumimoji="0" lang="ja-JP" alt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a:t>
            </a:r>
            <a:r>
              <a:rPr kumimoji="0" lang="en-US"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 </a:t>
            </a:r>
            <a:r>
              <a:rPr kumimoji="0" lang="ar-JO" altLang="ja-JP"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سفر</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5"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الناموس</a:t>
            </a:r>
            <a:endParaRPr kumimoji="0" lang="en-US" sz="2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6" name="Text Box 156"/>
          <p:cNvSpPr txBox="1">
            <a:spLocks noChangeArrowheads="1"/>
          </p:cNvSpPr>
          <p:nvPr/>
        </p:nvSpPr>
        <p:spPr bwMode="auto">
          <a:xfrm rot="4577662">
            <a:off x="2864644" y="4193055"/>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النبوات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7" name="Text Box 157"/>
          <p:cNvSpPr txBox="1">
            <a:spLocks noChangeArrowheads="1"/>
          </p:cNvSpPr>
          <p:nvPr/>
        </p:nvSpPr>
        <p:spPr bwMode="auto">
          <a:xfrm>
            <a:off x="4440238" y="5149850"/>
            <a:ext cx="1473200" cy="23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الرؤيا          </a:t>
            </a:r>
            <a:endParaRPr kumimoji="0" lang="en-US" sz="14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8" name="Text Box 158"/>
          <p:cNvSpPr txBox="1">
            <a:spLocks noChangeArrowheads="1"/>
          </p:cNvSpPr>
          <p:nvPr/>
        </p:nvSpPr>
        <p:spPr bwMode="auto">
          <a:xfrm rot="-3033647">
            <a:off x="3798094" y="3815230"/>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الاناجيل</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79" name="Text Box 159"/>
          <p:cNvSpPr txBox="1">
            <a:spLocks noChangeArrowheads="1"/>
          </p:cNvSpPr>
          <p:nvPr/>
        </p:nvSpPr>
        <p:spPr bwMode="auto">
          <a:xfrm rot="-762753">
            <a:off x="4395788" y="4706611"/>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الرسائل البوليصية</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81" name="Text Box 161"/>
          <p:cNvSpPr txBox="1">
            <a:spLocks noChangeArrowheads="1"/>
          </p:cNvSpPr>
          <p:nvPr/>
        </p:nvSpPr>
        <p:spPr bwMode="auto">
          <a:xfrm rot="-2034800">
            <a:off x="4202113" y="4143048"/>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الأعمال</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82" name="Text Box 162"/>
          <p:cNvSpPr txBox="1">
            <a:spLocks noChangeArrowheads="1"/>
          </p:cNvSpPr>
          <p:nvPr/>
        </p:nvSpPr>
        <p:spPr bwMode="auto">
          <a:xfrm rot="3053071">
            <a:off x="2358232" y="4378791"/>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الكتابات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sp>
        <p:nvSpPr>
          <p:cNvPr id="27783" name="Text Box 163"/>
          <p:cNvSpPr txBox="1">
            <a:spLocks noChangeArrowheads="1"/>
          </p:cNvSpPr>
          <p:nvPr/>
        </p:nvSpPr>
        <p:spPr bwMode="auto">
          <a:xfrm rot="1226197">
            <a:off x="1985963" y="4597073"/>
            <a:ext cx="147320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25000" noProof="0" dirty="0">
                <a:ln>
                  <a:noFill/>
                </a:ln>
                <a:effectLst/>
                <a:uLnTx/>
                <a:uFillTx/>
                <a:latin typeface="Arial" panose="020B0604020202020204" pitchFamily="34" charset="0"/>
                <a:cs typeface="Arial" panose="020B0604020202020204" pitchFamily="34" charset="0"/>
              </a:rPr>
              <a:t>التاريخ     </a:t>
            </a:r>
            <a:endParaRPr kumimoji="0" lang="en-US" sz="2000" b="1" u="none" strike="noStrike" kern="1200" cap="none" spc="0" normalizeH="0" baseline="-25000" noProof="0" dirty="0">
              <a:ln>
                <a:noFill/>
              </a:ln>
              <a:effectLst/>
              <a:uLnTx/>
              <a:uFillTx/>
              <a:latin typeface="Arial" panose="020B0604020202020204" pitchFamily="34" charset="0"/>
              <a:cs typeface="Arial" panose="020B0604020202020204" pitchFamily="34" charset="0"/>
            </a:endParaRPr>
          </a:p>
        </p:txBody>
      </p:sp>
      <p:grpSp>
        <p:nvGrpSpPr>
          <p:cNvPr id="27784" name="Group 164"/>
          <p:cNvGrpSpPr>
            <a:grpSpLocks/>
          </p:cNvGrpSpPr>
          <p:nvPr/>
        </p:nvGrpSpPr>
        <p:grpSpPr bwMode="auto">
          <a:xfrm>
            <a:off x="1776413" y="3443288"/>
            <a:ext cx="4265612" cy="1968500"/>
            <a:chOff x="1119" y="2169"/>
            <a:chExt cx="2687" cy="1240"/>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u="none" strike="noStrike" kern="1200" cap="none" spc="0" normalizeH="0" baseline="0" noProof="0">
                  <a:ln>
                    <a:noFill/>
                  </a:ln>
                  <a:effectLst/>
                  <a:uLnTx/>
                  <a:uFillTx/>
                  <a:latin typeface="Arial" panose="020B0604020202020204" pitchFamily="34" charset="0"/>
                  <a:cs typeface="Arial" panose="020B0604020202020204" pitchFamily="34"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u="none" strike="noStrike" kern="1200" cap="none" spc="0" normalizeH="0" baseline="0" noProof="0">
                  <a:ln>
                    <a:noFill/>
                  </a:ln>
                  <a:effectLst/>
                  <a:uLnTx/>
                  <a:uFillTx/>
                  <a:latin typeface="Arial" panose="020B0604020202020204" pitchFamily="34" charset="0"/>
                  <a:cs typeface="Arial" panose="020B0604020202020204" pitchFamily="34"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u="none" strike="noStrike" kern="1200" cap="none" spc="0" normalizeH="0" baseline="0" noProof="0">
                  <a:ln>
                    <a:noFill/>
                  </a:ln>
                  <a:effectLst/>
                  <a:uLnTx/>
                  <a:uFillTx/>
                  <a:latin typeface="Arial" panose="020B0604020202020204" pitchFamily="34" charset="0"/>
                  <a:cs typeface="Arial" panose="020B0604020202020204" pitchFamily="34"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u="none" strike="noStrike" kern="1200" cap="none" spc="0" normalizeH="0" baseline="0" noProof="0">
                  <a:ln>
                    <a:noFill/>
                  </a:ln>
                  <a:effectLst/>
                  <a:uLnTx/>
                  <a:uFillTx/>
                  <a:latin typeface="Arial" panose="020B0604020202020204" pitchFamily="34" charset="0"/>
                  <a:cs typeface="Arial" panose="020B0604020202020204" pitchFamily="34"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u="none" strike="noStrike" kern="1200" cap="none" spc="0" normalizeH="0" baseline="0" noProof="0">
                  <a:ln>
                    <a:noFill/>
                  </a:ln>
                  <a:effectLst/>
                  <a:uLnTx/>
                  <a:uFillTx/>
                  <a:latin typeface="Arial" panose="020B0604020202020204" pitchFamily="34" charset="0"/>
                  <a:cs typeface="Arial" panose="020B0604020202020204" pitchFamily="34"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u="none" strike="noStrike" kern="1200" cap="none" spc="0" normalizeH="0" baseline="0" noProof="0">
                  <a:ln>
                    <a:noFill/>
                  </a:ln>
                  <a:effectLst/>
                  <a:uLnTx/>
                  <a:uFillTx/>
                  <a:latin typeface="Arial" panose="020B0604020202020204" pitchFamily="34" charset="0"/>
                  <a:cs typeface="Arial" panose="020B0604020202020204" pitchFamily="34" charset="0"/>
                </a:rPr>
                <a:t>7</a:t>
              </a:r>
            </a:p>
          </p:txBody>
        </p:sp>
        <p:sp>
          <p:nvSpPr>
            <p:cNvPr id="27793" name="Rectangle 172"/>
            <p:cNvSpPr>
              <a:spLocks noChangeArrowheads="1"/>
            </p:cNvSpPr>
            <p:nvPr/>
          </p:nvSpPr>
          <p:spPr bwMode="auto">
            <a:xfrm>
              <a:off x="3411" y="3236"/>
              <a:ext cx="39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u="none" strike="noStrike" kern="1200" cap="none" spc="0" normalizeH="0" baseline="0" noProof="0">
                  <a:ln>
                    <a:noFill/>
                  </a:ln>
                  <a:effectLst/>
                  <a:uLnTx/>
                  <a:uFillTx/>
                  <a:latin typeface="Arial" panose="020B0604020202020204" pitchFamily="34" charset="0"/>
                  <a:cs typeface="Arial" panose="020B0604020202020204" pitchFamily="34"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74" name="Text Box 11">
            <a:extLst>
              <a:ext uri="{FF2B5EF4-FFF2-40B4-BE49-F238E27FC236}">
                <a16:creationId xmlns:a16="http://schemas.microsoft.com/office/drawing/2014/main" id="{F914A1B7-9CE9-87C2-1BEB-DC9E860EB165}"/>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400" b="1" u="sng" dirty="0">
                <a:latin typeface="Arial" panose="020B0604020202020204" pitchFamily="34" charset="0"/>
                <a:cs typeface="Arial" panose="020B0604020202020204" pitchFamily="34" charset="0"/>
              </a:rPr>
              <a:t>يتم توفير نسخة فارغة كمساعدة دراسية رقم 18.</a:t>
            </a:r>
            <a:endParaRPr lang="en-US"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5527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34</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effectLst/>
                <a:uLnTx/>
                <a:uFillTx/>
                <a:latin typeface="Comic Sans MS" charset="0"/>
                <a:ea typeface="ＭＳ Ｐゴシック" charset="0"/>
              </a:rPr>
              <a:t> </a:t>
            </a:r>
            <a:r>
              <a:rPr kumimoji="0" lang="ar-JO" sz="18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ترتيب وتنسيق العهد القديم</a:t>
            </a:r>
            <a:endParaRPr kumimoji="0" lang="en-US" sz="18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8680" name="Group 13"/>
          <p:cNvGrpSpPr>
            <a:grpSpLocks/>
          </p:cNvGrpSpPr>
          <p:nvPr/>
        </p:nvGrpSpPr>
        <p:grpSpPr bwMode="auto">
          <a:xfrm>
            <a:off x="938213" y="1073150"/>
            <a:ext cx="1571625" cy="442854"/>
            <a:chOff x="458" y="303"/>
            <a:chExt cx="779" cy="280"/>
          </a:xfrm>
        </p:grpSpPr>
        <p:sp>
          <p:nvSpPr>
            <p:cNvPr id="29005"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6" name="Rectangle 15"/>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الخلق</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9010"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1" name="Group 20"/>
          <p:cNvGrpSpPr>
            <a:grpSpLocks/>
          </p:cNvGrpSpPr>
          <p:nvPr/>
        </p:nvGrpSpPr>
        <p:grpSpPr bwMode="auto">
          <a:xfrm>
            <a:off x="938213" y="1500189"/>
            <a:ext cx="1571625" cy="442913"/>
            <a:chOff x="458" y="303"/>
            <a:chExt cx="779" cy="279"/>
          </a:xfrm>
        </p:grpSpPr>
        <p:sp>
          <p:nvSpPr>
            <p:cNvPr id="28999"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0" name="Rectangle 22"/>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ابراهيم</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9004"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2" name="Group 27"/>
          <p:cNvGrpSpPr>
            <a:grpSpLocks/>
          </p:cNvGrpSpPr>
          <p:nvPr/>
        </p:nvGrpSpPr>
        <p:grpSpPr bwMode="auto">
          <a:xfrm>
            <a:off x="927100" y="2130426"/>
            <a:ext cx="1579563" cy="442913"/>
            <a:chOff x="458" y="303"/>
            <a:chExt cx="779" cy="279"/>
          </a:xfrm>
        </p:grpSpPr>
        <p:sp>
          <p:nvSpPr>
            <p:cNvPr id="28993"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4"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يوسف</a:t>
              </a:r>
              <a:endParaRPr kumimoji="0" lang="en-US"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98"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3" name="Group 34"/>
          <p:cNvGrpSpPr>
            <a:grpSpLocks/>
          </p:cNvGrpSpPr>
          <p:nvPr/>
        </p:nvGrpSpPr>
        <p:grpSpPr bwMode="auto">
          <a:xfrm>
            <a:off x="947738" y="2679701"/>
            <a:ext cx="1570037" cy="442913"/>
            <a:chOff x="458" y="303"/>
            <a:chExt cx="779" cy="279"/>
          </a:xfrm>
        </p:grpSpPr>
        <p:sp>
          <p:nvSpPr>
            <p:cNvPr id="28987"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8"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موسى</a:t>
              </a:r>
              <a:endParaRPr kumimoji="0" lang="en-US"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92"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4" name="Group 41"/>
          <p:cNvGrpSpPr>
            <a:grpSpLocks/>
          </p:cNvGrpSpPr>
          <p:nvPr/>
        </p:nvGrpSpPr>
        <p:grpSpPr bwMode="auto">
          <a:xfrm>
            <a:off x="947738" y="3781425"/>
            <a:ext cx="1587500" cy="442854"/>
            <a:chOff x="458" y="303"/>
            <a:chExt cx="779" cy="280"/>
          </a:xfrm>
        </p:grpSpPr>
        <p:sp>
          <p:nvSpPr>
            <p:cNvPr id="28981"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2" name="Rectangle 43"/>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a:t>
              </a:r>
              <a:endParaRPr kumimoji="0" lang="en-US"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86"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5" name="Group 48"/>
          <p:cNvGrpSpPr>
            <a:grpSpLocks/>
          </p:cNvGrpSpPr>
          <p:nvPr/>
        </p:nvGrpSpPr>
        <p:grpSpPr bwMode="auto">
          <a:xfrm>
            <a:off x="938213" y="4724400"/>
            <a:ext cx="1592262" cy="442854"/>
            <a:chOff x="458" y="303"/>
            <a:chExt cx="779" cy="280"/>
          </a:xfrm>
        </p:grpSpPr>
        <p:sp>
          <p:nvSpPr>
            <p:cNvPr id="28975"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6" name="Rectangle 50"/>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ANARCHY</a:t>
              </a:r>
              <a:endParaRPr kumimoji="0" lang="en-US" sz="8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80"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6" name="Group 55"/>
          <p:cNvGrpSpPr>
            <a:grpSpLocks/>
          </p:cNvGrpSpPr>
          <p:nvPr/>
        </p:nvGrpSpPr>
        <p:grpSpPr bwMode="auto">
          <a:xfrm>
            <a:off x="938213" y="6734176"/>
            <a:ext cx="1592262" cy="442913"/>
            <a:chOff x="458" y="303"/>
            <a:chExt cx="779" cy="279"/>
          </a:xfrm>
        </p:grpSpPr>
        <p:sp>
          <p:nvSpPr>
            <p:cNvPr id="28969"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0"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CAPTIVITY</a:t>
              </a:r>
              <a:endParaRPr kumimoji="0" lang="en-US" sz="8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74"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7" name="Group 62"/>
          <p:cNvGrpSpPr>
            <a:grpSpLocks/>
          </p:cNvGrpSpPr>
          <p:nvPr/>
        </p:nvGrpSpPr>
        <p:grpSpPr bwMode="auto">
          <a:xfrm>
            <a:off x="938213" y="7597775"/>
            <a:ext cx="1592262" cy="444553"/>
            <a:chOff x="458" y="303"/>
            <a:chExt cx="779" cy="279"/>
          </a:xfrm>
        </p:grpSpPr>
        <p:sp>
          <p:nvSpPr>
            <p:cNvPr id="28963" name="AutoShape 63"/>
            <p:cNvSpPr>
              <a:spLocks noChangeArrowheads="1"/>
            </p:cNvSpPr>
            <p:nvPr/>
          </p:nvSpPr>
          <p:spPr bwMode="auto">
            <a:xfrm>
              <a:off x="551" y="312"/>
              <a:ext cx="506" cy="121"/>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4" name="Rectangle 64"/>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7"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SILENCE</a:t>
              </a:r>
              <a:endParaRPr kumimoji="0" lang="en-US" sz="8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68"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8" name="Group 69"/>
          <p:cNvGrpSpPr>
            <a:grpSpLocks/>
          </p:cNvGrpSpPr>
          <p:nvPr/>
        </p:nvGrpSpPr>
        <p:grpSpPr bwMode="auto">
          <a:xfrm>
            <a:off x="938213" y="8105776"/>
            <a:ext cx="1592262" cy="442913"/>
            <a:chOff x="458" y="303"/>
            <a:chExt cx="779" cy="279"/>
          </a:xfrm>
        </p:grpSpPr>
        <p:sp>
          <p:nvSpPr>
            <p:cNvPr id="28957"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8"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1"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JESUS</a:t>
              </a:r>
              <a:endParaRPr kumimoji="0" lang="en-US" sz="8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62"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9" name="Group 76"/>
          <p:cNvGrpSpPr>
            <a:grpSpLocks/>
          </p:cNvGrpSpPr>
          <p:nvPr/>
        </p:nvGrpSpPr>
        <p:grpSpPr bwMode="auto">
          <a:xfrm>
            <a:off x="942975" y="5510214"/>
            <a:ext cx="1592263" cy="442913"/>
            <a:chOff x="458" y="303"/>
            <a:chExt cx="779" cy="279"/>
          </a:xfrm>
        </p:grpSpPr>
        <p:sp>
          <p:nvSpPr>
            <p:cNvPr id="28951"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2"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ROYALTY</a:t>
              </a:r>
              <a:endParaRPr kumimoji="0" lang="en-US" sz="8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56"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marL="0" marR="0" lvl="0" indent="0" algn="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1.</a:t>
            </a:r>
          </a:p>
        </p:txBody>
      </p:sp>
      <p:sp>
        <p:nvSpPr>
          <p:cNvPr id="28693" name="Text Box 86"/>
          <p:cNvSpPr txBox="1">
            <a:spLocks noChangeArrowheads="1"/>
          </p:cNvSpPr>
          <p:nvPr/>
        </p:nvSpPr>
        <p:spPr bwMode="auto">
          <a:xfrm>
            <a:off x="669925" y="1639888"/>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a:ln>
                  <a:noFill/>
                </a:ln>
                <a:effectLst/>
                <a:uLnTx/>
                <a:uFillTx/>
                <a:latin typeface="Arial" panose="020B0604020202020204" pitchFamily="34" charset="0"/>
                <a:ea typeface="ＭＳ Ｐゴシック"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dirty="0">
                <a:ln>
                  <a:noFill/>
                </a:ln>
                <a:effectLst/>
                <a:uLnTx/>
                <a:uFillTx/>
                <a:latin typeface="Arial" panose="020B0604020202020204" pitchFamily="34" charset="0"/>
                <a:ea typeface="ＭＳ Ｐゴシック" charset="0"/>
              </a:rPr>
              <a:t>4</a:t>
            </a:r>
            <a:r>
              <a:rPr kumimoji="0" lang="ar-JO" sz="2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أشخاص </a:t>
            </a:r>
            <a:endParaRPr kumimoji="0" lang="en-US" sz="2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a:ln>
                  <a:noFill/>
                </a:ln>
                <a:effectLst/>
                <a:uLnTx/>
                <a:uFillTx/>
                <a:latin typeface="Arial" panose="020B0604020202020204" pitchFamily="34" charset="0"/>
                <a:ea typeface="ＭＳ Ｐゴシック"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a:ln>
                  <a:noFill/>
                </a:ln>
                <a:effectLst/>
                <a:uLnTx/>
                <a:uFillTx/>
                <a:latin typeface="Arial" panose="020B0604020202020204" pitchFamily="34" charset="0"/>
                <a:ea typeface="ＭＳ Ｐゴシック" charset="0"/>
              </a:rPr>
              <a:t>J</a:t>
            </a:r>
          </a:p>
        </p:txBody>
      </p:sp>
      <p:grpSp>
        <p:nvGrpSpPr>
          <p:cNvPr id="28707" name="Group 100"/>
          <p:cNvGrpSpPr>
            <a:grpSpLocks/>
          </p:cNvGrpSpPr>
          <p:nvPr/>
        </p:nvGrpSpPr>
        <p:grpSpPr bwMode="auto">
          <a:xfrm>
            <a:off x="258763" y="407988"/>
            <a:ext cx="1768475" cy="312948"/>
            <a:chOff x="148" y="271"/>
            <a:chExt cx="1013" cy="191"/>
          </a:xfrm>
        </p:grpSpPr>
        <p:sp>
          <p:nvSpPr>
            <p:cNvPr id="28949" name="Text Box 101"/>
            <p:cNvSpPr txBox="1">
              <a:spLocks noChangeArrowheads="1"/>
            </p:cNvSpPr>
            <p:nvPr/>
          </p:nvSpPr>
          <p:spPr bwMode="auto">
            <a:xfrm>
              <a:off x="148" y="271"/>
              <a:ext cx="1013"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dirty="0">
                  <a:ln>
                    <a:noFill/>
                  </a:ln>
                  <a:effectLst/>
                  <a:uLnTx/>
                  <a:uFillTx/>
                  <a:latin typeface="Arial" panose="020B0604020202020204" pitchFamily="34" charset="0"/>
                  <a:ea typeface="ＭＳ Ｐゴシック"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00" b="1" u="none" strike="noStrike" kern="1200" cap="none" spc="0" normalizeH="0" baseline="0" noProof="0">
                <a:ln>
                  <a:noFill/>
                </a:ln>
                <a:effectLst/>
                <a:uLnTx/>
                <a:uFillTx/>
                <a:latin typeface="Arial" panose="020B0604020202020204" pitchFamily="34" charset="0"/>
                <a:ea typeface="ＭＳ Ｐゴシック" charset="0"/>
              </a:rPr>
              <a:t>Approx </a:t>
            </a:r>
            <a:r>
              <a:rPr kumimoji="0" lang="en-US" sz="500" b="1" u="none" strike="noStrike" kern="1200" cap="none" spc="0" normalizeH="0" baseline="0" noProof="0">
                <a:ln>
                  <a:noFill/>
                </a:ln>
                <a:effectLst/>
                <a:uLnTx/>
                <a:uFillTx/>
                <a:latin typeface="Arial" panose="020B0604020202020204" pitchFamily="34" charset="0"/>
                <a:ea typeface="ＭＳ Ｐゴシック" charset="0"/>
              </a:rPr>
              <a:t>Time</a:t>
            </a:r>
            <a:r>
              <a:rPr kumimoji="0" lang="en-US" sz="400" b="1" u="none" strike="noStrike" kern="1200" cap="none" spc="0" normalizeH="0" baseline="0" noProof="0">
                <a:ln>
                  <a:noFill/>
                </a:ln>
                <a:effectLst/>
                <a:uLnTx/>
                <a:uFillTx/>
                <a:latin typeface="Arial" panose="020B0604020202020204" pitchFamily="34" charset="0"/>
                <a:ea typeface="ＭＳ Ｐゴシック"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Judges                                           350 Years                                       </a:t>
            </a:r>
          </a:p>
        </p:txBody>
      </p:sp>
      <p:grpSp>
        <p:nvGrpSpPr>
          <p:cNvPr id="28778" name="Group 173"/>
          <p:cNvGrpSpPr>
            <a:grpSpLocks/>
          </p:cNvGrpSpPr>
          <p:nvPr/>
        </p:nvGrpSpPr>
        <p:grpSpPr bwMode="auto">
          <a:xfrm>
            <a:off x="1714500" y="5637210"/>
            <a:ext cx="874713" cy="722515"/>
            <a:chOff x="976" y="3542"/>
            <a:chExt cx="453" cy="441"/>
          </a:xfrm>
        </p:grpSpPr>
        <p:sp>
          <p:nvSpPr>
            <p:cNvPr id="28946" name="Text Box 174"/>
            <p:cNvSpPr txBox="1">
              <a:spLocks noChangeArrowheads="1"/>
            </p:cNvSpPr>
            <p:nvPr/>
          </p:nvSpPr>
          <p:spPr bwMode="auto">
            <a:xfrm>
              <a:off x="1089" y="3542"/>
              <a:ext cx="229" cy="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S-D-S </a:t>
              </a:r>
              <a:r>
                <a:rPr kumimoji="0" lang="en-US" sz="500" b="1" u="sng" strike="noStrike" kern="1200" cap="none" spc="0" normalizeH="0" baseline="0" noProof="0">
                  <a:ln>
                    <a:noFill/>
                  </a:ln>
                  <a:effectLst/>
                  <a:uLnTx/>
                  <a:uFillTx/>
                  <a:latin typeface="Arial" panose="020B0604020202020204" pitchFamily="34" charset="0"/>
                  <a:ea typeface="ＭＳ Ｐゴシック" charset="0"/>
                </a:rPr>
                <a:t>SPLIT</a:t>
              </a:r>
              <a:endParaRPr kumimoji="0" lang="en-US" sz="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947"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N:North                                              10 Tribes                 Israel    20-J                      200                         Assyria                                        </a:t>
              </a:r>
            </a:p>
          </p:txBody>
        </p:sp>
        <p:sp>
          <p:nvSpPr>
            <p:cNvPr id="28948"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800" b="1" u="none" strike="noStrike" kern="1200" cap="none" spc="0" normalizeH="0" baseline="0" noProof="0">
                <a:ln>
                  <a:noFill/>
                </a:ln>
                <a:effectLst/>
                <a:uLnTx/>
                <a:uFillTx/>
                <a:latin typeface="Arial" panose="020B0604020202020204" pitchFamily="34" charset="0"/>
                <a:ea typeface="ＭＳ Ｐゴシック" charset="0"/>
              </a:rPr>
              <a:t>circa:</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84"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600" b="1" u="none" strike="noStrike" kern="1200" cap="none" spc="0" normalizeH="0" baseline="0" noProof="0" dirty="0">
                <a:ln>
                  <a:noFill/>
                </a:ln>
                <a:effectLst/>
                <a:uLnTx/>
                <a:uFillTx/>
                <a:latin typeface="Arial" panose="020B0604020202020204" pitchFamily="34" charset="0"/>
                <a:ea typeface="ＭＳ Ｐゴシック" charset="0"/>
              </a:rPr>
              <a:t>ALL</a:t>
            </a:r>
            <a:r>
              <a:rPr kumimoji="0" lang="en-US" sz="500" b="1" u="none" strike="noStrike" kern="1200" cap="none" spc="0" normalizeH="0" baseline="0" noProof="0" dirty="0">
                <a:ln>
                  <a:noFill/>
                </a:ln>
                <a:effectLst/>
                <a:uLnTx/>
                <a:uFillTx/>
                <a:latin typeface="Arial" panose="020B0604020202020204" pitchFamily="34" charset="0"/>
                <a:ea typeface="ＭＳ Ｐゴシック" charset="0"/>
              </a:rPr>
              <a:t> OTHER </a:t>
            </a:r>
            <a:r>
              <a:rPr kumimoji="0" lang="ja-JP" altLang="en-US" sz="5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en-US" altLang="ja-JP" sz="500" b="1" u="none" strike="noStrike" kern="1200" cap="none" spc="0" normalizeH="0" baseline="0" noProof="0" dirty="0">
                <a:ln>
                  <a:noFill/>
                </a:ln>
                <a:effectLst/>
                <a:uLnTx/>
                <a:uFillTx/>
                <a:latin typeface="Arial" panose="020B0604020202020204" pitchFamily="34" charset="0"/>
                <a:ea typeface="ＭＳ Ｐゴシック" charset="0"/>
              </a:rPr>
              <a:t>WRITINGS</a:t>
            </a:r>
            <a:r>
              <a:rPr kumimoji="0" lang="ja-JP" altLang="en-US" sz="5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en-US" altLang="ja-JP" sz="500" b="1" u="none" strike="noStrike" kern="1200" cap="none" spc="0" normalizeH="0" baseline="0" noProof="0" dirty="0">
                <a:ln>
                  <a:noFill/>
                </a:ln>
                <a:effectLst/>
                <a:uLnTx/>
                <a:uFillTx/>
                <a:latin typeface="Arial" panose="020B0604020202020204" pitchFamily="34" charset="0"/>
                <a:ea typeface="ＭＳ Ｐゴシック" charset="0"/>
              </a:rPr>
              <a:t> ARE            FROM THE          </a:t>
            </a:r>
            <a:r>
              <a:rPr kumimoji="0" lang="ja-JP" altLang="en-US" sz="5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en-US" altLang="ja-JP" sz="500" b="1" u="none" strike="noStrike" kern="1200" cap="none" spc="0" normalizeH="0" baseline="0" noProof="0" dirty="0">
                <a:ln>
                  <a:noFill/>
                </a:ln>
                <a:effectLst/>
                <a:uLnTx/>
                <a:uFillTx/>
                <a:latin typeface="Arial" panose="020B0604020202020204" pitchFamily="34" charset="0"/>
                <a:ea typeface="ＭＳ Ｐゴシック" charset="0"/>
              </a:rPr>
              <a:t>ROYALTY</a:t>
            </a:r>
            <a:r>
              <a:rPr kumimoji="0" lang="ja-JP" altLang="en-US" sz="5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en-US" altLang="ja-JP" sz="500" b="1" u="none" strike="noStrike" kern="1200" cap="none" spc="0" normalizeH="0" baseline="0" noProof="0" dirty="0">
                <a:ln>
                  <a:noFill/>
                </a:ln>
                <a:effectLst/>
                <a:uLnTx/>
                <a:uFillTx/>
                <a:latin typeface="Arial" panose="020B0604020202020204" pitchFamily="34" charset="0"/>
                <a:ea typeface="ＭＳ Ｐゴシック" charset="0"/>
              </a:rPr>
              <a:t> PERIOD</a:t>
            </a:r>
            <a:endParaRPr kumimoji="0" lang="en-US" sz="500" b="1" u="none" strike="noStrike" kern="1200" cap="none" spc="0" normalizeH="0" baseline="0" noProof="0" dirty="0">
              <a:ln>
                <a:noFill/>
              </a:ln>
              <a:effectLst/>
              <a:uLnTx/>
              <a:uFillTx/>
              <a:latin typeface="Arial" panose="020B0604020202020204" pitchFamily="34" charset="0"/>
              <a:ea typeface="ＭＳ Ｐゴシック"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1" u="none" strike="noStrike" kern="1200" cap="none" spc="0" normalizeH="0" baseline="0" noProof="0">
                <a:ln>
                  <a:noFill/>
                </a:ln>
                <a:effectLst/>
                <a:uLnTx/>
                <a:uFillTx/>
                <a:latin typeface="Arial" panose="020B0604020202020204" pitchFamily="34" charset="0"/>
                <a:ea typeface="ＭＳ Ｐゴシック" charset="0"/>
              </a:rPr>
              <a:t>*</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1" u="none" strike="noStrike" kern="1200" cap="none" spc="0" normalizeH="0" baseline="0" noProof="0">
                <a:ln>
                  <a:noFill/>
                </a:ln>
                <a:effectLst/>
                <a:uLnTx/>
                <a:uFillTx/>
                <a:latin typeface="Arial" panose="020B0604020202020204" pitchFamily="34" charset="0"/>
                <a:ea typeface="ＭＳ Ｐゴシック" charset="0"/>
              </a:rPr>
              <a:t>*</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1" u="none" strike="noStrike" kern="1200" cap="none" spc="0" normalizeH="0" baseline="0" noProof="0">
                <a:ln>
                  <a:noFill/>
                </a:ln>
                <a:effectLst/>
                <a:uLnTx/>
                <a:uFillTx/>
                <a:latin typeface="Arial" panose="020B0604020202020204" pitchFamily="34" charset="0"/>
                <a:ea typeface="ＭＳ Ｐゴシック" charset="0"/>
              </a:rPr>
              <a:t>*</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1" u="none" strike="noStrike" kern="1200" cap="none" spc="0" normalizeH="0" baseline="0" noProof="0">
                <a:ln>
                  <a:noFill/>
                </a:ln>
                <a:effectLst/>
                <a:uLnTx/>
                <a:uFillTx/>
                <a:latin typeface="Arial" panose="020B0604020202020204" pitchFamily="34" charset="0"/>
                <a:ea typeface="ＭＳ Ｐゴシック" charset="0"/>
              </a:rPr>
              <a:t>*</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LC</a:t>
              </a: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AC</a:t>
              </a: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DC</a:t>
              </a: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NC</a:t>
              </a: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u="none" strike="noStrike" kern="1200" cap="none" spc="0" normalizeH="0" baseline="0" noProof="0">
                <a:ln>
                  <a:noFill/>
                </a:ln>
                <a:effectLst/>
                <a:uLnTx/>
                <a:uFillTx/>
                <a:latin typeface="Arial" panose="020B0604020202020204" pitchFamily="34" charset="0"/>
                <a:ea typeface="ＭＳ Ｐゴシック"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u="none" strike="noStrike" kern="1200" cap="none" spc="0" normalizeH="0" baseline="0" noProof="0">
                <a:ln>
                  <a:noFill/>
                </a:ln>
                <a:effectLst/>
                <a:uLnTx/>
                <a:uFillTx/>
                <a:latin typeface="Arial" panose="020B0604020202020204" pitchFamily="34" charset="0"/>
                <a:ea typeface="ＭＳ Ｐゴシック"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u="none" strike="noStrike" kern="1200" cap="none" spc="0" normalizeH="0" baseline="0" noProof="0">
                <a:ln>
                  <a:noFill/>
                </a:ln>
                <a:effectLst/>
                <a:uLnTx/>
                <a:uFillTx/>
                <a:latin typeface="Arial" panose="020B0604020202020204" pitchFamily="34" charset="0"/>
                <a:ea typeface="ＭＳ Ｐゴシック"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u="none" strike="noStrike" kern="1200" cap="none" spc="0" normalizeH="0" baseline="0" noProof="0">
                <a:ln>
                  <a:noFill/>
                </a:ln>
                <a:effectLst/>
                <a:uLnTx/>
                <a:uFillTx/>
                <a:latin typeface="Arial" panose="020B0604020202020204" pitchFamily="34" charset="0"/>
                <a:ea typeface="ＭＳ Ｐゴシック"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u="none" strike="noStrike" kern="1200" cap="none" spc="0" normalizeH="0" baseline="0" noProof="0">
                <a:ln>
                  <a:noFill/>
                </a:ln>
                <a:effectLst/>
                <a:uLnTx/>
                <a:uFillTx/>
                <a:latin typeface="Arial" panose="020B0604020202020204" pitchFamily="34" charset="0"/>
                <a:ea typeface="ＭＳ Ｐゴシック" charset="0"/>
              </a:rPr>
              <a:t>2.</a:t>
            </a:r>
          </a:p>
        </p:txBody>
      </p:sp>
      <p:sp>
        <p:nvSpPr>
          <p:cNvPr id="28802" name="Text Box 222"/>
          <p:cNvSpPr txBox="1">
            <a:spLocks noChangeArrowheads="1"/>
          </p:cNvSpPr>
          <p:nvPr/>
        </p:nvSpPr>
        <p:spPr bwMode="auto">
          <a:xfrm>
            <a:off x="2636838" y="8048625"/>
            <a:ext cx="1603375" cy="400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lnSpc>
                <a:spcPct val="120000"/>
              </a:lnSpc>
              <a:spcBef>
                <a:spcPct val="50000"/>
              </a:spcBef>
              <a:defRPr/>
            </a:pPr>
            <a:r>
              <a:rPr lang="ar-SA" sz="1100" b="1">
                <a:latin typeface="Arial" panose="020B0604020202020204" pitchFamily="34" charset="0"/>
              </a:rPr>
              <a:t>العهد الجديد</a:t>
            </a:r>
            <a:r>
              <a:rPr kumimoji="0" lang="en-US" sz="400" b="1" u="none" strike="noStrike" kern="1200" cap="none" spc="0" normalizeH="0" baseline="0" noProof="0">
                <a:ln>
                  <a:noFill/>
                </a:ln>
                <a:effectLst/>
                <a:uLnTx/>
                <a:uFillTx/>
                <a:latin typeface="Arial" panose="020B0604020202020204" pitchFamily="34" charset="0"/>
                <a:ea typeface="ＭＳ Ｐゴシック" charset="0"/>
              </a:rPr>
              <a:t> </a:t>
            </a:r>
            <a:br>
              <a:rPr kumimoji="0" lang="en-US" sz="400" b="1" u="none" strike="noStrike" kern="1200" cap="none" spc="0" normalizeH="0" baseline="0" noProof="0">
                <a:ln>
                  <a:noFill/>
                </a:ln>
                <a:effectLst/>
                <a:uLnTx/>
                <a:uFillTx/>
                <a:latin typeface="Arial" panose="020B0604020202020204" pitchFamily="34" charset="0"/>
                <a:ea typeface="ＭＳ Ｐゴシック" charset="0"/>
              </a:rPr>
            </a:br>
            <a:r>
              <a:rPr lang="ar-SA" sz="600" b="1">
                <a:latin typeface="Arial" panose="020B0604020202020204" pitchFamily="34" charset="0"/>
              </a:rPr>
              <a:t>الأناجيل... أعمال الرسل... الرسائل... الرؤيا</a:t>
            </a:r>
            <a:endParaRPr kumimoji="0" lang="en-US" sz="6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03" name="Text Box 223"/>
          <p:cNvSpPr txBox="1">
            <a:spLocks noChangeArrowheads="1"/>
          </p:cNvSpPr>
          <p:nvPr/>
        </p:nvSpPr>
        <p:spPr bwMode="auto">
          <a:xfrm>
            <a:off x="2595563" y="7688263"/>
            <a:ext cx="1601787" cy="28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2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©2006 John Fryman</a:t>
            </a:r>
            <a:endParaRPr kumimoji="0" lang="en-US" sz="4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u="none" strike="noStrike" kern="1200" cap="none" spc="0" normalizeH="0" baseline="0" noProof="0">
                <a:ln>
                  <a:noFill/>
                </a:ln>
                <a:effectLst/>
                <a:uLnTx/>
                <a:uFillTx/>
                <a:latin typeface="Arial" panose="020B0604020202020204" pitchFamily="34" charset="0"/>
                <a:ea typeface="ＭＳ Ｐゴシック"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u="none" strike="noStrike" kern="1200" cap="none" spc="0" normalizeH="0" baseline="0" noProof="0">
                <a:ln>
                  <a:noFill/>
                </a:ln>
                <a:effectLst/>
                <a:uLnTx/>
                <a:uFillTx/>
                <a:latin typeface="Arial" panose="020B0604020202020204" pitchFamily="34" charset="0"/>
                <a:ea typeface="ＭＳ Ｐゴシック"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u="none" strike="noStrike" kern="1200" cap="none" spc="0" normalizeH="0" baseline="0" noProof="0">
                <a:ln>
                  <a:noFill/>
                </a:ln>
                <a:effectLst/>
                <a:uLnTx/>
                <a:uFillTx/>
                <a:latin typeface="Arial" panose="020B0604020202020204" pitchFamily="34" charset="0"/>
                <a:ea typeface="ＭＳ Ｐゴシック"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u="none" strike="noStrike" kern="1200" cap="none" spc="0" normalizeH="0" baseline="0" noProof="0">
                <a:ln>
                  <a:noFill/>
                </a:ln>
                <a:effectLst/>
                <a:uLnTx/>
                <a:uFillTx/>
                <a:latin typeface="Arial" panose="020B0604020202020204" pitchFamily="34" charset="0"/>
                <a:ea typeface="ＭＳ Ｐゴシック"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900" b="1" u="none" strike="noStrike" kern="1200" cap="none" spc="0" normalizeH="0" baseline="0" noProof="0">
                <a:ln>
                  <a:noFill/>
                </a:ln>
                <a:effectLst/>
                <a:uLnTx/>
                <a:uFillTx/>
                <a:latin typeface="Arial" panose="020B0604020202020204" pitchFamily="34" charset="0"/>
                <a:ea typeface="ＭＳ Ｐゴシック"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10" name="Text Box 230"/>
          <p:cNvSpPr txBox="1">
            <a:spLocks noChangeArrowheads="1"/>
          </p:cNvSpPr>
          <p:nvPr/>
        </p:nvSpPr>
        <p:spPr bwMode="auto">
          <a:xfrm>
            <a:off x="3489325" y="4202113"/>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11" name="Text Box 231"/>
          <p:cNvSpPr txBox="1">
            <a:spLocks noChangeArrowheads="1"/>
          </p:cNvSpPr>
          <p:nvPr/>
        </p:nvSpPr>
        <p:spPr bwMode="auto">
          <a:xfrm>
            <a:off x="3062288" y="3946525"/>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a:ln>
                  <a:noFill/>
                </a:ln>
                <a:effectLst/>
                <a:uLnTx/>
                <a:uFillTx/>
                <a:latin typeface="Arial" panose="020B0604020202020204" pitchFamily="34" charset="0"/>
                <a:ea typeface="ＭＳ Ｐゴシック"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dirty="0">
                <a:ln>
                  <a:noFill/>
                </a:ln>
                <a:effectLst/>
                <a:uLnTx/>
                <a:uFillTx/>
                <a:latin typeface="Comic Sans MS" pitchFamily="-107" charset="0"/>
                <a:ea typeface="ＭＳ Ｐゴシック" charset="0"/>
                <a:cs typeface="+mn-cs"/>
              </a:rPr>
              <a:t>“</a:t>
            </a:r>
            <a:r>
              <a:rPr kumimoji="0" lang="ar-JO" sz="20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إعداد الكتب</a:t>
            </a:r>
            <a:r>
              <a:rPr kumimoji="0" lang="en-US" sz="2000" b="1" i="1" u="none" strike="noStrike" kern="1200" cap="none" spc="0" normalizeH="0" baseline="0" noProof="0" dirty="0">
                <a:ln>
                  <a:noFill/>
                </a:ln>
                <a:effectLst/>
                <a:uLnTx/>
                <a:uFillTx/>
                <a:latin typeface="Comic Sans MS" pitchFamily="-107" charset="0"/>
                <a:ea typeface="ＭＳ Ｐゴシック" charset="0"/>
                <a:cs typeface="+mn-cs"/>
              </a:rPr>
              <a:t>:”       </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8"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التكوين </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اللاويين  </a:t>
            </a:r>
            <a:endParaRPr kumimoji="0" lang="en-US"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العدد     </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1" name="Text Box 241"/>
          <p:cNvSpPr txBox="1">
            <a:spLocks noChangeArrowheads="1"/>
          </p:cNvSpPr>
          <p:nvPr/>
        </p:nvSpPr>
        <p:spPr bwMode="auto">
          <a:xfrm>
            <a:off x="3062288" y="3295650"/>
            <a:ext cx="881062" cy="422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ديترو</a:t>
            </a:r>
            <a:endPar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dirty="0">
                <a:ln>
                  <a:noFill/>
                </a:ln>
                <a:effectLst/>
                <a:uLnTx/>
                <a:uFillTx/>
                <a:latin typeface="Arial" panose="020B0604020202020204" pitchFamily="34" charset="0"/>
                <a:ea typeface="ＭＳ Ｐゴシック" charset="0"/>
              </a:rPr>
              <a:t>-</a:t>
            </a: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نومي</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23"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خروج   </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4" name="Text Box 244"/>
          <p:cNvSpPr txBox="1">
            <a:spLocks noChangeArrowheads="1"/>
          </p:cNvSpPr>
          <p:nvPr/>
        </p:nvSpPr>
        <p:spPr bwMode="auto">
          <a:xfrm>
            <a:off x="4362450" y="1663700"/>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أيوب</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المزامير</a:t>
            </a:r>
            <a:endParaRPr kumimoji="0" lang="en-US"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6" name="Text Box 246"/>
          <p:cNvSpPr txBox="1">
            <a:spLocks noChangeArrowheads="1"/>
          </p:cNvSpPr>
          <p:nvPr/>
        </p:nvSpPr>
        <p:spPr bwMode="auto">
          <a:xfrm>
            <a:off x="4360863" y="2667000"/>
            <a:ext cx="998537" cy="20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الأمثال</a:t>
            </a:r>
            <a:r>
              <a:rPr kumimoji="0" lang="en-US" sz="1000" b="1" u="none" strike="noStrike" kern="1200" cap="none" spc="0" normalizeH="0" baseline="0" noProof="0" dirty="0">
                <a:ln>
                  <a:noFill/>
                </a:ln>
                <a:effectLst/>
                <a:uLnTx/>
                <a:uFillTx/>
                <a:latin typeface="Arial" panose="020B0604020202020204" pitchFamily="34" charset="0"/>
                <a:ea typeface="ＭＳ Ｐゴシック" charset="0"/>
              </a:rPr>
              <a:t>.</a:t>
            </a:r>
          </a:p>
        </p:txBody>
      </p:sp>
      <p:sp>
        <p:nvSpPr>
          <p:cNvPr id="28827" name="Text Box 247"/>
          <p:cNvSpPr txBox="1">
            <a:spLocks noChangeArrowheads="1"/>
          </p:cNvSpPr>
          <p:nvPr/>
        </p:nvSpPr>
        <p:spPr bwMode="auto">
          <a:xfrm>
            <a:off x="4354513" y="3046413"/>
            <a:ext cx="998537" cy="20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الجامعة</a:t>
            </a:r>
            <a:r>
              <a:rPr kumimoji="0" lang="en-US"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a:t>
            </a:r>
          </a:p>
        </p:txBody>
      </p:sp>
      <p:sp>
        <p:nvSpPr>
          <p:cNvPr id="28828"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نشيد الانشاد</a:t>
            </a:r>
            <a:endParaRPr kumimoji="0" lang="en-US" sz="1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9" name="Text Box 249"/>
          <p:cNvSpPr txBox="1">
            <a:spLocks noChangeArrowheads="1"/>
          </p:cNvSpPr>
          <p:nvPr/>
        </p:nvSpPr>
        <p:spPr bwMode="auto">
          <a:xfrm>
            <a:off x="4919663" y="1611313"/>
            <a:ext cx="642937" cy="185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ابراهيم</a:t>
            </a:r>
            <a:endParaRPr kumimoji="0" lang="en-US"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4" name="Text Box 254"/>
          <p:cNvSpPr txBox="1">
            <a:spLocks noChangeArrowheads="1"/>
          </p:cNvSpPr>
          <p:nvPr/>
        </p:nvSpPr>
        <p:spPr bwMode="auto">
          <a:xfrm>
            <a:off x="3067050" y="3852863"/>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5" name="Text Box 255"/>
          <p:cNvSpPr txBox="1">
            <a:spLocks noChangeArrowheads="1"/>
          </p:cNvSpPr>
          <p:nvPr/>
        </p:nvSpPr>
        <p:spPr bwMode="auto">
          <a:xfrm>
            <a:off x="3059113" y="4579938"/>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قضاة</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6" name="Text Box 256"/>
          <p:cNvSpPr txBox="1">
            <a:spLocks noChangeArrowheads="1"/>
          </p:cNvSpPr>
          <p:nvPr/>
        </p:nvSpPr>
        <p:spPr bwMode="auto">
          <a:xfrm>
            <a:off x="3052763" y="4822825"/>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راعوث</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7" name="Text Box 257"/>
          <p:cNvSpPr txBox="1">
            <a:spLocks noChangeArrowheads="1"/>
          </p:cNvSpPr>
          <p:nvPr/>
        </p:nvSpPr>
        <p:spPr bwMode="auto">
          <a:xfrm>
            <a:off x="3067050" y="5373688"/>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1 </a:t>
            </a: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صموئيل</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8" name="Text Box 258"/>
          <p:cNvSpPr txBox="1">
            <a:spLocks noChangeArrowheads="1"/>
          </p:cNvSpPr>
          <p:nvPr/>
        </p:nvSpPr>
        <p:spPr bwMode="auto">
          <a:xfrm>
            <a:off x="2940050" y="5661025"/>
            <a:ext cx="100012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2 </a:t>
            </a: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صموئيل</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9" name="Text Box 259"/>
          <p:cNvSpPr txBox="1">
            <a:spLocks noChangeArrowheads="1"/>
          </p:cNvSpPr>
          <p:nvPr/>
        </p:nvSpPr>
        <p:spPr bwMode="auto">
          <a:xfrm>
            <a:off x="2962275" y="5838825"/>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1 </a:t>
            </a: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0" name="Text Box 260"/>
          <p:cNvSpPr txBox="1">
            <a:spLocks noChangeArrowheads="1"/>
          </p:cNvSpPr>
          <p:nvPr/>
        </p:nvSpPr>
        <p:spPr bwMode="auto">
          <a:xfrm>
            <a:off x="2905125" y="6119813"/>
            <a:ext cx="100012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2 </a:t>
            </a: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1" name="Text Box 261"/>
          <p:cNvSpPr txBox="1">
            <a:spLocks noChangeArrowheads="1"/>
          </p:cNvSpPr>
          <p:nvPr/>
        </p:nvSpPr>
        <p:spPr bwMode="auto">
          <a:xfrm>
            <a:off x="2857500" y="6389688"/>
            <a:ext cx="998538" cy="38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1 </a:t>
            </a:r>
            <a:r>
              <a:rPr kumimoji="0" lang="ar-JO"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أخبار الأيام</a:t>
            </a: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a:t>
            </a:r>
          </a:p>
        </p:txBody>
      </p:sp>
      <p:sp>
        <p:nvSpPr>
          <p:cNvPr id="28842" name="Text Box 262"/>
          <p:cNvSpPr txBox="1">
            <a:spLocks noChangeArrowheads="1"/>
          </p:cNvSpPr>
          <p:nvPr/>
        </p:nvSpPr>
        <p:spPr bwMode="auto">
          <a:xfrm>
            <a:off x="2852738" y="6578600"/>
            <a:ext cx="100012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2 </a:t>
            </a: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أخبار الأيام</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3" name="Text Box 263"/>
          <p:cNvSpPr txBox="1">
            <a:spLocks noChangeArrowheads="1"/>
          </p:cNvSpPr>
          <p:nvPr/>
        </p:nvSpPr>
        <p:spPr bwMode="auto">
          <a:xfrm>
            <a:off x="2933700" y="6802438"/>
            <a:ext cx="998538"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عزرا</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4" name="Text Box 264"/>
          <p:cNvSpPr txBox="1">
            <a:spLocks noChangeArrowheads="1"/>
          </p:cNvSpPr>
          <p:nvPr/>
        </p:nvSpPr>
        <p:spPr bwMode="auto">
          <a:xfrm>
            <a:off x="2878138" y="7031038"/>
            <a:ext cx="1158875"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نحميا</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5" name="Text Box 265"/>
          <p:cNvSpPr txBox="1">
            <a:spLocks noChangeArrowheads="1"/>
          </p:cNvSpPr>
          <p:nvPr/>
        </p:nvSpPr>
        <p:spPr bwMode="auto">
          <a:xfrm>
            <a:off x="2982913" y="7240588"/>
            <a:ext cx="998537" cy="240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أستير</a:t>
            </a:r>
            <a:endParaRPr kumimoji="0" lang="en-US"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6" name="Text Box 266"/>
          <p:cNvSpPr txBox="1">
            <a:spLocks noChangeArrowheads="1"/>
          </p:cNvSpPr>
          <p:nvPr/>
        </p:nvSpPr>
        <p:spPr bwMode="auto">
          <a:xfrm>
            <a:off x="4495800" y="4405313"/>
            <a:ext cx="1000125" cy="21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عموس</a:t>
            </a:r>
            <a:endParaRPr kumimoji="0" lang="en-US" sz="11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47" name="Text Box 267"/>
          <p:cNvSpPr txBox="1">
            <a:spLocks noChangeArrowheads="1"/>
          </p:cNvSpPr>
          <p:nvPr/>
        </p:nvSpPr>
        <p:spPr bwMode="auto">
          <a:xfrm>
            <a:off x="4495800" y="4583113"/>
            <a:ext cx="998538" cy="218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err="1">
                <a:ln>
                  <a:noFill/>
                </a:ln>
                <a:effectLst/>
                <a:uLnTx/>
                <a:uFillTx/>
                <a:latin typeface="Arial" panose="020B0604020202020204" pitchFamily="34" charset="0"/>
                <a:ea typeface="ＭＳ Ｐゴシック" charset="0"/>
              </a:rPr>
              <a:t>ه</a:t>
            </a:r>
            <a:r>
              <a:rPr kumimoji="0" lang="ar-JO" sz="1100" b="1" i="0" u="none" strike="noStrike" kern="1200" cap="none" spc="0"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هوشع</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endParaRPr>
          </a:p>
        </p:txBody>
      </p:sp>
      <p:sp>
        <p:nvSpPr>
          <p:cNvPr id="28849" name="Text Box 269"/>
          <p:cNvSpPr txBox="1">
            <a:spLocks noChangeArrowheads="1"/>
          </p:cNvSpPr>
          <p:nvPr/>
        </p:nvSpPr>
        <p:spPr bwMode="auto">
          <a:xfrm>
            <a:off x="4552950" y="5216525"/>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أشعياء</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0" name="Text Box 270"/>
          <p:cNvSpPr txBox="1">
            <a:spLocks noChangeArrowheads="1"/>
          </p:cNvSpPr>
          <p:nvPr/>
        </p:nvSpPr>
        <p:spPr bwMode="auto">
          <a:xfrm>
            <a:off x="4525963" y="5394325"/>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يوئيل</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1" name="Text Box 271"/>
          <p:cNvSpPr txBox="1">
            <a:spLocks noChangeArrowheads="1"/>
          </p:cNvSpPr>
          <p:nvPr/>
        </p:nvSpPr>
        <p:spPr bwMode="auto">
          <a:xfrm>
            <a:off x="4605043" y="5584878"/>
            <a:ext cx="1000125"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ميخا</a:t>
            </a:r>
            <a:endParaRPr kumimoji="0" lang="en-US" sz="11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2" name="Text Box 273"/>
          <p:cNvSpPr txBox="1">
            <a:spLocks noChangeArrowheads="1"/>
          </p:cNvSpPr>
          <p:nvPr/>
        </p:nvSpPr>
        <p:spPr bwMode="auto">
          <a:xfrm>
            <a:off x="4516438" y="6527800"/>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Habakkuk</a:t>
            </a:r>
          </a:p>
        </p:txBody>
      </p:sp>
      <p:sp>
        <p:nvSpPr>
          <p:cNvPr id="28853" name="Text Box 274"/>
          <p:cNvSpPr txBox="1">
            <a:spLocks noChangeArrowheads="1"/>
          </p:cNvSpPr>
          <p:nvPr/>
        </p:nvSpPr>
        <p:spPr bwMode="auto">
          <a:xfrm>
            <a:off x="4518025" y="6992938"/>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Zephaniah</a:t>
            </a:r>
          </a:p>
        </p:txBody>
      </p:sp>
      <p:sp>
        <p:nvSpPr>
          <p:cNvPr id="28854" name="Text Box 275"/>
          <p:cNvSpPr txBox="1">
            <a:spLocks noChangeArrowheads="1"/>
          </p:cNvSpPr>
          <p:nvPr/>
        </p:nvSpPr>
        <p:spPr bwMode="auto">
          <a:xfrm>
            <a:off x="4621213" y="7353300"/>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Ezekiel</a:t>
            </a:r>
          </a:p>
        </p:txBody>
      </p:sp>
      <p:sp>
        <p:nvSpPr>
          <p:cNvPr id="28855" name="Text Box 276"/>
          <p:cNvSpPr txBox="1">
            <a:spLocks noChangeArrowheads="1"/>
          </p:cNvSpPr>
          <p:nvPr/>
        </p:nvSpPr>
        <p:spPr bwMode="auto">
          <a:xfrm>
            <a:off x="4608513" y="7570788"/>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Daniel</a:t>
            </a:r>
          </a:p>
        </p:txBody>
      </p:sp>
      <p:sp>
        <p:nvSpPr>
          <p:cNvPr id="28856" name="Text Box 277"/>
          <p:cNvSpPr txBox="1">
            <a:spLocks noChangeArrowheads="1"/>
          </p:cNvSpPr>
          <p:nvPr/>
        </p:nvSpPr>
        <p:spPr bwMode="auto">
          <a:xfrm>
            <a:off x="4525963" y="7962900"/>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Haggai</a:t>
            </a:r>
          </a:p>
        </p:txBody>
      </p:sp>
      <p:sp>
        <p:nvSpPr>
          <p:cNvPr id="28857" name="Text Box 278"/>
          <p:cNvSpPr txBox="1">
            <a:spLocks noChangeArrowheads="1"/>
          </p:cNvSpPr>
          <p:nvPr/>
        </p:nvSpPr>
        <p:spPr bwMode="auto">
          <a:xfrm>
            <a:off x="4533900" y="8153400"/>
            <a:ext cx="998538"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Zechariah</a:t>
            </a:r>
          </a:p>
        </p:txBody>
      </p:sp>
      <p:sp>
        <p:nvSpPr>
          <p:cNvPr id="28858" name="Text Box 279"/>
          <p:cNvSpPr txBox="1">
            <a:spLocks noChangeArrowheads="1"/>
          </p:cNvSpPr>
          <p:nvPr/>
        </p:nvSpPr>
        <p:spPr bwMode="auto">
          <a:xfrm>
            <a:off x="4525963" y="8329613"/>
            <a:ext cx="998537" cy="21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u="none" strike="noStrike" kern="1200" cap="none" spc="0" normalizeH="0" baseline="0" noProof="0">
                <a:ln>
                  <a:noFill/>
                </a:ln>
                <a:effectLst/>
                <a:uLnTx/>
                <a:uFillTx/>
                <a:latin typeface="Arial" panose="020B0604020202020204" pitchFamily="34" charset="0"/>
                <a:ea typeface="ＭＳ Ｐゴシック" charset="0"/>
              </a:rPr>
              <a:t>Malachi</a:t>
            </a:r>
          </a:p>
        </p:txBody>
      </p:sp>
      <p:sp>
        <p:nvSpPr>
          <p:cNvPr id="28860" name="Text Box 281"/>
          <p:cNvSpPr txBox="1">
            <a:spLocks noChangeArrowheads="1"/>
          </p:cNvSpPr>
          <p:nvPr/>
        </p:nvSpPr>
        <p:spPr bwMode="auto">
          <a:xfrm>
            <a:off x="4529138" y="6678613"/>
            <a:ext cx="1000125" cy="31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en-US" sz="1000" b="1" u="none" strike="noStrike" kern="1200" cap="none" spc="0" normalizeH="0" baseline="0" noProof="0">
                <a:ln>
                  <a:noFill/>
                </a:ln>
                <a:effectLst/>
                <a:uLnTx/>
                <a:uFillTx/>
                <a:latin typeface="Arial" panose="020B0604020202020204" pitchFamily="34" charset="0"/>
                <a:ea typeface="ＭＳ Ｐゴシック" charset="0"/>
              </a:rPr>
              <a:t>Nahum              (Nineveh)</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28863" name="Picture 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1131533"/>
            <a:ext cx="1327150"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1" u="none" strike="noStrike" kern="1200" cap="none" spc="0" normalizeH="0" baseline="0" noProof="0">
                <a:ln>
                  <a:noFill/>
                </a:ln>
                <a:effectLst/>
                <a:uLnTx/>
                <a:uFillTx/>
                <a:latin typeface="Arial" panose="020B0604020202020204" pitchFamily="34" charset="0"/>
                <a:ea typeface="ＭＳ Ｐゴシック" charset="0"/>
              </a:rPr>
              <a:t>*</a:t>
            </a:r>
            <a:endParaRPr kumimoji="0" lang="en-US" sz="2500" b="1" u="none" strike="noStrike" kern="1200" cap="none" spc="0" normalizeH="0" baseline="0" noProof="0">
              <a:ln>
                <a:noFill/>
              </a:ln>
              <a:effectLst/>
              <a:uLnTx/>
              <a:uFillTx/>
              <a:latin typeface="Arial" panose="020B0604020202020204" pitchFamily="34" charset="0"/>
              <a:ea typeface="ＭＳ Ｐゴシック" charset="0"/>
            </a:endParaRPr>
          </a:p>
        </p:txBody>
      </p:sp>
      <p:sp>
        <p:nvSpPr>
          <p:cNvPr id="28866" name="Text Box 287"/>
          <p:cNvSpPr txBox="1">
            <a:spLocks noChangeArrowheads="1"/>
          </p:cNvSpPr>
          <p:nvPr/>
        </p:nvSpPr>
        <p:spPr bwMode="auto">
          <a:xfrm>
            <a:off x="4535488" y="6350000"/>
            <a:ext cx="998537"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900" b="1" u="none" strike="noStrike" kern="1200" cap="none" spc="0" normalizeH="0" baseline="0" noProof="0">
                <a:ln>
                  <a:noFill/>
                </a:ln>
                <a:effectLst/>
                <a:uLnTx/>
                <a:uFillTx/>
                <a:latin typeface="Arial" panose="020B0604020202020204" pitchFamily="34" charset="0"/>
                <a:ea typeface="ＭＳ Ｐゴシック" charset="0"/>
              </a:rPr>
              <a:t>Lamentations</a:t>
            </a: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D</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9" name="Text Box 320"/>
          <p:cNvSpPr txBox="1">
            <a:spLocks noChangeArrowheads="1"/>
          </p:cNvSpPr>
          <p:nvPr/>
        </p:nvSpPr>
        <p:spPr bwMode="auto">
          <a:xfrm>
            <a:off x="5672138" y="3694113"/>
            <a:ext cx="1603375" cy="28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95000"/>
              </a:lnSpc>
              <a:spcBef>
                <a:spcPct val="50000"/>
              </a:spcBef>
              <a:spcAft>
                <a:spcPct val="0"/>
              </a:spcAft>
              <a:buClrTx/>
              <a:buSzTx/>
              <a:buFontTx/>
              <a:buNone/>
              <a:tabLst/>
              <a:defRPr/>
            </a:pPr>
            <a:r>
              <a:rPr kumimoji="0" lang="ar-JO" sz="13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فك ارتباط الأنبياء</a:t>
            </a:r>
            <a:r>
              <a:rPr kumimoji="0" lang="en-US" sz="1300" b="1" u="none" strike="noStrike" kern="1200" cap="none" spc="0" normalizeH="0" baseline="0" noProof="0" dirty="0">
                <a:ln>
                  <a:noFill/>
                </a:ln>
                <a:effectLst/>
                <a:uLnTx/>
                <a:uFillTx/>
                <a:latin typeface="Arial" panose="020B0604020202020204" pitchFamily="34" charset="0"/>
                <a:ea typeface="ＭＳ Ｐゴシック" charset="0"/>
              </a:rPr>
              <a:t>:</a:t>
            </a:r>
            <a:endParaRPr kumimoji="0" lang="en-US" sz="400" b="1" u="none" strike="noStrike" kern="1200" cap="none" spc="0" normalizeH="0" baseline="0" noProof="0" dirty="0">
              <a:ln>
                <a:noFill/>
              </a:ln>
              <a:effectLst/>
              <a:uLnTx/>
              <a:uFillTx/>
              <a:latin typeface="Arial" panose="020B0604020202020204" pitchFamily="34" charset="0"/>
              <a:ea typeface="ＭＳ Ｐゴシック" charset="0"/>
            </a:endParaRPr>
          </a:p>
        </p:txBody>
      </p:sp>
      <p:sp>
        <p:nvSpPr>
          <p:cNvPr id="28900" name="Text Box 321"/>
          <p:cNvSpPr txBox="1">
            <a:spLocks noChangeArrowheads="1"/>
          </p:cNvSpPr>
          <p:nvPr/>
        </p:nvSpPr>
        <p:spPr bwMode="auto">
          <a:xfrm>
            <a:off x="5948363" y="435927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العربية</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1" name="Text Box 322"/>
          <p:cNvSpPr txBox="1">
            <a:spLocks noChangeArrowheads="1"/>
          </p:cNvSpPr>
          <p:nvPr/>
        </p:nvSpPr>
        <p:spPr bwMode="auto">
          <a:xfrm>
            <a:off x="5948363" y="4556125"/>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لديها</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2" name="Text Box 323"/>
          <p:cNvSpPr txBox="1">
            <a:spLocks noChangeArrowheads="1"/>
          </p:cNvSpPr>
          <p:nvPr/>
        </p:nvSpPr>
        <p:spPr bwMode="auto">
          <a:xfrm>
            <a:off x="5948363" y="473233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جواهر</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3" name="Text Box 324"/>
          <p:cNvSpPr txBox="1">
            <a:spLocks noChangeArrowheads="1"/>
          </p:cNvSpPr>
          <p:nvPr/>
        </p:nvSpPr>
        <p:spPr bwMode="auto">
          <a:xfrm>
            <a:off x="5949950" y="5145088"/>
            <a:ext cx="998538" cy="26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اسرائيل</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4"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يجب</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5"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أن</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6"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تطيع</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7"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أورشليم</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8"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لديها</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9"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شغب</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0"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منطقة</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1" name="Text Box 332"/>
          <p:cNvSpPr txBox="1">
            <a:spLocks noChangeArrowheads="1"/>
          </p:cNvSpPr>
          <p:nvPr/>
        </p:nvSpPr>
        <p:spPr bwMode="auto">
          <a:xfrm>
            <a:off x="5970588" y="7321550"/>
            <a:ext cx="998537"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هرب </a:t>
            </a:r>
            <a:endParaRPr kumimoji="0" lang="en-US" sz="15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912" name="Text Box 333"/>
          <p:cNvSpPr txBox="1">
            <a:spLocks noChangeArrowheads="1"/>
          </p:cNvSpPr>
          <p:nvPr/>
        </p:nvSpPr>
        <p:spPr bwMode="auto">
          <a:xfrm>
            <a:off x="5991225" y="7524750"/>
            <a:ext cx="100012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فجرا</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3" name="Text Box 334"/>
          <p:cNvSpPr txBox="1">
            <a:spLocks noChangeArrowheads="1"/>
          </p:cNvSpPr>
          <p:nvPr/>
        </p:nvSpPr>
        <p:spPr bwMode="auto">
          <a:xfrm>
            <a:off x="5970588" y="7910513"/>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eaven</a:t>
            </a:r>
            <a:r>
              <a:rPr kumimoji="0" lang="fr-FR" altLang="ja-JP" sz="1500" b="1" u="none" strike="noStrike" kern="1200" cap="none" spc="0" normalizeH="0" baseline="0" noProof="0">
                <a:ln>
                  <a:noFill/>
                </a:ln>
                <a:effectLst/>
                <a:uLnTx/>
                <a:uFillTx/>
                <a:latin typeface="Arial" panose="020B0604020202020204" pitchFamily="34" charset="0"/>
                <a:ea typeface="ＭＳ Ｐゴシック" charset="0"/>
              </a:rPr>
              <a:t>'</a:t>
            </a:r>
            <a:r>
              <a:rPr kumimoji="0" lang="en-US" sz="1500" b="1" u="none" strike="noStrike" kern="1200" cap="none" spc="0" normalizeH="0" baseline="0" noProof="0">
                <a:ln>
                  <a:noFill/>
                </a:ln>
                <a:effectLst/>
                <a:uLnTx/>
                <a:uFillTx/>
                <a:latin typeface="Arial" panose="020B0604020202020204" pitchFamily="34" charset="0"/>
                <a:ea typeface="ＭＳ Ｐゴシック" charset="0"/>
              </a:rPr>
              <a:t>s</a:t>
            </a:r>
          </a:p>
        </p:txBody>
      </p:sp>
      <p:sp>
        <p:nvSpPr>
          <p:cNvPr id="28914" name="Text Box 335"/>
          <p:cNvSpPr txBox="1">
            <a:spLocks noChangeArrowheads="1"/>
          </p:cNvSpPr>
          <p:nvPr/>
        </p:nvSpPr>
        <p:spPr bwMode="auto">
          <a:xfrm>
            <a:off x="5913438" y="8113713"/>
            <a:ext cx="1000125" cy="26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ealous</a:t>
            </a:r>
          </a:p>
        </p:txBody>
      </p:sp>
      <p:sp>
        <p:nvSpPr>
          <p:cNvPr id="28915" name="Text Box 336"/>
          <p:cNvSpPr txBox="1">
            <a:spLocks noChangeArrowheads="1"/>
          </p:cNvSpPr>
          <p:nvPr/>
        </p:nvSpPr>
        <p:spPr bwMode="auto">
          <a:xfrm>
            <a:off x="5737225" y="8291513"/>
            <a:ext cx="998538" cy="26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u="none" strike="noStrike" kern="1200" cap="none" spc="0" normalizeH="0" baseline="0" noProof="0">
                <a:ln>
                  <a:noFill/>
                </a:ln>
                <a:effectLst/>
                <a:uLnTx/>
                <a:uFillTx/>
                <a:latin typeface="Arial" panose="020B0604020202020204" pitchFamily="34" charset="0"/>
                <a:ea typeface="ＭＳ Ｐゴシック" charset="0"/>
              </a:rPr>
              <a:t>en</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19"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حرفيا</a:t>
            </a:r>
            <a:endParaRPr kumimoji="0" lang="en-US" sz="15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20" name="Line 341"/>
          <p:cNvSpPr>
            <a:spLocks noChangeShapeType="1"/>
          </p:cNvSpPr>
          <p:nvPr/>
        </p:nvSpPr>
        <p:spPr bwMode="auto">
          <a:xfrm>
            <a:off x="6013450" y="627372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u="none" strike="noStrike" kern="1200" cap="none" spc="0" normalizeH="0" baseline="0" noProof="0">
                <a:ln>
                  <a:noFill/>
                </a:ln>
                <a:effectLst/>
                <a:uLnTx/>
                <a:uFillTx/>
                <a:latin typeface="Arial" panose="020B0604020202020204" pitchFamily="34" charset="0"/>
                <a:ea typeface="ＭＳ Ｐゴシック" charset="0"/>
              </a:rPr>
              <a:t>TO JUDAH                                      (IN RETURN)</a:t>
            </a:r>
          </a:p>
        </p:txBody>
      </p:sp>
      <p:sp>
        <p:nvSpPr>
          <p:cNvPr id="28928" name="Text Box 350"/>
          <p:cNvSpPr txBox="1">
            <a:spLocks noChangeArrowheads="1"/>
          </p:cNvSpPr>
          <p:nvPr/>
        </p:nvSpPr>
        <p:spPr bwMode="auto">
          <a:xfrm>
            <a:off x="3773489" y="6342061"/>
            <a:ext cx="1869900" cy="506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sz="800" b="1" i="0" u="none" strike="noStrike" kern="1200" cap="none" spc="0" normalizeH="0" baseline="0" noProof="0" dirty="0">
                <a:ln>
                  <a:noFill/>
                </a:ln>
                <a:effectLst/>
                <a:uLnTx/>
                <a:uFillTx/>
                <a:latin typeface="Helvetica" charset="0"/>
                <a:ea typeface="ＭＳ Ｐゴシック" charset="0"/>
              </a:rPr>
              <a:t>ك</a:t>
            </a:r>
            <a:r>
              <a:rPr kumimoji="0" lang="ar-JO"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نبوات كتبت قبل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مائة عام لحقبة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ما بعد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الانقسام          </a:t>
            </a:r>
            <a:r>
              <a:rPr kumimoji="0" lang="ja-JP" altLang="en-US" sz="800" b="1" i="0" u="none" strike="noStrike" kern="1200" cap="none" spc="0" normalizeH="0" baseline="0" noProof="0">
                <a:ln>
                  <a:noFill/>
                </a:ln>
                <a:effectLst/>
                <a:uLnTx/>
                <a:uFillTx/>
                <a:latin typeface="Helvetica" charset="0"/>
                <a:ea typeface="ＭＳ Ｐゴシック" charset="0"/>
              </a:rPr>
              <a:t>”</a:t>
            </a:r>
            <a:endParaRPr kumimoji="0" lang="en-US" sz="800" b="1" i="0" u="none" strike="noStrike" kern="1200" cap="none" spc="0" normalizeH="0" baseline="0" noProof="0" dirty="0">
              <a:ln>
                <a:noFill/>
              </a:ln>
              <a:effectLst/>
              <a:uLnTx/>
              <a:uFillTx/>
              <a:latin typeface="Helvetica" charset="0"/>
              <a:ea typeface="ＭＳ Ｐゴシック" charset="0"/>
            </a:endParaRPr>
          </a:p>
        </p:txBody>
      </p:sp>
      <p:sp>
        <p:nvSpPr>
          <p:cNvPr id="28929" name="Text Box 351"/>
          <p:cNvSpPr txBox="1">
            <a:spLocks noChangeArrowheads="1"/>
          </p:cNvSpPr>
          <p:nvPr/>
        </p:nvSpPr>
        <p:spPr bwMode="auto">
          <a:xfrm>
            <a:off x="4389438" y="6159500"/>
            <a:ext cx="998537"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إرميا   </a:t>
            </a:r>
            <a:endParaRPr kumimoji="0" lang="en-US"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344" name="TextBox 343">
            <a:extLst>
              <a:ext uri="{FF2B5EF4-FFF2-40B4-BE49-F238E27FC236}">
                <a16:creationId xmlns:a16="http://schemas.microsoft.com/office/drawing/2014/main" id="{7B45D745-46EF-63CD-5AF2-DF3C21185822}"/>
              </a:ext>
            </a:extLst>
          </p:cNvPr>
          <p:cNvSpPr txBox="1"/>
          <p:nvPr/>
        </p:nvSpPr>
        <p:spPr>
          <a:xfrm>
            <a:off x="3631556" y="37915"/>
            <a:ext cx="2982431" cy="4001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2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أهم الإنجازات العظيمة</a:t>
            </a:r>
            <a:endParaRPr kumimoji="0" lang="en-US" sz="2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pic>
        <p:nvPicPr>
          <p:cNvPr id="345" name="Picture 344">
            <a:extLst>
              <a:ext uri="{FF2B5EF4-FFF2-40B4-BE49-F238E27FC236}">
                <a16:creationId xmlns:a16="http://schemas.microsoft.com/office/drawing/2014/main" id="{A9F9C6EC-61B8-FDD9-107B-68BFA8C776E7}"/>
              </a:ext>
            </a:extLst>
          </p:cNvPr>
          <p:cNvPicPr>
            <a:picLocks noChangeAspect="1"/>
          </p:cNvPicPr>
          <p:nvPr/>
        </p:nvPicPr>
        <p:blipFill>
          <a:blip r:embed="rId5"/>
          <a:stretch>
            <a:fillRect/>
          </a:stretch>
        </p:blipFill>
        <p:spPr>
          <a:xfrm>
            <a:off x="1084318" y="157656"/>
            <a:ext cx="1356284" cy="896470"/>
          </a:xfrm>
          <a:prstGeom prst="rect">
            <a:avLst/>
          </a:prstGeom>
        </p:spPr>
      </p:pic>
      <p:sp>
        <p:nvSpPr>
          <p:cNvPr id="346" name="Text Box 11">
            <a:extLst>
              <a:ext uri="{FF2B5EF4-FFF2-40B4-BE49-F238E27FC236}">
                <a16:creationId xmlns:a16="http://schemas.microsoft.com/office/drawing/2014/main" id="{E43D0C68-4D1D-34D6-CD2B-C3C459BDCF84}"/>
              </a:ext>
            </a:extLst>
          </p:cNvPr>
          <p:cNvSpPr txBox="1">
            <a:spLocks noChangeArrowheads="1"/>
          </p:cNvSpPr>
          <p:nvPr/>
        </p:nvSpPr>
        <p:spPr bwMode="auto">
          <a:xfrm>
            <a:off x="922338" y="8637588"/>
            <a:ext cx="56721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600" b="1" u="sng">
                <a:latin typeface="Arial" panose="020B0604020202020204" pitchFamily="34" charset="0"/>
                <a:cs typeface="Arial" panose="020B0604020202020204" pitchFamily="34" charset="0"/>
              </a:rPr>
              <a:t>يتم توفير نسخة فارغة كمساعدة دراسية رقم 19.</a:t>
            </a:r>
            <a:endParaRPr lang="en-US" sz="1600" b="1" u="sng">
              <a:latin typeface="Arial" panose="020B0604020202020204" pitchFamily="34" charset="0"/>
              <a:cs typeface="Arial" panose="020B0604020202020204" pitchFamily="34" charset="0"/>
            </a:endParaRPr>
          </a:p>
        </p:txBody>
      </p:sp>
      <p:sp>
        <p:nvSpPr>
          <p:cNvPr id="347" name="Text Box 250">
            <a:extLst>
              <a:ext uri="{FF2B5EF4-FFF2-40B4-BE49-F238E27FC236}">
                <a16:creationId xmlns:a16="http://schemas.microsoft.com/office/drawing/2014/main" id="{D013B97E-DD90-3615-D899-1D9B120456A0}"/>
              </a:ext>
            </a:extLst>
          </p:cNvPr>
          <p:cNvSpPr txBox="1">
            <a:spLocks noChangeArrowheads="1"/>
          </p:cNvSpPr>
          <p:nvPr/>
        </p:nvSpPr>
        <p:spPr bwMode="auto">
          <a:xfrm>
            <a:off x="4629104" y="2157150"/>
            <a:ext cx="873125"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cs typeface="Arial" panose="020B0604020202020204" pitchFamily="34" charset="0"/>
              </a:rPr>
              <a:t>1/2 David                1 Moses</a:t>
            </a:r>
          </a:p>
        </p:txBody>
      </p:sp>
      <p:sp>
        <p:nvSpPr>
          <p:cNvPr id="348" name="Text Box 251">
            <a:extLst>
              <a:ext uri="{FF2B5EF4-FFF2-40B4-BE49-F238E27FC236}">
                <a16:creationId xmlns:a16="http://schemas.microsoft.com/office/drawing/2014/main" id="{C0A9700F-04BE-E93F-5697-6535CDB56A28}"/>
              </a:ext>
            </a:extLst>
          </p:cNvPr>
          <p:cNvSpPr txBox="1">
            <a:spLocks noChangeArrowheads="1"/>
          </p:cNvSpPr>
          <p:nvPr/>
        </p:nvSpPr>
        <p:spPr bwMode="auto">
          <a:xfrm>
            <a:off x="4477508" y="2457356"/>
            <a:ext cx="1024721" cy="374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rPr>
              <a:t>Solomon </a:t>
            </a:r>
            <a:br>
              <a:rPr lang="en-US" sz="600" b="1" dirty="0">
                <a:latin typeface="Arial" panose="020B0604020202020204" pitchFamily="34" charset="0"/>
              </a:rPr>
            </a:br>
            <a:r>
              <a:rPr lang="en-US" sz="600" b="1" dirty="0">
                <a:latin typeface="Arial" panose="020B0604020202020204" pitchFamily="34" charset="0"/>
              </a:rPr>
              <a:t>on </a:t>
            </a:r>
            <a:br>
              <a:rPr lang="en-US" sz="600" b="1" dirty="0">
                <a:latin typeface="Arial" panose="020B0604020202020204" pitchFamily="34" charset="0"/>
              </a:rPr>
            </a:br>
            <a:r>
              <a:rPr lang="en-US" sz="600" b="1" dirty="0">
                <a:latin typeface="Arial" panose="020B0604020202020204" pitchFamily="34" charset="0"/>
              </a:rPr>
              <a:t>Living</a:t>
            </a:r>
          </a:p>
        </p:txBody>
      </p:sp>
      <p:sp>
        <p:nvSpPr>
          <p:cNvPr id="349" name="Text Box 252">
            <a:extLst>
              <a:ext uri="{FF2B5EF4-FFF2-40B4-BE49-F238E27FC236}">
                <a16:creationId xmlns:a16="http://schemas.microsoft.com/office/drawing/2014/main" id="{DE7AA47E-840B-D530-BE30-BBA7579870AA}"/>
              </a:ext>
            </a:extLst>
          </p:cNvPr>
          <p:cNvSpPr txBox="1">
            <a:spLocks noChangeArrowheads="1"/>
          </p:cNvSpPr>
          <p:nvPr/>
        </p:nvSpPr>
        <p:spPr bwMode="auto">
          <a:xfrm>
            <a:off x="4608847" y="2843738"/>
            <a:ext cx="893382" cy="374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rPr>
              <a:t>Solomon </a:t>
            </a:r>
            <a:br>
              <a:rPr lang="en-US" sz="600" b="1" dirty="0">
                <a:latin typeface="Arial" panose="020B0604020202020204" pitchFamily="34" charset="0"/>
              </a:rPr>
            </a:br>
            <a:r>
              <a:rPr lang="en-US" sz="600" b="1" dirty="0">
                <a:latin typeface="Arial" panose="020B0604020202020204" pitchFamily="34" charset="0"/>
              </a:rPr>
              <a:t>on </a:t>
            </a:r>
            <a:br>
              <a:rPr lang="en-US" sz="600" b="1" dirty="0">
                <a:latin typeface="Arial" panose="020B0604020202020204" pitchFamily="34" charset="0"/>
              </a:rPr>
            </a:br>
            <a:r>
              <a:rPr lang="en-US" sz="600" b="1" dirty="0">
                <a:latin typeface="Arial" panose="020B0604020202020204" pitchFamily="34" charset="0"/>
              </a:rPr>
              <a:t>Life</a:t>
            </a:r>
          </a:p>
        </p:txBody>
      </p:sp>
      <p:sp>
        <p:nvSpPr>
          <p:cNvPr id="350" name="Text Box 253">
            <a:extLst>
              <a:ext uri="{FF2B5EF4-FFF2-40B4-BE49-F238E27FC236}">
                <a16:creationId xmlns:a16="http://schemas.microsoft.com/office/drawing/2014/main" id="{D4DECA31-4B86-487F-3088-51096CB4660A}"/>
              </a:ext>
            </a:extLst>
          </p:cNvPr>
          <p:cNvSpPr txBox="1">
            <a:spLocks noChangeArrowheads="1"/>
          </p:cNvSpPr>
          <p:nvPr/>
        </p:nvSpPr>
        <p:spPr bwMode="auto">
          <a:xfrm>
            <a:off x="4592592" y="3173636"/>
            <a:ext cx="909637" cy="374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rPr>
              <a:t>Solomon </a:t>
            </a:r>
            <a:br>
              <a:rPr lang="en-US" sz="600" b="1" dirty="0">
                <a:latin typeface="Arial" panose="020B0604020202020204" pitchFamily="34" charset="0"/>
              </a:rPr>
            </a:br>
            <a:r>
              <a:rPr lang="en-US" sz="600" b="1" dirty="0">
                <a:latin typeface="Arial" panose="020B0604020202020204" pitchFamily="34" charset="0"/>
              </a:rPr>
              <a:t>on </a:t>
            </a:r>
            <a:br>
              <a:rPr lang="en-US" sz="600" b="1" dirty="0">
                <a:latin typeface="Arial" panose="020B0604020202020204" pitchFamily="34" charset="0"/>
              </a:rPr>
            </a:br>
            <a:r>
              <a:rPr lang="en-US" sz="600" b="1" dirty="0">
                <a:latin typeface="Arial" panose="020B0604020202020204" pitchFamily="34" charset="0"/>
              </a:rPr>
              <a:t>Marriage</a:t>
            </a:r>
          </a:p>
        </p:txBody>
      </p:sp>
      <p:sp>
        <p:nvSpPr>
          <p:cNvPr id="351" name="Text Box 268">
            <a:extLst>
              <a:ext uri="{FF2B5EF4-FFF2-40B4-BE49-F238E27FC236}">
                <a16:creationId xmlns:a16="http://schemas.microsoft.com/office/drawing/2014/main" id="{486D4BAE-6929-A988-44D7-3C0186B5B891}"/>
              </a:ext>
            </a:extLst>
          </p:cNvPr>
          <p:cNvSpPr txBox="1">
            <a:spLocks noChangeArrowheads="1"/>
          </p:cNvSpPr>
          <p:nvPr/>
        </p:nvSpPr>
        <p:spPr bwMode="auto">
          <a:xfrm>
            <a:off x="4568031" y="4730088"/>
            <a:ext cx="998538" cy="1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يونان</a:t>
            </a:r>
            <a:r>
              <a:rPr kumimoji="0" lang="en-US" sz="900" b="1" u="none" strike="noStrike" kern="1200" cap="none" spc="0" normalizeH="0" baseline="0" noProof="0" dirty="0">
                <a:ln>
                  <a:noFill/>
                </a:ln>
                <a:effectLst/>
                <a:uLnTx/>
                <a:uFillTx/>
                <a:latin typeface="Arial" panose="020B0604020202020204" pitchFamily="34" charset="0"/>
                <a:ea typeface="ＭＳ Ｐゴシック" charset="0"/>
              </a:rPr>
              <a:t>   (</a:t>
            </a:r>
            <a:r>
              <a:rPr kumimoji="0" lang="ar-JO" sz="9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نينوى</a:t>
            </a:r>
            <a:r>
              <a:rPr kumimoji="0" lang="en-US" sz="900" b="1" u="none" strike="noStrike" kern="1200" cap="none" spc="0" normalizeH="0" baseline="0" noProof="0" dirty="0">
                <a:ln>
                  <a:noFill/>
                </a:ln>
                <a:effectLst/>
                <a:uLnTx/>
                <a:uFillTx/>
                <a:latin typeface="Arial" panose="020B0604020202020204" pitchFamily="34" charset="0"/>
                <a:ea typeface="ＭＳ Ｐゴシック" charset="0"/>
              </a:rPr>
              <a:t>)</a:t>
            </a:r>
          </a:p>
        </p:txBody>
      </p:sp>
      <p:sp>
        <p:nvSpPr>
          <p:cNvPr id="352" name="Text Box 280">
            <a:extLst>
              <a:ext uri="{FF2B5EF4-FFF2-40B4-BE49-F238E27FC236}">
                <a16:creationId xmlns:a16="http://schemas.microsoft.com/office/drawing/2014/main" id="{98F8F189-B61B-45E1-32C0-EA9185080487}"/>
              </a:ext>
            </a:extLst>
          </p:cNvPr>
          <p:cNvSpPr txBox="1">
            <a:spLocks noChangeArrowheads="1"/>
          </p:cNvSpPr>
          <p:nvPr/>
        </p:nvSpPr>
        <p:spPr bwMode="auto">
          <a:xfrm>
            <a:off x="4568032" y="5715000"/>
            <a:ext cx="998537" cy="185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عبيد </a:t>
            </a:r>
            <a:r>
              <a:rPr kumimoji="0" lang="en-US" sz="800" b="1" u="none" strike="noStrike" kern="1200" cap="none" spc="0" normalizeH="0" baseline="0" noProof="0" dirty="0">
                <a:ln>
                  <a:noFill/>
                </a:ln>
                <a:effectLst/>
                <a:uLnTx/>
                <a:uFillTx/>
                <a:latin typeface="Arial" panose="020B0604020202020204" pitchFamily="34" charset="0"/>
                <a:ea typeface="ＭＳ Ｐゴシック" charset="0"/>
              </a:rPr>
              <a:t>  (</a:t>
            </a:r>
            <a:r>
              <a:rPr kumimoji="0" lang="ar-JO" sz="8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أدوم</a:t>
            </a:r>
            <a:r>
              <a:rPr kumimoji="0" lang="en-US" sz="800" b="1" u="none" strike="noStrike" kern="1200" cap="none" spc="0" normalizeH="0" baseline="0" noProof="0" dirty="0">
                <a:ln>
                  <a:noFill/>
                </a:ln>
                <a:effectLst/>
                <a:uLnTx/>
                <a:uFillTx/>
                <a:latin typeface="Arial" panose="020B0604020202020204" pitchFamily="34" charset="0"/>
                <a:ea typeface="ＭＳ Ｐゴシック" charset="0"/>
              </a:rPr>
              <a:t>)</a:t>
            </a:r>
          </a:p>
        </p:txBody>
      </p:sp>
      <p:sp>
        <p:nvSpPr>
          <p:cNvPr id="2" name="Text Box 97">
            <a:extLst>
              <a:ext uri="{FF2B5EF4-FFF2-40B4-BE49-F238E27FC236}">
                <a16:creationId xmlns:a16="http://schemas.microsoft.com/office/drawing/2014/main" id="{EF3FFD42-DD9D-C98F-FC28-232C709374E6}"/>
              </a:ext>
            </a:extLst>
          </p:cNvPr>
          <p:cNvSpPr txBox="1">
            <a:spLocks noChangeArrowheads="1"/>
          </p:cNvSpPr>
          <p:nvPr/>
        </p:nvSpPr>
        <p:spPr bwMode="auto">
          <a:xfrm rot="-5389253">
            <a:off x="-1015999" y="5472066"/>
            <a:ext cx="3073400"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defPPr>
              <a:defRPr lang="en-US"/>
            </a:defPPr>
            <a:lvl1pPr algn="ctr" defTabSz="969963">
              <a:spcBef>
                <a:spcPct val="50000"/>
              </a:spcBef>
              <a:defRPr sz="2500" b="1">
                <a:latin typeface="Arial" charset="0"/>
              </a:defRPr>
            </a:lvl1pPr>
            <a:lvl2pPr marL="742950" indent="-285750" defTabSz="969963"/>
            <a:lvl3pPr marL="1143000" indent="-228600" defTabSz="969963"/>
            <a:lvl4pPr marL="1600200" indent="-228600" defTabSz="969963"/>
            <a:lvl5pPr marL="2057400" indent="-228600" defTabSz="969963"/>
            <a:lvl6pPr marL="2514600" indent="-228600" defTabSz="969963" eaLnBrk="0" fontAlgn="base" hangingPunct="0">
              <a:spcBef>
                <a:spcPct val="0"/>
              </a:spcBef>
              <a:spcAft>
                <a:spcPct val="0"/>
              </a:spcAft>
            </a:lvl6pPr>
            <a:lvl7pPr marL="2971800" indent="-228600" defTabSz="969963" eaLnBrk="0" fontAlgn="base" hangingPunct="0">
              <a:spcBef>
                <a:spcPct val="0"/>
              </a:spcBef>
              <a:spcAft>
                <a:spcPct val="0"/>
              </a:spcAft>
            </a:lvl7pPr>
            <a:lvl8pPr marL="3429000" indent="-228600" defTabSz="969963" eaLnBrk="0" fontAlgn="base" hangingPunct="0">
              <a:spcBef>
                <a:spcPct val="0"/>
              </a:spcBef>
              <a:spcAft>
                <a:spcPct val="0"/>
              </a:spcAft>
            </a:lvl8pPr>
            <a:lvl9pPr marL="3886200" indent="-228600" defTabSz="969963" eaLnBrk="0" fontAlgn="base" hangingPunct="0">
              <a:spcBef>
                <a:spcPct val="0"/>
              </a:spcBef>
              <a:spcAft>
                <a:spcPct val="0"/>
              </a:spcAft>
            </a:lvl9pPr>
          </a:lstStyle>
          <a:p>
            <a:r>
              <a:rPr lang="en-US" dirty="0">
                <a:latin typeface="Arial" panose="020B0604020202020204" pitchFamily="34" charset="0"/>
              </a:rPr>
              <a:t>3 </a:t>
            </a:r>
            <a:r>
              <a:rPr lang="ar-JO" dirty="0">
                <a:latin typeface="Arial" panose="020B0604020202020204" pitchFamily="34" charset="0"/>
              </a:rPr>
              <a:t>مجتمعات </a:t>
            </a:r>
            <a:r>
              <a:rPr lang="en-US" dirty="0">
                <a:latin typeface="Arial" panose="020B0604020202020204" pitchFamily="34" charset="0"/>
              </a:rPr>
              <a:t>:</a:t>
            </a:r>
          </a:p>
        </p:txBody>
      </p:sp>
      <p:sp>
        <p:nvSpPr>
          <p:cNvPr id="3" name="Text Box 113">
            <a:extLst>
              <a:ext uri="{FF2B5EF4-FFF2-40B4-BE49-F238E27FC236}">
                <a16:creationId xmlns:a16="http://schemas.microsoft.com/office/drawing/2014/main" id="{9659FF7D-AAF6-C5D4-F266-D4E6ACF1C98C}"/>
              </a:ext>
            </a:extLst>
          </p:cNvPr>
          <p:cNvSpPr txBox="1">
            <a:spLocks noChangeArrowheads="1"/>
          </p:cNvSpPr>
          <p:nvPr/>
        </p:nvSpPr>
        <p:spPr bwMode="auto">
          <a:xfrm rot="-5388474">
            <a:off x="945357" y="5419564"/>
            <a:ext cx="3632200"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التاريخ (١٢)</a:t>
            </a:r>
            <a:endParaRPr lang="en-US" sz="900" b="1" dirty="0">
              <a:latin typeface="Arial" panose="020B0604020202020204" pitchFamily="34" charset="0"/>
              <a:cs typeface="Arial" panose="020B0604020202020204" pitchFamily="34" charset="0"/>
            </a:endParaRPr>
          </a:p>
        </p:txBody>
      </p:sp>
      <p:sp>
        <p:nvSpPr>
          <p:cNvPr id="4" name="Text Box 343">
            <a:extLst>
              <a:ext uri="{FF2B5EF4-FFF2-40B4-BE49-F238E27FC236}">
                <a16:creationId xmlns:a16="http://schemas.microsoft.com/office/drawing/2014/main" id="{ECED9EA9-0A0C-FFAD-77A7-21B19DB5468F}"/>
              </a:ext>
            </a:extLst>
          </p:cNvPr>
          <p:cNvSpPr txBox="1">
            <a:spLocks noChangeArrowheads="1"/>
          </p:cNvSpPr>
          <p:nvPr/>
        </p:nvSpPr>
        <p:spPr bwMode="auto">
          <a:xfrm rot="-5388474">
            <a:off x="1556750" y="2335052"/>
            <a:ext cx="2374900"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القانون (۵)</a:t>
            </a:r>
            <a:endParaRPr lang="en-US" sz="1050" b="1" dirty="0">
              <a:latin typeface="Arial" panose="020B0604020202020204" pitchFamily="34" charset="0"/>
              <a:cs typeface="Arial" panose="020B0604020202020204" pitchFamily="34" charset="0"/>
            </a:endParaRPr>
          </a:p>
        </p:txBody>
      </p:sp>
      <p:sp>
        <p:nvSpPr>
          <p:cNvPr id="5" name="Text Box 116">
            <a:extLst>
              <a:ext uri="{FF2B5EF4-FFF2-40B4-BE49-F238E27FC236}">
                <a16:creationId xmlns:a16="http://schemas.microsoft.com/office/drawing/2014/main" id="{0ADE25B4-5E9F-725B-3BC3-05FA10311B03}"/>
              </a:ext>
            </a:extLst>
          </p:cNvPr>
          <p:cNvSpPr txBox="1">
            <a:spLocks noChangeArrowheads="1"/>
          </p:cNvSpPr>
          <p:nvPr/>
        </p:nvSpPr>
        <p:spPr bwMode="auto">
          <a:xfrm rot="-5388474">
            <a:off x="4437062" y="2332671"/>
            <a:ext cx="2373313"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شعر (۵)</a:t>
            </a:r>
            <a:endParaRPr lang="en-US" sz="900" b="1" dirty="0">
              <a:latin typeface="Arial" panose="020B0604020202020204" pitchFamily="34" charset="0"/>
              <a:cs typeface="Arial" panose="020B0604020202020204" pitchFamily="34" charset="0"/>
            </a:endParaRPr>
          </a:p>
        </p:txBody>
      </p:sp>
      <p:sp>
        <p:nvSpPr>
          <p:cNvPr id="6" name="Text Box 303">
            <a:extLst>
              <a:ext uri="{FF2B5EF4-FFF2-40B4-BE49-F238E27FC236}">
                <a16:creationId xmlns:a16="http://schemas.microsoft.com/office/drawing/2014/main" id="{500EADAC-E225-7F1A-C65E-D00423F4A560}"/>
              </a:ext>
            </a:extLst>
          </p:cNvPr>
          <p:cNvSpPr txBox="1">
            <a:spLocks noChangeArrowheads="1"/>
          </p:cNvSpPr>
          <p:nvPr/>
        </p:nvSpPr>
        <p:spPr bwMode="auto">
          <a:xfrm rot="-5414778">
            <a:off x="3748881" y="6199027"/>
            <a:ext cx="3775075"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dirty="0">
                <a:latin typeface="Arial" panose="020B0604020202020204" pitchFamily="34" charset="0"/>
                <a:cs typeface="Arial" panose="020B0604020202020204" pitchFamily="34" charset="0"/>
              </a:rPr>
              <a:t>الأنبياء (١۷)</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474456"/>
      </p:ext>
    </p:extLst>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698"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699"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00"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01"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9702"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9703"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20</a:t>
            </a:r>
          </a:p>
        </p:txBody>
      </p:sp>
      <p:sp>
        <p:nvSpPr>
          <p:cNvPr id="94217" name="Text Box 9"/>
          <p:cNvSpPr txBox="1">
            <a:spLocks noChangeArrowheads="1"/>
          </p:cNvSpPr>
          <p:nvPr/>
        </p:nvSpPr>
        <p:spPr bwMode="auto">
          <a:xfrm>
            <a:off x="977900" y="1022350"/>
            <a:ext cx="6018213"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lgn="ctr">
              <a:spcBef>
                <a:spcPct val="50000"/>
              </a:spcBef>
              <a:defRPr/>
            </a:pPr>
            <a:r>
              <a:rPr lang="ar-JO" sz="2000" b="1" dirty="0">
                <a:latin typeface="Arial" panose="020B0604020202020204" pitchFamily="34" charset="0"/>
                <a:ea typeface="+mn-ea"/>
                <a:cs typeface="Arial" panose="020B0604020202020204" pitchFamily="34" charset="0"/>
              </a:rPr>
              <a:t>كتب العهد الجديد بانتظام(مرتبة</a:t>
            </a:r>
          </a:p>
        </p:txBody>
      </p:sp>
      <p:sp>
        <p:nvSpPr>
          <p:cNvPr id="29705" name="Text Box 10"/>
          <p:cNvSpPr txBox="1">
            <a:spLocks noChangeArrowheads="1"/>
          </p:cNvSpPr>
          <p:nvPr/>
        </p:nvSpPr>
        <p:spPr bwMode="auto">
          <a:xfrm>
            <a:off x="369888" y="1376363"/>
            <a:ext cx="68437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altLang="ja-JP" sz="1000" b="1" dirty="0">
                <a:latin typeface="Arial" panose="020B0604020202020204" pitchFamily="34" charset="0"/>
                <a:ea typeface="Microsoft Sans Serif" panose="020B0604020202020204" pitchFamily="34" charset="0"/>
                <a:cs typeface="Arial" panose="020B0604020202020204" pitchFamily="34" charset="0"/>
              </a:rPr>
              <a:t>يغطي العهد الجديد حوالي 100 عام (ملف يسوع )من تاريخ الانجيل منذ زمن بعيد ,وقد تم تنظيم العهد الجديد بأربعة مواضيع رئيسية؛</a:t>
            </a:r>
            <a:r>
              <a:rPr lang="en-US" altLang="ja-JP" sz="1000" b="1" dirty="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
        <p:nvSpPr>
          <p:cNvPr id="29706"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__________&amp;___________</a:t>
            </a:r>
          </a:p>
        </p:txBody>
      </p:sp>
      <p:sp>
        <p:nvSpPr>
          <p:cNvPr id="29707"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08"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09"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Arial" panose="020B0604020202020204" pitchFamily="34" charset="0"/>
                <a:cs typeface="Arial" panose="020B0604020202020204" pitchFamily="34" charset="0"/>
              </a:rPr>
              <a:t>____________ ____________</a:t>
            </a:r>
          </a:p>
        </p:txBody>
      </p:sp>
      <p:sp>
        <p:nvSpPr>
          <p:cNvPr id="29710"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Arial" panose="020B0604020202020204" pitchFamily="34" charset="0"/>
                <a:cs typeface="Arial" panose="020B0604020202020204" pitchFamily="34" charset="0"/>
              </a:rPr>
              <a:t>(4)</a:t>
            </a:r>
          </a:p>
        </p:txBody>
      </p:sp>
      <p:sp>
        <p:nvSpPr>
          <p:cNvPr id="29711"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(1)</a:t>
            </a:r>
          </a:p>
        </p:txBody>
      </p:sp>
      <p:sp>
        <p:nvSpPr>
          <p:cNvPr id="29712"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(21)</a:t>
            </a:r>
          </a:p>
        </p:txBody>
      </p:sp>
      <p:sp>
        <p:nvSpPr>
          <p:cNvPr id="29713"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panose="020B0604020202020204" pitchFamily="34" charset="0"/>
                <a:cs typeface="Arial" panose="020B0604020202020204" pitchFamily="34" charset="0"/>
              </a:rPr>
              <a:t>(1)</a:t>
            </a:r>
          </a:p>
        </p:txBody>
      </p:sp>
      <p:sp>
        <p:nvSpPr>
          <p:cNvPr id="29714" name="Text Box 19"/>
          <p:cNvSpPr txBox="1">
            <a:spLocks noChangeArrowheads="1"/>
          </p:cNvSpPr>
          <p:nvPr/>
        </p:nvSpPr>
        <p:spPr bwMode="auto">
          <a:xfrm>
            <a:off x="2165350" y="2787513"/>
            <a:ext cx="17938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أعمال الرسل</a:t>
            </a:r>
          </a:p>
          <a:p>
            <a:pPr algn="ctr">
              <a:spcBef>
                <a:spcPct val="50000"/>
              </a:spcBef>
            </a:pPr>
            <a:endParaRPr lang="en-US" sz="16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15" name="Text Box 20"/>
          <p:cNvSpPr txBox="1">
            <a:spLocks noChangeArrowheads="1"/>
          </p:cNvSpPr>
          <p:nvPr/>
        </p:nvSpPr>
        <p:spPr bwMode="auto">
          <a:xfrm>
            <a:off x="682184" y="2738855"/>
            <a:ext cx="1651000" cy="249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الأناجيل</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متى</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مرقص</a:t>
            </a:r>
            <a:r>
              <a:rPr lang="en-US" sz="1600" b="1" dirty="0">
                <a:latin typeface="Arial" panose="020B0604020202020204" pitchFamily="34" charset="0"/>
                <a:cs typeface="Arial" panose="020B0604020202020204" pitchFamily="34" charset="0"/>
              </a:rPr>
              <a:t>*</a:t>
            </a:r>
          </a:p>
          <a:p>
            <a:pPr algn="ctr">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لوقا</a:t>
            </a:r>
            <a:r>
              <a:rPr lang="en-US" sz="1600" b="1" dirty="0">
                <a:latin typeface="Arial" panose="020B0604020202020204" pitchFamily="34" charset="0"/>
                <a:cs typeface="Arial" panose="020B0604020202020204" pitchFamily="34" charset="0"/>
              </a:rPr>
              <a:t>*</a:t>
            </a:r>
          </a:p>
          <a:p>
            <a:pPr algn="ctr" rtl="1">
              <a:lnSpc>
                <a:spcPct val="75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يوحنا </a:t>
            </a: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ea typeface="Microsoft Sans Serif" panose="020B0604020202020204" pitchFamily="34" charset="0"/>
                <a:cs typeface="Arial" panose="020B0604020202020204" pitchFamily="34" charset="0"/>
              </a:rPr>
              <a:t>-------</a:t>
            </a: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ea typeface="Microsoft Sans Serif" panose="020B0604020202020204" pitchFamily="34" charset="0"/>
                <a:cs typeface="Arial" panose="020B0604020202020204" pitchFamily="34" charset="0"/>
              </a:rPr>
              <a:t>*</a:t>
            </a:r>
            <a:r>
              <a:rPr lang="ar-JO" sz="1600" b="1" dirty="0">
                <a:latin typeface="Arial" panose="020B0604020202020204" pitchFamily="34" charset="0"/>
                <a:ea typeface="Microsoft Sans Serif" panose="020B0604020202020204" pitchFamily="34" charset="0"/>
                <a:cs typeface="Arial" panose="020B0604020202020204" pitchFamily="34" charset="0"/>
              </a:rPr>
              <a:t>شامل</a:t>
            </a:r>
            <a:r>
              <a:rPr lang="en-US" sz="1600" b="1" dirty="0">
                <a:latin typeface="Arial" panose="020B0604020202020204" pitchFamily="34" charset="0"/>
                <a:ea typeface="Microsoft Sans Serif" panose="020B0604020202020204" pitchFamily="34" charset="0"/>
                <a:cs typeface="Arial" panose="020B0604020202020204" pitchFamily="34" charset="0"/>
              </a:rPr>
              <a:t> :</a:t>
            </a:r>
            <a:br>
              <a:rPr lang="en-US" sz="1600" b="1" dirty="0">
                <a:latin typeface="Arial" panose="020B0604020202020204" pitchFamily="34" charset="0"/>
                <a:ea typeface="Microsoft Sans Serif" panose="020B0604020202020204" pitchFamily="34" charset="0"/>
                <a:cs typeface="Arial" panose="020B0604020202020204" pitchFamily="34" charset="0"/>
              </a:rPr>
            </a:br>
            <a:br>
              <a:rPr lang="en-US" sz="1600" b="1" dirty="0">
                <a:latin typeface="Arial" panose="020B0604020202020204" pitchFamily="34" charset="0"/>
                <a:ea typeface="Microsoft Sans Serif"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r>
              <a:rPr lang="ja-JP" altLang="en-US" sz="1600" b="1">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_____ </a:t>
            </a:r>
            <a:br>
              <a:rPr lang="en-US" altLang="ja-JP" sz="1600" b="1"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__________</a:t>
            </a:r>
            <a:r>
              <a:rPr lang="ja-JP" altLang="en-US"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
        <p:nvSpPr>
          <p:cNvPr id="29716" name="Text Box 21"/>
          <p:cNvSpPr txBox="1">
            <a:spLocks noChangeArrowheads="1"/>
          </p:cNvSpPr>
          <p:nvPr/>
        </p:nvSpPr>
        <p:spPr bwMode="auto">
          <a:xfrm>
            <a:off x="5500688" y="2743063"/>
            <a:ext cx="15541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سفر الرؤيا</a:t>
            </a:r>
            <a:endParaRPr lang="en-US" sz="16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17"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18"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19"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sp>
        <p:nvSpPr>
          <p:cNvPr id="29720"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000">
              <a:latin typeface="Arial" panose="020B0604020202020204" pitchFamily="34" charset="0"/>
              <a:cs typeface="Arial" panose="020B0604020202020204" pitchFamily="34" charset="0"/>
            </a:endParaRPr>
          </a:p>
        </p:txBody>
      </p:sp>
      <p:grpSp>
        <p:nvGrpSpPr>
          <p:cNvPr id="29721" name="Group 26"/>
          <p:cNvGrpSpPr>
            <a:grpSpLocks/>
          </p:cNvGrpSpPr>
          <p:nvPr/>
        </p:nvGrpSpPr>
        <p:grpSpPr bwMode="auto">
          <a:xfrm>
            <a:off x="719138" y="5516563"/>
            <a:ext cx="3389312" cy="523875"/>
            <a:chOff x="475" y="3420"/>
            <a:chExt cx="2135" cy="330"/>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64" name="Text Box 28"/>
            <p:cNvSpPr txBox="1">
              <a:spLocks noChangeArrowheads="1"/>
            </p:cNvSpPr>
            <p:nvPr/>
          </p:nvSpPr>
          <p:spPr bwMode="auto">
            <a:xfrm>
              <a:off x="475" y="3420"/>
              <a:ext cx="191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كنوز الكنيسة من الرثاء                </a:t>
              </a:r>
              <a:r>
                <a:rPr lang="en-US" sz="1400" b="1" dirty="0">
                  <a:latin typeface="Arial" panose="020B0604020202020204" pitchFamily="34" charset="0"/>
                  <a:cs typeface="Arial" panose="020B0604020202020204" pitchFamily="34" charset="0"/>
                </a:rPr>
                <a:t>: </a:t>
              </a:r>
              <a:r>
                <a:rPr lang="ja-JP" altLang="en-US" sz="1400" b="1" dirty="0">
                  <a:latin typeface="Arial" panose="020B0604020202020204" pitchFamily="34" charset="0"/>
                  <a:cs typeface="Arial" panose="020B0604020202020204" pitchFamily="34" charset="0"/>
                </a:rPr>
                <a:t>“</a:t>
              </a:r>
              <a:r>
                <a:rPr lang="en-US" altLang="ja-JP" sz="1400" b="1" dirty="0">
                  <a:latin typeface="Arial" panose="020B0604020202020204" pitchFamily="34" charset="0"/>
                  <a:cs typeface="Arial" panose="020B0604020202020204" pitchFamily="34" charset="0"/>
                </a:rPr>
                <a:t>_________ ________ 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grpSp>
        <p:nvGrpSpPr>
          <p:cNvPr id="29722" name="Group 30"/>
          <p:cNvGrpSpPr>
            <a:grpSpLocks/>
          </p:cNvGrpSpPr>
          <p:nvPr/>
        </p:nvGrpSpPr>
        <p:grpSpPr bwMode="auto">
          <a:xfrm>
            <a:off x="622300" y="6156325"/>
            <a:ext cx="3446463" cy="415925"/>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61" name="Text Box 32"/>
            <p:cNvSpPr txBox="1">
              <a:spLocks noChangeArrowheads="1"/>
            </p:cNvSpPr>
            <p:nvPr/>
          </p:nvSpPr>
          <p:spPr bwMode="auto">
            <a:xfrm>
              <a:off x="436" y="3811"/>
              <a:ext cx="190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Arial" panose="020B0604020202020204" pitchFamily="34" charset="0"/>
                  <a:cs typeface="Arial" panose="020B0604020202020204" pitchFamily="34" charset="0"/>
                </a:rPr>
                <a:t>“</a:t>
              </a:r>
              <a:r>
                <a:rPr lang="ar-JO" altLang="ja-JP" sz="1400" b="1" dirty="0">
                  <a:latin typeface="Arial" panose="020B0604020202020204" pitchFamily="34" charset="0"/>
                  <a:ea typeface="Microsoft Sans Serif" panose="020B0604020202020204" pitchFamily="34" charset="0"/>
                  <a:cs typeface="Arial" panose="020B0604020202020204" pitchFamily="34" charset="0"/>
                </a:rPr>
                <a:t>نهاية بولص</a:t>
              </a:r>
              <a:r>
                <a:rPr lang="en-US" altLang="ja-JP" sz="1400" b="1" dirty="0">
                  <a:latin typeface="Arial" panose="020B0604020202020204" pitchFamily="34" charset="0"/>
                  <a:cs typeface="Arial" panose="020B0604020202020204" pitchFamily="34" charset="0"/>
                </a:rPr>
                <a:t>_________.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sp>
        <p:nvSpPr>
          <p:cNvPr id="29723"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4" name="Text Box 36" descr="Light upward diagonal"/>
          <p:cNvSpPr txBox="1">
            <a:spLocks noChangeArrowheads="1"/>
          </p:cNvSpPr>
          <p:nvPr/>
        </p:nvSpPr>
        <p:spPr bwMode="auto">
          <a:xfrm>
            <a:off x="5697538" y="3492500"/>
            <a:ext cx="120173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Arial" panose="020B0604020202020204" pitchFamily="34" charset="0"/>
                <a:cs typeface="Arial" panose="020B0604020202020204" pitchFamily="34" charset="0"/>
              </a:rPr>
              <a:t>“</a:t>
            </a:r>
            <a:r>
              <a:rPr lang="ar-JO" altLang="ja-JP" sz="1400" b="1" dirty="0">
                <a:latin typeface="Arial" panose="020B0604020202020204" pitchFamily="34" charset="0"/>
                <a:ea typeface="Microsoft Sans Serif" panose="020B0604020202020204" pitchFamily="34" charset="0"/>
                <a:cs typeface="Arial" panose="020B0604020202020204" pitchFamily="34" charset="0"/>
              </a:rPr>
              <a:t>بعضها</a:t>
            </a:r>
            <a:r>
              <a:rPr lang="en-US" altLang="ja-JP" sz="1400" b="1" dirty="0">
                <a:latin typeface="Arial" panose="020B0604020202020204" pitchFamily="34" charset="0"/>
                <a:cs typeface="Arial" panose="020B0604020202020204" pitchFamily="34" charset="0"/>
              </a:rPr>
              <a:t> _________ have ________.</a:t>
            </a:r>
            <a:r>
              <a:rPr lang="ja-JP" altLang="en-US"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9725"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6"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7"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28" name="Text Box 40" descr="Light upward diagonal"/>
          <p:cNvSpPr txBox="1">
            <a:spLocks noChangeArrowheads="1"/>
          </p:cNvSpPr>
          <p:nvPr/>
        </p:nvSpPr>
        <p:spPr bwMode="auto">
          <a:xfrm>
            <a:off x="2343150" y="4359275"/>
            <a:ext cx="1289050" cy="864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Arial" panose="020B0604020202020204" pitchFamily="34" charset="0"/>
                <a:cs typeface="Arial" panose="020B0604020202020204" pitchFamily="34" charset="0"/>
              </a:rPr>
              <a:t>“</a:t>
            </a:r>
            <a:r>
              <a:rPr lang="en-US" altLang="ja-JP"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p>
          <a:p>
            <a:pPr algn="ctr">
              <a:lnSpc>
                <a:spcPct val="50000"/>
              </a:lnSpc>
              <a:spcBef>
                <a:spcPct val="50000"/>
              </a:spcBef>
            </a:pPr>
            <a:r>
              <a:rPr lang="en-US" sz="1400" b="1">
                <a:latin typeface="Arial" panose="020B0604020202020204" pitchFamily="34" charset="0"/>
                <a:cs typeface="Arial" panose="020B0604020202020204" pitchFamily="34" charset="0"/>
              </a:rPr>
              <a:t>_________</a:t>
            </a:r>
            <a:r>
              <a:rPr lang="ja-JP" altLang="en-US" sz="1400" b="1">
                <a:latin typeface="Arial" panose="020B0604020202020204" pitchFamily="34" charset="0"/>
                <a:cs typeface="Arial" panose="020B0604020202020204" pitchFamily="34" charset="0"/>
              </a:rPr>
              <a:t>”</a:t>
            </a:r>
            <a:endParaRPr lang="en-US" sz="1400" b="1">
              <a:latin typeface="Arial" panose="020B0604020202020204" pitchFamily="34" charset="0"/>
              <a:cs typeface="Arial" panose="020B0604020202020204" pitchFamily="34"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9737" name="Text Box 54"/>
          <p:cNvSpPr txBox="1">
            <a:spLocks noChangeArrowheads="1"/>
          </p:cNvSpPr>
          <p:nvPr/>
        </p:nvSpPr>
        <p:spPr bwMode="auto">
          <a:xfrm>
            <a:off x="3870325" y="2826595"/>
            <a:ext cx="1616075" cy="601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الرسائل</a:t>
            </a:r>
            <a:endParaRPr lang="en-US" sz="16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600" b="1" dirty="0">
                <a:latin typeface="Arial" panose="020B0604020202020204" pitchFamily="34" charset="0"/>
                <a:ea typeface="Microsoft Sans Serif" panose="020B0604020202020204" pitchFamily="34" charset="0"/>
                <a:cs typeface="Arial" panose="020B0604020202020204" pitchFamily="34" charset="0"/>
              </a:rPr>
              <a:t> البوليصية</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en-US" sz="1400" b="1" dirty="0">
                <a:latin typeface="Arial" panose="020B0604020202020204" pitchFamily="34" charset="0"/>
                <a:cs typeface="Arial" panose="020B0604020202020204" pitchFamily="34" charset="0"/>
              </a:rPr>
              <a:t>:</a:t>
            </a:r>
            <a:r>
              <a:rPr lang="ar-JO" sz="2000" b="1" dirty="0">
                <a:latin typeface="Arial" panose="020B0604020202020204" pitchFamily="34" charset="0"/>
                <a:ea typeface="Microsoft Sans Serif" panose="020B0604020202020204" pitchFamily="34" charset="0"/>
                <a:cs typeface="Arial" panose="020B0604020202020204" pitchFamily="34" charset="0"/>
              </a:rPr>
              <a:t>ر</a:t>
            </a:r>
            <a:r>
              <a:rPr lang="ar-JO" sz="1400" b="1" dirty="0">
                <a:latin typeface="Arial" panose="020B0604020202020204" pitchFamily="34" charset="0"/>
                <a:ea typeface="Microsoft Sans Serif" panose="020B0604020202020204" pitchFamily="34" charset="0"/>
                <a:cs typeface="Arial" panose="020B0604020202020204" pitchFamily="34" charset="0"/>
              </a:rPr>
              <a:t>ومية</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err="1">
                <a:latin typeface="Arial" panose="020B0604020202020204" pitchFamily="34" charset="0"/>
                <a:ea typeface="Microsoft Sans Serif" panose="020B0604020202020204" pitchFamily="34" charset="0"/>
                <a:cs typeface="Arial" panose="020B0604020202020204" pitchFamily="34" charset="0"/>
              </a:rPr>
              <a:t>كورنثوس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كورنثوس</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err="1">
                <a:latin typeface="Arial" panose="020B0604020202020204" pitchFamily="34" charset="0"/>
                <a:ea typeface="Microsoft Sans Serif" panose="020B0604020202020204" pitchFamily="34" charset="0"/>
                <a:cs typeface="Arial" panose="020B0604020202020204" pitchFamily="34" charset="0"/>
              </a:rPr>
              <a:t>غلاطية</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أفسس</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فيلبي</a:t>
            </a:r>
            <a:br>
              <a:rPr lang="en-US" sz="1400" b="1" dirty="0">
                <a:latin typeface="Arial" panose="020B0604020202020204" pitchFamily="34" charset="0"/>
                <a:ea typeface="Microsoft Sans Serif"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كولوسي</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en-US" sz="1200" b="1" dirty="0">
                <a:latin typeface="Arial" panose="020B0604020202020204" pitchFamily="34" charset="0"/>
                <a:cs typeface="Arial" panose="020B0604020202020204" pitchFamily="34" charset="0"/>
              </a:rPr>
              <a:t>1 </a:t>
            </a:r>
            <a:r>
              <a:rPr lang="ar-JO" sz="1200" b="1" dirty="0">
                <a:latin typeface="Arial" panose="020B0604020202020204" pitchFamily="34" charset="0"/>
                <a:ea typeface="Microsoft Sans Serif" panose="020B0604020202020204" pitchFamily="34" charset="0"/>
                <a:cs typeface="Arial" panose="020B0604020202020204" pitchFamily="34" charset="0"/>
              </a:rPr>
              <a:t>تسالونيكي</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2 </a:t>
            </a:r>
            <a:r>
              <a:rPr lang="ar-JO" sz="1200" b="1" dirty="0">
                <a:latin typeface="Arial" panose="020B0604020202020204" pitchFamily="34" charset="0"/>
                <a:ea typeface="Microsoft Sans Serif" panose="020B0604020202020204" pitchFamily="34" charset="0"/>
                <a:cs typeface="Arial" panose="020B0604020202020204" pitchFamily="34" charset="0"/>
              </a:rPr>
              <a:t>تسالونيكي</a:t>
            </a:r>
            <a:br>
              <a:rPr lang="en-US" sz="12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تيموثاوس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تيموثاوس</a:t>
            </a:r>
            <a:br>
              <a:rPr lang="en-US" sz="1400" b="1" dirty="0">
                <a:latin typeface="Arial" panose="020B0604020202020204" pitchFamily="34" charset="0"/>
                <a:cs typeface="Arial" panose="020B0604020202020204" pitchFamily="34" charset="0"/>
              </a:rPr>
            </a:br>
            <a:r>
              <a:rPr lang="ar-JO" sz="1400" b="1" dirty="0" err="1">
                <a:latin typeface="Arial" panose="020B0604020202020204" pitchFamily="34" charset="0"/>
                <a:ea typeface="Microsoft Sans Serif" panose="020B0604020202020204" pitchFamily="34" charset="0"/>
                <a:cs typeface="Arial" panose="020B0604020202020204" pitchFamily="34" charset="0"/>
              </a:rPr>
              <a:t>تيطس</a:t>
            </a:r>
            <a:r>
              <a:rPr lang="en-US" sz="1400" b="1" dirty="0">
                <a:latin typeface="Arial" panose="020B0604020202020204" pitchFamily="34" charset="0"/>
                <a:cs typeface="Arial" panose="020B0604020202020204" pitchFamily="34" charset="0"/>
              </a:rPr>
              <a:t> </a:t>
            </a: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فيليمون</a:t>
            </a:r>
            <a:br>
              <a:rPr lang="en-US" sz="1400" b="1" dirty="0">
                <a:latin typeface="Arial" panose="020B0604020202020204" pitchFamily="34" charset="0"/>
                <a:ea typeface="Microsoft Sans Serif" panose="020B0604020202020204" pitchFamily="34" charset="0"/>
                <a:cs typeface="Arial" panose="020B0604020202020204" pitchFamily="34" charset="0"/>
              </a:rPr>
            </a:b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رسائل من الأخرين</a:t>
            </a:r>
            <a:r>
              <a:rPr lang="en-US" sz="1400" b="1" dirty="0">
                <a:latin typeface="Arial" panose="020B0604020202020204" pitchFamily="34" charset="0"/>
                <a:cs typeface="Arial" panose="020B0604020202020204" pitchFamily="34" charset="0"/>
              </a:rPr>
              <a:t>:</a:t>
            </a:r>
          </a:p>
          <a:p>
            <a:pPr algn="ctr">
              <a:lnSpc>
                <a:spcPct val="90000"/>
              </a:lnSpc>
              <a:spcBef>
                <a:spcPct val="50000"/>
              </a:spcBef>
            </a:pPr>
            <a:r>
              <a:rPr lang="ar-JO" sz="1400" b="1" dirty="0" err="1">
                <a:latin typeface="Arial" panose="020B0604020202020204" pitchFamily="34" charset="0"/>
                <a:ea typeface="Microsoft Sans Serif" panose="020B0604020202020204" pitchFamily="34" charset="0"/>
                <a:cs typeface="Arial" panose="020B0604020202020204" pitchFamily="34" charset="0"/>
              </a:rPr>
              <a:t>عبرانين</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a:p>
            <a:pPr algn="ctr">
              <a:lnSpc>
                <a:spcPct val="90000"/>
              </a:lnSpc>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يعقوب</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2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3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a:t>
            </a:r>
            <a:br>
              <a:rPr lang="en-US" sz="1400" b="1" dirty="0">
                <a:latin typeface="Arial" panose="020B0604020202020204" pitchFamily="34" charset="0"/>
                <a:cs typeface="Arial" panose="020B0604020202020204" pitchFamily="34" charset="0"/>
              </a:rPr>
            </a:br>
            <a:r>
              <a:rPr lang="ar-JO" sz="1400" b="1" dirty="0">
                <a:latin typeface="Arial" panose="020B0604020202020204" pitchFamily="34" charset="0"/>
                <a:ea typeface="Microsoft Sans Serif" panose="020B0604020202020204" pitchFamily="34" charset="0"/>
                <a:cs typeface="Arial" panose="020B0604020202020204" pitchFamily="34" charset="0"/>
              </a:rPr>
              <a:t>يهوذا</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39" name="Text Box 56"/>
          <p:cNvSpPr txBox="1">
            <a:spLocks noChangeArrowheads="1"/>
          </p:cNvSpPr>
          <p:nvPr/>
        </p:nvSpPr>
        <p:spPr bwMode="auto">
          <a:xfrm>
            <a:off x="647700" y="1908175"/>
            <a:ext cx="1204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حقائق</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0" name="Text Box 57"/>
          <p:cNvSpPr txBox="1">
            <a:spLocks noChangeArrowheads="1"/>
          </p:cNvSpPr>
          <p:nvPr/>
        </p:nvSpPr>
        <p:spPr bwMode="auto">
          <a:xfrm>
            <a:off x="2281238" y="1916113"/>
            <a:ext cx="15287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الكنيسة</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1" name="Text Box 58"/>
          <p:cNvSpPr txBox="1">
            <a:spLocks noChangeArrowheads="1"/>
          </p:cNvSpPr>
          <p:nvPr/>
        </p:nvSpPr>
        <p:spPr bwMode="auto">
          <a:xfrm>
            <a:off x="3916363" y="1927225"/>
            <a:ext cx="1536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الكنيسة</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2" name="Text Box 59"/>
          <p:cNvSpPr txBox="1">
            <a:spLocks noChangeArrowheads="1"/>
          </p:cNvSpPr>
          <p:nvPr/>
        </p:nvSpPr>
        <p:spPr bwMode="auto">
          <a:xfrm>
            <a:off x="5595938" y="1898650"/>
            <a:ext cx="1473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الابدية</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3" name="Text Box 60"/>
          <p:cNvSpPr txBox="1">
            <a:spLocks noChangeArrowheads="1"/>
          </p:cNvSpPr>
          <p:nvPr/>
        </p:nvSpPr>
        <p:spPr bwMode="auto">
          <a:xfrm>
            <a:off x="1211041" y="4528413"/>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ترى  </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4" name="Text Box 61"/>
          <p:cNvSpPr txBox="1">
            <a:spLocks noChangeArrowheads="1"/>
          </p:cNvSpPr>
          <p:nvPr/>
        </p:nvSpPr>
        <p:spPr bwMode="auto">
          <a:xfrm>
            <a:off x="2527300" y="4225925"/>
            <a:ext cx="1303338"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latin typeface="Arial" panose="020B0604020202020204" pitchFamily="34" charset="0"/>
                <a:ea typeface="Microsoft Sans Serif" panose="020B0604020202020204" pitchFamily="34" charset="0"/>
                <a:cs typeface="Arial" panose="020B0604020202020204" pitchFamily="34" charset="0"/>
              </a:rPr>
              <a:t>الأمم  </a:t>
            </a:r>
            <a:endParaRPr lang="en-US" sz="20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5" name="Text Box 62"/>
          <p:cNvSpPr txBox="1">
            <a:spLocks noChangeArrowheads="1"/>
          </p:cNvSpPr>
          <p:nvPr/>
        </p:nvSpPr>
        <p:spPr bwMode="auto">
          <a:xfrm>
            <a:off x="5727700" y="3598863"/>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روماني    </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6" name="Text Box 63"/>
          <p:cNvSpPr txBox="1">
            <a:spLocks noChangeArrowheads="1"/>
          </p:cNvSpPr>
          <p:nvPr/>
        </p:nvSpPr>
        <p:spPr bwMode="auto">
          <a:xfrm>
            <a:off x="939800" y="5626100"/>
            <a:ext cx="3635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تلك             العشور     الخجولة  </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7" name="Text Box 64"/>
          <p:cNvSpPr txBox="1">
            <a:spLocks noChangeArrowheads="1"/>
          </p:cNvSpPr>
          <p:nvPr/>
        </p:nvSpPr>
        <p:spPr bwMode="auto">
          <a:xfrm>
            <a:off x="2246695" y="6126163"/>
            <a:ext cx="965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دعوة</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8" name="Text Box 66"/>
          <p:cNvSpPr txBox="1">
            <a:spLocks noChangeArrowheads="1"/>
          </p:cNvSpPr>
          <p:nvPr/>
        </p:nvSpPr>
        <p:spPr bwMode="auto">
          <a:xfrm>
            <a:off x="609600" y="2097088"/>
            <a:ext cx="1546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علم اللاهوت  </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49" name="Text Box 67"/>
          <p:cNvSpPr txBox="1">
            <a:spLocks noChangeArrowheads="1"/>
          </p:cNvSpPr>
          <p:nvPr/>
        </p:nvSpPr>
        <p:spPr bwMode="auto">
          <a:xfrm>
            <a:off x="2303463" y="2103438"/>
            <a:ext cx="1482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cs typeface="Arial" panose="020B0604020202020204" pitchFamily="34" charset="0"/>
              </a:rPr>
              <a:t>التاريخ</a:t>
            </a:r>
            <a:endParaRPr lang="en-US" sz="2400" b="1" baseline="-25000" dirty="0">
              <a:latin typeface="Arial" panose="020B0604020202020204" pitchFamily="34" charset="0"/>
              <a:cs typeface="Arial" panose="020B0604020202020204" pitchFamily="34" charset="0"/>
            </a:endParaRPr>
          </a:p>
        </p:txBody>
      </p:sp>
      <p:sp>
        <p:nvSpPr>
          <p:cNvPr id="29750" name="Text Box 68"/>
          <p:cNvSpPr txBox="1">
            <a:spLocks noChangeArrowheads="1"/>
          </p:cNvSpPr>
          <p:nvPr/>
        </p:nvSpPr>
        <p:spPr bwMode="auto">
          <a:xfrm>
            <a:off x="3924300" y="2111375"/>
            <a:ext cx="1511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قضايا</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1" name="Text Box 69"/>
          <p:cNvSpPr txBox="1">
            <a:spLocks noChangeArrowheads="1"/>
          </p:cNvSpPr>
          <p:nvPr/>
        </p:nvSpPr>
        <p:spPr bwMode="auto">
          <a:xfrm>
            <a:off x="5562600" y="2120900"/>
            <a:ext cx="14779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المستقبل</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2" name="Text Box 70"/>
          <p:cNvSpPr txBox="1">
            <a:spLocks noChangeArrowheads="1"/>
          </p:cNvSpPr>
          <p:nvPr/>
        </p:nvSpPr>
        <p:spPr bwMode="auto">
          <a:xfrm>
            <a:off x="758282" y="4785200"/>
            <a:ext cx="15605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مع بعضها</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3"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تأكل</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4"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لحم الخنزير</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5" name="Text Box 73"/>
          <p:cNvSpPr txBox="1">
            <a:spLocks noChangeArrowheads="1"/>
          </p:cNvSpPr>
          <p:nvPr/>
        </p:nvSpPr>
        <p:spPr bwMode="auto">
          <a:xfrm>
            <a:off x="2489200" y="4806950"/>
            <a:ext cx="1303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Arial" panose="020B0604020202020204" pitchFamily="34" charset="0"/>
                <a:ea typeface="Microsoft Sans Serif" panose="020B0604020202020204" pitchFamily="34" charset="0"/>
                <a:cs typeface="Arial" panose="020B0604020202020204" pitchFamily="34" charset="0"/>
              </a:rPr>
              <a:t>القطع   </a:t>
            </a:r>
            <a:endParaRPr lang="en-US" sz="24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6" name="Text Box 74"/>
          <p:cNvSpPr txBox="1">
            <a:spLocks noChangeArrowheads="1"/>
          </p:cNvSpPr>
          <p:nvPr/>
        </p:nvSpPr>
        <p:spPr bwMode="auto">
          <a:xfrm>
            <a:off x="5529262" y="4021137"/>
            <a:ext cx="13033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latin typeface="Arial" panose="020B0604020202020204" pitchFamily="34" charset="0"/>
                <a:cs typeface="Arial" panose="020B0604020202020204" pitchFamily="34" charset="0"/>
              </a:rPr>
              <a:t>   2 </a:t>
            </a:r>
            <a:r>
              <a:rPr lang="ar-JO" sz="2400" b="1" baseline="-25000" dirty="0">
                <a:latin typeface="Arial" panose="020B0604020202020204" pitchFamily="34" charset="0"/>
                <a:cs typeface="Arial" panose="020B0604020202020204" pitchFamily="34" charset="0"/>
              </a:rPr>
              <a:t>ك</a:t>
            </a:r>
            <a:r>
              <a:rPr lang="ar-JO" sz="2400" b="1" baseline="-25000" dirty="0">
                <a:latin typeface="Arial" panose="020B0604020202020204" pitchFamily="34" charset="0"/>
                <a:ea typeface="Microsoft Sans Serif" panose="020B0604020202020204" pitchFamily="34" charset="0"/>
                <a:cs typeface="Arial" panose="020B0604020202020204" pitchFamily="34" charset="0"/>
              </a:rPr>
              <a:t>كورس</a:t>
            </a:r>
            <a:endParaRPr lang="en-US" sz="2400" b="1" baseline="-25000" dirty="0">
              <a:latin typeface="Arial" panose="020B0604020202020204" pitchFamily="34" charset="0"/>
              <a:cs typeface="Arial" panose="020B0604020202020204" pitchFamily="34" charset="0"/>
            </a:endParaRPr>
          </a:p>
        </p:txBody>
      </p:sp>
      <p:sp>
        <p:nvSpPr>
          <p:cNvPr id="29757"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758" name="Text Box 78"/>
          <p:cNvSpPr txBox="1">
            <a:spLocks noChangeArrowheads="1"/>
          </p:cNvSpPr>
          <p:nvPr/>
        </p:nvSpPr>
        <p:spPr bwMode="auto">
          <a:xfrm>
            <a:off x="874713" y="6878638"/>
            <a:ext cx="2992437" cy="1471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dirty="0">
                <a:latin typeface="Arial" panose="020B0604020202020204" pitchFamily="34" charset="0"/>
                <a:ea typeface="Microsoft Sans Serif" panose="020B0604020202020204" pitchFamily="34" charset="0"/>
                <a:cs typeface="Arial" panose="020B0604020202020204" pitchFamily="34" charset="0"/>
              </a:rPr>
              <a:t>في أورشليم الليلة                           </a:t>
            </a:r>
          </a:p>
          <a:p>
            <a:pPr>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هناك طاقم تلفزيوني اخباري             </a:t>
            </a:r>
            <a:endParaRPr lang="en-US" sz="1400" b="1" dirty="0">
              <a:latin typeface="Arial" panose="020B0604020202020204" pitchFamily="34" charset="0"/>
              <a:cs typeface="Arial" panose="020B0604020202020204" pitchFamily="34" charset="0"/>
            </a:endParaRP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يعقوب</a:t>
            </a:r>
            <a:r>
              <a:rPr lang="en-US" sz="1400" b="1" dirty="0">
                <a:latin typeface="Arial" panose="020B0604020202020204" pitchFamily="34" charset="0"/>
                <a:cs typeface="Arial" panose="020B0604020202020204" pitchFamily="34" charset="0"/>
              </a:rPr>
              <a:t>, </a:t>
            </a: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بطرس</a:t>
            </a:r>
            <a:r>
              <a:rPr lang="en-US" sz="1400" b="1" dirty="0">
                <a:latin typeface="Arial" panose="020B0604020202020204" pitchFamily="34" charset="0"/>
                <a:cs typeface="Arial" panose="020B0604020202020204" pitchFamily="34" charset="0"/>
              </a:rPr>
              <a:t>,</a:t>
            </a:r>
          </a:p>
          <a:p>
            <a:pPr>
              <a:lnSpc>
                <a:spcPct val="80000"/>
              </a:lnSpc>
              <a:spcBef>
                <a:spcPct val="50000"/>
              </a:spcBef>
            </a:pPr>
            <a:r>
              <a:rPr lang="en-US" sz="1400" b="1" dirty="0">
                <a:latin typeface="Arial" panose="020B0604020202020204" pitchFamily="34" charset="0"/>
                <a:cs typeface="Arial" panose="020B0604020202020204" pitchFamily="34" charset="0"/>
              </a:rPr>
              <a:t>                 </a:t>
            </a:r>
            <a:r>
              <a:rPr lang="ar-JO" sz="1400" b="1" dirty="0">
                <a:latin typeface="Arial" panose="020B0604020202020204" pitchFamily="34" charset="0"/>
                <a:ea typeface="Microsoft Sans Serif" panose="020B0604020202020204" pitchFamily="34" charset="0"/>
                <a:cs typeface="Arial" panose="020B0604020202020204" pitchFamily="34" charset="0"/>
              </a:rPr>
              <a:t>يوحنا ويهوذا</a:t>
            </a:r>
            <a:endParaRPr lang="en-US" sz="14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29759" name="Text Box 80"/>
          <p:cNvSpPr txBox="1">
            <a:spLocks noChangeArrowheads="1"/>
          </p:cNvSpPr>
          <p:nvPr/>
        </p:nvSpPr>
        <p:spPr bwMode="auto">
          <a:xfrm>
            <a:off x="868363" y="7139642"/>
            <a:ext cx="10969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latin typeface="Arial" panose="020B0604020202020204" pitchFamily="34" charset="0"/>
                <a:ea typeface="Microsoft Sans Serif" panose="020B0604020202020204" pitchFamily="34" charset="0"/>
                <a:cs typeface="Arial" panose="020B0604020202020204" pitchFamily="34" charset="0"/>
              </a:rPr>
              <a:t>عبراني  </a:t>
            </a:r>
            <a:endParaRPr lang="en-US" sz="2000" b="1" baseline="-25000" dirty="0">
              <a:latin typeface="Arial" panose="020B0604020202020204" pitchFamily="34" charset="0"/>
              <a:ea typeface="Microsoft Sans Serif" panose="020B0604020202020204" pitchFamily="34" charset="0"/>
              <a:cs typeface="Arial" panose="020B0604020202020204" pitchFamily="34" charset="0"/>
            </a:endParaRPr>
          </a:p>
        </p:txBody>
      </p:sp>
      <p:sp>
        <p:nvSpPr>
          <p:cNvPr id="71" name="Text Box 11">
            <a:extLst>
              <a:ext uri="{FF2B5EF4-FFF2-40B4-BE49-F238E27FC236}">
                <a16:creationId xmlns:a16="http://schemas.microsoft.com/office/drawing/2014/main" id="{31447C7C-8593-5892-128B-B4ACF736797A}"/>
              </a:ext>
            </a:extLst>
          </p:cNvPr>
          <p:cNvSpPr txBox="1">
            <a:spLocks noChangeArrowheads="1"/>
          </p:cNvSpPr>
          <p:nvPr/>
        </p:nvSpPr>
        <p:spPr bwMode="auto">
          <a:xfrm>
            <a:off x="922338" y="8866192"/>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400" b="1" u="sng" dirty="0">
                <a:latin typeface="Arial" panose="020B0604020202020204" pitchFamily="34" charset="0"/>
                <a:cs typeface="Arial" panose="020B0604020202020204" pitchFamily="34" charset="0"/>
              </a:rPr>
              <a:t>يتم توفير نسخة فارغة كمساعدة دراسية رقم 20.</a:t>
            </a:r>
            <a:endParaRPr lang="en-US"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57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CCEF590-E1C9-9614-0939-6AD1611409AF}"/>
              </a:ext>
            </a:extLst>
          </p:cNvPr>
          <p:cNvGrpSpPr/>
          <p:nvPr/>
        </p:nvGrpSpPr>
        <p:grpSpPr>
          <a:xfrm>
            <a:off x="619124" y="6896557"/>
            <a:ext cx="3230563" cy="1701800"/>
            <a:chOff x="708025" y="1120775"/>
            <a:chExt cx="3230563" cy="1701800"/>
          </a:xfrm>
        </p:grpSpPr>
        <p:pic>
          <p:nvPicPr>
            <p:cNvPr id="166" name="Picture 182">
              <a:extLst>
                <a:ext uri="{FF2B5EF4-FFF2-40B4-BE49-F238E27FC236}">
                  <a16:creationId xmlns:a16="http://schemas.microsoft.com/office/drawing/2014/main" id="{E1ADEF3E-527C-1E59-F3A3-0A35B9EB928E}"/>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67" name="Rectangle 183">
              <a:extLst>
                <a:ext uri="{FF2B5EF4-FFF2-40B4-BE49-F238E27FC236}">
                  <a16:creationId xmlns:a16="http://schemas.microsoft.com/office/drawing/2014/main" id="{C142BC5B-5B47-D9F2-8D34-0AB25E1B1C72}"/>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68" name="Rectangle 184">
              <a:extLst>
                <a:ext uri="{FF2B5EF4-FFF2-40B4-BE49-F238E27FC236}">
                  <a16:creationId xmlns:a16="http://schemas.microsoft.com/office/drawing/2014/main" id="{64C624BF-D6AB-02A4-15B6-6219B86A0D1D}"/>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69" name="Rectangle 185">
              <a:extLst>
                <a:ext uri="{FF2B5EF4-FFF2-40B4-BE49-F238E27FC236}">
                  <a16:creationId xmlns:a16="http://schemas.microsoft.com/office/drawing/2014/main" id="{E8801B19-1F44-84BF-54D2-5E30657717CC}"/>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70" name="Rectangle 186">
              <a:extLst>
                <a:ext uri="{FF2B5EF4-FFF2-40B4-BE49-F238E27FC236}">
                  <a16:creationId xmlns:a16="http://schemas.microsoft.com/office/drawing/2014/main" id="{1CD324C9-6582-21CC-6160-0FA0990FC7C9}"/>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71" name="Rectangle 187">
              <a:extLst>
                <a:ext uri="{FF2B5EF4-FFF2-40B4-BE49-F238E27FC236}">
                  <a16:creationId xmlns:a16="http://schemas.microsoft.com/office/drawing/2014/main" id="{028D4A27-8ACE-5836-2BE1-1D457EB875D8}"/>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72" name="Rectangle 188">
              <a:extLst>
                <a:ext uri="{FF2B5EF4-FFF2-40B4-BE49-F238E27FC236}">
                  <a16:creationId xmlns:a16="http://schemas.microsoft.com/office/drawing/2014/main" id="{2831A35C-F339-A5C5-5ED7-84F11CDAE654}"/>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73" name="Rectangle 189">
              <a:extLst>
                <a:ext uri="{FF2B5EF4-FFF2-40B4-BE49-F238E27FC236}">
                  <a16:creationId xmlns:a16="http://schemas.microsoft.com/office/drawing/2014/main" id="{F9F47548-13FD-687B-D9BB-0ED07F79F042}"/>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74" name="Rectangle 190">
              <a:extLst>
                <a:ext uri="{FF2B5EF4-FFF2-40B4-BE49-F238E27FC236}">
                  <a16:creationId xmlns:a16="http://schemas.microsoft.com/office/drawing/2014/main" id="{6EC9B771-7C37-0D7F-1024-E1218C7D4E3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75" name="Rectangle 191">
              <a:extLst>
                <a:ext uri="{FF2B5EF4-FFF2-40B4-BE49-F238E27FC236}">
                  <a16:creationId xmlns:a16="http://schemas.microsoft.com/office/drawing/2014/main" id="{671490D7-E9E4-D8B6-A268-881C43A42437}"/>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76" name="Rectangle 192">
              <a:extLst>
                <a:ext uri="{FF2B5EF4-FFF2-40B4-BE49-F238E27FC236}">
                  <a16:creationId xmlns:a16="http://schemas.microsoft.com/office/drawing/2014/main" id="{ED967C89-1BCB-08D4-1AAA-066B1106D43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77" name="Rectangle 193">
              <a:extLst>
                <a:ext uri="{FF2B5EF4-FFF2-40B4-BE49-F238E27FC236}">
                  <a16:creationId xmlns:a16="http://schemas.microsoft.com/office/drawing/2014/main" id="{42AC2786-1B69-2906-2874-7AC9071A324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78" name="Text Box 194">
              <a:extLst>
                <a:ext uri="{FF2B5EF4-FFF2-40B4-BE49-F238E27FC236}">
                  <a16:creationId xmlns:a16="http://schemas.microsoft.com/office/drawing/2014/main" id="{301A1BBA-DCCC-9ABB-1D60-0FD23E419DAA}"/>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79" name="Line 195">
              <a:extLst>
                <a:ext uri="{FF2B5EF4-FFF2-40B4-BE49-F238E27FC236}">
                  <a16:creationId xmlns:a16="http://schemas.microsoft.com/office/drawing/2014/main" id="{42493653-21EC-454D-124E-7E16AE31E915}"/>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49" name="Group 148">
            <a:extLst>
              <a:ext uri="{FF2B5EF4-FFF2-40B4-BE49-F238E27FC236}">
                <a16:creationId xmlns:a16="http://schemas.microsoft.com/office/drawing/2014/main" id="{24A324EB-367B-1775-D981-C257DF958645}"/>
              </a:ext>
            </a:extLst>
          </p:cNvPr>
          <p:cNvGrpSpPr/>
          <p:nvPr/>
        </p:nvGrpSpPr>
        <p:grpSpPr>
          <a:xfrm>
            <a:off x="825713" y="4957177"/>
            <a:ext cx="3230563" cy="1701800"/>
            <a:chOff x="708025" y="1120775"/>
            <a:chExt cx="3230563" cy="1701800"/>
          </a:xfrm>
        </p:grpSpPr>
        <p:pic>
          <p:nvPicPr>
            <p:cNvPr id="150" name="Picture 182">
              <a:extLst>
                <a:ext uri="{FF2B5EF4-FFF2-40B4-BE49-F238E27FC236}">
                  <a16:creationId xmlns:a16="http://schemas.microsoft.com/office/drawing/2014/main" id="{182D54D9-7CB3-931F-5AF0-F6992C3C13BA}"/>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51" name="Rectangle 183">
              <a:extLst>
                <a:ext uri="{FF2B5EF4-FFF2-40B4-BE49-F238E27FC236}">
                  <a16:creationId xmlns:a16="http://schemas.microsoft.com/office/drawing/2014/main" id="{3741D11C-F9B7-1583-1D6D-448D1C368E98}"/>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52" name="Rectangle 184">
              <a:extLst>
                <a:ext uri="{FF2B5EF4-FFF2-40B4-BE49-F238E27FC236}">
                  <a16:creationId xmlns:a16="http://schemas.microsoft.com/office/drawing/2014/main" id="{4C8030C9-F2DA-13CC-07FA-EA31CDFF83E1}"/>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53" name="Rectangle 185">
              <a:extLst>
                <a:ext uri="{FF2B5EF4-FFF2-40B4-BE49-F238E27FC236}">
                  <a16:creationId xmlns:a16="http://schemas.microsoft.com/office/drawing/2014/main" id="{EB23B57A-310F-20E9-C9F7-752D9C30531A}"/>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54" name="Rectangle 186">
              <a:extLst>
                <a:ext uri="{FF2B5EF4-FFF2-40B4-BE49-F238E27FC236}">
                  <a16:creationId xmlns:a16="http://schemas.microsoft.com/office/drawing/2014/main" id="{BBEFD00A-C5FA-9091-320B-31B4F29E149E}"/>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55" name="Rectangle 187">
              <a:extLst>
                <a:ext uri="{FF2B5EF4-FFF2-40B4-BE49-F238E27FC236}">
                  <a16:creationId xmlns:a16="http://schemas.microsoft.com/office/drawing/2014/main" id="{57881988-3083-A419-79A3-22C58415CBA6}"/>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56" name="Rectangle 188">
              <a:extLst>
                <a:ext uri="{FF2B5EF4-FFF2-40B4-BE49-F238E27FC236}">
                  <a16:creationId xmlns:a16="http://schemas.microsoft.com/office/drawing/2014/main" id="{A1D678AA-C263-26B7-ED12-5D770375EBD7}"/>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57" name="Rectangle 189">
              <a:extLst>
                <a:ext uri="{FF2B5EF4-FFF2-40B4-BE49-F238E27FC236}">
                  <a16:creationId xmlns:a16="http://schemas.microsoft.com/office/drawing/2014/main" id="{16ACF5A2-081F-4762-E680-EC0095C9287B}"/>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58" name="Rectangle 190">
              <a:extLst>
                <a:ext uri="{FF2B5EF4-FFF2-40B4-BE49-F238E27FC236}">
                  <a16:creationId xmlns:a16="http://schemas.microsoft.com/office/drawing/2014/main" id="{217FC317-4C9F-9AB3-A3A7-70BC7BC5DD0E}"/>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59" name="Rectangle 191">
              <a:extLst>
                <a:ext uri="{FF2B5EF4-FFF2-40B4-BE49-F238E27FC236}">
                  <a16:creationId xmlns:a16="http://schemas.microsoft.com/office/drawing/2014/main" id="{E230B0F1-7120-54C5-E13F-E359D177FD35}"/>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60" name="Rectangle 192">
              <a:extLst>
                <a:ext uri="{FF2B5EF4-FFF2-40B4-BE49-F238E27FC236}">
                  <a16:creationId xmlns:a16="http://schemas.microsoft.com/office/drawing/2014/main" id="{5515D046-FD62-0352-B3DD-165E89D5746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61" name="Rectangle 193">
              <a:extLst>
                <a:ext uri="{FF2B5EF4-FFF2-40B4-BE49-F238E27FC236}">
                  <a16:creationId xmlns:a16="http://schemas.microsoft.com/office/drawing/2014/main" id="{E9F7CD20-503D-C023-F075-2E3D4B735DA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62" name="Text Box 194">
              <a:extLst>
                <a:ext uri="{FF2B5EF4-FFF2-40B4-BE49-F238E27FC236}">
                  <a16:creationId xmlns:a16="http://schemas.microsoft.com/office/drawing/2014/main" id="{CB9E26FE-082D-2141-1F4F-A60111EC7EA2}"/>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63" name="Line 195">
              <a:extLst>
                <a:ext uri="{FF2B5EF4-FFF2-40B4-BE49-F238E27FC236}">
                  <a16:creationId xmlns:a16="http://schemas.microsoft.com/office/drawing/2014/main" id="{63982838-5840-6C15-7B24-81E2A2A372A6}"/>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33" name="Group 132">
            <a:extLst>
              <a:ext uri="{FF2B5EF4-FFF2-40B4-BE49-F238E27FC236}">
                <a16:creationId xmlns:a16="http://schemas.microsoft.com/office/drawing/2014/main" id="{0F86B72A-626D-5803-298C-122046C5756C}"/>
              </a:ext>
            </a:extLst>
          </p:cNvPr>
          <p:cNvGrpSpPr/>
          <p:nvPr/>
        </p:nvGrpSpPr>
        <p:grpSpPr>
          <a:xfrm>
            <a:off x="318267" y="2999858"/>
            <a:ext cx="3230563" cy="1701800"/>
            <a:chOff x="708025" y="1120775"/>
            <a:chExt cx="3230563" cy="1701800"/>
          </a:xfrm>
        </p:grpSpPr>
        <p:pic>
          <p:nvPicPr>
            <p:cNvPr id="134" name="Picture 182">
              <a:extLst>
                <a:ext uri="{FF2B5EF4-FFF2-40B4-BE49-F238E27FC236}">
                  <a16:creationId xmlns:a16="http://schemas.microsoft.com/office/drawing/2014/main" id="{1A4A3E1B-9C59-840F-7956-45E0056FD507}"/>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35" name="Rectangle 183">
              <a:extLst>
                <a:ext uri="{FF2B5EF4-FFF2-40B4-BE49-F238E27FC236}">
                  <a16:creationId xmlns:a16="http://schemas.microsoft.com/office/drawing/2014/main" id="{0AFA533F-854C-AED5-7085-5598C6121B59}"/>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36" name="Rectangle 184">
              <a:extLst>
                <a:ext uri="{FF2B5EF4-FFF2-40B4-BE49-F238E27FC236}">
                  <a16:creationId xmlns:a16="http://schemas.microsoft.com/office/drawing/2014/main" id="{BAFDD5D9-D196-3863-A927-2937B44FB5B7}"/>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37" name="Rectangle 185">
              <a:extLst>
                <a:ext uri="{FF2B5EF4-FFF2-40B4-BE49-F238E27FC236}">
                  <a16:creationId xmlns:a16="http://schemas.microsoft.com/office/drawing/2014/main" id="{82137DCC-CA85-017C-8FA0-4CA11862C3F9}"/>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38" name="Rectangle 186">
              <a:extLst>
                <a:ext uri="{FF2B5EF4-FFF2-40B4-BE49-F238E27FC236}">
                  <a16:creationId xmlns:a16="http://schemas.microsoft.com/office/drawing/2014/main" id="{D02381EF-96F8-2211-FCCD-D7F3D12480A6}"/>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39" name="Rectangle 187">
              <a:extLst>
                <a:ext uri="{FF2B5EF4-FFF2-40B4-BE49-F238E27FC236}">
                  <a16:creationId xmlns:a16="http://schemas.microsoft.com/office/drawing/2014/main" id="{FEA035C7-9499-AC36-229D-615CAD98F813}"/>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40" name="Rectangle 188">
              <a:extLst>
                <a:ext uri="{FF2B5EF4-FFF2-40B4-BE49-F238E27FC236}">
                  <a16:creationId xmlns:a16="http://schemas.microsoft.com/office/drawing/2014/main" id="{A2EC50A7-3C91-B4FA-B85F-E9AFDF647742}"/>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41" name="Rectangle 189">
              <a:extLst>
                <a:ext uri="{FF2B5EF4-FFF2-40B4-BE49-F238E27FC236}">
                  <a16:creationId xmlns:a16="http://schemas.microsoft.com/office/drawing/2014/main" id="{B9FDDAF7-4511-826E-B182-83813ABFF176}"/>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42" name="Rectangle 190">
              <a:extLst>
                <a:ext uri="{FF2B5EF4-FFF2-40B4-BE49-F238E27FC236}">
                  <a16:creationId xmlns:a16="http://schemas.microsoft.com/office/drawing/2014/main" id="{45D41A05-6F7F-B516-93EE-223BC552DE7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43" name="Rectangle 191">
              <a:extLst>
                <a:ext uri="{FF2B5EF4-FFF2-40B4-BE49-F238E27FC236}">
                  <a16:creationId xmlns:a16="http://schemas.microsoft.com/office/drawing/2014/main" id="{040CDD45-D469-DF66-F6CD-64099B0755A4}"/>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44" name="Rectangle 192">
              <a:extLst>
                <a:ext uri="{FF2B5EF4-FFF2-40B4-BE49-F238E27FC236}">
                  <a16:creationId xmlns:a16="http://schemas.microsoft.com/office/drawing/2014/main" id="{695BCE43-1641-723A-924A-25A67281E887}"/>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45" name="Rectangle 193">
              <a:extLst>
                <a:ext uri="{FF2B5EF4-FFF2-40B4-BE49-F238E27FC236}">
                  <a16:creationId xmlns:a16="http://schemas.microsoft.com/office/drawing/2014/main" id="{F181ABF2-B2BD-7216-9549-2BA2F7A4C613}"/>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46" name="Text Box 194">
              <a:extLst>
                <a:ext uri="{FF2B5EF4-FFF2-40B4-BE49-F238E27FC236}">
                  <a16:creationId xmlns:a16="http://schemas.microsoft.com/office/drawing/2014/main" id="{F5ECD488-F46C-6FEE-18F5-524934CF496C}"/>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47" name="Line 195">
              <a:extLst>
                <a:ext uri="{FF2B5EF4-FFF2-40B4-BE49-F238E27FC236}">
                  <a16:creationId xmlns:a16="http://schemas.microsoft.com/office/drawing/2014/main" id="{107A5A78-B491-24EB-D8DD-86D2D1003C7C}"/>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148" name="Text Box 318">
            <a:extLst>
              <a:ext uri="{FF2B5EF4-FFF2-40B4-BE49-F238E27FC236}">
                <a16:creationId xmlns:a16="http://schemas.microsoft.com/office/drawing/2014/main" id="{1F899E2F-8161-7031-E5C7-ED7CA85D99F8}"/>
              </a:ext>
            </a:extLst>
          </p:cNvPr>
          <p:cNvSpPr txBox="1">
            <a:spLocks noChangeArrowheads="1"/>
          </p:cNvSpPr>
          <p:nvPr/>
        </p:nvSpPr>
        <p:spPr bwMode="auto">
          <a:xfrm>
            <a:off x="1783530" y="31268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15- 18</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83970" name="Picture 2"/>
          <p:cNvPicPr>
            <a:picLocks noChangeArrowheads="1"/>
          </p:cNvPicPr>
          <p:nvPr/>
        </p:nvPicPr>
        <p:blipFill>
          <a:blip r:embed="rId4">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36</a:t>
            </a:r>
          </a:p>
        </p:txBody>
      </p:sp>
      <p:sp>
        <p:nvSpPr>
          <p:cNvPr id="83972" name="Text Box 4"/>
          <p:cNvSpPr txBox="1">
            <a:spLocks noChangeArrowheads="1"/>
          </p:cNvSpPr>
          <p:nvPr/>
        </p:nvSpPr>
        <p:spPr bwMode="auto">
          <a:xfrm>
            <a:off x="2562225" y="661988"/>
            <a:ext cx="4419600"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marL="0" marR="0" lvl="0" indent="0" algn="ctr" defTabSz="447051" rtl="0" eaLnBrk="0" fontAlgn="base" latinLnBrk="0" hangingPunct="0">
              <a:lnSpc>
                <a:spcPct val="100000"/>
              </a:lnSpc>
              <a:spcBef>
                <a:spcPts val="2715"/>
              </a:spcBef>
              <a:spcAft>
                <a:spcPct val="0"/>
              </a:spcAft>
              <a:buClr>
                <a:srgbClr val="FFFFFF"/>
              </a:buClr>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2000" b="1" u="none" strike="noStrike" kern="1200" cap="none" spc="0" normalizeH="0" baseline="0" noProof="0" dirty="0">
                <a:ln>
                  <a:noFill/>
                </a:ln>
                <a:effectLst>
                  <a:glow rad="165100">
                    <a:srgbClr val="FFFFFF">
                      <a:alpha val="98000"/>
                    </a:srgbClr>
                  </a:glow>
                </a:effectLst>
                <a:uLnTx/>
                <a:uFillTx/>
                <a:latin typeface="Arial" panose="020B0604020202020204" pitchFamily="34" charset="0"/>
                <a:ea typeface="MS Gothic" charset="0"/>
                <a:cs typeface="Arial" panose="020B0604020202020204" pitchFamily="34" charset="0"/>
              </a:rPr>
              <a:t>رحلات بولس في لمحة...</a:t>
            </a:r>
          </a:p>
        </p:txBody>
      </p:sp>
      <p:sp>
        <p:nvSpPr>
          <p:cNvPr id="83980" name="Text Box 12"/>
          <p:cNvSpPr txBox="1">
            <a:spLocks noChangeArrowheads="1"/>
          </p:cNvSpPr>
          <p:nvPr/>
        </p:nvSpPr>
        <p:spPr bwMode="auto">
          <a:xfrm>
            <a:off x="4993222" y="3084185"/>
            <a:ext cx="1747838" cy="646331"/>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15</a:t>
            </a:r>
            <a:br>
              <a:rPr kumimoji="0" lang="en-US" sz="16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en-US" sz="2000" b="1" i="0" u="none" strike="noStrike" kern="1200" cap="none" spc="0" normalizeH="0" baseline="0" noProof="0" dirty="0">
                <a:ln>
                  <a:noFill/>
                </a:ln>
                <a:effectLst/>
                <a:uLnTx/>
                <a:uFillTx/>
                <a:latin typeface="Comic Sans MS" charset="0"/>
                <a:ea typeface="ＭＳ Ｐゴシック" charset="0"/>
              </a:rPr>
              <a:t> </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مجمع</a:t>
            </a:r>
            <a:r>
              <a:rPr kumimoji="0" lang="en-US"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أورشليم</a:t>
            </a:r>
            <a:endParaRPr kumimoji="0" lang="en-US" sz="2000" b="1" i="0" u="none" strike="noStrike" kern="1200" cap="none" spc="0" normalizeH="0" baseline="0" noProof="0" dirty="0">
              <a:ln>
                <a:noFill/>
              </a:ln>
              <a:effectLst/>
              <a:uLnTx/>
              <a:uFillTx/>
              <a:latin typeface="Comic Sans MS" charset="0"/>
              <a:ea typeface="ＭＳ Ｐゴシック" charset="0"/>
            </a:endParaRPr>
          </a:p>
        </p:txBody>
      </p:sp>
      <p:sp>
        <p:nvSpPr>
          <p:cNvPr id="33798" name="Rectangle 13"/>
          <p:cNvSpPr>
            <a:spLocks noChangeArrowheads="1"/>
          </p:cNvSpPr>
          <p:nvPr/>
        </p:nvSpPr>
        <p:spPr bwMode="auto">
          <a:xfrm>
            <a:off x="5895975" y="3060700"/>
            <a:ext cx="384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effectLst/>
                <a:uLnTx/>
                <a:uFillTx/>
                <a:latin typeface="Comic Sans MS" charset="0"/>
                <a:ea typeface="ＭＳ Ｐゴシック" charset="0"/>
              </a:rPr>
              <a:t> </a:t>
            </a:r>
            <a:endParaRPr kumimoji="0" lang="en-US" sz="2000" b="0" i="0" u="none" strike="noStrike" kern="1200" cap="none" spc="0" normalizeH="0" baseline="0" noProof="0">
              <a:ln>
                <a:noFill/>
              </a:ln>
              <a:effectLst/>
              <a:uLnTx/>
              <a:uFillTx/>
              <a:latin typeface="Times" charset="0"/>
              <a:ea typeface="ＭＳ Ｐゴシック" charset="0"/>
            </a:endParaRPr>
          </a:p>
        </p:txBody>
      </p:sp>
      <p:sp>
        <p:nvSpPr>
          <p:cNvPr id="33799" name="Text Box 123"/>
          <p:cNvSpPr txBox="1">
            <a:spLocks noChangeArrowheads="1"/>
          </p:cNvSpPr>
          <p:nvPr/>
        </p:nvSpPr>
        <p:spPr bwMode="auto">
          <a:xfrm>
            <a:off x="3885046" y="1019175"/>
            <a:ext cx="309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رقم 1- "الصنارة: المختبر"</a:t>
            </a:r>
            <a:endParaRPr kumimoji="0" lang="en-US" sz="2000" b="1" i="0" u="none" strike="noStrike" kern="1200" cap="none" spc="0" normalizeH="0" baseline="0" noProof="0" dirty="0">
              <a:ln>
                <a:noFill/>
              </a:ln>
              <a:effectLst/>
              <a:uLnTx/>
              <a:uFillTx/>
              <a:latin typeface="Comic Sans MS" charset="0"/>
              <a:ea typeface="ＭＳ Ｐゴシック"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2. "الزخم </a:t>
            </a:r>
            <a:r>
              <a:rPr kumimoji="0" lang="ar-JO" sz="18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الأوروبي</a:t>
            </a: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a:t>
            </a:r>
            <a:endParaRPr kumimoji="0" lang="en-GB"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2" name="Rectangle 126"/>
          <p:cNvSpPr>
            <a:spLocks noChangeArrowheads="1"/>
          </p:cNvSpPr>
          <p:nvPr/>
        </p:nvSpPr>
        <p:spPr bwMode="auto">
          <a:xfrm>
            <a:off x="4013200" y="7426325"/>
            <a:ext cx="3322638"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80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كسجين، أرسل إلى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روما</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التأثير المسيحي في السجن وبيت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قيصر</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رسائل مهمة لاحقة؛ "جاهدت الجهاد الحسن، حفظت الإيمان!"</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3" name="Rectangle 128"/>
          <p:cNvSpPr>
            <a:spLocks noChangeArrowheads="1"/>
          </p:cNvSpPr>
          <p:nvPr/>
        </p:nvSpPr>
        <p:spPr bwMode="auto">
          <a:xfrm>
            <a:off x="4202113" y="5391150"/>
            <a:ext cx="3067050" cy="82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85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وقتًا طويلاً في الكنيسة في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أفسس</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إقامة شاب من الموت؛ كُتبت رسائل مهمة؛ أعمال شغب من قبل صنّاع التذكارات الأفسسيين في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ملعب</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المدينة.</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4" name="Text Box 130"/>
          <p:cNvSpPr txBox="1">
            <a:spLocks noChangeArrowheads="1"/>
          </p:cNvSpPr>
          <p:nvPr/>
        </p:nvSpPr>
        <p:spPr bwMode="auto">
          <a:xfrm>
            <a:off x="4189413" y="4889500"/>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3. "الزخم </a:t>
            </a:r>
            <a:r>
              <a:rPr kumimoji="0" lang="ar-JO" sz="18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الآسيوي</a:t>
            </a: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5" name="Text Box 131"/>
          <p:cNvSpPr txBox="1">
            <a:spLocks noChangeArrowheads="1"/>
          </p:cNvSpPr>
          <p:nvPr/>
        </p:nvSpPr>
        <p:spPr bwMode="auto">
          <a:xfrm>
            <a:off x="3990975" y="6970713"/>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4. "إلى </a:t>
            </a:r>
            <a:r>
              <a:rPr kumimoji="0" lang="ar-JO" sz="18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روما</a:t>
            </a: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و </a:t>
            </a:r>
            <a:r>
              <a:rPr kumimoji="0" lang="ar-JO" sz="18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أربح</a:t>
            </a:r>
            <a:r>
              <a:rPr kumimoji="0" lang="ar-JO"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8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grpSp>
        <p:nvGrpSpPr>
          <p:cNvPr id="3" name="Group 2">
            <a:extLst>
              <a:ext uri="{FF2B5EF4-FFF2-40B4-BE49-F238E27FC236}">
                <a16:creationId xmlns:a16="http://schemas.microsoft.com/office/drawing/2014/main" id="{AA30FF2B-468C-6073-51E0-F3AAE2220988}"/>
              </a:ext>
            </a:extLst>
          </p:cNvPr>
          <p:cNvGrpSpPr/>
          <p:nvPr/>
        </p:nvGrpSpPr>
        <p:grpSpPr>
          <a:xfrm>
            <a:off x="708025" y="1120775"/>
            <a:ext cx="3230563" cy="1701800"/>
            <a:chOff x="708025" y="1120775"/>
            <a:chExt cx="3230563" cy="1701800"/>
          </a:xfrm>
        </p:grpSpPr>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84152" name="Rectangle 184"/>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33812" name="Rectangle 185"/>
            <p:cNvSpPr>
              <a:spLocks noChangeArrowheads="1"/>
            </p:cNvSpPr>
            <p:nvPr/>
          </p:nvSpPr>
          <p:spPr bwMode="auto">
            <a:xfrm>
              <a:off x="2927321" y="2277497"/>
              <a:ext cx="43441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84154" name="Rectangle 186"/>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84155" name="Rectangle 187"/>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33815" name="Rectangle 188"/>
            <p:cNvSpPr>
              <a:spLocks noChangeArrowheads="1"/>
            </p:cNvSpPr>
            <p:nvPr/>
          </p:nvSpPr>
          <p:spPr bwMode="auto">
            <a:xfrm>
              <a:off x="2937381" y="2112446"/>
              <a:ext cx="85600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33816" name="Rectangle 189"/>
            <p:cNvSpPr>
              <a:spLocks noChangeArrowheads="1"/>
            </p:cNvSpPr>
            <p:nvPr/>
          </p:nvSpPr>
          <p:spPr bwMode="auto">
            <a:xfrm>
              <a:off x="2770723" y="1858010"/>
              <a:ext cx="7790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33817" name="Rectangle 190"/>
            <p:cNvSpPr>
              <a:spLocks noChangeArrowheads="1"/>
            </p:cNvSpPr>
            <p:nvPr/>
          </p:nvSpPr>
          <p:spPr bwMode="auto">
            <a:xfrm>
              <a:off x="1333500" y="1550988"/>
              <a:ext cx="2677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33818" name="Rectangle 191"/>
            <p:cNvSpPr>
              <a:spLocks noChangeArrowheads="1"/>
            </p:cNvSpPr>
            <p:nvPr/>
          </p:nvSpPr>
          <p:spPr bwMode="auto">
            <a:xfrm>
              <a:off x="1806708" y="1655081"/>
              <a:ext cx="31899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33819" name="Rectangle 192"/>
            <p:cNvSpPr>
              <a:spLocks noChangeArrowheads="1"/>
            </p:cNvSpPr>
            <p:nvPr/>
          </p:nvSpPr>
          <p:spPr bwMode="auto">
            <a:xfrm>
              <a:off x="1898636" y="2022089"/>
              <a:ext cx="1490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33820" name="Rectangle 193"/>
            <p:cNvSpPr>
              <a:spLocks noChangeArrowheads="1"/>
            </p:cNvSpPr>
            <p:nvPr/>
          </p:nvSpPr>
          <p:spPr bwMode="auto">
            <a:xfrm>
              <a:off x="2227177" y="2273162"/>
              <a:ext cx="23564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pitchFamily="-107" charset="0"/>
              <a:ea typeface="ＭＳ Ｐゴシック" charset="0"/>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pitchFamily="-107" charset="0"/>
              <a:ea typeface="ＭＳ Ｐゴシック" charset="0"/>
              <a:cs typeface="+mn-cs"/>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58" name="Rectangle 291"/>
          <p:cNvSpPr>
            <a:spLocks noChangeArrowheads="1"/>
          </p:cNvSpPr>
          <p:nvPr/>
        </p:nvSpPr>
        <p:spPr bwMode="auto">
          <a:xfrm>
            <a:off x="4065226" y="1378994"/>
            <a:ext cx="291227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r" defTabSz="444707" rtl="0" eaLnBrk="0" fontAlgn="base" latinLnBrk="0" hangingPunct="0">
              <a:lnSpc>
                <a:spcPct val="80000"/>
              </a:lnSpc>
              <a:spcBef>
                <a:spcPct val="0"/>
              </a:spcBef>
              <a:spcAft>
                <a:spcPct val="0"/>
              </a:spcAft>
              <a:buClrTx/>
              <a:buSzTx/>
              <a:buFontTx/>
              <a:buNone/>
              <a:tabLst>
                <a:tab pos="0" algn="l"/>
                <a:tab pos="894110" algn="l"/>
                <a:tab pos="1792912" algn="l"/>
                <a:tab pos="2693290" algn="l"/>
                <a:tab pos="3593659" algn="l"/>
                <a:tab pos="4494027" algn="l"/>
                <a:tab pos="5397532" algn="l"/>
                <a:tab pos="6294771" algn="l"/>
                <a:tab pos="7195142" algn="l"/>
                <a:tab pos="8095517" algn="l"/>
                <a:tab pos="8995885" algn="l"/>
                <a:tab pos="9897825"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يُعبدون كالآلهة؛ عمل معجزات؛ رجم بولس؛ أعمال صعبة؛</a:t>
            </a:r>
          </a:p>
          <a:p>
            <a:pPr marL="0" marR="0" lvl="0" indent="0" algn="r" defTabSz="444707" rtl="0" eaLnBrk="0" fontAlgn="base" latinLnBrk="0" hangingPunct="0">
              <a:lnSpc>
                <a:spcPct val="80000"/>
              </a:lnSpc>
              <a:spcBef>
                <a:spcPct val="0"/>
              </a:spcBef>
              <a:spcAft>
                <a:spcPct val="0"/>
              </a:spcAft>
              <a:buClrTx/>
              <a:buSzTx/>
              <a:buFontTx/>
              <a:buNone/>
              <a:tabLst>
                <a:tab pos="0" algn="l"/>
                <a:tab pos="894110" algn="l"/>
                <a:tab pos="1792912" algn="l"/>
                <a:tab pos="2693290" algn="l"/>
                <a:tab pos="3593659" algn="l"/>
                <a:tab pos="4494027" algn="l"/>
                <a:tab pos="5397532" algn="l"/>
                <a:tab pos="6294771" algn="l"/>
                <a:tab pos="7195142" algn="l"/>
                <a:tab pos="8095517" algn="l"/>
                <a:tab pos="8995885" algn="l"/>
                <a:tab pos="9897825"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كنائس مزروعة؛ العودة بنفس المسار </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59" name="Rectangle 292"/>
          <p:cNvSpPr>
            <a:spLocks noChangeArrowheads="1"/>
          </p:cNvSpPr>
          <p:nvPr/>
        </p:nvSpPr>
        <p:spPr bwMode="auto">
          <a:xfrm>
            <a:off x="3740150" y="4086225"/>
            <a:ext cx="35353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زرع العديد من الكنائس؛ الدعوة إلى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مكدونية</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في الطريق إلى أثينا، "الإله المجهول"؛ آريوس باغوس؛ إقامة طويلة في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كورنثوس</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20" name="Text Box 210"/>
            <p:cNvSpPr txBox="1">
              <a:spLocks noChangeArrowheads="1"/>
            </p:cNvSpPr>
            <p:nvPr/>
          </p:nvSpPr>
          <p:spPr bwMode="auto">
            <a:xfrm>
              <a:off x="-1132" y="2133"/>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8" name="Text Box 222"/>
            <p:cNvSpPr txBox="1">
              <a:spLocks noChangeArrowheads="1"/>
            </p:cNvSpPr>
            <p:nvPr/>
          </p:nvSpPr>
          <p:spPr bwMode="auto">
            <a:xfrm>
              <a:off x="-1143" y="3099"/>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6" name="Text Box 234"/>
            <p:cNvSpPr txBox="1">
              <a:spLocks noChangeArrowheads="1"/>
            </p:cNvSpPr>
            <p:nvPr/>
          </p:nvSpPr>
          <p:spPr bwMode="auto">
            <a:xfrm>
              <a:off x="-1248" y="4107"/>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4" name="Text Box 309"/>
            <p:cNvSpPr txBox="1">
              <a:spLocks noChangeArrowheads="1"/>
            </p:cNvSpPr>
            <p:nvPr/>
          </p:nvSpPr>
          <p:spPr bwMode="auto">
            <a:xfrm>
              <a:off x="-1170" y="1249"/>
              <a:ext cx="61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#1</a:t>
              </a:r>
            </a:p>
          </p:txBody>
        </p:sp>
      </p:grpSp>
      <p:sp>
        <p:nvSpPr>
          <p:cNvPr id="84286" name="Text Box 318"/>
          <p:cNvSpPr txBox="1">
            <a:spLocks noChangeArrowheads="1"/>
          </p:cNvSpPr>
          <p:nvPr/>
        </p:nvSpPr>
        <p:spPr bwMode="auto">
          <a:xfrm>
            <a:off x="2173288" y="124777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47051" rtl="0" eaLnBrk="0" fontAlgn="base" latinLnBrk="0" hangingPunct="0">
              <a:lnSpc>
                <a:spcPct val="100000"/>
              </a:lnSpc>
              <a:spcBef>
                <a:spcPts val="1111"/>
              </a:spcBef>
              <a:spcAft>
                <a:spcPct val="0"/>
              </a:spcAft>
              <a:buClrTx/>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13- 14</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64" name="Text Box 318">
            <a:extLst>
              <a:ext uri="{FF2B5EF4-FFF2-40B4-BE49-F238E27FC236}">
                <a16:creationId xmlns:a16="http://schemas.microsoft.com/office/drawing/2014/main" id="{FA8A36BF-BD8E-8F98-5357-92C863FDBCCE}"/>
              </a:ext>
            </a:extLst>
          </p:cNvPr>
          <p:cNvSpPr txBox="1">
            <a:spLocks noChangeArrowheads="1"/>
          </p:cNvSpPr>
          <p:nvPr/>
        </p:nvSpPr>
        <p:spPr bwMode="auto">
          <a:xfrm>
            <a:off x="2306770" y="50826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18- 21</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80" name="Text Box 318">
            <a:extLst>
              <a:ext uri="{FF2B5EF4-FFF2-40B4-BE49-F238E27FC236}">
                <a16:creationId xmlns:a16="http://schemas.microsoft.com/office/drawing/2014/main" id="{19A00E9B-4132-9D47-C710-AC373D6A1885}"/>
              </a:ext>
            </a:extLst>
          </p:cNvPr>
          <p:cNvSpPr txBox="1">
            <a:spLocks noChangeArrowheads="1"/>
          </p:cNvSpPr>
          <p:nvPr/>
        </p:nvSpPr>
        <p:spPr bwMode="auto">
          <a:xfrm>
            <a:off x="1905000" y="704140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21- 28</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82" name="TextBox 181">
            <a:extLst>
              <a:ext uri="{FF2B5EF4-FFF2-40B4-BE49-F238E27FC236}">
                <a16:creationId xmlns:a16="http://schemas.microsoft.com/office/drawing/2014/main" id="{81354529-2916-9D7D-1450-341F2A40F378}"/>
              </a:ext>
            </a:extLst>
          </p:cNvPr>
          <p:cNvSpPr txBox="1"/>
          <p:nvPr/>
        </p:nvSpPr>
        <p:spPr>
          <a:xfrm>
            <a:off x="6297955" y="2232975"/>
            <a:ext cx="1156932" cy="781752"/>
          </a:xfrm>
          <a:prstGeom prst="rect">
            <a:avLst/>
          </a:prstGeom>
          <a:noFill/>
        </p:spPr>
        <p:txBody>
          <a:bodyPr wrap="square">
            <a:spAutoFit/>
          </a:bodyPr>
          <a:lstStyle/>
          <a:p>
            <a:pPr marL="0" marR="0" lvl="0" indent="0" algn="ctr" defTabSz="447040" rtl="0" eaLnBrk="0" fontAlgn="base" latinLnBrk="0" hangingPunct="0">
              <a:lnSpc>
                <a:spcPct val="80000"/>
              </a:lnSpc>
              <a:spcBef>
                <a:spcPts val="1975"/>
              </a:spcBef>
              <a:spcAft>
                <a:spcPct val="0"/>
              </a:spcAft>
              <a:buClrTx/>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تم تسوية القضية بشكل دائم:</a:t>
            </a:r>
            <a:br>
              <a:rPr kumimoji="0" lang="en-US"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النعمة</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br>
              <a:rPr kumimoji="0" lang="en-US"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وليس </a:t>
            </a:r>
            <a:r>
              <a:rPr kumimoji="0" lang="ar-JO" sz="1400" b="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الناموس</a:t>
            </a:r>
            <a:r>
              <a:rPr kumimoji="0" lang="ar-JO"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400" b="1"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22" name="Text Box 11">
            <a:extLst>
              <a:ext uri="{FF2B5EF4-FFF2-40B4-BE49-F238E27FC236}">
                <a16:creationId xmlns:a16="http://schemas.microsoft.com/office/drawing/2014/main" id="{083F175E-A57B-DCF5-AE2A-48F9BABD490A}"/>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400" b="1" u="sng" dirty="0">
                <a:latin typeface="Arial" panose="020B0604020202020204" pitchFamily="34" charset="0"/>
                <a:cs typeface="Arial" panose="020B0604020202020204" pitchFamily="34" charset="0"/>
              </a:rPr>
              <a:t>يتم توفير نسخة فارغة كمساعدة دراسية رقم 24.</a:t>
            </a:r>
            <a:endParaRPr lang="en-US"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9216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1076325"/>
            <a:ext cx="3981450" cy="10128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37931725" indent="-37474525" defTabSz="969963">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3000" b="1" u="none" strike="noStrike" kern="1200" cap="none" spc="0" normalizeH="0" baseline="0" noProof="0">
                <a:ln>
                  <a:noFill/>
                </a:ln>
                <a:solidFill>
                  <a:srgbClr val="236335"/>
                </a:solidFill>
                <a:effectLst/>
                <a:uLnTx/>
                <a:uFillTx/>
                <a:latin typeface="Arial" panose="020B0604020202020204" pitchFamily="34" charset="0"/>
                <a:ea typeface="ＭＳ Ｐゴシック" charset="0"/>
              </a:rPr>
              <a:t>YOUR RESPONSE PLEASE…</a:t>
            </a:r>
          </a:p>
        </p:txBody>
      </p:sp>
      <p:sp>
        <p:nvSpPr>
          <p:cNvPr id="50178"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195588"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87534"/>
                </a:solidFill>
                <a:effectLst/>
                <a:uLnTx/>
                <a:uFillTx/>
                <a:latin typeface="Helvetica" charset="0"/>
                <a:ea typeface="ＭＳ Ｐゴシック" charset="0"/>
              </a:rPr>
              <a:t>The Bible…Basically Ministries International Inc.</a:t>
            </a:r>
          </a:p>
        </p:txBody>
      </p:sp>
      <p:sp>
        <p:nvSpPr>
          <p:cNvPr id="50180"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Comic Sans MS" charset="0"/>
              <a:ea typeface="ＭＳ Ｐゴシック" charset="0"/>
            </a:endParaRPr>
          </a:p>
        </p:txBody>
      </p:sp>
      <p:sp>
        <p:nvSpPr>
          <p:cNvPr id="50181"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a:ln>
                  <a:noFill/>
                </a:ln>
                <a:solidFill>
                  <a:srgbClr val="105023"/>
                </a:solidFill>
                <a:effectLst/>
                <a:uLnTx/>
                <a:uFillTx/>
                <a:latin typeface="Comic Sans MS" charset="0"/>
                <a:ea typeface="ＭＳ Ｐゴシック" charset="0"/>
              </a:rPr>
              <a:t> </a:t>
            </a:r>
          </a:p>
        </p:txBody>
      </p:sp>
      <p:sp>
        <p:nvSpPr>
          <p:cNvPr id="50182"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20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2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500" b="1" i="1" u="none" strike="noStrike" kern="1200" cap="none" spc="0" normalizeH="0" baseline="0" noProof="0">
              <a:ln>
                <a:noFill/>
              </a:ln>
              <a:solidFill>
                <a:srgbClr val="105023"/>
              </a:solidFill>
              <a:effectLst/>
              <a:uLnTx/>
              <a:uFillTx/>
              <a:latin typeface="Times" charset="0"/>
              <a:ea typeface="ＭＳ Ｐゴシック" charset="0"/>
            </a:endParaRPr>
          </a:p>
        </p:txBody>
      </p:sp>
      <p:sp>
        <p:nvSpPr>
          <p:cNvPr id="50183" name="Text Box 9"/>
          <p:cNvSpPr txBox="1">
            <a:spLocks noChangeArrowheads="1"/>
          </p:cNvSpPr>
          <p:nvPr/>
        </p:nvSpPr>
        <p:spPr bwMode="auto">
          <a:xfrm>
            <a:off x="698500" y="8775700"/>
            <a:ext cx="599916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1" u="none" strike="noStrike" kern="1200" cap="none" spc="0" normalizeH="0" baseline="0" noProof="0">
                <a:ln>
                  <a:noFill/>
                </a:ln>
                <a:solidFill>
                  <a:srgbClr val="105023"/>
                </a:solidFill>
                <a:effectLst/>
                <a:uLnTx/>
                <a:uFillTx/>
                <a:latin typeface="Times" charset="0"/>
                <a:ea typeface="ＭＳ Ｐゴシック" charset="0"/>
              </a:rPr>
              <a:t>Multiplying Biblical Literacy Throughout The Body of Christ</a:t>
            </a:r>
          </a:p>
        </p:txBody>
      </p:sp>
      <p:sp>
        <p:nvSpPr>
          <p:cNvPr id="50184" name="Text Box 10"/>
          <p:cNvSpPr txBox="1">
            <a:spLocks noChangeArrowheads="1"/>
          </p:cNvSpPr>
          <p:nvPr/>
        </p:nvSpPr>
        <p:spPr bwMode="auto">
          <a:xfrm>
            <a:off x="404813" y="2058988"/>
            <a:ext cx="6699250" cy="158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3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Please use the space below to give our ministry your response to                       THE BIBLE…BASICALLY teaching you have just experienced.  Your remarks will help us improve the content and the work of the ministry.  </a:t>
            </a:r>
            <a:r>
              <a:rPr kumimoji="0" lang="en-US" sz="1300" b="1" u="sng" strike="noStrike" kern="1200" cap="none" spc="0" normalizeH="0" baseline="0" noProof="0">
                <a:ln>
                  <a:noFill/>
                </a:ln>
                <a:solidFill>
                  <a:srgbClr val="000000"/>
                </a:solidFill>
                <a:effectLst/>
                <a:uLnTx/>
                <a:uFillTx/>
                <a:latin typeface="Arial" panose="020B0604020202020204" pitchFamily="34" charset="0"/>
                <a:ea typeface="ＭＳ Ｐゴシック" charset="0"/>
              </a:rPr>
              <a:t>Your name is not required.</a:t>
            </a:r>
            <a:r>
              <a:rPr kumimoji="0" lang="en-US" sz="13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  However, if you wish you may supply your name, address and email below so that we can keep you informed of ministry activities.</a:t>
            </a:r>
          </a:p>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0185" name="Text Box 11"/>
          <p:cNvSpPr txBox="1">
            <a:spLocks noChangeArrowheads="1"/>
          </p:cNvSpPr>
          <p:nvPr/>
        </p:nvSpPr>
        <p:spPr bwMode="auto">
          <a:xfrm>
            <a:off x="600075" y="6737101"/>
            <a:ext cx="6505575" cy="1990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1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(the information below is optional)</a:t>
            </a:r>
          </a:p>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Name:________________________________________________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Address:______________________________________________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______________________________________________________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______________________________________________________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Email:_________________________________________                                  PLEASE PRINT ALL INFORMATION!</a:t>
            </a:r>
          </a:p>
        </p:txBody>
      </p:sp>
      <p:sp>
        <p:nvSpPr>
          <p:cNvPr id="50186" name="Text Box 13"/>
          <p:cNvSpPr txBox="1">
            <a:spLocks noChangeArrowheads="1"/>
          </p:cNvSpPr>
          <p:nvPr/>
        </p:nvSpPr>
        <p:spPr bwMode="auto">
          <a:xfrm>
            <a:off x="647700" y="6306952"/>
            <a:ext cx="6453188"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charset="0"/>
                <a:ea typeface="ＭＳ Ｐゴシック" charset="0"/>
              </a:rPr>
              <a:t>Concerning the length of this seminar, it was/should be                                                                           (  )Far too long  (  )Just long enough  (  ) Maybe a little longer  (  ) Much longer</a:t>
            </a:r>
          </a:p>
        </p:txBody>
      </p:sp>
      <p:sp>
        <p:nvSpPr>
          <p:cNvPr id="50187" name="Line 14"/>
          <p:cNvSpPr>
            <a:spLocks noChangeShapeType="1"/>
          </p:cNvSpPr>
          <p:nvPr/>
        </p:nvSpPr>
        <p:spPr bwMode="auto">
          <a:xfrm>
            <a:off x="781050" y="6296349"/>
            <a:ext cx="591343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50188" name="Line 15"/>
          <p:cNvSpPr>
            <a:spLocks noChangeShapeType="1"/>
          </p:cNvSpPr>
          <p:nvPr/>
        </p:nvSpPr>
        <p:spPr bwMode="auto">
          <a:xfrm>
            <a:off x="757238" y="7075175"/>
            <a:ext cx="5913437"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50189" name="Text Box 23"/>
          <p:cNvSpPr txBox="1">
            <a:spLocks noChangeArrowheads="1"/>
          </p:cNvSpPr>
          <p:nvPr/>
        </p:nvSpPr>
        <p:spPr bwMode="auto">
          <a:xfrm>
            <a:off x="428625" y="6007568"/>
            <a:ext cx="67310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charset="0"/>
                <a:ea typeface="ＭＳ Ｐゴシック" charset="0"/>
              </a:rPr>
              <a:t>Use back of page for extended comments.</a:t>
            </a:r>
          </a:p>
        </p:txBody>
      </p:sp>
      <p:sp>
        <p:nvSpPr>
          <p:cNvPr id="18" name="Text Box 6">
            <a:extLst>
              <a:ext uri="{FF2B5EF4-FFF2-40B4-BE49-F238E27FC236}">
                <a16:creationId xmlns:a16="http://schemas.microsoft.com/office/drawing/2014/main" id="{9B6F1872-772A-F92E-B0FC-9D9CA81F0193}"/>
              </a:ext>
            </a:extLst>
          </p:cNvPr>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pic>
        <p:nvPicPr>
          <p:cNvPr id="19" name="Picture 18" descr="BURNLOGOSHADED.jpg">
            <a:extLst>
              <a:ext uri="{FF2B5EF4-FFF2-40B4-BE49-F238E27FC236}">
                <a16:creationId xmlns:a16="http://schemas.microsoft.com/office/drawing/2014/main" id="{0F0B79F4-379F-F88C-5F5A-E4F11DE319C1}"/>
              </a:ext>
            </a:extLst>
          </p:cNvPr>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pic>
        <p:nvPicPr>
          <p:cNvPr id="20" name="Picture 19">
            <a:extLst>
              <a:ext uri="{FF2B5EF4-FFF2-40B4-BE49-F238E27FC236}">
                <a16:creationId xmlns:a16="http://schemas.microsoft.com/office/drawing/2014/main" id="{646EACF9-B911-C3AA-9F01-8C10C5B20C20}"/>
              </a:ext>
            </a:extLst>
          </p:cNvPr>
          <p:cNvPicPr>
            <a:picLocks noChangeAspect="1"/>
          </p:cNvPicPr>
          <p:nvPr/>
        </p:nvPicPr>
        <p:blipFill>
          <a:blip r:embed="rId3"/>
          <a:stretch>
            <a:fillRect/>
          </a:stretch>
        </p:blipFill>
        <p:spPr>
          <a:xfrm>
            <a:off x="640318" y="303212"/>
            <a:ext cx="2179083" cy="1639888"/>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001963" y="1093788"/>
            <a:ext cx="3981450" cy="8604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u="none" strike="noStrike" kern="1200" cap="none" spc="0" normalizeH="0" baseline="0" noProof="0">
                <a:ln>
                  <a:noFill/>
                </a:ln>
                <a:solidFill>
                  <a:srgbClr val="236335"/>
                </a:solidFill>
                <a:effectLst/>
                <a:uLnTx/>
                <a:uFillTx/>
                <a:latin typeface="Arial" panose="020B0604020202020204" pitchFamily="34" charset="0"/>
                <a:ea typeface="ＭＳ Ｐゴシック" charset="0"/>
                <a:cs typeface="+mn-cs"/>
              </a:rPr>
              <a:t>A WORD FROM YOU WILL REALLY HELP!</a:t>
            </a:r>
          </a:p>
        </p:txBody>
      </p:sp>
      <p:sp>
        <p:nvSpPr>
          <p:cNvPr id="51202"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196612"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87534"/>
                </a:solidFill>
                <a:effectLst/>
                <a:uLnTx/>
                <a:uFillTx/>
                <a:latin typeface="Helvetica" charset="0"/>
                <a:ea typeface="ＭＳ Ｐゴシック" charset="0"/>
              </a:rPr>
              <a:t>The Bible…Basically Ministries International Inc.</a:t>
            </a:r>
          </a:p>
        </p:txBody>
      </p:sp>
      <p:sp>
        <p:nvSpPr>
          <p:cNvPr id="51204"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Comic Sans MS" charset="0"/>
              <a:ea typeface="ＭＳ Ｐゴシック" charset="0"/>
            </a:endParaRPr>
          </a:p>
        </p:txBody>
      </p:sp>
      <p:sp>
        <p:nvSpPr>
          <p:cNvPr id="51205"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a:ln>
                  <a:noFill/>
                </a:ln>
                <a:solidFill>
                  <a:srgbClr val="105023"/>
                </a:solidFill>
                <a:effectLst/>
                <a:uLnTx/>
                <a:uFillTx/>
                <a:latin typeface="Comic Sans MS" charset="0"/>
                <a:ea typeface="ＭＳ Ｐゴシック" charset="0"/>
              </a:rPr>
              <a:t> </a:t>
            </a:r>
          </a:p>
        </p:txBody>
      </p:sp>
      <p:sp>
        <p:nvSpPr>
          <p:cNvPr id="51206" name="Text Box 8"/>
          <p:cNvSpPr txBox="1">
            <a:spLocks noChangeArrowheads="1"/>
          </p:cNvSpPr>
          <p:nvPr/>
        </p:nvSpPr>
        <p:spPr bwMode="auto">
          <a:xfrm>
            <a:off x="698500" y="8775700"/>
            <a:ext cx="599916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1" u="none" strike="noStrike" kern="1200" cap="none" spc="0" normalizeH="0" baseline="0" noProof="0">
                <a:ln>
                  <a:noFill/>
                </a:ln>
                <a:solidFill>
                  <a:srgbClr val="105023"/>
                </a:solidFill>
                <a:effectLst/>
                <a:uLnTx/>
                <a:uFillTx/>
                <a:latin typeface="Times" charset="0"/>
                <a:ea typeface="ＭＳ Ｐゴシック" charset="0"/>
              </a:rPr>
              <a:t>Multiplying Biblical Literacy Throughout The Body of Christ</a:t>
            </a:r>
          </a:p>
        </p:txBody>
      </p:sp>
      <p:sp>
        <p:nvSpPr>
          <p:cNvPr id="51207" name="Text Box 9"/>
          <p:cNvSpPr txBox="1">
            <a:spLocks noChangeArrowheads="1"/>
          </p:cNvSpPr>
          <p:nvPr/>
        </p:nvSpPr>
        <p:spPr bwMode="auto">
          <a:xfrm>
            <a:off x="463550" y="2036763"/>
            <a:ext cx="6754813" cy="194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3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YOU CAN BE OF ENORMOUS HELP TO OUR MININSTRY BY SUGGESTING INDIVIDUALS IN OTHER MINISTRIES AND CHURCHES WHO SHOULD BE MADE AWARE OF THE BIBLE…BASICALLY SEMINAR MINISTRY.  PLEASE GIVE US YOUR RECOMMENDATIONS FOR THOSE MINISTRIES OR INDIVIDUALS WE SHOULD CONTACT REGARDING A SEMINAR PRESENTATION AT THEIR VENUE.</a:t>
            </a:r>
            <a:endParaRPr kumimoji="0" lang="en-US" sz="16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16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16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8" name="Text Box 10"/>
          <p:cNvSpPr txBox="1">
            <a:spLocks noChangeArrowheads="1"/>
          </p:cNvSpPr>
          <p:nvPr/>
        </p:nvSpPr>
        <p:spPr bwMode="auto">
          <a:xfrm>
            <a:off x="631825" y="3160713"/>
            <a:ext cx="6257925" cy="959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	   MAY WE USE YOUR NAME?____________</a:t>
            </a:r>
          </a:p>
        </p:txBody>
      </p:sp>
      <p:sp>
        <p:nvSpPr>
          <p:cNvPr id="51209" name="Text Box 11"/>
          <p:cNvSpPr txBox="1">
            <a:spLocks noChangeArrowheads="1"/>
          </p:cNvSpPr>
          <p:nvPr/>
        </p:nvSpPr>
        <p:spPr bwMode="auto">
          <a:xfrm>
            <a:off x="646113" y="4249738"/>
            <a:ext cx="6256337" cy="959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	   MAY WE USE YOUR NAME?____________</a:t>
            </a:r>
          </a:p>
        </p:txBody>
      </p:sp>
      <p:sp>
        <p:nvSpPr>
          <p:cNvPr id="51210" name="Text Box 12"/>
          <p:cNvSpPr txBox="1">
            <a:spLocks noChangeArrowheads="1"/>
          </p:cNvSpPr>
          <p:nvPr/>
        </p:nvSpPr>
        <p:spPr bwMode="auto">
          <a:xfrm>
            <a:off x="622300" y="5356225"/>
            <a:ext cx="6256338" cy="959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	   MAY WE USE YOUR NAME?____________</a:t>
            </a:r>
          </a:p>
        </p:txBody>
      </p:sp>
      <p:sp>
        <p:nvSpPr>
          <p:cNvPr id="51211" name="Text Box 13"/>
          <p:cNvSpPr txBox="1">
            <a:spLocks noChangeArrowheads="1"/>
          </p:cNvSpPr>
          <p:nvPr/>
        </p:nvSpPr>
        <p:spPr bwMode="auto">
          <a:xfrm>
            <a:off x="655638" y="6464300"/>
            <a:ext cx="6256337" cy="959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t>	   MAY WE USE YOUR NAME?____________</a:t>
            </a:r>
          </a:p>
        </p:txBody>
      </p:sp>
      <p:sp>
        <p:nvSpPr>
          <p:cNvPr id="51212" name="Text Box 18"/>
          <p:cNvSpPr txBox="1">
            <a:spLocks noChangeArrowheads="1"/>
          </p:cNvSpPr>
          <p:nvPr/>
        </p:nvSpPr>
        <p:spPr bwMode="auto">
          <a:xfrm>
            <a:off x="579438" y="7150100"/>
            <a:ext cx="6505575" cy="1329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Name:________________________________________________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Address:______________________________________________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Email:_________________________________________                                     PLEASE PRINT ALL INFORMATION!</a:t>
            </a:r>
          </a:p>
        </p:txBody>
      </p:sp>
      <p:sp>
        <p:nvSpPr>
          <p:cNvPr id="16" name="Text Box 6">
            <a:extLst>
              <a:ext uri="{FF2B5EF4-FFF2-40B4-BE49-F238E27FC236}">
                <a16:creationId xmlns:a16="http://schemas.microsoft.com/office/drawing/2014/main" id="{4EEBE2D2-07EC-ADE0-60C9-FF263B255914}"/>
              </a:ext>
            </a:extLst>
          </p:cNvPr>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pic>
        <p:nvPicPr>
          <p:cNvPr id="17" name="Picture 16" descr="BURNLOGOSHADED.jpg">
            <a:extLst>
              <a:ext uri="{FF2B5EF4-FFF2-40B4-BE49-F238E27FC236}">
                <a16:creationId xmlns:a16="http://schemas.microsoft.com/office/drawing/2014/main" id="{9049DB3D-94B4-2AA1-043C-1F3C21FA6F5A}"/>
              </a:ext>
            </a:extLst>
          </p:cNvPr>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pic>
        <p:nvPicPr>
          <p:cNvPr id="18" name="Picture 17">
            <a:extLst>
              <a:ext uri="{FF2B5EF4-FFF2-40B4-BE49-F238E27FC236}">
                <a16:creationId xmlns:a16="http://schemas.microsoft.com/office/drawing/2014/main" id="{7729CE54-85C4-6E36-B45D-61D73775F591}"/>
              </a:ext>
            </a:extLst>
          </p:cNvPr>
          <p:cNvPicPr>
            <a:picLocks noChangeAspect="1"/>
          </p:cNvPicPr>
          <p:nvPr/>
        </p:nvPicPr>
        <p:blipFill>
          <a:blip r:embed="rId3"/>
          <a:stretch>
            <a:fillRect/>
          </a:stretch>
        </p:blipFill>
        <p:spPr>
          <a:xfrm>
            <a:off x="640318" y="303212"/>
            <a:ext cx="2179083" cy="163988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460625" y="150336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B3B3B3"/>
                </a:solidFill>
                <a:latin typeface="Capitals" charset="0"/>
              </a:rPr>
              <a:t>7</a:t>
            </a:r>
            <a:endParaRPr lang="en-US" sz="10600">
              <a:solidFill>
                <a:srgbClr val="F3F3F3"/>
              </a:solidFill>
              <a:latin typeface="Capitals" charset="0"/>
            </a:endParaRPr>
          </a:p>
        </p:txBody>
      </p:sp>
      <p:sp>
        <p:nvSpPr>
          <p:cNvPr id="8194" name="Text Box 4"/>
          <p:cNvSpPr txBox="1">
            <a:spLocks noChangeArrowheads="1"/>
          </p:cNvSpPr>
          <p:nvPr/>
        </p:nvSpPr>
        <p:spPr bwMode="auto">
          <a:xfrm>
            <a:off x="2238375" y="917572"/>
            <a:ext cx="36972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600" b="1" dirty="0">
                <a:latin typeface="Arial" panose="020B0604020202020204" pitchFamily="34" charset="0"/>
                <a:ea typeface="Microsoft Sans Serif" panose="020B0604020202020204" pitchFamily="34" charset="0"/>
                <a:cs typeface="Arial" panose="020B0604020202020204" pitchFamily="34" charset="0"/>
              </a:rPr>
              <a:t>كله يبدأ هنا     </a:t>
            </a:r>
            <a:endParaRPr lang="en-US" sz="3600" b="1" dirty="0">
              <a:latin typeface="Arial" panose="020B0604020202020204" pitchFamily="34" charset="0"/>
              <a:ea typeface="Microsoft Sans Serif" panose="020B0604020202020204" pitchFamily="34" charset="0"/>
              <a:cs typeface="Arial" panose="020B0604020202020204" pitchFamily="34" charset="0"/>
            </a:endParaRPr>
          </a:p>
        </p:txBody>
      </p:sp>
      <p:grpSp>
        <p:nvGrpSpPr>
          <p:cNvPr id="8195" name="Group 5"/>
          <p:cNvGrpSpPr>
            <a:grpSpLocks/>
          </p:cNvGrpSpPr>
          <p:nvPr/>
        </p:nvGrpSpPr>
        <p:grpSpPr bwMode="auto">
          <a:xfrm>
            <a:off x="947738" y="1568450"/>
            <a:ext cx="5532437" cy="1573213"/>
            <a:chOff x="576" y="1296"/>
            <a:chExt cx="3168" cy="960"/>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299"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b="1">
                <a:latin typeface="Times"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02"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0971" name="Rectangle 11"/>
          <p:cNvSpPr>
            <a:spLocks noChangeArrowheads="1"/>
          </p:cNvSpPr>
          <p:nvPr/>
        </p:nvSpPr>
        <p:spPr bwMode="auto">
          <a:xfrm>
            <a:off x="592138" y="7917975"/>
            <a:ext cx="6635750" cy="492443"/>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defRPr/>
            </a:pPr>
            <a:r>
              <a:rPr lang="ar-JO" sz="3200" b="1" dirty="0">
                <a:latin typeface="Arial" panose="020B0604020202020204" pitchFamily="34" charset="0"/>
                <a:cs typeface="Arial" panose="020B0604020202020204" pitchFamily="34" charset="0"/>
              </a:rPr>
              <a:t>ملف كتابك المقدس ذهنيا</a:t>
            </a:r>
            <a:endParaRPr lang="en-US" sz="3200" b="1" dirty="0">
              <a:latin typeface="Arial" panose="020B0604020202020204" pitchFamily="34" charset="0"/>
              <a:cs typeface="Arial" panose="020B0604020202020204" pitchFamily="34" charset="0"/>
            </a:endParaRPr>
          </a:p>
        </p:txBody>
      </p:sp>
      <p:sp>
        <p:nvSpPr>
          <p:cNvPr id="8197"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Arial" panose="020B0604020202020204" pitchFamily="34" charset="0"/>
                <a:cs typeface="Arial" panose="020B0604020202020204" pitchFamily="34" charset="0"/>
              </a:rPr>
              <a:t> </a:t>
            </a:r>
            <a:endParaRPr lang="en-US" sz="2400" b="1">
              <a:latin typeface="Arial" panose="020B0604020202020204" pitchFamily="34" charset="0"/>
              <a:cs typeface="Arial" panose="020B0604020202020204" pitchFamily="34" charset="0"/>
            </a:endParaRPr>
          </a:p>
        </p:txBody>
      </p:sp>
      <p:grpSp>
        <p:nvGrpSpPr>
          <p:cNvPr id="8198" name="Group 13"/>
          <p:cNvGrpSpPr>
            <a:grpSpLocks/>
          </p:cNvGrpSpPr>
          <p:nvPr/>
        </p:nvGrpSpPr>
        <p:grpSpPr bwMode="auto">
          <a:xfrm>
            <a:off x="1066800" y="6175501"/>
            <a:ext cx="2090738" cy="1238124"/>
            <a:chOff x="2409" y="2828"/>
            <a:chExt cx="1197" cy="755"/>
          </a:xfrm>
        </p:grpSpPr>
        <p:sp>
          <p:nvSpPr>
            <p:cNvPr id="40974" name="Rectangle 14"/>
            <p:cNvSpPr>
              <a:spLocks noChangeArrowheads="1"/>
            </p:cNvSpPr>
            <p:nvPr/>
          </p:nvSpPr>
          <p:spPr bwMode="auto">
            <a:xfrm>
              <a:off x="2409" y="2828"/>
              <a:ext cx="1123" cy="144"/>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lnSpc>
                  <a:spcPct val="60000"/>
                </a:lnSpc>
                <a:defRPr/>
              </a:pPr>
              <a:r>
                <a:rPr lang="en-US" sz="2400" b="1" dirty="0">
                  <a:latin typeface="Arial" panose="020B0604020202020204" pitchFamily="34" charset="0"/>
                  <a:cs typeface="Arial" panose="020B0604020202020204" pitchFamily="34" charset="0"/>
                </a:rPr>
                <a:t>3 </a:t>
              </a:r>
              <a:r>
                <a:rPr lang="ar-JO" sz="2400" b="1" dirty="0">
                  <a:latin typeface="Arial" panose="020B0604020202020204" pitchFamily="34" charset="0"/>
                  <a:cs typeface="Arial" panose="020B0604020202020204" pitchFamily="34" charset="0"/>
                </a:rPr>
                <a:t>مجتمعات </a:t>
              </a:r>
              <a:r>
                <a:rPr lang="en-US" sz="2400" b="1" dirty="0">
                  <a:latin typeface="Arial" panose="020B0604020202020204" pitchFamily="34" charset="0"/>
                  <a:cs typeface="Arial" panose="020B0604020202020204" pitchFamily="34" charset="0"/>
                </a:rPr>
                <a:t>:</a:t>
              </a: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grpSp>
      <p:sp>
        <p:nvSpPr>
          <p:cNvPr id="8199"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00"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grpSp>
        <p:nvGrpSpPr>
          <p:cNvPr id="8201" name="Group 25" descr="Large confetti"/>
          <p:cNvGrpSpPr>
            <a:grpSpLocks/>
          </p:cNvGrpSpPr>
          <p:nvPr/>
        </p:nvGrpSpPr>
        <p:grpSpPr bwMode="auto">
          <a:xfrm>
            <a:off x="3111500" y="6337300"/>
            <a:ext cx="1516063" cy="736600"/>
            <a:chOff x="375" y="3720"/>
            <a:chExt cx="868" cy="450"/>
          </a:xfrm>
        </p:grpSpPr>
        <p:sp>
          <p:nvSpPr>
            <p:cNvPr id="8288" name="Freeform 26"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202" name="Group 31" descr="Large confetti"/>
          <p:cNvGrpSpPr>
            <a:grpSpLocks/>
          </p:cNvGrpSpPr>
          <p:nvPr/>
        </p:nvGrpSpPr>
        <p:grpSpPr bwMode="auto">
          <a:xfrm>
            <a:off x="4313238" y="6656388"/>
            <a:ext cx="1516062" cy="736600"/>
            <a:chOff x="375" y="3720"/>
            <a:chExt cx="868" cy="450"/>
          </a:xfrm>
        </p:grpSpPr>
        <p:sp>
          <p:nvSpPr>
            <p:cNvPr id="8283" name="Freeform 32"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203" name="Group 37" descr="Large confetti"/>
          <p:cNvGrpSpPr>
            <a:grpSpLocks/>
          </p:cNvGrpSpPr>
          <p:nvPr/>
        </p:nvGrpSpPr>
        <p:grpSpPr bwMode="auto">
          <a:xfrm>
            <a:off x="5535613" y="6977063"/>
            <a:ext cx="1516062" cy="736600"/>
            <a:chOff x="375" y="3720"/>
            <a:chExt cx="868" cy="450"/>
          </a:xfrm>
        </p:grpSpPr>
        <p:sp>
          <p:nvSpPr>
            <p:cNvPr id="8278" name="Freeform 38"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8204"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05"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06" name="Text Box 49"/>
          <p:cNvSpPr txBox="1">
            <a:spLocks noChangeArrowheads="1"/>
          </p:cNvSpPr>
          <p:nvPr/>
        </p:nvSpPr>
        <p:spPr bwMode="auto">
          <a:xfrm>
            <a:off x="974725" y="1487488"/>
            <a:ext cx="554038"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C</a:t>
            </a:r>
          </a:p>
        </p:txBody>
      </p:sp>
      <p:sp>
        <p:nvSpPr>
          <p:cNvPr id="8207" name="Text Box 50"/>
          <p:cNvSpPr txBox="1">
            <a:spLocks noChangeArrowheads="1"/>
          </p:cNvSpPr>
          <p:nvPr/>
        </p:nvSpPr>
        <p:spPr bwMode="auto">
          <a:xfrm>
            <a:off x="3910013" y="151606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S</a:t>
            </a:r>
          </a:p>
        </p:txBody>
      </p:sp>
      <p:sp>
        <p:nvSpPr>
          <p:cNvPr id="8208" name="Text Box 51"/>
          <p:cNvSpPr txBox="1">
            <a:spLocks noChangeArrowheads="1"/>
          </p:cNvSpPr>
          <p:nvPr/>
        </p:nvSpPr>
        <p:spPr bwMode="auto">
          <a:xfrm>
            <a:off x="5437188" y="1420813"/>
            <a:ext cx="555625"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J</a:t>
            </a:r>
          </a:p>
        </p:txBody>
      </p:sp>
      <p:grpSp>
        <p:nvGrpSpPr>
          <p:cNvPr id="8209" name="Group 52"/>
          <p:cNvGrpSpPr>
            <a:grpSpLocks/>
          </p:cNvGrpSpPr>
          <p:nvPr/>
        </p:nvGrpSpPr>
        <p:grpSpPr bwMode="auto">
          <a:xfrm>
            <a:off x="-30489" y="4027354"/>
            <a:ext cx="2304472" cy="1336474"/>
            <a:chOff x="682" y="2863"/>
            <a:chExt cx="1320" cy="816"/>
          </a:xfrm>
        </p:grpSpPr>
        <p:sp>
          <p:nvSpPr>
            <p:cNvPr id="41013" name="Rectangle 53"/>
            <p:cNvSpPr>
              <a:spLocks noChangeArrowheads="1"/>
            </p:cNvSpPr>
            <p:nvPr/>
          </p:nvSpPr>
          <p:spPr bwMode="auto">
            <a:xfrm>
              <a:off x="682" y="2863"/>
              <a:ext cx="1320" cy="127"/>
            </a:xfrm>
            <a:prstGeom prst="rect">
              <a:avLst/>
            </a:prstGeom>
            <a:noFill/>
            <a:ln w="9525">
              <a:noFill/>
              <a:miter lim="800000"/>
              <a:headEnd/>
              <a:tailEnd/>
            </a:ln>
            <a:effectLst>
              <a:outerShdw blurRad="63500" dist="46662" dir="3284183" algn="ctr" rotWithShape="0">
                <a:srgbClr val="000000">
                  <a:alpha val="74998"/>
                </a:srgbClr>
              </a:outerShdw>
            </a:effectLst>
          </p:spPr>
          <p:txBody>
            <a:bodyPr wrap="square" lIns="0" tIns="0" rIns="0" bIns="0">
              <a:spAutoFit/>
            </a:bodyPr>
            <a:lstStyle/>
            <a:p>
              <a:pPr algn="ctr">
                <a:lnSpc>
                  <a:spcPct val="50000"/>
                </a:lnSpc>
                <a:defRPr/>
              </a:pPr>
              <a:r>
                <a:rPr lang="en-US" sz="2400" b="1" dirty="0">
                  <a:latin typeface="Arial" panose="020B0604020202020204" pitchFamily="34" charset="0"/>
                  <a:cs typeface="Arial" panose="020B0604020202020204" pitchFamily="34" charset="0"/>
                </a:rPr>
                <a:t>4 </a:t>
              </a:r>
              <a:r>
                <a:rPr lang="ar-JO" sz="2400" b="1" dirty="0">
                  <a:latin typeface="Arial" panose="020B0604020202020204" pitchFamily="34" charset="0"/>
                  <a:cs typeface="Arial" panose="020B0604020202020204" pitchFamily="34" charset="0"/>
                </a:rPr>
                <a:t>الناس </a:t>
              </a:r>
              <a:r>
                <a:rPr lang="en-US" sz="2400" b="1" dirty="0">
                  <a:latin typeface="Arial" panose="020B0604020202020204" pitchFamily="34" charset="0"/>
                  <a:cs typeface="Arial" panose="020B0604020202020204" pitchFamily="34" charset="0"/>
                </a:rPr>
                <a:t>:</a:t>
              </a: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grpSp>
      <p:sp>
        <p:nvSpPr>
          <p:cNvPr id="8210"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11"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nvGrpSpPr>
          <p:cNvPr id="8212" name="Group 61" descr="Dark vertical"/>
          <p:cNvGrpSpPr>
            <a:grpSpLocks/>
          </p:cNvGrpSpPr>
          <p:nvPr/>
        </p:nvGrpSpPr>
        <p:grpSpPr bwMode="auto">
          <a:xfrm>
            <a:off x="2370138" y="4191000"/>
            <a:ext cx="1514475" cy="738188"/>
            <a:chOff x="375" y="3720"/>
            <a:chExt cx="868" cy="450"/>
          </a:xfrm>
        </p:grpSpPr>
        <p:sp>
          <p:nvSpPr>
            <p:cNvPr id="8267" name="Freeform 62"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213" name="Group 67" descr="Dark vertical"/>
          <p:cNvGrpSpPr>
            <a:grpSpLocks/>
          </p:cNvGrpSpPr>
          <p:nvPr/>
        </p:nvGrpSpPr>
        <p:grpSpPr bwMode="auto">
          <a:xfrm>
            <a:off x="3475038" y="4510088"/>
            <a:ext cx="1516062" cy="736600"/>
            <a:chOff x="375" y="3720"/>
            <a:chExt cx="868" cy="450"/>
          </a:xfrm>
        </p:grpSpPr>
        <p:sp>
          <p:nvSpPr>
            <p:cNvPr id="8262" name="Freeform 68"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214" name="Group 73" descr="Dark vertical"/>
          <p:cNvGrpSpPr>
            <a:grpSpLocks/>
          </p:cNvGrpSpPr>
          <p:nvPr/>
        </p:nvGrpSpPr>
        <p:grpSpPr bwMode="auto">
          <a:xfrm>
            <a:off x="4562475" y="4830763"/>
            <a:ext cx="1516063" cy="736600"/>
            <a:chOff x="375" y="3720"/>
            <a:chExt cx="868" cy="450"/>
          </a:xfrm>
        </p:grpSpPr>
        <p:sp>
          <p:nvSpPr>
            <p:cNvPr id="8257" name="Freeform 74"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215" name="Group 79" descr="Dark vertical"/>
          <p:cNvGrpSpPr>
            <a:grpSpLocks/>
          </p:cNvGrpSpPr>
          <p:nvPr/>
        </p:nvGrpSpPr>
        <p:grpSpPr bwMode="auto">
          <a:xfrm>
            <a:off x="5554663" y="5148263"/>
            <a:ext cx="1516062" cy="738187"/>
            <a:chOff x="375" y="3720"/>
            <a:chExt cx="868" cy="450"/>
          </a:xfrm>
        </p:grpSpPr>
        <p:sp>
          <p:nvSpPr>
            <p:cNvPr id="8252" name="Freeform 80"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8216" name="Text Box 85"/>
          <p:cNvSpPr txBox="1">
            <a:spLocks noChangeArrowheads="1"/>
          </p:cNvSpPr>
          <p:nvPr/>
        </p:nvSpPr>
        <p:spPr bwMode="auto">
          <a:xfrm>
            <a:off x="339722" y="4189407"/>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dirty="0">
                <a:latin typeface="Arial" panose="020B0604020202020204" pitchFamily="34" charset="0"/>
                <a:cs typeface="Arial" panose="020B0604020202020204" pitchFamily="34" charset="0"/>
              </a:rPr>
              <a:t>A</a:t>
            </a:r>
          </a:p>
        </p:txBody>
      </p:sp>
      <p:sp>
        <p:nvSpPr>
          <p:cNvPr id="8217" name="Text Box 86"/>
          <p:cNvSpPr txBox="1">
            <a:spLocks noChangeArrowheads="1"/>
          </p:cNvSpPr>
          <p:nvPr/>
        </p:nvSpPr>
        <p:spPr bwMode="auto">
          <a:xfrm>
            <a:off x="328609" y="4471982"/>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J</a:t>
            </a:r>
          </a:p>
        </p:txBody>
      </p:sp>
      <p:sp>
        <p:nvSpPr>
          <p:cNvPr id="8218" name="Text Box 87"/>
          <p:cNvSpPr txBox="1">
            <a:spLocks noChangeArrowheads="1"/>
          </p:cNvSpPr>
          <p:nvPr/>
        </p:nvSpPr>
        <p:spPr bwMode="auto">
          <a:xfrm>
            <a:off x="271459" y="4773607"/>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M</a:t>
            </a:r>
          </a:p>
        </p:txBody>
      </p:sp>
      <p:sp>
        <p:nvSpPr>
          <p:cNvPr id="8219" name="Text Box 88"/>
          <p:cNvSpPr txBox="1">
            <a:spLocks noChangeArrowheads="1"/>
          </p:cNvSpPr>
          <p:nvPr/>
        </p:nvSpPr>
        <p:spPr bwMode="auto">
          <a:xfrm>
            <a:off x="342897" y="5073645"/>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J</a:t>
            </a:r>
          </a:p>
        </p:txBody>
      </p:sp>
      <p:sp>
        <p:nvSpPr>
          <p:cNvPr id="8220" name="Text Box 89"/>
          <p:cNvSpPr txBox="1">
            <a:spLocks noChangeArrowheads="1"/>
          </p:cNvSpPr>
          <p:nvPr/>
        </p:nvSpPr>
        <p:spPr bwMode="auto">
          <a:xfrm>
            <a:off x="1184275" y="6465888"/>
            <a:ext cx="3444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A</a:t>
            </a:r>
          </a:p>
        </p:txBody>
      </p:sp>
      <p:sp>
        <p:nvSpPr>
          <p:cNvPr id="8221"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R</a:t>
            </a:r>
          </a:p>
        </p:txBody>
      </p:sp>
      <p:sp>
        <p:nvSpPr>
          <p:cNvPr id="8222" name="Text Box 91"/>
          <p:cNvSpPr txBox="1">
            <a:spLocks noChangeArrowheads="1"/>
          </p:cNvSpPr>
          <p:nvPr/>
        </p:nvSpPr>
        <p:spPr bwMode="auto">
          <a:xfrm>
            <a:off x="1173163" y="7104063"/>
            <a:ext cx="346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Arial" panose="020B0604020202020204" pitchFamily="34" charset="0"/>
                <a:cs typeface="Arial" panose="020B0604020202020204" pitchFamily="34" charset="0"/>
              </a:rPr>
              <a:t>C</a:t>
            </a:r>
          </a:p>
        </p:txBody>
      </p:sp>
      <p:sp>
        <p:nvSpPr>
          <p:cNvPr id="8226" name="Text Box 98"/>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01</a:t>
            </a:r>
          </a:p>
        </p:txBody>
      </p:sp>
      <p:sp>
        <p:nvSpPr>
          <p:cNvPr id="8227"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28"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30"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31"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32" name="Text Box 105"/>
          <p:cNvSpPr txBox="1">
            <a:spLocks noChangeArrowheads="1"/>
          </p:cNvSpPr>
          <p:nvPr/>
        </p:nvSpPr>
        <p:spPr bwMode="auto">
          <a:xfrm>
            <a:off x="941388" y="1508125"/>
            <a:ext cx="9969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dirty="0">
                <a:solidFill>
                  <a:srgbClr val="E32434"/>
                </a:solidFill>
                <a:latin typeface="Capitals" charset="0"/>
              </a:rPr>
              <a:t>C</a:t>
            </a:r>
          </a:p>
        </p:txBody>
      </p:sp>
      <p:sp>
        <p:nvSpPr>
          <p:cNvPr id="8233" name="Text Box 106"/>
          <p:cNvSpPr txBox="1">
            <a:spLocks noChangeArrowheads="1"/>
          </p:cNvSpPr>
          <p:nvPr/>
        </p:nvSpPr>
        <p:spPr bwMode="auto">
          <a:xfrm>
            <a:off x="2451100" y="1517650"/>
            <a:ext cx="9969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7</a:t>
            </a:r>
          </a:p>
        </p:txBody>
      </p:sp>
      <p:sp>
        <p:nvSpPr>
          <p:cNvPr id="8234" name="Text Box 108"/>
          <p:cNvSpPr txBox="1">
            <a:spLocks noChangeArrowheads="1"/>
          </p:cNvSpPr>
          <p:nvPr/>
        </p:nvSpPr>
        <p:spPr bwMode="auto">
          <a:xfrm>
            <a:off x="3884613" y="1506538"/>
            <a:ext cx="9969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S</a:t>
            </a:r>
          </a:p>
        </p:txBody>
      </p:sp>
      <p:sp>
        <p:nvSpPr>
          <p:cNvPr id="8235" name="Text Box 109"/>
          <p:cNvSpPr txBox="1">
            <a:spLocks noChangeArrowheads="1"/>
          </p:cNvSpPr>
          <p:nvPr/>
        </p:nvSpPr>
        <p:spPr bwMode="auto">
          <a:xfrm>
            <a:off x="5454650" y="1428750"/>
            <a:ext cx="99695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dirty="0">
                <a:solidFill>
                  <a:srgbClr val="E32434"/>
                </a:solidFill>
                <a:latin typeface="Capitals" charset="0"/>
              </a:rPr>
              <a:t>J</a:t>
            </a:r>
          </a:p>
        </p:txBody>
      </p:sp>
      <p:sp>
        <p:nvSpPr>
          <p:cNvPr id="8236" name="Text Box 111"/>
          <p:cNvSpPr txBox="1">
            <a:spLocks noChangeArrowheads="1"/>
          </p:cNvSpPr>
          <p:nvPr/>
        </p:nvSpPr>
        <p:spPr bwMode="auto">
          <a:xfrm>
            <a:off x="606498" y="3122783"/>
            <a:ext cx="141280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الخلق    </a:t>
            </a:r>
            <a:endParaRPr lang="en-US" sz="1200" b="1" dirty="0">
              <a:solidFill>
                <a:srgbClr val="E32434"/>
              </a:solidFill>
              <a:latin typeface="Arial" panose="020B0604020202020204" pitchFamily="34" charset="0"/>
              <a:cs typeface="Arial" panose="020B0604020202020204" pitchFamily="34" charset="0"/>
            </a:endParaRPr>
          </a:p>
        </p:txBody>
      </p:sp>
      <p:sp>
        <p:nvSpPr>
          <p:cNvPr id="8237" name="Text Box 118"/>
          <p:cNvSpPr txBox="1">
            <a:spLocks noChangeArrowheads="1"/>
          </p:cNvSpPr>
          <p:nvPr/>
        </p:nvSpPr>
        <p:spPr bwMode="auto">
          <a:xfrm>
            <a:off x="4316413" y="6632575"/>
            <a:ext cx="130333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الملوك   </a:t>
            </a:r>
            <a:endParaRPr lang="en-US" sz="1200" b="1" dirty="0">
              <a:solidFill>
                <a:srgbClr val="E32434"/>
              </a:solidFill>
              <a:latin typeface="Arial" panose="020B0604020202020204" pitchFamily="34" charset="0"/>
              <a:cs typeface="Arial" panose="020B0604020202020204" pitchFamily="34" charset="0"/>
            </a:endParaRPr>
          </a:p>
        </p:txBody>
      </p:sp>
      <p:sp>
        <p:nvSpPr>
          <p:cNvPr id="8238" name="Text Box 119"/>
          <p:cNvSpPr txBox="1">
            <a:spLocks noChangeArrowheads="1"/>
          </p:cNvSpPr>
          <p:nvPr/>
        </p:nvSpPr>
        <p:spPr bwMode="auto">
          <a:xfrm>
            <a:off x="630234" y="4203695"/>
            <a:ext cx="1273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إبراهيم </a:t>
            </a:r>
            <a:endParaRPr lang="en-US" sz="1600" b="1" dirty="0">
              <a:solidFill>
                <a:srgbClr val="E32434"/>
              </a:solidFill>
              <a:latin typeface="Arial" panose="020B0604020202020204" pitchFamily="34" charset="0"/>
              <a:cs typeface="Arial" panose="020B0604020202020204" pitchFamily="34" charset="0"/>
            </a:endParaRPr>
          </a:p>
        </p:txBody>
      </p:sp>
      <p:sp>
        <p:nvSpPr>
          <p:cNvPr id="8239" name="Text Box 120"/>
          <p:cNvSpPr txBox="1">
            <a:spLocks noChangeArrowheads="1"/>
          </p:cNvSpPr>
          <p:nvPr/>
        </p:nvSpPr>
        <p:spPr bwMode="auto">
          <a:xfrm>
            <a:off x="5530850" y="6953250"/>
            <a:ext cx="130333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الأسر     </a:t>
            </a:r>
            <a:endParaRPr lang="en-US" sz="1200" b="1" dirty="0">
              <a:solidFill>
                <a:srgbClr val="E32434"/>
              </a:solidFill>
              <a:latin typeface="Arial" panose="020B0604020202020204" pitchFamily="34" charset="0"/>
              <a:cs typeface="Arial" panose="020B0604020202020204" pitchFamily="34" charset="0"/>
            </a:endParaRPr>
          </a:p>
        </p:txBody>
      </p:sp>
      <p:sp>
        <p:nvSpPr>
          <p:cNvPr id="8240" name="Text Box 121"/>
          <p:cNvSpPr txBox="1">
            <a:spLocks noChangeArrowheads="1"/>
          </p:cNvSpPr>
          <p:nvPr/>
        </p:nvSpPr>
        <p:spPr bwMode="auto">
          <a:xfrm>
            <a:off x="3702050" y="3136900"/>
            <a:ext cx="1303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solidFill>
                  <a:srgbClr val="E32434"/>
                </a:solidFill>
                <a:latin typeface="Arial" panose="020B0604020202020204" pitchFamily="34" charset="0"/>
                <a:cs typeface="Arial" panose="020B0604020202020204" pitchFamily="34" charset="0"/>
              </a:rPr>
              <a:t>صمت</a:t>
            </a:r>
            <a:endParaRPr lang="en-US" sz="1400" b="1" dirty="0">
              <a:solidFill>
                <a:srgbClr val="E32434"/>
              </a:solidFill>
              <a:latin typeface="Arial" panose="020B0604020202020204" pitchFamily="34" charset="0"/>
              <a:cs typeface="Arial" panose="020B0604020202020204" pitchFamily="34" charset="0"/>
            </a:endParaRPr>
          </a:p>
        </p:txBody>
      </p:sp>
      <p:sp>
        <p:nvSpPr>
          <p:cNvPr id="8241" name="Text Box 122"/>
          <p:cNvSpPr txBox="1">
            <a:spLocks noChangeArrowheads="1"/>
          </p:cNvSpPr>
          <p:nvPr/>
        </p:nvSpPr>
        <p:spPr bwMode="auto">
          <a:xfrm>
            <a:off x="3103563" y="6319838"/>
            <a:ext cx="13033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فوضى سياسية</a:t>
            </a:r>
            <a:endParaRPr lang="en-US" sz="1200" b="1" dirty="0">
              <a:solidFill>
                <a:srgbClr val="E32434"/>
              </a:solidFill>
              <a:latin typeface="Arial" panose="020B0604020202020204" pitchFamily="34" charset="0"/>
              <a:cs typeface="Arial" panose="020B0604020202020204" pitchFamily="34" charset="0"/>
            </a:endParaRPr>
          </a:p>
        </p:txBody>
      </p:sp>
      <p:sp>
        <p:nvSpPr>
          <p:cNvPr id="8242" name="Text Box 123"/>
          <p:cNvSpPr txBox="1">
            <a:spLocks noChangeArrowheads="1"/>
          </p:cNvSpPr>
          <p:nvPr/>
        </p:nvSpPr>
        <p:spPr bwMode="auto">
          <a:xfrm>
            <a:off x="5491163" y="5138738"/>
            <a:ext cx="13033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يشوع </a:t>
            </a:r>
            <a:endParaRPr lang="en-US" sz="1200" b="1" dirty="0">
              <a:solidFill>
                <a:srgbClr val="E32434"/>
              </a:solidFill>
              <a:latin typeface="Arial" panose="020B0604020202020204" pitchFamily="34" charset="0"/>
              <a:cs typeface="Arial" panose="020B0604020202020204" pitchFamily="34" charset="0"/>
            </a:endParaRPr>
          </a:p>
        </p:txBody>
      </p:sp>
      <p:sp>
        <p:nvSpPr>
          <p:cNvPr id="8243" name="Text Box 124"/>
          <p:cNvSpPr txBox="1">
            <a:spLocks noChangeArrowheads="1"/>
          </p:cNvSpPr>
          <p:nvPr/>
        </p:nvSpPr>
        <p:spPr bwMode="auto">
          <a:xfrm>
            <a:off x="4471988" y="4806950"/>
            <a:ext cx="130333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موسى</a:t>
            </a:r>
            <a:endParaRPr lang="en-US" sz="1200" b="1" dirty="0">
              <a:solidFill>
                <a:srgbClr val="E32434"/>
              </a:solidFill>
              <a:latin typeface="Arial" panose="020B0604020202020204" pitchFamily="34" charset="0"/>
              <a:cs typeface="Arial" panose="020B0604020202020204" pitchFamily="34" charset="0"/>
            </a:endParaRPr>
          </a:p>
        </p:txBody>
      </p:sp>
      <p:sp>
        <p:nvSpPr>
          <p:cNvPr id="8244" name="Text Box 125"/>
          <p:cNvSpPr txBox="1">
            <a:spLocks noChangeArrowheads="1"/>
          </p:cNvSpPr>
          <p:nvPr/>
        </p:nvSpPr>
        <p:spPr bwMode="auto">
          <a:xfrm>
            <a:off x="3338513" y="4494213"/>
            <a:ext cx="13033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يوسف </a:t>
            </a:r>
            <a:endParaRPr lang="en-US" sz="1200" b="1" dirty="0">
              <a:solidFill>
                <a:srgbClr val="E32434"/>
              </a:solidFill>
              <a:latin typeface="Arial" panose="020B0604020202020204" pitchFamily="34" charset="0"/>
              <a:cs typeface="Arial" panose="020B0604020202020204" pitchFamily="34" charset="0"/>
            </a:endParaRPr>
          </a:p>
        </p:txBody>
      </p:sp>
      <p:sp>
        <p:nvSpPr>
          <p:cNvPr id="8245" name="Text Box 126"/>
          <p:cNvSpPr txBox="1">
            <a:spLocks noChangeArrowheads="1"/>
          </p:cNvSpPr>
          <p:nvPr/>
        </p:nvSpPr>
        <p:spPr bwMode="auto">
          <a:xfrm>
            <a:off x="2336800" y="4171950"/>
            <a:ext cx="130333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إبراهيم  </a:t>
            </a:r>
            <a:endParaRPr lang="en-US" sz="1200" b="1" dirty="0">
              <a:solidFill>
                <a:srgbClr val="E32434"/>
              </a:solidFill>
              <a:latin typeface="Arial" panose="020B0604020202020204" pitchFamily="34" charset="0"/>
              <a:cs typeface="Arial" panose="020B0604020202020204" pitchFamily="34" charset="0"/>
            </a:endParaRPr>
          </a:p>
        </p:txBody>
      </p:sp>
      <p:sp>
        <p:nvSpPr>
          <p:cNvPr id="8246" name="Text Box 127"/>
          <p:cNvSpPr txBox="1">
            <a:spLocks noChangeArrowheads="1"/>
          </p:cNvSpPr>
          <p:nvPr/>
        </p:nvSpPr>
        <p:spPr bwMode="auto">
          <a:xfrm>
            <a:off x="630234" y="4772020"/>
            <a:ext cx="1273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موسى</a:t>
            </a:r>
            <a:endParaRPr lang="en-US" sz="1600" b="1" dirty="0">
              <a:latin typeface="Arial" panose="020B0604020202020204" pitchFamily="34" charset="0"/>
              <a:cs typeface="Arial" panose="020B0604020202020204" pitchFamily="34" charset="0"/>
            </a:endParaRPr>
          </a:p>
        </p:txBody>
      </p:sp>
      <p:sp>
        <p:nvSpPr>
          <p:cNvPr id="8247" name="Text Box 128"/>
          <p:cNvSpPr txBox="1">
            <a:spLocks noChangeArrowheads="1"/>
          </p:cNvSpPr>
          <p:nvPr/>
        </p:nvSpPr>
        <p:spPr bwMode="auto">
          <a:xfrm>
            <a:off x="630234" y="4476745"/>
            <a:ext cx="1273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يوسف</a:t>
            </a:r>
            <a:endParaRPr lang="en-US" sz="1600" b="1" dirty="0">
              <a:solidFill>
                <a:srgbClr val="E32434"/>
              </a:solidFill>
              <a:latin typeface="Arial" panose="020B0604020202020204" pitchFamily="34" charset="0"/>
              <a:cs typeface="Arial" panose="020B0604020202020204" pitchFamily="34" charset="0"/>
            </a:endParaRPr>
          </a:p>
        </p:txBody>
      </p:sp>
      <p:sp>
        <p:nvSpPr>
          <p:cNvPr id="8248" name="Text Box 129"/>
          <p:cNvSpPr txBox="1">
            <a:spLocks noChangeArrowheads="1"/>
          </p:cNvSpPr>
          <p:nvPr/>
        </p:nvSpPr>
        <p:spPr bwMode="auto">
          <a:xfrm>
            <a:off x="630234" y="5062532"/>
            <a:ext cx="12731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يشوع</a:t>
            </a:r>
            <a:endParaRPr lang="en-US" sz="1600" b="1" dirty="0">
              <a:solidFill>
                <a:srgbClr val="E32434"/>
              </a:solidFill>
              <a:latin typeface="Arial" panose="020B0604020202020204" pitchFamily="34" charset="0"/>
              <a:cs typeface="Arial" panose="020B0604020202020204" pitchFamily="34" charset="0"/>
            </a:endParaRPr>
          </a:p>
        </p:txBody>
      </p:sp>
      <p:sp>
        <p:nvSpPr>
          <p:cNvPr id="8249" name="Text Box 130"/>
          <p:cNvSpPr txBox="1">
            <a:spLocks noChangeArrowheads="1"/>
          </p:cNvSpPr>
          <p:nvPr/>
        </p:nvSpPr>
        <p:spPr bwMode="auto">
          <a:xfrm>
            <a:off x="1468438" y="6492875"/>
            <a:ext cx="13176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فوضى سياسية</a:t>
            </a:r>
            <a:endParaRPr lang="en-US" sz="1600" b="1" dirty="0">
              <a:solidFill>
                <a:srgbClr val="E32434"/>
              </a:solidFill>
              <a:latin typeface="Arial" panose="020B0604020202020204" pitchFamily="34" charset="0"/>
              <a:cs typeface="Arial" panose="020B0604020202020204" pitchFamily="34" charset="0"/>
            </a:endParaRPr>
          </a:p>
        </p:txBody>
      </p:sp>
      <p:sp>
        <p:nvSpPr>
          <p:cNvPr id="8250" name="Text Box 132"/>
          <p:cNvSpPr txBox="1">
            <a:spLocks noChangeArrowheads="1"/>
          </p:cNvSpPr>
          <p:nvPr/>
        </p:nvSpPr>
        <p:spPr bwMode="auto">
          <a:xfrm>
            <a:off x="1468438" y="6788150"/>
            <a:ext cx="1317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الملوك    </a:t>
            </a:r>
            <a:endParaRPr lang="en-US" sz="1600" b="1" dirty="0">
              <a:solidFill>
                <a:srgbClr val="E32434"/>
              </a:solidFill>
              <a:latin typeface="Arial" panose="020B0604020202020204" pitchFamily="34" charset="0"/>
              <a:cs typeface="Arial" panose="020B0604020202020204" pitchFamily="34" charset="0"/>
            </a:endParaRPr>
          </a:p>
        </p:txBody>
      </p:sp>
      <p:sp>
        <p:nvSpPr>
          <p:cNvPr id="8251" name="Text Box 133"/>
          <p:cNvSpPr txBox="1">
            <a:spLocks noChangeArrowheads="1"/>
          </p:cNvSpPr>
          <p:nvPr/>
        </p:nvSpPr>
        <p:spPr bwMode="auto">
          <a:xfrm>
            <a:off x="1468438" y="7102475"/>
            <a:ext cx="1317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الأسر     </a:t>
            </a:r>
            <a:endParaRPr lang="en-US" sz="1600" b="1" dirty="0">
              <a:solidFill>
                <a:srgbClr val="E3243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D32D3A5-5806-F34A-A642-5606FEE9436D}"/>
              </a:ext>
            </a:extLst>
          </p:cNvPr>
          <p:cNvGrpSpPr/>
          <p:nvPr/>
        </p:nvGrpSpPr>
        <p:grpSpPr>
          <a:xfrm>
            <a:off x="5524500" y="3144838"/>
            <a:ext cx="1516063" cy="773112"/>
            <a:chOff x="5524500" y="3144838"/>
            <a:chExt cx="1516063" cy="773112"/>
          </a:xfrm>
        </p:grpSpPr>
        <p:sp>
          <p:nvSpPr>
            <p:cNvPr id="8223"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8224"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016465B-72A4-4643-8F61-9462C34546A6}"/>
                </a:ext>
              </a:extLst>
            </p:cNvPr>
            <p:cNvSpPr/>
            <p:nvPr/>
          </p:nvSpPr>
          <p:spPr bwMode="auto">
            <a:xfrm>
              <a:off x="5539165" y="3383151"/>
              <a:ext cx="1055310" cy="1696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 b="1"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229" name="Line 101"/>
            <p:cNvSpPr>
              <a:spLocks noChangeShapeType="1"/>
            </p:cNvSpPr>
            <p:nvPr/>
          </p:nvSpPr>
          <p:spPr bwMode="auto">
            <a:xfrm flipV="1">
              <a:off x="5590044" y="3400775"/>
              <a:ext cx="936625" cy="852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8225" name="Rectangle 97"/>
          <p:cNvSpPr>
            <a:spLocks noChangeArrowheads="1"/>
          </p:cNvSpPr>
          <p:nvPr/>
        </p:nvSpPr>
        <p:spPr bwMode="auto">
          <a:xfrm>
            <a:off x="5642087" y="3121367"/>
            <a:ext cx="70403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ar-JO" sz="1500" b="1" dirty="0">
                <a:solidFill>
                  <a:srgbClr val="E32433"/>
                </a:solidFill>
                <a:latin typeface="Arial" panose="020B0604020202020204" pitchFamily="34" charset="0"/>
                <a:cs typeface="Arial" panose="020B0604020202020204" pitchFamily="34" charset="0"/>
              </a:rPr>
              <a:t>يسوع   </a:t>
            </a:r>
            <a:endParaRPr lang="en-US" sz="1500" b="1" dirty="0">
              <a:solidFill>
                <a:srgbClr val="E32433"/>
              </a:solidFill>
              <a:latin typeface="Arial" panose="020B0604020202020204" pitchFamily="34" charset="0"/>
              <a:cs typeface="Arial" panose="020B0604020202020204" pitchFamily="34" charset="0"/>
            </a:endParaRPr>
          </a:p>
        </p:txBody>
      </p:sp>
      <p:pic>
        <p:nvPicPr>
          <p:cNvPr id="114" name="Picture 113">
            <a:extLst>
              <a:ext uri="{FF2B5EF4-FFF2-40B4-BE49-F238E27FC236}">
                <a16:creationId xmlns:a16="http://schemas.microsoft.com/office/drawing/2014/main" id="{EA231937-B46D-6C56-6804-E0BBFC408AD9}"/>
              </a:ext>
            </a:extLst>
          </p:cNvPr>
          <p:cNvPicPr>
            <a:picLocks noChangeAspect="1"/>
          </p:cNvPicPr>
          <p:nvPr/>
        </p:nvPicPr>
        <p:blipFill>
          <a:blip r:embed="rId2"/>
          <a:stretch>
            <a:fillRect/>
          </a:stretch>
        </p:blipFill>
        <p:spPr>
          <a:xfrm>
            <a:off x="1084318" y="157656"/>
            <a:ext cx="1356284" cy="896470"/>
          </a:xfrm>
          <a:prstGeom prst="rect">
            <a:avLst/>
          </a:prstGeom>
        </p:spPr>
      </p:pic>
      <p:sp>
        <p:nvSpPr>
          <p:cNvPr id="4" name="TextBox 3">
            <a:extLst>
              <a:ext uri="{FF2B5EF4-FFF2-40B4-BE49-F238E27FC236}">
                <a16:creationId xmlns:a16="http://schemas.microsoft.com/office/drawing/2014/main" id="{FBD68056-03D5-5D5D-0116-98BFFB6243DB}"/>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txBox="1">
            <a:spLocks noChangeArrowheads="1"/>
          </p:cNvSpPr>
          <p:nvPr/>
        </p:nvSpPr>
        <p:spPr bwMode="auto">
          <a:xfrm>
            <a:off x="715963" y="1044575"/>
            <a:ext cx="60436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Arial" panose="020B0604020202020204" pitchFamily="34" charset="0"/>
                <a:cs typeface="Arial" panose="020B0604020202020204" pitchFamily="34" charset="0"/>
              </a:rPr>
              <a:t>و الو الآن...حاول فتح ملف كتابك المقدس ذهنيا سواء كان بنفسك أو بإجراء امتحان لأحدهم أو بتعمقك بالموضوع</a:t>
            </a:r>
            <a:endParaRPr lang="en-US" sz="1600" b="1" dirty="0">
              <a:latin typeface="Arial" panose="020B0604020202020204" pitchFamily="34" charset="0"/>
              <a:cs typeface="Arial" panose="020B0604020202020204" pitchFamily="34" charset="0"/>
            </a:endParaRPr>
          </a:p>
        </p:txBody>
      </p:sp>
      <p:sp>
        <p:nvSpPr>
          <p:cNvPr id="39942" name="Rectangle 6"/>
          <p:cNvSpPr>
            <a:spLocks noChangeArrowheads="1"/>
          </p:cNvSpPr>
          <p:nvPr/>
        </p:nvSpPr>
        <p:spPr bwMode="auto">
          <a:xfrm>
            <a:off x="690563" y="6896100"/>
            <a:ext cx="1922462" cy="738664"/>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ar-JO" sz="2400" b="1" dirty="0">
                <a:latin typeface="Arial" panose="020B0604020202020204" pitchFamily="34" charset="0"/>
                <a:cs typeface="Arial" panose="020B0604020202020204" pitchFamily="34" charset="0"/>
              </a:rPr>
              <a:t>ملف الكتاب المقدس ذهنيا</a:t>
            </a:r>
            <a:endParaRPr lang="en-US" sz="2400" b="1" dirty="0">
              <a:latin typeface="Arial" panose="020B0604020202020204" pitchFamily="34" charset="0"/>
              <a:cs typeface="Arial" panose="020B0604020202020204" pitchFamily="34" charset="0"/>
            </a:endParaRPr>
          </a:p>
        </p:txBody>
      </p:sp>
      <p:sp>
        <p:nvSpPr>
          <p:cNvPr id="9219" name="Text Box 8"/>
          <p:cNvSpPr txBox="1">
            <a:spLocks noChangeArrowheads="1"/>
          </p:cNvSpPr>
          <p:nvPr/>
        </p:nvSpPr>
        <p:spPr bwMode="auto">
          <a:xfrm>
            <a:off x="3646488" y="6188075"/>
            <a:ext cx="33956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هناك عشر كلمات نضعها عناوين ملفات ك الآتي :</a:t>
            </a:r>
            <a:endParaRPr lang="en-US" sz="1800" b="1" dirty="0">
              <a:latin typeface="Arial" panose="020B0604020202020204" pitchFamily="34" charset="0"/>
              <a:cs typeface="Arial" panose="020B0604020202020204" pitchFamily="34" charset="0"/>
            </a:endParaRPr>
          </a:p>
        </p:txBody>
      </p:sp>
      <p:sp>
        <p:nvSpPr>
          <p:cNvPr id="9220" name="Text Box 10"/>
          <p:cNvSpPr txBox="1">
            <a:spLocks noChangeArrowheads="1"/>
          </p:cNvSpPr>
          <p:nvPr/>
        </p:nvSpPr>
        <p:spPr bwMode="auto">
          <a:xfrm>
            <a:off x="696913" y="2619375"/>
            <a:ext cx="32305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dirty="0">
                <a:latin typeface="Arial" panose="020B0604020202020204" pitchFamily="34" charset="0"/>
                <a:cs typeface="Arial" panose="020B0604020202020204" pitchFamily="34" charset="0"/>
              </a:rPr>
              <a:t>7 = 4+3 </a:t>
            </a: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ea typeface="Tahoma" panose="020B0604030504040204" pitchFamily="34" charset="0"/>
                <a:cs typeface="Arial" panose="020B0604020202020204" pitchFamily="34" charset="0"/>
              </a:rPr>
              <a:t>تندفع إلى</a:t>
            </a:r>
            <a:r>
              <a:rPr lang="en-US" sz="1800" b="1" dirty="0">
                <a:latin typeface="Arial" panose="020B0604020202020204" pitchFamily="34" charset="0"/>
                <a:cs typeface="Arial" panose="020B0604020202020204" pitchFamily="34" charset="0"/>
              </a:rPr>
              <a:t>:</a:t>
            </a:r>
          </a:p>
        </p:txBody>
      </p:sp>
      <p:sp>
        <p:nvSpPr>
          <p:cNvPr id="9221" name="Text Box 11"/>
          <p:cNvSpPr txBox="1">
            <a:spLocks noChangeArrowheads="1"/>
          </p:cNvSpPr>
          <p:nvPr/>
        </p:nvSpPr>
        <p:spPr bwMode="auto">
          <a:xfrm>
            <a:off x="3838574" y="2719388"/>
            <a:ext cx="34639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4 أشخاص</a:t>
            </a:r>
            <a:r>
              <a:rPr lang="en-US" sz="1600" b="1" u="sng" dirty="0">
                <a:latin typeface="Arial" panose="020B0604020202020204" pitchFamily="34" charset="0"/>
                <a:cs typeface="Arial" panose="020B0604020202020204" pitchFamily="34" charset="0"/>
              </a:rPr>
              <a:t>&amp;  3 </a:t>
            </a:r>
            <a:r>
              <a:rPr lang="ar-JO" sz="1600" b="1" u="sng" dirty="0">
                <a:latin typeface="Arial" panose="020B0604020202020204" pitchFamily="34" charset="0"/>
                <a:cs typeface="Arial" panose="020B0604020202020204" pitchFamily="34" charset="0"/>
              </a:rPr>
              <a:t>مجتمعات</a:t>
            </a:r>
            <a:endParaRPr lang="en-US" sz="1600" b="1" u="sng" dirty="0">
              <a:latin typeface="Arial" panose="020B0604020202020204" pitchFamily="34" charset="0"/>
              <a:cs typeface="Arial" panose="020B0604020202020204" pitchFamily="34" charset="0"/>
            </a:endParaRPr>
          </a:p>
        </p:txBody>
      </p:sp>
      <p:sp>
        <p:nvSpPr>
          <p:cNvPr id="9222" name="Text Box 13"/>
          <p:cNvSpPr txBox="1">
            <a:spLocks noChangeArrowheads="1"/>
          </p:cNvSpPr>
          <p:nvPr/>
        </p:nvSpPr>
        <p:spPr bwMode="auto">
          <a:xfrm>
            <a:off x="703263" y="2179638"/>
            <a:ext cx="37163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الرسالة</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C</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 </a:t>
            </a:r>
            <a:r>
              <a:rPr lang="ar-JO" altLang="ja-JP" sz="1800" b="1" dirty="0">
                <a:latin typeface="Arial" panose="020B0604020202020204" pitchFamily="34" charset="0"/>
                <a:cs typeface="Arial" panose="020B0604020202020204" pitchFamily="34" charset="0"/>
              </a:rPr>
              <a:t>ترمز ل</a:t>
            </a:r>
            <a:r>
              <a:rPr lang="en-US" altLang="ja-JP"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223" name="Text Box 14"/>
          <p:cNvSpPr txBox="1">
            <a:spLocks noChangeArrowheads="1"/>
          </p:cNvSpPr>
          <p:nvPr/>
        </p:nvSpPr>
        <p:spPr bwMode="auto">
          <a:xfrm>
            <a:off x="5016500" y="2178050"/>
            <a:ext cx="24066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الخلق</a:t>
            </a:r>
            <a:endParaRPr lang="en-US" sz="1600" b="1" u="sng" dirty="0">
              <a:latin typeface="Arial" panose="020B0604020202020204" pitchFamily="34" charset="0"/>
              <a:cs typeface="Arial" panose="020B0604020202020204" pitchFamily="34" charset="0"/>
            </a:endParaRPr>
          </a:p>
        </p:txBody>
      </p:sp>
      <p:sp>
        <p:nvSpPr>
          <p:cNvPr id="9224" name="Text Box 15"/>
          <p:cNvSpPr txBox="1">
            <a:spLocks noChangeArrowheads="1"/>
          </p:cNvSpPr>
          <p:nvPr/>
        </p:nvSpPr>
        <p:spPr bwMode="auto">
          <a:xfrm>
            <a:off x="2576513" y="5235575"/>
            <a:ext cx="3441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الحرف</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S</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 </a:t>
            </a:r>
            <a:r>
              <a:rPr lang="ar-JO" altLang="ja-JP" sz="1800" b="1" dirty="0">
                <a:latin typeface="Arial" panose="020B0604020202020204" pitchFamily="34" charset="0"/>
                <a:cs typeface="Arial" panose="020B0604020202020204" pitchFamily="34" charset="0"/>
              </a:rPr>
              <a:t>يمثل</a:t>
            </a:r>
            <a:r>
              <a:rPr lang="en-US" altLang="ja-JP"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225" name="Text Box 16"/>
          <p:cNvSpPr txBox="1">
            <a:spLocks noChangeArrowheads="1"/>
          </p:cNvSpPr>
          <p:nvPr/>
        </p:nvSpPr>
        <p:spPr bwMode="auto">
          <a:xfrm>
            <a:off x="5237163" y="5249863"/>
            <a:ext cx="15922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الصمت</a:t>
            </a:r>
            <a:endParaRPr lang="en-US" sz="1600" b="1" u="sng" dirty="0">
              <a:latin typeface="Arial" panose="020B0604020202020204" pitchFamily="34" charset="0"/>
              <a:cs typeface="Arial" panose="020B0604020202020204" pitchFamily="34" charset="0"/>
            </a:endParaRPr>
          </a:p>
        </p:txBody>
      </p:sp>
      <p:sp>
        <p:nvSpPr>
          <p:cNvPr id="9226" name="Text Box 17"/>
          <p:cNvSpPr txBox="1">
            <a:spLocks noChangeArrowheads="1"/>
          </p:cNvSpPr>
          <p:nvPr/>
        </p:nvSpPr>
        <p:spPr bwMode="auto">
          <a:xfrm>
            <a:off x="3095625" y="5759450"/>
            <a:ext cx="3213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الحرف</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J</a:t>
            </a:r>
            <a:r>
              <a:rPr lang="ja-JP" altLang="en-US" sz="1800" b="1" dirty="0">
                <a:latin typeface="Arial" panose="020B0604020202020204" pitchFamily="34" charset="0"/>
                <a:cs typeface="Arial" panose="020B0604020202020204" pitchFamily="34" charset="0"/>
              </a:rPr>
              <a:t>”</a:t>
            </a:r>
            <a:r>
              <a:rPr lang="en-US" altLang="ja-JP" sz="1800" b="1" dirty="0">
                <a:latin typeface="Arial" panose="020B0604020202020204" pitchFamily="34" charset="0"/>
                <a:cs typeface="Arial" panose="020B0604020202020204" pitchFamily="34" charset="0"/>
              </a:rPr>
              <a:t> </a:t>
            </a:r>
            <a:r>
              <a:rPr lang="ar-JO" altLang="ja-JP" sz="1800" b="1" dirty="0">
                <a:latin typeface="Arial" panose="020B0604020202020204" pitchFamily="34" charset="0"/>
                <a:cs typeface="Arial" panose="020B0604020202020204" pitchFamily="34" charset="0"/>
              </a:rPr>
              <a:t>يمثل</a:t>
            </a:r>
            <a:r>
              <a:rPr lang="en-US" altLang="ja-JP"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227" name="Text Box 18"/>
          <p:cNvSpPr txBox="1">
            <a:spLocks noChangeArrowheads="1"/>
          </p:cNvSpPr>
          <p:nvPr/>
        </p:nvSpPr>
        <p:spPr bwMode="auto">
          <a:xfrm>
            <a:off x="5486400" y="5765800"/>
            <a:ext cx="1746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المسيح</a:t>
            </a:r>
            <a:endParaRPr lang="en-US" sz="1600" b="1" u="sng" dirty="0">
              <a:latin typeface="Arial" panose="020B0604020202020204" pitchFamily="34" charset="0"/>
              <a:cs typeface="Arial" panose="020B0604020202020204" pitchFamily="34" charset="0"/>
            </a:endParaRPr>
          </a:p>
        </p:txBody>
      </p:sp>
      <p:sp>
        <p:nvSpPr>
          <p:cNvPr id="9228" name="Text Box 20"/>
          <p:cNvSpPr txBox="1">
            <a:spLocks noChangeArrowheads="1"/>
          </p:cNvSpPr>
          <p:nvPr/>
        </p:nvSpPr>
        <p:spPr bwMode="auto">
          <a:xfrm>
            <a:off x="609600" y="1706563"/>
            <a:ext cx="4238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رمز فتح ملف كتابك المقدس هو:</a:t>
            </a:r>
            <a:endParaRPr lang="en-US" sz="1800" b="1" dirty="0">
              <a:latin typeface="Arial" panose="020B0604020202020204" pitchFamily="34" charset="0"/>
              <a:cs typeface="Arial" panose="020B0604020202020204" pitchFamily="34" charset="0"/>
            </a:endParaRPr>
          </a:p>
        </p:txBody>
      </p:sp>
      <p:sp>
        <p:nvSpPr>
          <p:cNvPr id="9229"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9230"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ea typeface="Tahoma" panose="020B0604030504040204" pitchFamily="34" charset="0"/>
                <a:cs typeface="Arial" panose="020B0604020202020204" pitchFamily="34" charset="0"/>
              </a:rPr>
              <a:t>الأربعة أشخاص هم </a:t>
            </a:r>
            <a:r>
              <a:rPr lang="en-US" sz="1800" b="1" dirty="0">
                <a:latin typeface="Arial" panose="020B0604020202020204" pitchFamily="34" charset="0"/>
                <a:cs typeface="Arial" panose="020B0604020202020204" pitchFamily="34" charset="0"/>
              </a:rPr>
              <a:t>:</a:t>
            </a:r>
          </a:p>
        </p:txBody>
      </p:sp>
      <p:sp>
        <p:nvSpPr>
          <p:cNvPr id="9231" name="Text Box 25"/>
          <p:cNvSpPr txBox="1">
            <a:spLocks noChangeArrowheads="1"/>
          </p:cNvSpPr>
          <p:nvPr/>
        </p:nvSpPr>
        <p:spPr bwMode="auto">
          <a:xfrm>
            <a:off x="3776663" y="3121025"/>
            <a:ext cx="1509712"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ابراهيم</a:t>
            </a:r>
            <a:r>
              <a:rPr lang="en-US" sz="1600" b="1" u="sng" dirty="0">
                <a:latin typeface="Arial" panose="020B0604020202020204" pitchFamily="34" charset="0"/>
                <a:cs typeface="Arial" panose="020B0604020202020204" pitchFamily="34" charset="0"/>
              </a:rPr>
              <a:t>               </a:t>
            </a:r>
            <a:r>
              <a:rPr lang="ar-JO" sz="1600" b="1" u="sng" dirty="0">
                <a:latin typeface="Arial" panose="020B0604020202020204" pitchFamily="34" charset="0"/>
                <a:cs typeface="Arial" panose="020B0604020202020204" pitchFamily="34" charset="0"/>
              </a:rPr>
              <a:t>يوسف</a:t>
            </a:r>
            <a:r>
              <a:rPr lang="en-US" sz="1600" b="1" u="sng" dirty="0">
                <a:latin typeface="Arial" panose="020B0604020202020204" pitchFamily="34" charset="0"/>
                <a:cs typeface="Arial" panose="020B0604020202020204" pitchFamily="34" charset="0"/>
              </a:rPr>
              <a:t>                        </a:t>
            </a:r>
            <a:r>
              <a:rPr lang="ar-JO" sz="1600" b="1" u="sng" dirty="0">
                <a:latin typeface="Arial" panose="020B0604020202020204" pitchFamily="34" charset="0"/>
                <a:cs typeface="Arial" panose="020B0604020202020204" pitchFamily="34" charset="0"/>
              </a:rPr>
              <a:t>موسى</a:t>
            </a:r>
            <a:r>
              <a:rPr lang="en-US" sz="1600" b="1" u="sng" dirty="0">
                <a:latin typeface="Arial" panose="020B0604020202020204" pitchFamily="34" charset="0"/>
                <a:cs typeface="Arial" panose="020B0604020202020204" pitchFamily="34" charset="0"/>
              </a:rPr>
              <a:t>                       </a:t>
            </a:r>
            <a:r>
              <a:rPr lang="ar-JO" sz="1600" b="1" u="sng" dirty="0">
                <a:latin typeface="Arial" panose="020B0604020202020204" pitchFamily="34" charset="0"/>
                <a:cs typeface="Arial" panose="020B0604020202020204" pitchFamily="34" charset="0"/>
              </a:rPr>
              <a:t>يشوع</a:t>
            </a:r>
            <a:endParaRPr lang="en-US" sz="1600" b="1" u="sng" dirty="0">
              <a:latin typeface="Arial" panose="020B0604020202020204" pitchFamily="34" charset="0"/>
              <a:cs typeface="Arial" panose="020B0604020202020204" pitchFamily="34" charset="0"/>
            </a:endParaRPr>
          </a:p>
        </p:txBody>
      </p:sp>
      <p:sp>
        <p:nvSpPr>
          <p:cNvPr id="9232" name="Text Box 26"/>
          <p:cNvSpPr txBox="1">
            <a:spLocks noChangeArrowheads="1"/>
          </p:cNvSpPr>
          <p:nvPr/>
        </p:nvSpPr>
        <p:spPr bwMode="auto">
          <a:xfrm>
            <a:off x="992188" y="3438525"/>
            <a:ext cx="29606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الان</a:t>
            </a:r>
            <a:r>
              <a:rPr lang="en-US" sz="1600" b="1" dirty="0">
                <a:latin typeface="Arial" panose="020B0604020202020204" pitchFamily="34" charset="0"/>
                <a:cs typeface="Arial" panose="020B0604020202020204" pitchFamily="34" charset="0"/>
              </a:rPr>
              <a:t>…</a:t>
            </a:r>
            <a:r>
              <a:rPr lang="ar-JO" sz="1600" b="1" dirty="0">
                <a:latin typeface="Arial" panose="020B0604020202020204" pitchFamily="34" charset="0"/>
                <a:cs typeface="Arial" panose="020B0604020202020204" pitchFamily="34" charset="0"/>
              </a:rPr>
              <a:t>اتخذ لك مجموعة</a:t>
            </a:r>
            <a:r>
              <a:rPr lang="en-US" sz="1600" b="1" dirty="0">
                <a:latin typeface="Arial" panose="020B0604020202020204" pitchFamily="34" charset="0"/>
                <a:cs typeface="Arial" panose="020B0604020202020204" pitchFamily="34" charset="0"/>
              </a:rPr>
              <a:t>, </a:t>
            </a:r>
            <a:r>
              <a:rPr lang="ar-JO" sz="1600" b="1" dirty="0">
                <a:latin typeface="Arial" panose="020B0604020202020204" pitchFamily="34" charset="0"/>
                <a:cs typeface="Arial" panose="020B0604020202020204" pitchFamily="34" charset="0"/>
              </a:rPr>
              <a:t>اتخذ شخص منها ما هو الجواب؟</a:t>
            </a:r>
            <a:endParaRPr lang="en-US" sz="1600" b="1" dirty="0">
              <a:latin typeface="Arial" panose="020B0604020202020204" pitchFamily="34" charset="0"/>
              <a:cs typeface="Arial" panose="020B0604020202020204" pitchFamily="34" charset="0"/>
            </a:endParaRPr>
          </a:p>
        </p:txBody>
      </p:sp>
      <p:sp>
        <p:nvSpPr>
          <p:cNvPr id="9233" name="Text Box 28"/>
          <p:cNvSpPr txBox="1">
            <a:spLocks noChangeArrowheads="1"/>
          </p:cNvSpPr>
          <p:nvPr/>
        </p:nvSpPr>
        <p:spPr bwMode="auto">
          <a:xfrm>
            <a:off x="679450" y="4265613"/>
            <a:ext cx="3808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الأمم الثلاثة هم </a:t>
            </a:r>
            <a:r>
              <a:rPr lang="en-US" sz="1800" b="1" dirty="0">
                <a:latin typeface="Arial" panose="020B0604020202020204" pitchFamily="34" charset="0"/>
                <a:cs typeface="Arial" panose="020B0604020202020204" pitchFamily="34" charset="0"/>
              </a:rPr>
              <a:t>:</a:t>
            </a:r>
          </a:p>
        </p:txBody>
      </p:sp>
      <p:sp>
        <p:nvSpPr>
          <p:cNvPr id="9234" name="Text Box 29"/>
          <p:cNvSpPr txBox="1">
            <a:spLocks noChangeArrowheads="1"/>
          </p:cNvSpPr>
          <p:nvPr/>
        </p:nvSpPr>
        <p:spPr bwMode="auto">
          <a:xfrm>
            <a:off x="4003675" y="4265613"/>
            <a:ext cx="1509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فوضى</a:t>
            </a:r>
            <a:r>
              <a:rPr lang="en-US" sz="1600" b="1" u="sng" dirty="0">
                <a:latin typeface="Arial" panose="020B0604020202020204" pitchFamily="34" charset="0"/>
                <a:cs typeface="Arial" panose="020B0604020202020204" pitchFamily="34" charset="0"/>
              </a:rPr>
              <a:t>               </a:t>
            </a:r>
            <a:r>
              <a:rPr lang="ar-JO" sz="1600" b="1" u="sng" dirty="0">
                <a:latin typeface="Arial" panose="020B0604020202020204" pitchFamily="34" charset="0"/>
                <a:cs typeface="Arial" panose="020B0604020202020204" pitchFamily="34" charset="0"/>
              </a:rPr>
              <a:t>الملوك</a:t>
            </a:r>
            <a:r>
              <a:rPr lang="en-US" sz="1600" b="1" u="sng" dirty="0">
                <a:latin typeface="Arial" panose="020B0604020202020204" pitchFamily="34" charset="0"/>
                <a:cs typeface="Arial" panose="020B0604020202020204" pitchFamily="34" charset="0"/>
              </a:rPr>
              <a:t>                        </a:t>
            </a:r>
            <a:r>
              <a:rPr lang="ar-JO" sz="1600" b="1" u="sng" dirty="0">
                <a:latin typeface="Arial" panose="020B0604020202020204" pitchFamily="34" charset="0"/>
                <a:cs typeface="Arial" panose="020B0604020202020204" pitchFamily="34" charset="0"/>
              </a:rPr>
              <a:t>الاسر</a:t>
            </a:r>
            <a:endParaRPr lang="en-US" sz="1600" b="1" u="sng" dirty="0">
              <a:latin typeface="Arial" panose="020B0604020202020204" pitchFamily="34" charset="0"/>
              <a:cs typeface="Arial" panose="020B0604020202020204" pitchFamily="34" charset="0"/>
            </a:endParaRPr>
          </a:p>
        </p:txBody>
      </p:sp>
      <p:sp>
        <p:nvSpPr>
          <p:cNvPr id="9235" name="Text Box 30"/>
          <p:cNvSpPr txBox="1">
            <a:spLocks noChangeArrowheads="1"/>
          </p:cNvSpPr>
          <p:nvPr/>
        </p:nvSpPr>
        <p:spPr bwMode="auto">
          <a:xfrm>
            <a:off x="814388" y="4578350"/>
            <a:ext cx="29781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أيضا...استدعاء المجموعة وترك واحد ، و الجواب هو؟</a:t>
            </a:r>
            <a:endParaRPr lang="en-US" sz="1600" b="1" dirty="0">
              <a:latin typeface="Arial" panose="020B0604020202020204" pitchFamily="34" charset="0"/>
              <a:cs typeface="Arial" panose="020B0604020202020204" pitchFamily="34" charset="0"/>
            </a:endParaRPr>
          </a:p>
        </p:txBody>
      </p:sp>
      <p:grpSp>
        <p:nvGrpSpPr>
          <p:cNvPr id="9236" name="Group 32" descr="Large confetti"/>
          <p:cNvGrpSpPr>
            <a:grpSpLocks/>
          </p:cNvGrpSpPr>
          <p:nvPr/>
        </p:nvGrpSpPr>
        <p:grpSpPr bwMode="auto">
          <a:xfrm>
            <a:off x="923925" y="5216525"/>
            <a:ext cx="1516063" cy="738188"/>
            <a:chOff x="375" y="3720"/>
            <a:chExt cx="868" cy="450"/>
          </a:xfrm>
        </p:grpSpPr>
        <p:sp>
          <p:nvSpPr>
            <p:cNvPr id="9304" name="Freeform 3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305"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306"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307"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308"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37" name="Group 38" descr="Large confetti"/>
          <p:cNvGrpSpPr>
            <a:grpSpLocks/>
          </p:cNvGrpSpPr>
          <p:nvPr/>
        </p:nvGrpSpPr>
        <p:grpSpPr bwMode="auto">
          <a:xfrm>
            <a:off x="1187450" y="5537200"/>
            <a:ext cx="1516063" cy="736600"/>
            <a:chOff x="375" y="3720"/>
            <a:chExt cx="868" cy="450"/>
          </a:xfrm>
        </p:grpSpPr>
        <p:sp>
          <p:nvSpPr>
            <p:cNvPr id="9299" name="Freeform 3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300"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301"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302"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303"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38" name="Group 44" descr="Large confetti"/>
          <p:cNvGrpSpPr>
            <a:grpSpLocks/>
          </p:cNvGrpSpPr>
          <p:nvPr/>
        </p:nvGrpSpPr>
        <p:grpSpPr bwMode="auto">
          <a:xfrm>
            <a:off x="1470025" y="5837238"/>
            <a:ext cx="1516063" cy="738187"/>
            <a:chOff x="375" y="3720"/>
            <a:chExt cx="868" cy="450"/>
          </a:xfrm>
        </p:grpSpPr>
        <p:sp>
          <p:nvSpPr>
            <p:cNvPr id="9294" name="Freeform 4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95"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96"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97"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98"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39" name="Group 50" descr="Large confetti"/>
          <p:cNvGrpSpPr>
            <a:grpSpLocks/>
          </p:cNvGrpSpPr>
          <p:nvPr/>
        </p:nvGrpSpPr>
        <p:grpSpPr bwMode="auto">
          <a:xfrm>
            <a:off x="1752600" y="6157913"/>
            <a:ext cx="1516063" cy="738187"/>
            <a:chOff x="375" y="3720"/>
            <a:chExt cx="868" cy="450"/>
          </a:xfrm>
        </p:grpSpPr>
        <p:sp>
          <p:nvSpPr>
            <p:cNvPr id="9289" name="Freeform 5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90"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91"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92"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93"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0" name="Group 56" descr="Large confetti"/>
          <p:cNvGrpSpPr>
            <a:grpSpLocks/>
          </p:cNvGrpSpPr>
          <p:nvPr/>
        </p:nvGrpSpPr>
        <p:grpSpPr bwMode="auto">
          <a:xfrm>
            <a:off x="2055813" y="6477000"/>
            <a:ext cx="1516062" cy="736600"/>
            <a:chOff x="375" y="3720"/>
            <a:chExt cx="868" cy="450"/>
          </a:xfrm>
        </p:grpSpPr>
        <p:sp>
          <p:nvSpPr>
            <p:cNvPr id="9284" name="Freeform 5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85"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86"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87"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88"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1" name="Group 62" descr="Large confetti"/>
          <p:cNvGrpSpPr>
            <a:grpSpLocks/>
          </p:cNvGrpSpPr>
          <p:nvPr/>
        </p:nvGrpSpPr>
        <p:grpSpPr bwMode="auto">
          <a:xfrm>
            <a:off x="2357438" y="6815138"/>
            <a:ext cx="1516062" cy="736600"/>
            <a:chOff x="375" y="3720"/>
            <a:chExt cx="868" cy="450"/>
          </a:xfrm>
        </p:grpSpPr>
        <p:sp>
          <p:nvSpPr>
            <p:cNvPr id="9279" name="Freeform 6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80"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81"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82"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8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2" name="Group 68" descr="Large confetti"/>
          <p:cNvGrpSpPr>
            <a:grpSpLocks/>
          </p:cNvGrpSpPr>
          <p:nvPr/>
        </p:nvGrpSpPr>
        <p:grpSpPr bwMode="auto">
          <a:xfrm>
            <a:off x="2640013" y="7134225"/>
            <a:ext cx="1516062" cy="736600"/>
            <a:chOff x="375" y="3720"/>
            <a:chExt cx="868" cy="450"/>
          </a:xfrm>
        </p:grpSpPr>
        <p:sp>
          <p:nvSpPr>
            <p:cNvPr id="9274" name="Freeform 6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75"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76"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77"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78"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3" name="Group 74" descr="Large confetti"/>
          <p:cNvGrpSpPr>
            <a:grpSpLocks/>
          </p:cNvGrpSpPr>
          <p:nvPr/>
        </p:nvGrpSpPr>
        <p:grpSpPr bwMode="auto">
          <a:xfrm>
            <a:off x="2922588" y="7472363"/>
            <a:ext cx="1516062" cy="736600"/>
            <a:chOff x="375" y="3720"/>
            <a:chExt cx="868" cy="450"/>
          </a:xfrm>
        </p:grpSpPr>
        <p:sp>
          <p:nvSpPr>
            <p:cNvPr id="9269" name="Freeform 7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70"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71"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72"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73"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4" name="Group 80" descr="Large confetti"/>
          <p:cNvGrpSpPr>
            <a:grpSpLocks/>
          </p:cNvGrpSpPr>
          <p:nvPr/>
        </p:nvGrpSpPr>
        <p:grpSpPr bwMode="auto">
          <a:xfrm>
            <a:off x="3206750" y="7808913"/>
            <a:ext cx="1514475" cy="736600"/>
            <a:chOff x="375" y="3720"/>
            <a:chExt cx="868" cy="450"/>
          </a:xfrm>
        </p:grpSpPr>
        <p:sp>
          <p:nvSpPr>
            <p:cNvPr id="9264" name="Freeform 8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65"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66"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67"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68"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9245" name="Group 86" descr="Large confetti"/>
          <p:cNvGrpSpPr>
            <a:grpSpLocks/>
          </p:cNvGrpSpPr>
          <p:nvPr/>
        </p:nvGrpSpPr>
        <p:grpSpPr bwMode="auto">
          <a:xfrm>
            <a:off x="3508375" y="8147050"/>
            <a:ext cx="1516063" cy="736600"/>
            <a:chOff x="375" y="3720"/>
            <a:chExt cx="868" cy="450"/>
          </a:xfrm>
        </p:grpSpPr>
        <p:sp>
          <p:nvSpPr>
            <p:cNvPr id="9259" name="Freeform 8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9260"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9261"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62"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9263"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9246" name="Text Box 92"/>
          <p:cNvSpPr txBox="1">
            <a:spLocks noChangeArrowheads="1"/>
          </p:cNvSpPr>
          <p:nvPr/>
        </p:nvSpPr>
        <p:spPr bwMode="auto">
          <a:xfrm>
            <a:off x="896938" y="5211763"/>
            <a:ext cx="23860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الخلق</a:t>
            </a:r>
            <a:endParaRPr lang="en-US" sz="1200" b="1" dirty="0">
              <a:latin typeface="Arial" panose="020B0604020202020204" pitchFamily="34" charset="0"/>
              <a:cs typeface="Arial" panose="020B0604020202020204" pitchFamily="34" charset="0"/>
            </a:endParaRPr>
          </a:p>
        </p:txBody>
      </p:sp>
      <p:sp>
        <p:nvSpPr>
          <p:cNvPr id="9247" name="Text Box 93"/>
          <p:cNvSpPr txBox="1">
            <a:spLocks noChangeArrowheads="1"/>
          </p:cNvSpPr>
          <p:nvPr/>
        </p:nvSpPr>
        <p:spPr bwMode="auto">
          <a:xfrm>
            <a:off x="1181100" y="554990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ابراهيم</a:t>
            </a:r>
            <a:endParaRPr lang="en-US" sz="1200" b="1" dirty="0">
              <a:latin typeface="Arial" panose="020B0604020202020204" pitchFamily="34" charset="0"/>
              <a:cs typeface="Arial" panose="020B0604020202020204" pitchFamily="34" charset="0"/>
            </a:endParaRPr>
          </a:p>
        </p:txBody>
      </p:sp>
      <p:sp>
        <p:nvSpPr>
          <p:cNvPr id="9248" name="Text Box 94"/>
          <p:cNvSpPr txBox="1">
            <a:spLocks noChangeArrowheads="1"/>
          </p:cNvSpPr>
          <p:nvPr/>
        </p:nvSpPr>
        <p:spPr bwMode="auto">
          <a:xfrm>
            <a:off x="1697149" y="5857875"/>
            <a:ext cx="23860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يوسف</a:t>
            </a:r>
            <a:endParaRPr lang="en-US" sz="1200" b="1" dirty="0">
              <a:latin typeface="Arial" panose="020B0604020202020204" pitchFamily="34" charset="0"/>
              <a:cs typeface="Arial" panose="020B0604020202020204" pitchFamily="34" charset="0"/>
            </a:endParaRPr>
          </a:p>
        </p:txBody>
      </p:sp>
      <p:sp>
        <p:nvSpPr>
          <p:cNvPr id="9249" name="Text Box 95"/>
          <p:cNvSpPr txBox="1">
            <a:spLocks noChangeArrowheads="1"/>
          </p:cNvSpPr>
          <p:nvPr/>
        </p:nvSpPr>
        <p:spPr bwMode="auto">
          <a:xfrm>
            <a:off x="1831975" y="6156325"/>
            <a:ext cx="23860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موسى</a:t>
            </a:r>
            <a:endParaRPr lang="en-US" sz="1200" b="1" dirty="0">
              <a:latin typeface="Arial" panose="020B0604020202020204" pitchFamily="34" charset="0"/>
              <a:cs typeface="Arial" panose="020B0604020202020204" pitchFamily="34" charset="0"/>
            </a:endParaRPr>
          </a:p>
        </p:txBody>
      </p:sp>
      <p:sp>
        <p:nvSpPr>
          <p:cNvPr id="9250" name="Text Box 96"/>
          <p:cNvSpPr txBox="1">
            <a:spLocks noChangeArrowheads="1"/>
          </p:cNvSpPr>
          <p:nvPr/>
        </p:nvSpPr>
        <p:spPr bwMode="auto">
          <a:xfrm>
            <a:off x="2128838" y="6470650"/>
            <a:ext cx="23860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يشوع</a:t>
            </a:r>
            <a:endParaRPr lang="en-US" sz="1200" b="1" dirty="0">
              <a:latin typeface="Arial" panose="020B0604020202020204" pitchFamily="34" charset="0"/>
              <a:cs typeface="Arial" panose="020B0604020202020204" pitchFamily="34" charset="0"/>
            </a:endParaRPr>
          </a:p>
        </p:txBody>
      </p:sp>
      <p:sp>
        <p:nvSpPr>
          <p:cNvPr id="9251" name="Text Box 97"/>
          <p:cNvSpPr txBox="1">
            <a:spLocks noChangeArrowheads="1"/>
          </p:cNvSpPr>
          <p:nvPr/>
        </p:nvSpPr>
        <p:spPr bwMode="auto">
          <a:xfrm>
            <a:off x="2335213" y="680085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الفوضى</a:t>
            </a:r>
            <a:endParaRPr lang="en-US" sz="1200" b="1" dirty="0">
              <a:latin typeface="Arial" panose="020B0604020202020204" pitchFamily="34" charset="0"/>
              <a:cs typeface="Arial" panose="020B0604020202020204" pitchFamily="34" charset="0"/>
            </a:endParaRPr>
          </a:p>
        </p:txBody>
      </p:sp>
      <p:sp>
        <p:nvSpPr>
          <p:cNvPr id="9252" name="Text Box 98"/>
          <p:cNvSpPr txBox="1">
            <a:spLocks noChangeArrowheads="1"/>
          </p:cNvSpPr>
          <p:nvPr/>
        </p:nvSpPr>
        <p:spPr bwMode="auto">
          <a:xfrm>
            <a:off x="2630488" y="7135813"/>
            <a:ext cx="2384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الملوك</a:t>
            </a:r>
            <a:endParaRPr lang="en-US" sz="1200" b="1" dirty="0">
              <a:latin typeface="Arial" panose="020B0604020202020204" pitchFamily="34" charset="0"/>
              <a:cs typeface="Arial" panose="020B0604020202020204" pitchFamily="34" charset="0"/>
            </a:endParaRPr>
          </a:p>
        </p:txBody>
      </p:sp>
      <p:sp>
        <p:nvSpPr>
          <p:cNvPr id="9253" name="Text Box 99"/>
          <p:cNvSpPr txBox="1">
            <a:spLocks noChangeArrowheads="1"/>
          </p:cNvSpPr>
          <p:nvPr/>
        </p:nvSpPr>
        <p:spPr bwMode="auto">
          <a:xfrm>
            <a:off x="2930525" y="7469188"/>
            <a:ext cx="2384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الأسر</a:t>
            </a:r>
            <a:endParaRPr lang="en-US" sz="1200" b="1" dirty="0">
              <a:latin typeface="Arial" panose="020B0604020202020204" pitchFamily="34" charset="0"/>
              <a:cs typeface="Arial" panose="020B0604020202020204" pitchFamily="34" charset="0"/>
            </a:endParaRPr>
          </a:p>
        </p:txBody>
      </p:sp>
      <p:sp>
        <p:nvSpPr>
          <p:cNvPr id="9254" name="Text Box 100"/>
          <p:cNvSpPr txBox="1">
            <a:spLocks noChangeArrowheads="1"/>
          </p:cNvSpPr>
          <p:nvPr/>
        </p:nvSpPr>
        <p:spPr bwMode="auto">
          <a:xfrm>
            <a:off x="3279775" y="7810500"/>
            <a:ext cx="2384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الصمت</a:t>
            </a:r>
            <a:endParaRPr lang="en-US" sz="1200" b="1" dirty="0">
              <a:latin typeface="Arial" panose="020B0604020202020204" pitchFamily="34" charset="0"/>
              <a:cs typeface="Arial" panose="020B0604020202020204" pitchFamily="34" charset="0"/>
            </a:endParaRPr>
          </a:p>
        </p:txBody>
      </p:sp>
      <p:sp>
        <p:nvSpPr>
          <p:cNvPr id="9255" name="Text Box 101"/>
          <p:cNvSpPr txBox="1">
            <a:spLocks noChangeArrowheads="1"/>
          </p:cNvSpPr>
          <p:nvPr/>
        </p:nvSpPr>
        <p:spPr bwMode="auto">
          <a:xfrm>
            <a:off x="3514725" y="8101013"/>
            <a:ext cx="23860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يسوع</a:t>
            </a:r>
            <a:endParaRPr lang="en-US" sz="1800" b="1" dirty="0">
              <a:latin typeface="Arial" panose="020B0604020202020204" pitchFamily="34" charset="0"/>
              <a:cs typeface="Arial" panose="020B0604020202020204" pitchFamily="34" charset="0"/>
            </a:endParaRPr>
          </a:p>
        </p:txBody>
      </p:sp>
      <p:sp>
        <p:nvSpPr>
          <p:cNvPr id="9256"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9257" name="Text Box 104"/>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02</a:t>
            </a:r>
          </a:p>
        </p:txBody>
      </p:sp>
      <p:sp>
        <p:nvSpPr>
          <p:cNvPr id="9258"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u="sng">
                <a:latin typeface="Arial" panose="020B0604020202020204" pitchFamily="34" charset="0"/>
                <a:cs typeface="Arial" panose="020B0604020202020204" pitchFamily="34" charset="0"/>
              </a:rPr>
              <a:t>C  7  S  J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570669"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RS</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42"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07" name="Rectangle 103"/>
          <p:cNvSpPr>
            <a:spLocks noChangeArrowheads="1"/>
          </p:cNvSpPr>
          <p:nvPr/>
        </p:nvSpPr>
        <p:spPr bwMode="auto">
          <a:xfrm>
            <a:off x="4037013" y="4867275"/>
            <a:ext cx="570669"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ER</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44"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09" name="Rectangle 105"/>
          <p:cNvSpPr>
            <a:spLocks noChangeArrowheads="1"/>
          </p:cNvSpPr>
          <p:nvPr/>
        </p:nvSpPr>
        <p:spPr bwMode="auto">
          <a:xfrm>
            <a:off x="6226175" y="6272213"/>
            <a:ext cx="593111"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PG</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46"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0247"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0248"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13" name="Rectangle 109"/>
          <p:cNvSpPr>
            <a:spLocks noChangeArrowheads="1"/>
          </p:cNvSpPr>
          <p:nvPr/>
        </p:nvSpPr>
        <p:spPr bwMode="auto">
          <a:xfrm>
            <a:off x="1192213" y="6604000"/>
            <a:ext cx="615553"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MS</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14" name="Rectangle 110"/>
          <p:cNvSpPr>
            <a:spLocks noChangeArrowheads="1"/>
          </p:cNvSpPr>
          <p:nvPr/>
        </p:nvSpPr>
        <p:spPr bwMode="auto">
          <a:xfrm>
            <a:off x="1993900" y="5502275"/>
            <a:ext cx="570669"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DS</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51"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226416" name="Rectangle 112"/>
          <p:cNvSpPr>
            <a:spLocks noChangeArrowheads="1"/>
          </p:cNvSpPr>
          <p:nvPr/>
        </p:nvSpPr>
        <p:spPr bwMode="auto">
          <a:xfrm>
            <a:off x="5184775" y="5738813"/>
            <a:ext cx="296556"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U</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17" name="Rectangle 113"/>
          <p:cNvSpPr>
            <a:spLocks noChangeArrowheads="1"/>
          </p:cNvSpPr>
          <p:nvPr/>
        </p:nvSpPr>
        <p:spPr bwMode="auto">
          <a:xfrm>
            <a:off x="4503738" y="4111625"/>
            <a:ext cx="296556"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B</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54"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0255"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20" name="Rectangle 116"/>
          <p:cNvSpPr>
            <a:spLocks noChangeArrowheads="1"/>
          </p:cNvSpPr>
          <p:nvPr/>
        </p:nvSpPr>
        <p:spPr bwMode="auto">
          <a:xfrm>
            <a:off x="1247775" y="3738563"/>
            <a:ext cx="333425" cy="55399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C</a:t>
            </a:r>
            <a:endParaRPr lang="en-US" sz="48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57"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22" name="Rectangle 118"/>
          <p:cNvSpPr>
            <a:spLocks noChangeArrowheads="1"/>
          </p:cNvSpPr>
          <p:nvPr/>
        </p:nvSpPr>
        <p:spPr bwMode="auto">
          <a:xfrm>
            <a:off x="1211263" y="4516438"/>
            <a:ext cx="256480" cy="55399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J</a:t>
            </a:r>
            <a:endParaRPr lang="en-US" sz="48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59"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226424" name="Rectangle 120"/>
          <p:cNvSpPr>
            <a:spLocks noChangeArrowheads="1"/>
          </p:cNvSpPr>
          <p:nvPr/>
        </p:nvSpPr>
        <p:spPr bwMode="auto">
          <a:xfrm>
            <a:off x="2008188" y="6075363"/>
            <a:ext cx="593111"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KB</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61"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0262"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27" name="Rectangle 123"/>
          <p:cNvSpPr>
            <a:spLocks noChangeArrowheads="1"/>
          </p:cNvSpPr>
          <p:nvPr/>
        </p:nvSpPr>
        <p:spPr bwMode="auto">
          <a:xfrm>
            <a:off x="514350" y="5407025"/>
            <a:ext cx="274114"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E</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28" name="Rectangle 124"/>
          <p:cNvSpPr>
            <a:spLocks noChangeArrowheads="1"/>
          </p:cNvSpPr>
          <p:nvPr/>
        </p:nvSpPr>
        <p:spPr bwMode="auto">
          <a:xfrm>
            <a:off x="2605088" y="4521200"/>
            <a:ext cx="637995"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MN</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29" name="Rectangle 125"/>
          <p:cNvSpPr>
            <a:spLocks noChangeArrowheads="1"/>
          </p:cNvSpPr>
          <p:nvPr/>
        </p:nvSpPr>
        <p:spPr bwMode="auto">
          <a:xfrm>
            <a:off x="3055938" y="7029450"/>
            <a:ext cx="193964" cy="446276"/>
          </a:xfrm>
          <a:prstGeom prst="rect">
            <a:avLst/>
          </a:prstGeom>
          <a:noFill/>
          <a:ln w="9525">
            <a:noFill/>
            <a:miter lim="800000"/>
            <a:headEnd/>
            <a:tailEnd/>
          </a:ln>
          <a:effectLst/>
        </p:spPr>
        <p:txBody>
          <a:bodyPr wrap="none" lIns="0" tIns="0" rIns="0" bIns="0">
            <a:spAutoFit/>
          </a:bodyPr>
          <a:lstStyle/>
          <a:p>
            <a:pPr>
              <a:defRPr/>
            </a:pPr>
            <a:r>
              <a:rPr lang="ja-JP" altLang="en-US" sz="29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a:t>
            </a:r>
            <a:endParaRPr lang="en-US" sz="36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30" name="Rectangle 126"/>
          <p:cNvSpPr>
            <a:spLocks noChangeArrowheads="1"/>
          </p:cNvSpPr>
          <p:nvPr/>
        </p:nvSpPr>
        <p:spPr bwMode="auto">
          <a:xfrm>
            <a:off x="3409950" y="7466013"/>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31" name="Rectangle 127"/>
          <p:cNvSpPr>
            <a:spLocks noChangeArrowheads="1"/>
          </p:cNvSpPr>
          <p:nvPr/>
        </p:nvSpPr>
        <p:spPr bwMode="auto">
          <a:xfrm>
            <a:off x="3354388" y="7888288"/>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a:t>
            </a:r>
            <a:endParaRPr lang="en-US" sz="36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68"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226433" name="Rectangle 129"/>
          <p:cNvSpPr>
            <a:spLocks noChangeArrowheads="1"/>
          </p:cNvSpPr>
          <p:nvPr/>
        </p:nvSpPr>
        <p:spPr bwMode="auto">
          <a:xfrm>
            <a:off x="3106738" y="6972300"/>
            <a:ext cx="1035861" cy="538609"/>
          </a:xfrm>
          <a:prstGeom prst="rect">
            <a:avLst/>
          </a:prstGeom>
          <a:noFill/>
          <a:ln w="9525">
            <a:noFill/>
            <a:miter lim="800000"/>
            <a:headEnd/>
            <a:tailEnd/>
          </a:ln>
          <a:effectLst/>
        </p:spPr>
        <p:txBody>
          <a:bodyPr wrap="none">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ea typeface="Microsoft Sans Serif" panose="020B0604020202020204" pitchFamily="34" charset="0"/>
                <a:cs typeface="Arial" panose="020B0604020202020204" pitchFamily="34" charset="0"/>
              </a:rPr>
              <a:t>مرحلة </a:t>
            </a:r>
            <a:endParaRPr lang="en-US" sz="2900" b="1" dirty="0">
              <a:solidFill>
                <a:srgbClr val="E32434"/>
              </a:solidFill>
              <a:effectLst>
                <a:outerShdw blurRad="38100" dist="38100" dir="2700000" algn="tl">
                  <a:srgbClr val="DDDDDD"/>
                </a:outerShdw>
              </a:effectLst>
              <a:latin typeface="Arial" panose="020B0604020202020204" pitchFamily="34" charset="0"/>
              <a:ea typeface="Microsoft Sans Serif" panose="020B0604020202020204" pitchFamily="34" charset="0"/>
              <a:cs typeface="Arial" panose="020B0604020202020204" pitchFamily="34" charset="0"/>
            </a:endParaRPr>
          </a:p>
        </p:txBody>
      </p:sp>
      <p:sp>
        <p:nvSpPr>
          <p:cNvPr id="10270"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226435" name="Rectangle 131"/>
          <p:cNvSpPr>
            <a:spLocks noChangeArrowheads="1"/>
          </p:cNvSpPr>
          <p:nvPr/>
        </p:nvSpPr>
        <p:spPr bwMode="auto">
          <a:xfrm>
            <a:off x="2798763" y="800100"/>
            <a:ext cx="1510029" cy="246221"/>
          </a:xfrm>
          <a:prstGeom prst="rect">
            <a:avLst/>
          </a:prstGeom>
          <a:noFill/>
          <a:ln w="9525">
            <a:noFill/>
            <a:miter lim="800000"/>
            <a:headEnd/>
            <a:tailEnd/>
          </a:ln>
          <a:effectLst/>
        </p:spPr>
        <p:txBody>
          <a:bodyPr wrap="none" lIns="0" tIns="0" rIns="0" bIns="0">
            <a:spAutoFit/>
          </a:bodyPr>
          <a:lstStyle/>
          <a:p>
            <a:pPr>
              <a:defRPr/>
            </a:pP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 </a:t>
            </a:r>
            <a:r>
              <a:rPr lang="ar-JO" sz="1600" b="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16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36" name="Rectangle 132"/>
          <p:cNvSpPr>
            <a:spLocks noChangeArrowheads="1"/>
          </p:cNvSpPr>
          <p:nvPr/>
        </p:nvSpPr>
        <p:spPr bwMode="auto">
          <a:xfrm>
            <a:off x="4335463" y="2608263"/>
            <a:ext cx="296556"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H</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73"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226438" name="Rectangle 134"/>
          <p:cNvSpPr>
            <a:spLocks noChangeArrowheads="1"/>
          </p:cNvSpPr>
          <p:nvPr/>
        </p:nvSpPr>
        <p:spPr bwMode="auto">
          <a:xfrm>
            <a:off x="5934075" y="2271713"/>
            <a:ext cx="865622"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N(A)</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75"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226440" name="Rectangle 136"/>
          <p:cNvSpPr>
            <a:spLocks noChangeArrowheads="1"/>
          </p:cNvSpPr>
          <p:nvPr/>
        </p:nvSpPr>
        <p:spPr bwMode="auto">
          <a:xfrm>
            <a:off x="747713" y="2298700"/>
            <a:ext cx="615553"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MS</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41" name="Freeform 137"/>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226442" name="Freeform 138"/>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226443" name="Rectangle 139"/>
          <p:cNvSpPr>
            <a:spLocks noChangeArrowheads="1"/>
          </p:cNvSpPr>
          <p:nvPr/>
        </p:nvSpPr>
        <p:spPr bwMode="auto">
          <a:xfrm>
            <a:off x="2322513" y="3683000"/>
            <a:ext cx="593111" cy="49244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SG</a:t>
            </a:r>
            <a:endParaRPr lang="en-US" sz="4400" b="1">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0280"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0281" name="Text Box 144"/>
          <p:cNvSpPr txBox="1">
            <a:spLocks noChangeArrowheads="1"/>
          </p:cNvSpPr>
          <p:nvPr/>
        </p:nvSpPr>
        <p:spPr bwMode="auto">
          <a:xfrm>
            <a:off x="6594475" y="87313"/>
            <a:ext cx="679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03a</a:t>
            </a:r>
          </a:p>
        </p:txBody>
      </p:sp>
      <p:sp>
        <p:nvSpPr>
          <p:cNvPr id="10282"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b="1">
              <a:solidFill>
                <a:srgbClr val="E32434"/>
              </a:solidFill>
              <a:latin typeface="Arial" panose="020B0604020202020204" pitchFamily="34" charset="0"/>
              <a:cs typeface="Arial" panose="020B0604020202020204" pitchFamily="34" charset="0"/>
            </a:endParaRPr>
          </a:p>
        </p:txBody>
      </p:sp>
      <p:sp>
        <p:nvSpPr>
          <p:cNvPr id="226450" name="Rectangle 146"/>
          <p:cNvSpPr>
            <a:spLocks noChangeArrowheads="1"/>
          </p:cNvSpPr>
          <p:nvPr/>
        </p:nvSpPr>
        <p:spPr bwMode="auto">
          <a:xfrm>
            <a:off x="690563" y="1066800"/>
            <a:ext cx="4275209" cy="246221"/>
          </a:xfrm>
          <a:prstGeom prst="rect">
            <a:avLst/>
          </a:prstGeom>
          <a:noFill/>
          <a:ln w="9525">
            <a:noFill/>
            <a:miter lim="800000"/>
            <a:headEnd/>
            <a:tailEnd/>
          </a:ln>
          <a:effectLst/>
        </p:spPr>
        <p:txBody>
          <a:bodyPr wrap="none" lIns="0" tIns="0" rIns="0" bIns="0">
            <a:spAutoFit/>
          </a:bodyPr>
          <a:lstStyle/>
          <a:p>
            <a:pPr>
              <a:defRPr/>
            </a:pP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 (</a:t>
            </a:r>
            <a:r>
              <a:rPr lang="ar-JO" sz="1600" b="1" dirty="0">
                <a:effectLst>
                  <a:outerShdw blurRad="38100" dist="38100" dir="2700000" algn="tl">
                    <a:srgbClr val="DDDDDD"/>
                  </a:outerShdw>
                </a:effectLst>
                <a:latin typeface="Arial" panose="020B0604020202020204" pitchFamily="34" charset="0"/>
                <a:cs typeface="Arial" panose="020B0604020202020204" pitchFamily="34" charset="0"/>
              </a:rPr>
              <a:t>تكون هذه الصفحة فارغة عمدا من أجل رسم الخريط الكتابية </a:t>
            </a: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68"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70"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71"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72"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75"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1278"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1279"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81"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83"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1285"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1286"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92"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294"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1296"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1298"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242726" name="Freeform 38"/>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242727" name="Freeform 39"/>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303"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304" name="Text Box 42"/>
          <p:cNvSpPr txBox="1">
            <a:spLocks noChangeArrowheads="1"/>
          </p:cNvSpPr>
          <p:nvPr/>
        </p:nvSpPr>
        <p:spPr bwMode="auto">
          <a:xfrm>
            <a:off x="6594475" y="87313"/>
            <a:ext cx="6667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03b</a:t>
            </a:r>
          </a:p>
        </p:txBody>
      </p:sp>
      <p:sp>
        <p:nvSpPr>
          <p:cNvPr id="11305"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b="1">
              <a:solidFill>
                <a:srgbClr val="E32434"/>
              </a:solidFill>
              <a:latin typeface="Arial" panose="020B0604020202020204" pitchFamily="34" charset="0"/>
              <a:cs typeface="Arial" panose="020B0604020202020204" pitchFamily="34" charset="0"/>
            </a:endParaRPr>
          </a:p>
        </p:txBody>
      </p:sp>
      <p:sp>
        <p:nvSpPr>
          <p:cNvPr id="44" name="Rectangle 131">
            <a:extLst>
              <a:ext uri="{FF2B5EF4-FFF2-40B4-BE49-F238E27FC236}">
                <a16:creationId xmlns:a16="http://schemas.microsoft.com/office/drawing/2014/main" id="{5A2EE0BA-6F7C-C62F-A68F-6DD7D9DEEE69}"/>
              </a:ext>
            </a:extLst>
          </p:cNvPr>
          <p:cNvSpPr>
            <a:spLocks noChangeArrowheads="1"/>
          </p:cNvSpPr>
          <p:nvPr/>
        </p:nvSpPr>
        <p:spPr bwMode="auto">
          <a:xfrm>
            <a:off x="2798763" y="800100"/>
            <a:ext cx="1510029" cy="246221"/>
          </a:xfrm>
          <a:prstGeom prst="rect">
            <a:avLst/>
          </a:prstGeom>
          <a:noFill/>
          <a:ln w="9525">
            <a:noFill/>
            <a:miter lim="800000"/>
            <a:headEnd/>
            <a:tailEnd/>
          </a:ln>
          <a:effectLst/>
        </p:spPr>
        <p:txBody>
          <a:bodyPr wrap="none" lIns="0" tIns="0" rIns="0" bIns="0">
            <a:spAutoFit/>
          </a:bodyPr>
          <a:lstStyle/>
          <a:p>
            <a:pPr>
              <a:defRPr/>
            </a:pP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 </a:t>
            </a:r>
            <a:r>
              <a:rPr lang="ar-JO" sz="1600" b="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16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45" name="Rectangle 146">
            <a:extLst>
              <a:ext uri="{FF2B5EF4-FFF2-40B4-BE49-F238E27FC236}">
                <a16:creationId xmlns:a16="http://schemas.microsoft.com/office/drawing/2014/main" id="{033A48D7-140F-AF97-667C-51C2503C0CAF}"/>
              </a:ext>
            </a:extLst>
          </p:cNvPr>
          <p:cNvSpPr>
            <a:spLocks noChangeArrowheads="1"/>
          </p:cNvSpPr>
          <p:nvPr/>
        </p:nvSpPr>
        <p:spPr bwMode="auto">
          <a:xfrm>
            <a:off x="690563" y="1066800"/>
            <a:ext cx="4275209" cy="246221"/>
          </a:xfrm>
          <a:prstGeom prst="rect">
            <a:avLst/>
          </a:prstGeom>
          <a:noFill/>
          <a:ln w="9525">
            <a:noFill/>
            <a:miter lim="800000"/>
            <a:headEnd/>
            <a:tailEnd/>
          </a:ln>
          <a:effectLst/>
        </p:spPr>
        <p:txBody>
          <a:bodyPr wrap="none" lIns="0" tIns="0" rIns="0" bIns="0">
            <a:spAutoFit/>
          </a:bodyPr>
          <a:lstStyle/>
          <a:p>
            <a:pPr>
              <a:defRPr/>
            </a:pP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 (</a:t>
            </a:r>
            <a:r>
              <a:rPr lang="ar-JO" sz="1600" b="1" dirty="0">
                <a:effectLst>
                  <a:outerShdw blurRad="38100" dist="38100" dir="2700000" algn="tl">
                    <a:srgbClr val="DDDDDD"/>
                  </a:outerShdw>
                </a:effectLst>
                <a:latin typeface="Arial" panose="020B0604020202020204" pitchFamily="34" charset="0"/>
                <a:cs typeface="Arial" panose="020B0604020202020204" pitchFamily="34" charset="0"/>
              </a:rPr>
              <a:t>تكون هذه الصفحة فارغة عمدا من أجل رسم الخريط الكتابية </a:t>
            </a:r>
            <a:r>
              <a:rPr lang="en-US" sz="1600" b="1" dirty="0">
                <a:effectLst>
                  <a:outerShdw blurRad="38100" dist="38100" dir="2700000" algn="tl">
                    <a:srgbClr val="DDDDDD"/>
                  </a:outerShdw>
                </a:effectLst>
                <a:latin typeface="Arial" panose="020B0604020202020204" pitchFamily="34" charset="0"/>
                <a:cs typeface="Arial" panose="020B0604020202020204" pitchFamily="34" charset="0"/>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Arial" panose="020B0604020202020204" pitchFamily="34" charset="0"/>
                <a:cs typeface="Arial" panose="020B0604020202020204" pitchFamily="34" charset="0"/>
              </a:rPr>
              <a:t>04</a:t>
            </a:r>
          </a:p>
        </p:txBody>
      </p:sp>
      <p:sp>
        <p:nvSpPr>
          <p:cNvPr id="12290" name="Text Box 3"/>
          <p:cNvSpPr txBox="1">
            <a:spLocks noChangeArrowheads="1"/>
          </p:cNvSpPr>
          <p:nvPr/>
        </p:nvSpPr>
        <p:spPr bwMode="auto">
          <a:xfrm>
            <a:off x="2219325" y="693738"/>
            <a:ext cx="49911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dirty="0">
                <a:latin typeface="Arial" panose="020B0604020202020204" pitchFamily="34" charset="0"/>
                <a:cs typeface="Arial" panose="020B0604020202020204" pitchFamily="34" charset="0"/>
              </a:rPr>
              <a:t>الفهرسة</a:t>
            </a:r>
            <a:r>
              <a:rPr lang="en-US" sz="2400" b="1" dirty="0">
                <a:latin typeface="Arial" panose="020B0604020202020204" pitchFamily="34" charset="0"/>
                <a:cs typeface="Arial" panose="020B0604020202020204" pitchFamily="34" charset="0"/>
              </a:rPr>
              <a:t> </a:t>
            </a:r>
            <a:r>
              <a:rPr lang="ja-JP" altLang="en-US" sz="2400" b="1" dirty="0">
                <a:latin typeface="Arial" panose="020B0604020202020204" pitchFamily="34" charset="0"/>
                <a:cs typeface="Arial" panose="020B0604020202020204" pitchFamily="34" charset="0"/>
              </a:rPr>
              <a:t>“</a:t>
            </a:r>
            <a:r>
              <a:rPr lang="ar-JO" altLang="ja-JP" sz="2400" b="1" dirty="0">
                <a:latin typeface="Arial" panose="020B0604020202020204" pitchFamily="34" charset="0"/>
                <a:cs typeface="Arial" panose="020B0604020202020204" pitchFamily="34" charset="0"/>
              </a:rPr>
              <a:t>ملفات الكتاب المقدس </a:t>
            </a:r>
            <a:r>
              <a:rPr lang="ja-JP" altLang="en-US"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baseline="-25000" dirty="0">
                  <a:latin typeface="Arial" panose="020B0604020202020204" pitchFamily="34" charset="0"/>
                  <a:cs typeface="Arial" panose="020B0604020202020204" pitchFamily="34" charset="0"/>
                </a:rPr>
                <a:t>تتضمن الصفحة ملاحظات قابلة للتعديل لأغراض الدراسة المحلية</a:t>
              </a:r>
              <a:r>
                <a:rPr lang="en-US" sz="1600" b="1" baseline="-25000" dirty="0">
                  <a:latin typeface="Arial" panose="020B0604020202020204" pitchFamily="34" charset="0"/>
                  <a:cs typeface="Arial" panose="020B0604020202020204" pitchFamily="34" charset="0"/>
                </a:rPr>
                <a:t>.</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07" name="Rectangle 22"/>
          <p:cNvSpPr>
            <a:spLocks noChangeArrowheads="1"/>
          </p:cNvSpPr>
          <p:nvPr/>
        </p:nvSpPr>
        <p:spPr bwMode="auto">
          <a:xfrm>
            <a:off x="2400300" y="1246188"/>
            <a:ext cx="6556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ا التكوين     </a:t>
            </a:r>
            <a:endParaRPr lang="en-US" sz="1800" b="1" baseline="-25000" dirty="0">
              <a:latin typeface="Arial" panose="020B0604020202020204" pitchFamily="34" charset="0"/>
              <a:cs typeface="Arial" panose="020B0604020202020204" pitchFamily="34"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11" name="Rectangle 26"/>
          <p:cNvSpPr>
            <a:spLocks noChangeArrowheads="1"/>
          </p:cNvSpPr>
          <p:nvPr/>
        </p:nvSpPr>
        <p:spPr bwMode="auto">
          <a:xfrm>
            <a:off x="2408238" y="1465263"/>
            <a:ext cx="9794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الإنسان الأول &amp; المرأة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12" name="Rectangle 27"/>
          <p:cNvSpPr>
            <a:spLocks noChangeArrowheads="1"/>
          </p:cNvSpPr>
          <p:nvPr/>
        </p:nvSpPr>
        <p:spPr bwMode="auto">
          <a:xfrm>
            <a:off x="2719388" y="1646238"/>
            <a:ext cx="72295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الخطية الأولى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3" name="Rectangle 28"/>
          <p:cNvSpPr>
            <a:spLocks noChangeArrowheads="1"/>
          </p:cNvSpPr>
          <p:nvPr/>
        </p:nvSpPr>
        <p:spPr bwMode="auto">
          <a:xfrm>
            <a:off x="2574925" y="1833563"/>
            <a:ext cx="6748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الانجيل الأول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4" name="Rectangle 29"/>
          <p:cNvSpPr>
            <a:spLocks noChangeArrowheads="1"/>
          </p:cNvSpPr>
          <p:nvPr/>
        </p:nvSpPr>
        <p:spPr bwMode="auto">
          <a:xfrm>
            <a:off x="2586038" y="2024063"/>
            <a:ext cx="53860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أأول أسرة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5" name="Rectangle 30"/>
          <p:cNvSpPr>
            <a:spLocks noChangeArrowheads="1"/>
          </p:cNvSpPr>
          <p:nvPr/>
        </p:nvSpPr>
        <p:spPr bwMode="auto">
          <a:xfrm>
            <a:off x="2582863" y="2212975"/>
            <a:ext cx="77585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أول جريمة قتل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6" name="Rectangle 31"/>
          <p:cNvSpPr>
            <a:spLocks noChangeArrowheads="1"/>
          </p:cNvSpPr>
          <p:nvPr/>
        </p:nvSpPr>
        <p:spPr bwMode="auto">
          <a:xfrm>
            <a:off x="2392363" y="2413000"/>
            <a:ext cx="97142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الطوفان </a:t>
            </a:r>
            <a:r>
              <a:rPr lang="en-US" sz="1200" b="1" dirty="0">
                <a:solidFill>
                  <a:srgbClr val="E32434"/>
                </a:solidFill>
                <a:latin typeface="Arial" panose="020B0604020202020204" pitchFamily="34" charset="0"/>
                <a:cs typeface="Arial" panose="020B0604020202020204" pitchFamily="34" charset="0"/>
              </a:rPr>
              <a:t>/</a:t>
            </a:r>
            <a:r>
              <a:rPr lang="ar-JO" sz="1200" b="1" dirty="0">
                <a:solidFill>
                  <a:srgbClr val="E32434"/>
                </a:solidFill>
                <a:latin typeface="Arial" panose="020B0604020202020204" pitchFamily="34" charset="0"/>
                <a:ea typeface="Microsoft Sans Serif" panose="020B0604020202020204" pitchFamily="34" charset="0"/>
                <a:cs typeface="Arial" panose="020B0604020202020204" pitchFamily="34" charset="0"/>
              </a:rPr>
              <a:t>قوس قزح</a:t>
            </a:r>
            <a:endParaRPr lang="en-US" sz="12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2317" name="Rectangle 32"/>
          <p:cNvSpPr>
            <a:spLocks noChangeArrowheads="1"/>
          </p:cNvSpPr>
          <p:nvPr/>
        </p:nvSpPr>
        <p:spPr bwMode="auto">
          <a:xfrm>
            <a:off x="2735263" y="2598738"/>
            <a:ext cx="35426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البرج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27" name="Rectangle 42"/>
          <p:cNvSpPr>
            <a:spLocks noChangeArrowheads="1"/>
          </p:cNvSpPr>
          <p:nvPr/>
        </p:nvSpPr>
        <p:spPr bwMode="auto">
          <a:xfrm>
            <a:off x="2474913" y="4706938"/>
            <a:ext cx="53700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يوسف     </a:t>
            </a:r>
            <a:endParaRPr lang="en-US" sz="1200" b="1" baseline="-25000" dirty="0">
              <a:latin typeface="Arial" panose="020B0604020202020204" pitchFamily="34" charset="0"/>
              <a:cs typeface="Arial" panose="020B0604020202020204" pitchFamily="34" charset="0"/>
            </a:endParaRPr>
          </a:p>
        </p:txBody>
      </p:sp>
      <p:sp>
        <p:nvSpPr>
          <p:cNvPr id="12328" name="Rectangle 43"/>
          <p:cNvSpPr>
            <a:spLocks noChangeArrowheads="1"/>
          </p:cNvSpPr>
          <p:nvPr/>
        </p:nvSpPr>
        <p:spPr bwMode="auto">
          <a:xfrm>
            <a:off x="2684463" y="5019675"/>
            <a:ext cx="36388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العبودية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29"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000" b="1">
                <a:solidFill>
                  <a:srgbClr val="E32434"/>
                </a:solidFill>
                <a:latin typeface="Arial" panose="020B0604020202020204" pitchFamily="34" charset="0"/>
                <a:cs typeface="Arial" panose="020B0604020202020204" pitchFamily="34" charset="0"/>
              </a:rPr>
              <a:t>430</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43" name="Rectangle 58"/>
          <p:cNvSpPr>
            <a:spLocks noChangeArrowheads="1"/>
          </p:cNvSpPr>
          <p:nvPr/>
        </p:nvSpPr>
        <p:spPr bwMode="auto">
          <a:xfrm>
            <a:off x="2559050" y="5730875"/>
            <a:ext cx="48410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موسى    </a:t>
            </a:r>
            <a:endParaRPr lang="en-US" sz="1200" b="1" baseline="-25000" dirty="0">
              <a:latin typeface="Arial" panose="020B0604020202020204" pitchFamily="34" charset="0"/>
              <a:cs typeface="Arial" panose="020B0604020202020204" pitchFamily="34" charset="0"/>
            </a:endParaRPr>
          </a:p>
        </p:txBody>
      </p:sp>
      <p:sp>
        <p:nvSpPr>
          <p:cNvPr id="12345" name="Rectangle 60"/>
          <p:cNvSpPr>
            <a:spLocks noChangeArrowheads="1"/>
          </p:cNvSpPr>
          <p:nvPr/>
        </p:nvSpPr>
        <p:spPr bwMode="auto">
          <a:xfrm>
            <a:off x="2757488" y="6202363"/>
            <a:ext cx="25006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سينا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47" name="Rectangle 62"/>
          <p:cNvSpPr>
            <a:spLocks noChangeArrowheads="1"/>
          </p:cNvSpPr>
          <p:nvPr/>
        </p:nvSpPr>
        <p:spPr bwMode="auto">
          <a:xfrm>
            <a:off x="2643188" y="6408738"/>
            <a:ext cx="5209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M - C - C</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49" name="Rectangle 64"/>
          <p:cNvSpPr>
            <a:spLocks noChangeArrowheads="1"/>
          </p:cNvSpPr>
          <p:nvPr/>
        </p:nvSpPr>
        <p:spPr bwMode="auto">
          <a:xfrm>
            <a:off x="2420938" y="6629400"/>
            <a:ext cx="72135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قادش </a:t>
            </a:r>
            <a:r>
              <a:rPr lang="ar-JO" sz="900" b="1" dirty="0" err="1">
                <a:solidFill>
                  <a:srgbClr val="E32434"/>
                </a:solidFill>
                <a:latin typeface="Arial" panose="020B0604020202020204" pitchFamily="34" charset="0"/>
                <a:cs typeface="Arial" panose="020B0604020202020204" pitchFamily="34" charset="0"/>
              </a:rPr>
              <a:t>نرنية</a:t>
            </a:r>
            <a:r>
              <a:rPr lang="ar-JO" sz="900" b="1" dirty="0">
                <a:solidFill>
                  <a:srgbClr val="E32434"/>
                </a:solidFill>
                <a:latin typeface="Arial" panose="020B0604020202020204" pitchFamily="34" charset="0"/>
                <a:cs typeface="Arial" panose="020B0604020202020204" pitchFamily="34" charset="0"/>
              </a:rPr>
              <a:t>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51"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40</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53" name="Rectangle 68"/>
          <p:cNvSpPr>
            <a:spLocks noChangeArrowheads="1"/>
          </p:cNvSpPr>
          <p:nvPr/>
        </p:nvSpPr>
        <p:spPr bwMode="auto">
          <a:xfrm>
            <a:off x="2573338" y="7043738"/>
            <a:ext cx="32861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panose="020B0604020202020204" pitchFamily="34" charset="0"/>
                <a:cs typeface="Arial" panose="020B0604020202020204" pitchFamily="34" charset="0"/>
              </a:rPr>
              <a:t>5 </a:t>
            </a:r>
            <a:r>
              <a:rPr lang="ar-JO" sz="1000" b="1" dirty="0">
                <a:solidFill>
                  <a:srgbClr val="E32434"/>
                </a:solidFill>
                <a:latin typeface="Arial" panose="020B0604020202020204" pitchFamily="34" charset="0"/>
                <a:cs typeface="Arial" panose="020B0604020202020204" pitchFamily="34" charset="0"/>
              </a:rPr>
              <a:t>خطب</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56" name="Rectangle 71"/>
          <p:cNvSpPr>
            <a:spLocks noChangeArrowheads="1"/>
          </p:cNvSpPr>
          <p:nvPr/>
        </p:nvSpPr>
        <p:spPr bwMode="auto">
          <a:xfrm>
            <a:off x="2698750" y="5963313"/>
            <a:ext cx="38311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الخروج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58" name="Rectangle 73"/>
          <p:cNvSpPr>
            <a:spLocks noChangeArrowheads="1"/>
          </p:cNvSpPr>
          <p:nvPr/>
        </p:nvSpPr>
        <p:spPr bwMode="auto">
          <a:xfrm>
            <a:off x="5159375" y="5881688"/>
            <a:ext cx="43922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الصمت  </a:t>
            </a:r>
            <a:endParaRPr lang="en-US" sz="1200" b="1" baseline="-25000" dirty="0">
              <a:latin typeface="Arial" panose="020B0604020202020204" pitchFamily="34" charset="0"/>
              <a:cs typeface="Arial" panose="020B0604020202020204" pitchFamily="34"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367" name="Rectangle 82"/>
          <p:cNvSpPr>
            <a:spLocks noChangeArrowheads="1"/>
          </p:cNvSpPr>
          <p:nvPr/>
        </p:nvSpPr>
        <p:spPr bwMode="auto">
          <a:xfrm>
            <a:off x="5076825" y="6096000"/>
            <a:ext cx="77425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err="1">
                <a:solidFill>
                  <a:srgbClr val="E32434"/>
                </a:solidFill>
                <a:latin typeface="Arial" panose="020B0604020202020204" pitchFamily="34" charset="0"/>
                <a:cs typeface="Arial" panose="020B0604020202020204" pitchFamily="34" charset="0"/>
              </a:rPr>
              <a:t>الاكسندر</a:t>
            </a:r>
            <a:r>
              <a:rPr lang="ar-JO" sz="900" b="1" dirty="0">
                <a:solidFill>
                  <a:srgbClr val="E32434"/>
                </a:solidFill>
                <a:latin typeface="Arial" panose="020B0604020202020204" pitchFamily="34" charset="0"/>
                <a:cs typeface="Arial" panose="020B0604020202020204" pitchFamily="34" charset="0"/>
              </a:rPr>
              <a:t> الاغريقي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69" name="Rectangle 84"/>
          <p:cNvSpPr>
            <a:spLocks noChangeArrowheads="1"/>
          </p:cNvSpPr>
          <p:nvPr/>
        </p:nvSpPr>
        <p:spPr bwMode="auto">
          <a:xfrm>
            <a:off x="5056188" y="6288088"/>
            <a:ext cx="77264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الأنظمة الرومانية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25" name="Rectangle 140"/>
          <p:cNvSpPr>
            <a:spLocks noChangeArrowheads="1"/>
          </p:cNvSpPr>
          <p:nvPr/>
        </p:nvSpPr>
        <p:spPr bwMode="auto">
          <a:xfrm>
            <a:off x="5043488" y="4556125"/>
            <a:ext cx="5963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السبي       </a:t>
            </a:r>
            <a:endParaRPr lang="en-US" sz="1200" b="1" baseline="-25000" dirty="0">
              <a:latin typeface="Arial" panose="020B0604020202020204" pitchFamily="34" charset="0"/>
              <a:cs typeface="Arial" panose="020B0604020202020204" pitchFamily="34" charset="0"/>
            </a:endParaRPr>
          </a:p>
        </p:txBody>
      </p:sp>
      <p:sp>
        <p:nvSpPr>
          <p:cNvPr id="12426" name="Rectangle 141"/>
          <p:cNvSpPr>
            <a:spLocks noChangeArrowheads="1"/>
          </p:cNvSpPr>
          <p:nvPr/>
        </p:nvSpPr>
        <p:spPr bwMode="auto">
          <a:xfrm>
            <a:off x="5272088" y="4799013"/>
            <a:ext cx="37830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panose="020B0604020202020204" pitchFamily="34" charset="0"/>
                <a:cs typeface="Arial" panose="020B0604020202020204" pitchFamily="34" charset="0"/>
              </a:rPr>
              <a:t>70 </a:t>
            </a:r>
            <a:r>
              <a:rPr lang="ar-JO" sz="1000" b="1" dirty="0">
                <a:solidFill>
                  <a:srgbClr val="E32434"/>
                </a:solidFill>
                <a:latin typeface="Arial" panose="020B0604020202020204" pitchFamily="34" charset="0"/>
                <a:cs typeface="Arial" panose="020B0604020202020204" pitchFamily="34" charset="0"/>
              </a:rPr>
              <a:t>سنة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427" name="Rectangle 142"/>
          <p:cNvSpPr>
            <a:spLocks noChangeArrowheads="1"/>
          </p:cNvSpPr>
          <p:nvPr/>
        </p:nvSpPr>
        <p:spPr bwMode="auto">
          <a:xfrm>
            <a:off x="5318125" y="5018088"/>
            <a:ext cx="52257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panose="020B0604020202020204" pitchFamily="34" charset="0"/>
                <a:cs typeface="Arial" panose="020B0604020202020204" pitchFamily="34" charset="0"/>
              </a:rPr>
              <a:t>3 </a:t>
            </a:r>
            <a:r>
              <a:rPr lang="ar-JO" sz="1000" b="1" dirty="0">
                <a:solidFill>
                  <a:srgbClr val="E32434"/>
                </a:solidFill>
                <a:latin typeface="Arial" panose="020B0604020202020204" pitchFamily="34" charset="0"/>
                <a:cs typeface="Arial" panose="020B0604020202020204" pitchFamily="34" charset="0"/>
              </a:rPr>
              <a:t>رحلات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29" name="Rectangle 144"/>
          <p:cNvSpPr>
            <a:spLocks noChangeArrowheads="1"/>
          </p:cNvSpPr>
          <p:nvPr/>
        </p:nvSpPr>
        <p:spPr bwMode="auto">
          <a:xfrm>
            <a:off x="5062538" y="5248275"/>
            <a:ext cx="71013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dirty="0">
                <a:solidFill>
                  <a:srgbClr val="E32434"/>
                </a:solidFill>
                <a:latin typeface="Arial" panose="020B0604020202020204" pitchFamily="34" charset="0"/>
                <a:cs typeface="Arial" panose="020B0604020202020204" pitchFamily="34" charset="0"/>
              </a:rPr>
              <a:t>100 </a:t>
            </a:r>
            <a:r>
              <a:rPr lang="ar-JO" sz="800" b="1" dirty="0">
                <a:solidFill>
                  <a:srgbClr val="E32434"/>
                </a:solidFill>
                <a:latin typeface="Arial" panose="020B0604020202020204" pitchFamily="34" charset="0"/>
                <a:cs typeface="Arial" panose="020B0604020202020204" pitchFamily="34" charset="0"/>
              </a:rPr>
              <a:t>سنة </a:t>
            </a:r>
            <a:r>
              <a:rPr lang="en-US" sz="800" b="1" dirty="0">
                <a:solidFill>
                  <a:srgbClr val="E32434"/>
                </a:solidFill>
                <a:latin typeface="Arial" panose="020B0604020202020204" pitchFamily="34" charset="0"/>
                <a:cs typeface="Arial" panose="020B0604020202020204" pitchFamily="34" charset="0"/>
              </a:rPr>
              <a:t>/50,000</a:t>
            </a:r>
            <a:endParaRPr lang="en-US" sz="800" b="1" baseline="-25000" dirty="0">
              <a:solidFill>
                <a:srgbClr val="E32434"/>
              </a:solidFill>
              <a:latin typeface="Arial" panose="020B0604020202020204" pitchFamily="34" charset="0"/>
              <a:cs typeface="Arial" panose="020B0604020202020204" pitchFamily="34" charset="0"/>
            </a:endParaRPr>
          </a:p>
        </p:txBody>
      </p:sp>
      <p:sp>
        <p:nvSpPr>
          <p:cNvPr id="12430"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Z - E - N</a:t>
            </a:r>
            <a:endParaRPr lang="en-US" sz="1000" b="1" baseline="-25000">
              <a:solidFill>
                <a:srgbClr val="E32434"/>
              </a:solidFill>
              <a:latin typeface="Arial" panose="020B0604020202020204" pitchFamily="34" charset="0"/>
              <a:cs typeface="Arial" panose="020B0604020202020204" pitchFamily="34"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94" name="Rectangle 209"/>
          <p:cNvSpPr>
            <a:spLocks noChangeArrowheads="1"/>
          </p:cNvSpPr>
          <p:nvPr/>
        </p:nvSpPr>
        <p:spPr bwMode="auto">
          <a:xfrm>
            <a:off x="2622550" y="7419975"/>
            <a:ext cx="4600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يشوع    </a:t>
            </a:r>
            <a:endParaRPr lang="en-US" sz="1800" b="1" baseline="-25000" dirty="0">
              <a:latin typeface="Arial" panose="020B0604020202020204" pitchFamily="34" charset="0"/>
              <a:cs typeface="Arial" panose="020B0604020202020204" pitchFamily="34" charset="0"/>
            </a:endParaRPr>
          </a:p>
        </p:txBody>
      </p:sp>
      <p:sp>
        <p:nvSpPr>
          <p:cNvPr id="12495" name="Rectangle 210"/>
          <p:cNvSpPr>
            <a:spLocks noChangeArrowheads="1"/>
          </p:cNvSpPr>
          <p:nvPr/>
        </p:nvSpPr>
        <p:spPr bwMode="auto">
          <a:xfrm>
            <a:off x="2522538" y="7670800"/>
            <a:ext cx="4696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أريحا </a:t>
            </a:r>
            <a:r>
              <a:rPr lang="en-US" sz="1000" b="1" dirty="0">
                <a:solidFill>
                  <a:srgbClr val="E32434"/>
                </a:solidFill>
                <a:latin typeface="Arial" panose="020B0604020202020204" pitchFamily="34" charset="0"/>
                <a:cs typeface="Arial" panose="020B0604020202020204" pitchFamily="34" charset="0"/>
              </a:rPr>
              <a:t>/</a:t>
            </a:r>
            <a:r>
              <a:rPr lang="ar-JO" sz="1000" b="1" dirty="0">
                <a:solidFill>
                  <a:srgbClr val="E32434"/>
                </a:solidFill>
                <a:latin typeface="Arial" panose="020B0604020202020204" pitchFamily="34" charset="0"/>
                <a:cs typeface="Arial" panose="020B0604020202020204" pitchFamily="34" charset="0"/>
              </a:rPr>
              <a:t>عاي</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496" name="Rectangle 211"/>
          <p:cNvSpPr>
            <a:spLocks noChangeArrowheads="1"/>
          </p:cNvSpPr>
          <p:nvPr/>
        </p:nvSpPr>
        <p:spPr bwMode="auto">
          <a:xfrm>
            <a:off x="2381250" y="7893050"/>
            <a:ext cx="80150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تقسيم الأرض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01" name="Rectangle 216"/>
          <p:cNvSpPr>
            <a:spLocks noChangeArrowheads="1"/>
          </p:cNvSpPr>
          <p:nvPr/>
        </p:nvSpPr>
        <p:spPr bwMode="auto">
          <a:xfrm>
            <a:off x="5104606" y="6899275"/>
            <a:ext cx="1195387" cy="1255713"/>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02"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07" name="Rectangle 222"/>
          <p:cNvSpPr>
            <a:spLocks noChangeArrowheads="1"/>
          </p:cNvSpPr>
          <p:nvPr/>
        </p:nvSpPr>
        <p:spPr bwMode="auto">
          <a:xfrm>
            <a:off x="5422900" y="7091363"/>
            <a:ext cx="2564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صليب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09" name="Rectangle 224"/>
          <p:cNvSpPr>
            <a:spLocks noChangeArrowheads="1"/>
          </p:cNvSpPr>
          <p:nvPr/>
        </p:nvSpPr>
        <p:spPr bwMode="auto">
          <a:xfrm>
            <a:off x="5343525" y="7273925"/>
            <a:ext cx="3093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الكنيسة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15" name="Rectangle 230"/>
          <p:cNvSpPr>
            <a:spLocks noChangeArrowheads="1"/>
          </p:cNvSpPr>
          <p:nvPr/>
        </p:nvSpPr>
        <p:spPr bwMode="auto">
          <a:xfrm>
            <a:off x="5357813" y="7437438"/>
            <a:ext cx="29014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الانجيل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16" name="Rectangle 231"/>
          <p:cNvSpPr>
            <a:spLocks noChangeArrowheads="1"/>
          </p:cNvSpPr>
          <p:nvPr/>
        </p:nvSpPr>
        <p:spPr bwMode="auto">
          <a:xfrm>
            <a:off x="5462588" y="7599363"/>
            <a:ext cx="2468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أعمال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18" name="Rectangle 233"/>
          <p:cNvSpPr>
            <a:spLocks noChangeArrowheads="1"/>
          </p:cNvSpPr>
          <p:nvPr/>
        </p:nvSpPr>
        <p:spPr bwMode="auto">
          <a:xfrm>
            <a:off x="5337175" y="7781925"/>
            <a:ext cx="68127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الرسائل البوليصية</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20" name="Rectangle 235"/>
          <p:cNvSpPr>
            <a:spLocks noChangeArrowheads="1"/>
          </p:cNvSpPr>
          <p:nvPr/>
        </p:nvSpPr>
        <p:spPr bwMode="auto">
          <a:xfrm>
            <a:off x="5207000" y="7954963"/>
            <a:ext cx="5338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الرؤيا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22" name="Rectangle 237"/>
          <p:cNvSpPr>
            <a:spLocks noChangeArrowheads="1"/>
          </p:cNvSpPr>
          <p:nvPr/>
        </p:nvSpPr>
        <p:spPr bwMode="auto">
          <a:xfrm>
            <a:off x="5095875" y="1250950"/>
            <a:ext cx="7588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ar-JO" sz="1200" b="1" dirty="0">
                <a:latin typeface="Arial" panose="020B0604020202020204" pitchFamily="34" charset="0"/>
                <a:cs typeface="Arial" panose="020B0604020202020204" pitchFamily="34" charset="0"/>
              </a:rPr>
              <a:t>فوضى    </a:t>
            </a:r>
            <a:endParaRPr lang="en-US" sz="1800" b="1" baseline="-25000" dirty="0">
              <a:latin typeface="Arial" panose="020B0604020202020204" pitchFamily="34" charset="0"/>
              <a:cs typeface="Arial" panose="020B0604020202020204" pitchFamily="34"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1" name="Rectangle 246"/>
          <p:cNvSpPr>
            <a:spLocks noChangeArrowheads="1"/>
          </p:cNvSpPr>
          <p:nvPr/>
        </p:nvSpPr>
        <p:spPr bwMode="auto">
          <a:xfrm>
            <a:off x="5354638" y="1504950"/>
            <a:ext cx="32380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err="1">
                <a:solidFill>
                  <a:srgbClr val="E32434"/>
                </a:solidFill>
                <a:latin typeface="Arial" panose="020B0604020202020204" pitchFamily="34" charset="0"/>
                <a:cs typeface="Arial" panose="020B0604020202020204" pitchFamily="34" charset="0"/>
              </a:rPr>
              <a:t>ققضاة</a:t>
            </a:r>
            <a:r>
              <a:rPr lang="ar-JO" sz="1000" b="1" dirty="0">
                <a:solidFill>
                  <a:srgbClr val="E32434"/>
                </a:solidFill>
                <a:latin typeface="Arial" panose="020B0604020202020204" pitchFamily="34" charset="0"/>
                <a:cs typeface="Arial" panose="020B0604020202020204" pitchFamily="34" charset="0"/>
              </a:rPr>
              <a:t>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2532" name="Rectangle 247"/>
          <p:cNvSpPr>
            <a:spLocks noChangeArrowheads="1"/>
          </p:cNvSpPr>
          <p:nvPr/>
        </p:nvSpPr>
        <p:spPr bwMode="auto">
          <a:xfrm>
            <a:off x="5456238" y="1728788"/>
            <a:ext cx="25487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panose="020B0604020202020204" pitchFamily="34" charset="0"/>
                <a:cs typeface="Arial" panose="020B0604020202020204" pitchFamily="34" charset="0"/>
              </a:rPr>
              <a:t>350</a:t>
            </a:r>
            <a:endParaRPr lang="en-US" sz="1200" b="1" baseline="-25000">
              <a:solidFill>
                <a:srgbClr val="E32434"/>
              </a:solidFill>
              <a:latin typeface="Arial" panose="020B0604020202020204" pitchFamily="34" charset="0"/>
              <a:cs typeface="Arial" panose="020B0604020202020204" pitchFamily="34" charset="0"/>
            </a:endParaRPr>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b="1">
              <a:solidFill>
                <a:srgbClr val="E32434"/>
              </a:solidFill>
              <a:latin typeface="Arial" panose="020B0604020202020204" pitchFamily="34" charset="0"/>
              <a:cs typeface="Arial" panose="020B0604020202020204" pitchFamily="34"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45" name="Rectangle 260"/>
          <p:cNvSpPr>
            <a:spLocks noChangeArrowheads="1"/>
          </p:cNvSpPr>
          <p:nvPr/>
        </p:nvSpPr>
        <p:spPr bwMode="auto">
          <a:xfrm>
            <a:off x="5097463" y="2097088"/>
            <a:ext cx="5562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ملوك       </a:t>
            </a:r>
            <a:endParaRPr lang="en-US" sz="1800" b="1" baseline="-25000" dirty="0">
              <a:latin typeface="Arial" panose="020B0604020202020204" pitchFamily="34" charset="0"/>
              <a:cs typeface="Arial" panose="020B0604020202020204" pitchFamily="34" charset="0"/>
            </a:endParaRPr>
          </a:p>
        </p:txBody>
      </p:sp>
      <p:sp>
        <p:nvSpPr>
          <p:cNvPr id="12546" name="Rectangle 261"/>
          <p:cNvSpPr>
            <a:spLocks noChangeArrowheads="1"/>
          </p:cNvSpPr>
          <p:nvPr/>
        </p:nvSpPr>
        <p:spPr bwMode="auto">
          <a:xfrm>
            <a:off x="5240338" y="2555875"/>
            <a:ext cx="73257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panose="020B0604020202020204" pitchFamily="34" charset="0"/>
                <a:cs typeface="Arial" panose="020B0604020202020204" pitchFamily="34" charset="0"/>
              </a:rPr>
              <a:t> ••• </a:t>
            </a:r>
            <a:r>
              <a:rPr lang="ar-JO" sz="1000" b="1" dirty="0">
                <a:solidFill>
                  <a:srgbClr val="E32434"/>
                </a:solidFill>
                <a:latin typeface="Arial" panose="020B0604020202020204" pitchFamily="34" charset="0"/>
                <a:cs typeface="Arial" panose="020B0604020202020204" pitchFamily="34" charset="0"/>
              </a:rPr>
              <a:t>الانقسام</a:t>
            </a:r>
            <a:r>
              <a:rPr lang="en-US" sz="1000" b="1" dirty="0">
                <a:solidFill>
                  <a:srgbClr val="E32434"/>
                </a:solidFill>
                <a:latin typeface="Arial" panose="020B0604020202020204" pitchFamily="34" charset="0"/>
                <a:cs typeface="Arial" panose="020B0604020202020204" pitchFamily="34" charset="0"/>
              </a:rPr>
              <a:t> •••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48" name="Rectangle 263"/>
          <p:cNvSpPr>
            <a:spLocks noChangeArrowheads="1"/>
          </p:cNvSpPr>
          <p:nvPr/>
        </p:nvSpPr>
        <p:spPr bwMode="auto">
          <a:xfrm>
            <a:off x="5170488" y="2990850"/>
            <a:ext cx="99706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يهوذا            إسرائيل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49"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10          2</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50"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 20-J      20-R</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52"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 200        350</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54" name="Rectangle 269"/>
          <p:cNvSpPr>
            <a:spLocks noChangeArrowheads="1"/>
          </p:cNvSpPr>
          <p:nvPr/>
        </p:nvSpPr>
        <p:spPr bwMode="auto">
          <a:xfrm>
            <a:off x="5127625" y="4044950"/>
            <a:ext cx="852798"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أشور             بابل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56" name="Rectangle 272"/>
          <p:cNvSpPr>
            <a:spLocks noChangeArrowheads="1"/>
          </p:cNvSpPr>
          <p:nvPr/>
        </p:nvSpPr>
        <p:spPr bwMode="auto">
          <a:xfrm>
            <a:off x="5165725" y="2767013"/>
            <a:ext cx="10018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الجنوب           الشمال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63" name="Rectangle 279"/>
          <p:cNvSpPr>
            <a:spLocks noChangeArrowheads="1"/>
          </p:cNvSpPr>
          <p:nvPr/>
        </p:nvSpPr>
        <p:spPr bwMode="auto">
          <a:xfrm>
            <a:off x="4713288" y="6026150"/>
            <a:ext cx="248466"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Arial" panose="020B0604020202020204" pitchFamily="34" charset="0"/>
                <a:cs typeface="Arial" panose="020B0604020202020204" pitchFamily="34" charset="0"/>
              </a:rPr>
              <a:t>S</a:t>
            </a:r>
            <a:endParaRPr lang="en-US" sz="1200" b="1" baseline="-25000">
              <a:latin typeface="Arial" panose="020B0604020202020204" pitchFamily="34" charset="0"/>
              <a:cs typeface="Arial" panose="020B0604020202020204" pitchFamily="34" charset="0"/>
            </a:endParaRPr>
          </a:p>
        </p:txBody>
      </p:sp>
      <p:sp>
        <p:nvSpPr>
          <p:cNvPr id="12564" name="Rectangle 280"/>
          <p:cNvSpPr>
            <a:spLocks noChangeArrowheads="1"/>
          </p:cNvSpPr>
          <p:nvPr/>
        </p:nvSpPr>
        <p:spPr bwMode="auto">
          <a:xfrm>
            <a:off x="4743450" y="7207250"/>
            <a:ext cx="206788"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Arial" panose="020B0604020202020204" pitchFamily="34" charset="0"/>
                <a:cs typeface="Arial" panose="020B0604020202020204" pitchFamily="34" charset="0"/>
              </a:rPr>
              <a:t>J</a:t>
            </a:r>
            <a:endParaRPr lang="en-US" sz="1200" b="1" baseline="-25000">
              <a:latin typeface="Arial" panose="020B0604020202020204" pitchFamily="34" charset="0"/>
              <a:cs typeface="Arial" panose="020B0604020202020204" pitchFamily="34" charset="0"/>
            </a:endParaRPr>
          </a:p>
        </p:txBody>
      </p:sp>
      <p:sp>
        <p:nvSpPr>
          <p:cNvPr id="12565" name="Rectangle 281"/>
          <p:cNvSpPr>
            <a:spLocks noChangeArrowheads="1"/>
          </p:cNvSpPr>
          <p:nvPr/>
        </p:nvSpPr>
        <p:spPr bwMode="auto">
          <a:xfrm>
            <a:off x="1987550" y="1924050"/>
            <a:ext cx="269304"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latin typeface="Arial" panose="020B0604020202020204" pitchFamily="34" charset="0"/>
                <a:cs typeface="Arial" panose="020B0604020202020204" pitchFamily="34" charset="0"/>
              </a:rPr>
              <a:t>C</a:t>
            </a:r>
            <a:endParaRPr lang="en-US" sz="1200" b="1" baseline="-25000">
              <a:latin typeface="Arial" panose="020B0604020202020204" pitchFamily="34" charset="0"/>
              <a:cs typeface="Arial" panose="020B0604020202020204" pitchFamily="34"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78" name="Rectangle 294"/>
          <p:cNvSpPr>
            <a:spLocks noChangeArrowheads="1"/>
          </p:cNvSpPr>
          <p:nvPr/>
        </p:nvSpPr>
        <p:spPr bwMode="auto">
          <a:xfrm>
            <a:off x="2420938" y="3025775"/>
            <a:ext cx="6492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إبراهيم       </a:t>
            </a:r>
            <a:endParaRPr lang="en-US" sz="1800" b="1" baseline="-25000" dirty="0">
              <a:latin typeface="Arial" panose="020B0604020202020204" pitchFamily="34" charset="0"/>
              <a:cs typeface="Arial" panose="020B0604020202020204" pitchFamily="34"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80" name="Rectangle 296"/>
          <p:cNvSpPr>
            <a:spLocks noChangeArrowheads="1"/>
          </p:cNvSpPr>
          <p:nvPr/>
        </p:nvSpPr>
        <p:spPr bwMode="auto">
          <a:xfrm>
            <a:off x="2660650" y="3559175"/>
            <a:ext cx="4794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L - S - B</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82"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I - I</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83"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J - E</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85"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12</a:t>
            </a:r>
            <a:endParaRPr lang="en-US" sz="1000" b="1" baseline="-25000">
              <a:latin typeface="Arial" panose="020B0604020202020204" pitchFamily="34" charset="0"/>
              <a:cs typeface="Arial" panose="020B0604020202020204" pitchFamily="34" charset="0"/>
            </a:endParaRPr>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88" name="Rectangle 304"/>
          <p:cNvSpPr>
            <a:spLocks noChangeArrowheads="1"/>
          </p:cNvSpPr>
          <p:nvPr/>
        </p:nvSpPr>
        <p:spPr bwMode="auto">
          <a:xfrm>
            <a:off x="2620963" y="3335338"/>
            <a:ext cx="51777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الدعوة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89" name="Rectangle 305"/>
          <p:cNvSpPr>
            <a:spLocks noChangeArrowheads="1"/>
          </p:cNvSpPr>
          <p:nvPr/>
        </p:nvSpPr>
        <p:spPr bwMode="auto">
          <a:xfrm>
            <a:off x="3305175" y="5799138"/>
            <a:ext cx="53219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panose="020B0604020202020204" pitchFamily="34" charset="0"/>
                <a:cs typeface="Arial" panose="020B0604020202020204" pitchFamily="34" charset="0"/>
              </a:rPr>
              <a:t>(1500 B.C.)</a:t>
            </a:r>
            <a:endParaRPr lang="en-US" sz="1200" b="1" baseline="-25000">
              <a:solidFill>
                <a:srgbClr val="E32434"/>
              </a:solidFill>
              <a:latin typeface="Arial" panose="020B0604020202020204" pitchFamily="34" charset="0"/>
              <a:cs typeface="Arial" panose="020B0604020202020204" pitchFamily="34"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Arial" panose="020B0604020202020204" pitchFamily="34" charset="0"/>
              <a:cs typeface="Arial" panose="020B0604020202020204" pitchFamily="34" charset="0"/>
            </a:endParaRPr>
          </a:p>
        </p:txBody>
      </p:sp>
      <p:sp>
        <p:nvSpPr>
          <p:cNvPr id="12598" name="Rectangle 314"/>
          <p:cNvSpPr>
            <a:spLocks noChangeArrowheads="1"/>
          </p:cNvSpPr>
          <p:nvPr/>
        </p:nvSpPr>
        <p:spPr bwMode="auto">
          <a:xfrm>
            <a:off x="5972175" y="5922963"/>
            <a:ext cx="4699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panose="020B0604020202020204" pitchFamily="34" charset="0"/>
                <a:cs typeface="Arial" panose="020B0604020202020204" pitchFamily="34" charset="0"/>
              </a:rPr>
              <a:t>(500 B.C.)</a:t>
            </a:r>
            <a:endParaRPr lang="en-US" sz="1200" b="1" baseline="-25000">
              <a:solidFill>
                <a:srgbClr val="E32434"/>
              </a:solidFill>
              <a:latin typeface="Arial" panose="020B0604020202020204" pitchFamily="34" charset="0"/>
              <a:cs typeface="Arial" panose="020B0604020202020204" pitchFamily="34" charset="0"/>
            </a:endParaRPr>
          </a:p>
        </p:txBody>
      </p:sp>
      <p:sp>
        <p:nvSpPr>
          <p:cNvPr id="12599" name="Rectangle 315"/>
          <p:cNvSpPr>
            <a:spLocks noChangeArrowheads="1"/>
          </p:cNvSpPr>
          <p:nvPr/>
        </p:nvSpPr>
        <p:spPr bwMode="auto">
          <a:xfrm>
            <a:off x="5983288" y="2211388"/>
            <a:ext cx="52705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panose="020B0604020202020204" pitchFamily="34" charset="0"/>
                <a:cs typeface="Arial" panose="020B0604020202020204" pitchFamily="34" charset="0"/>
              </a:rPr>
              <a:t>(1000 B.C.)</a:t>
            </a:r>
            <a:endParaRPr lang="en-US" sz="1200" b="1" baseline="-25000">
              <a:solidFill>
                <a:srgbClr val="E32434"/>
              </a:solidFill>
              <a:latin typeface="Arial" panose="020B0604020202020204" pitchFamily="34" charset="0"/>
              <a:cs typeface="Arial" panose="020B0604020202020204" pitchFamily="34" charset="0"/>
            </a:endParaRPr>
          </a:p>
        </p:txBody>
      </p:sp>
      <p:sp>
        <p:nvSpPr>
          <p:cNvPr id="12600" name="Rectangle 316"/>
          <p:cNvSpPr>
            <a:spLocks noChangeArrowheads="1"/>
          </p:cNvSpPr>
          <p:nvPr/>
        </p:nvSpPr>
        <p:spPr bwMode="auto">
          <a:xfrm>
            <a:off x="3305175" y="3113088"/>
            <a:ext cx="53219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panose="020B0604020202020204" pitchFamily="34" charset="0"/>
                <a:cs typeface="Arial" panose="020B0604020202020204" pitchFamily="34" charset="0"/>
              </a:rPr>
              <a:t>(2000 B.C.)</a:t>
            </a:r>
            <a:endParaRPr lang="en-US" sz="1200" b="1" baseline="-25000">
              <a:solidFill>
                <a:srgbClr val="E32434"/>
              </a:solidFill>
              <a:latin typeface="Arial" panose="020B0604020202020204" pitchFamily="34" charset="0"/>
              <a:cs typeface="Arial" panose="020B0604020202020204" pitchFamily="34" charset="0"/>
            </a:endParaRPr>
          </a:p>
        </p:txBody>
      </p:sp>
      <p:sp>
        <p:nvSpPr>
          <p:cNvPr id="12601" name="Freeform 317"/>
          <p:cNvSpPr>
            <a:spLocks/>
          </p:cNvSpPr>
          <p:nvPr/>
        </p:nvSpPr>
        <p:spPr bwMode="auto">
          <a:xfrm>
            <a:off x="5888692" y="6830219"/>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602" name="Rectangle 318"/>
          <p:cNvSpPr>
            <a:spLocks noChangeArrowheads="1"/>
          </p:cNvSpPr>
          <p:nvPr/>
        </p:nvSpPr>
        <p:spPr bwMode="auto">
          <a:xfrm>
            <a:off x="5472113" y="6924675"/>
            <a:ext cx="25648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حياة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603"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panose="020B0604020202020204" pitchFamily="34" charset="0"/>
                <a:cs typeface="Arial" panose="020B0604020202020204" pitchFamily="34" charset="0"/>
              </a:rPr>
              <a:t>AC</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604"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panose="020B0604020202020204" pitchFamily="34" charset="0"/>
                <a:cs typeface="Arial" panose="020B0604020202020204" pitchFamily="34" charset="0"/>
              </a:rPr>
              <a:t>DC</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605"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panose="020B0604020202020204" pitchFamily="34" charset="0"/>
                <a:cs typeface="Arial" panose="020B0604020202020204" pitchFamily="34" charset="0"/>
              </a:rPr>
              <a:t>NC</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606" name="Text Box 322"/>
          <p:cNvSpPr txBox="1">
            <a:spLocks noChangeArrowheads="1"/>
          </p:cNvSpPr>
          <p:nvPr/>
        </p:nvSpPr>
        <p:spPr bwMode="auto">
          <a:xfrm>
            <a:off x="3684466" y="6798469"/>
            <a:ext cx="641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Arial" panose="020B0604020202020204" pitchFamily="34" charset="0"/>
                <a:cs typeface="Arial" panose="020B0604020202020204" pitchFamily="34" charset="0"/>
              </a:rPr>
              <a:t>LC</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607" name="Rectangle 323"/>
          <p:cNvSpPr>
            <a:spLocks noChangeArrowheads="1"/>
          </p:cNvSpPr>
          <p:nvPr/>
        </p:nvSpPr>
        <p:spPr bwMode="auto">
          <a:xfrm>
            <a:off x="5227638" y="6723063"/>
            <a:ext cx="4616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400" b="1" dirty="0">
                <a:latin typeface="Arial" panose="020B0604020202020204" pitchFamily="34" charset="0"/>
                <a:cs typeface="Arial" panose="020B0604020202020204" pitchFamily="34" charset="0"/>
              </a:rPr>
              <a:t>المسيح </a:t>
            </a:r>
            <a:endParaRPr lang="en-US" sz="1400" b="1" baseline="-25000" dirty="0">
              <a:latin typeface="Arial" panose="020B0604020202020204" pitchFamily="34" charset="0"/>
              <a:cs typeface="Arial" panose="020B0604020202020204" pitchFamily="34"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609"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panose="020B0604020202020204" pitchFamily="34" charset="0"/>
                <a:cs typeface="Arial" panose="020B0604020202020204" pitchFamily="34" charset="0"/>
              </a:rPr>
              <a:t>S - D - S</a:t>
            </a:r>
            <a:endParaRPr lang="en-US" sz="1000" b="1" baseline="-25000">
              <a:solidFill>
                <a:srgbClr val="E32434"/>
              </a:solidFill>
              <a:latin typeface="Arial" panose="020B0604020202020204" pitchFamily="34" charset="0"/>
              <a:cs typeface="Arial" panose="020B0604020202020204" pitchFamily="34" charset="0"/>
            </a:endParaRPr>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611" name="Rectangle 327"/>
          <p:cNvSpPr>
            <a:spLocks noChangeArrowheads="1"/>
          </p:cNvSpPr>
          <p:nvPr/>
        </p:nvSpPr>
        <p:spPr bwMode="auto">
          <a:xfrm>
            <a:off x="5194300" y="3405188"/>
            <a:ext cx="58028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الأنبياء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grpSp>
        <p:nvGrpSpPr>
          <p:cNvPr id="12613" name="Group 329"/>
          <p:cNvGrpSpPr>
            <a:grpSpLocks/>
          </p:cNvGrpSpPr>
          <p:nvPr/>
        </p:nvGrpSpPr>
        <p:grpSpPr bwMode="auto">
          <a:xfrm>
            <a:off x="885825" y="1223964"/>
            <a:ext cx="731838" cy="1096963"/>
            <a:chOff x="558" y="771"/>
            <a:chExt cx="461" cy="691"/>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grpSp>
        <p:sp>
          <p:nvSpPr>
            <p:cNvPr id="12616" name="Rectangle 334"/>
            <p:cNvSpPr>
              <a:spLocks noChangeArrowheads="1"/>
            </p:cNvSpPr>
            <p:nvPr/>
          </p:nvSpPr>
          <p:spPr bwMode="auto">
            <a:xfrm>
              <a:off x="633" y="1317"/>
              <a:ext cx="1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Arial" panose="020B0604020202020204" pitchFamily="34" charset="0"/>
                  <a:cs typeface="Arial" panose="020B0604020202020204" pitchFamily="34" charset="0"/>
                </a:rPr>
                <a:t>C </a:t>
              </a:r>
              <a:endParaRPr lang="en-US" sz="1200" b="1" baseline="-25000">
                <a:latin typeface="Arial" panose="020B0604020202020204" pitchFamily="34" charset="0"/>
                <a:cs typeface="Arial" panose="020B0604020202020204" pitchFamily="34" charset="0"/>
              </a:endParaRPr>
            </a:p>
          </p:txBody>
        </p:sp>
        <p:sp>
          <p:nvSpPr>
            <p:cNvPr id="12617" name="Rectangle 335"/>
            <p:cNvSpPr>
              <a:spLocks noChangeArrowheads="1"/>
            </p:cNvSpPr>
            <p:nvPr/>
          </p:nvSpPr>
          <p:spPr bwMode="auto">
            <a:xfrm>
              <a:off x="747" y="1317"/>
              <a:ext cx="68"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Arial" panose="020B0604020202020204" pitchFamily="34" charset="0"/>
                  <a:cs typeface="Arial" panose="020B0604020202020204" pitchFamily="34" charset="0"/>
                </a:rPr>
                <a:t>7</a:t>
              </a:r>
              <a:endParaRPr lang="en-US" sz="1200" b="1" baseline="-25000">
                <a:latin typeface="Arial" panose="020B0604020202020204" pitchFamily="34" charset="0"/>
                <a:cs typeface="Arial" panose="020B0604020202020204" pitchFamily="34"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sp>
          <p:nvSpPr>
            <p:cNvPr id="12619" name="Rectangle 337"/>
            <p:cNvSpPr>
              <a:spLocks noChangeArrowheads="1"/>
            </p:cNvSpPr>
            <p:nvPr/>
          </p:nvSpPr>
          <p:spPr bwMode="auto">
            <a:xfrm>
              <a:off x="804" y="1317"/>
              <a:ext cx="215"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b="1">
                  <a:latin typeface="Arial" panose="020B0604020202020204" pitchFamily="34" charset="0"/>
                  <a:cs typeface="Arial" panose="020B0604020202020204" pitchFamily="34" charset="0"/>
                </a:rPr>
                <a:t> S J</a:t>
              </a:r>
              <a:endParaRPr lang="en-US" sz="1200" b="1" baseline="-25000">
                <a:latin typeface="Arial" panose="020B0604020202020204" pitchFamily="34" charset="0"/>
                <a:cs typeface="Arial" panose="020B0604020202020204" pitchFamily="34"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b="1">
                  <a:latin typeface="Arial" panose="020B0604020202020204" pitchFamily="34" charset="0"/>
                  <a:cs typeface="Arial" panose="020B0604020202020204" pitchFamily="34" charset="0"/>
                </a:endParaRPr>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b="1">
                  <a:latin typeface="Arial" panose="020B0604020202020204" pitchFamily="34" charset="0"/>
                  <a:cs typeface="Arial" panose="020B0604020202020204" pitchFamily="34" charset="0"/>
                </a:endParaRPr>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cs typeface="Arial" panose="020B0604020202020204" pitchFamily="34" charset="0"/>
                </a:endParaRPr>
              </a:p>
            </p:txBody>
          </p:sp>
        </p:grpSp>
      </p:grpSp>
      <p:sp>
        <p:nvSpPr>
          <p:cNvPr id="12614" name="Rectangle 350"/>
          <p:cNvSpPr>
            <a:spLocks noChangeArrowheads="1"/>
          </p:cNvSpPr>
          <p:nvPr/>
        </p:nvSpPr>
        <p:spPr bwMode="auto">
          <a:xfrm>
            <a:off x="3316288" y="1184275"/>
            <a:ext cx="72866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ar-JO" sz="800" b="1" dirty="0">
                <a:solidFill>
                  <a:srgbClr val="E32434"/>
                </a:solidFill>
                <a:latin typeface="Arial" panose="020B0604020202020204" pitchFamily="34" charset="0"/>
                <a:cs typeface="Arial" panose="020B0604020202020204" pitchFamily="34" charset="0"/>
              </a:rPr>
              <a:t>ككل العصور </a:t>
            </a:r>
          </a:p>
          <a:p>
            <a:r>
              <a:rPr lang="ar-JO" sz="800" b="1" dirty="0">
                <a:solidFill>
                  <a:srgbClr val="E32434"/>
                </a:solidFill>
                <a:latin typeface="Arial" panose="020B0604020202020204" pitchFamily="34" charset="0"/>
                <a:cs typeface="Arial" panose="020B0604020202020204" pitchFamily="34" charset="0"/>
              </a:rPr>
              <a:t>قبل ابراهيم</a:t>
            </a:r>
            <a:r>
              <a:rPr lang="en-US" sz="800" b="1" dirty="0">
                <a:solidFill>
                  <a:srgbClr val="E32434"/>
                </a:solidFill>
                <a:latin typeface="Arial" panose="020B0604020202020204" pitchFamily="34" charset="0"/>
                <a:cs typeface="Arial" panose="020B0604020202020204" pitchFamily="34" charset="0"/>
              </a:rPr>
              <a:t>)</a:t>
            </a:r>
            <a:endParaRPr lang="en-US" sz="1200" b="1" baseline="-25000"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10325</TotalTime>
  <Words>7515</Words>
  <Application>Microsoft Macintosh PowerPoint</Application>
  <PresentationFormat>Custom</PresentationFormat>
  <Paragraphs>2038</Paragraphs>
  <Slides>45</Slides>
  <Notes>14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45</vt:i4>
      </vt:variant>
    </vt:vector>
  </HeadingPairs>
  <TitlesOfParts>
    <vt:vector size="62" baseType="lpstr">
      <vt:lpstr>Times</vt:lpstr>
      <vt:lpstr>Arial</vt:lpstr>
      <vt:lpstr>Calibri</vt:lpstr>
      <vt:lpstr>Capitals</vt:lpstr>
      <vt:lpstr>Century Gothic</vt:lpstr>
      <vt:lpstr>Comic Sans MS</vt:lpstr>
      <vt:lpstr>Engravers MT</vt:lpstr>
      <vt:lpstr>Helvetica</vt:lpstr>
      <vt:lpstr>Leelawadee UI</vt:lpstr>
      <vt:lpstr>Microsoft Sans Serif</vt:lpstr>
      <vt:lpstr>Segoe UI Semibold</vt:lpstr>
      <vt:lpstr>Skia</vt:lpstr>
      <vt:lpstr>Tahoma</vt:lpstr>
      <vt:lpstr>Wingdings 2</vt:lpstr>
      <vt:lpstr>Blank</vt:lpstr>
      <vt:lpstr>1_Blank</vt:lpstr>
      <vt:lpstr>2_Blank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727</cp:revision>
  <cp:lastPrinted>2009-11-25T08:10:02Z</cp:lastPrinted>
  <dcterms:created xsi:type="dcterms:W3CDTF">2003-01-28T22:33:17Z</dcterms:created>
  <dcterms:modified xsi:type="dcterms:W3CDTF">2025-10-03T14:01:17Z</dcterms:modified>
</cp:coreProperties>
</file>