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8.xml" ContentType="application/vnd.openxmlformats-officedocument.theme+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9.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5.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8.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0.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1.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2.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3.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4.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5.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6.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7.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8.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 id="2147483716" r:id="rId2"/>
    <p:sldMasterId id="2147483731" r:id="rId3"/>
    <p:sldMasterId id="2147483743" r:id="rId4"/>
    <p:sldMasterId id="2147483755" r:id="rId5"/>
    <p:sldMasterId id="2147483805" r:id="rId6"/>
    <p:sldMasterId id="2147483830" r:id="rId7"/>
    <p:sldMasterId id="2147483843" r:id="rId8"/>
    <p:sldMasterId id="2147483868" r:id="rId9"/>
    <p:sldMasterId id="2147483882" r:id="rId10"/>
    <p:sldMasterId id="2147483894" r:id="rId11"/>
    <p:sldMasterId id="2147483909" r:id="rId12"/>
    <p:sldMasterId id="2147483983" r:id="rId13"/>
    <p:sldMasterId id="2147483997" r:id="rId14"/>
    <p:sldMasterId id="2147484010" r:id="rId15"/>
    <p:sldMasterId id="2147484022" r:id="rId16"/>
    <p:sldMasterId id="2147484034" r:id="rId17"/>
    <p:sldMasterId id="2147484048" r:id="rId18"/>
    <p:sldMasterId id="2147484062" r:id="rId19"/>
    <p:sldMasterId id="2147484064" r:id="rId20"/>
    <p:sldMasterId id="2147484076" r:id="rId21"/>
    <p:sldMasterId id="2147484101" r:id="rId22"/>
    <p:sldMasterId id="2147484116" r:id="rId23"/>
    <p:sldMasterId id="2147484118" r:id="rId24"/>
    <p:sldMasterId id="2147484130" r:id="rId25"/>
    <p:sldMasterId id="2147484142" r:id="rId26"/>
    <p:sldMasterId id="2147484154" r:id="rId27"/>
    <p:sldMasterId id="2147484166" r:id="rId28"/>
    <p:sldMasterId id="2147484178" r:id="rId29"/>
    <p:sldMasterId id="2147484190" r:id="rId30"/>
    <p:sldMasterId id="2147484202" r:id="rId31"/>
    <p:sldMasterId id="2147484216" r:id="rId32"/>
    <p:sldMasterId id="2147484241" r:id="rId33"/>
    <p:sldMasterId id="2147484266" r:id="rId34"/>
    <p:sldMasterId id="2147484279" r:id="rId35"/>
    <p:sldMasterId id="2147484292" r:id="rId36"/>
    <p:sldMasterId id="2147484304" r:id="rId37"/>
    <p:sldMasterId id="2147484317" r:id="rId38"/>
    <p:sldMasterId id="2147484330" r:id="rId39"/>
    <p:sldMasterId id="2147484342" r:id="rId40"/>
    <p:sldMasterId id="2147484356" r:id="rId41"/>
    <p:sldMasterId id="2147484369" r:id="rId42"/>
    <p:sldMasterId id="2147484381" r:id="rId43"/>
    <p:sldMasterId id="2147484393" r:id="rId44"/>
    <p:sldMasterId id="2147484405" r:id="rId45"/>
    <p:sldMasterId id="2147484418" r:id="rId46"/>
    <p:sldMasterId id="2147484431" r:id="rId47"/>
    <p:sldMasterId id="2147484444" r:id="rId48"/>
    <p:sldMasterId id="2147484457" r:id="rId49"/>
  </p:sldMasterIdLst>
  <p:notesMasterIdLst>
    <p:notesMasterId r:id="rId184"/>
  </p:notesMasterIdLst>
  <p:sldIdLst>
    <p:sldId id="273" r:id="rId50"/>
    <p:sldId id="5443" r:id="rId51"/>
    <p:sldId id="419" r:id="rId52"/>
    <p:sldId id="418" r:id="rId53"/>
    <p:sldId id="263" r:id="rId54"/>
    <p:sldId id="867" r:id="rId55"/>
    <p:sldId id="4230" r:id="rId56"/>
    <p:sldId id="4231" r:id="rId57"/>
    <p:sldId id="5441" r:id="rId58"/>
    <p:sldId id="5442" r:id="rId59"/>
    <p:sldId id="644" r:id="rId60"/>
    <p:sldId id="4838" r:id="rId61"/>
    <p:sldId id="870" r:id="rId62"/>
    <p:sldId id="871" r:id="rId63"/>
    <p:sldId id="872" r:id="rId64"/>
    <p:sldId id="873" r:id="rId65"/>
    <p:sldId id="874" r:id="rId66"/>
    <p:sldId id="875" r:id="rId67"/>
    <p:sldId id="876" r:id="rId68"/>
    <p:sldId id="877" r:id="rId69"/>
    <p:sldId id="5444" r:id="rId70"/>
    <p:sldId id="5445" r:id="rId71"/>
    <p:sldId id="5446" r:id="rId72"/>
    <p:sldId id="908" r:id="rId73"/>
    <p:sldId id="403" r:id="rId74"/>
    <p:sldId id="5447" r:id="rId75"/>
    <p:sldId id="694" r:id="rId76"/>
    <p:sldId id="695" r:id="rId77"/>
    <p:sldId id="404" r:id="rId78"/>
    <p:sldId id="473" r:id="rId79"/>
    <p:sldId id="377" r:id="rId80"/>
    <p:sldId id="378" r:id="rId81"/>
    <p:sldId id="379" r:id="rId82"/>
    <p:sldId id="380" r:id="rId83"/>
    <p:sldId id="4959" r:id="rId84"/>
    <p:sldId id="5285" r:id="rId85"/>
    <p:sldId id="301" r:id="rId86"/>
    <p:sldId id="405" r:id="rId87"/>
    <p:sldId id="5448" r:id="rId88"/>
    <p:sldId id="5287" r:id="rId89"/>
    <p:sldId id="5288" r:id="rId90"/>
    <p:sldId id="420" r:id="rId91"/>
    <p:sldId id="421" r:id="rId92"/>
    <p:sldId id="5289" r:id="rId93"/>
    <p:sldId id="424" r:id="rId94"/>
    <p:sldId id="5290" r:id="rId95"/>
    <p:sldId id="5291" r:id="rId96"/>
    <p:sldId id="406" r:id="rId97"/>
    <p:sldId id="5292" r:id="rId98"/>
    <p:sldId id="5293" r:id="rId99"/>
    <p:sldId id="5294" r:id="rId100"/>
    <p:sldId id="5295" r:id="rId101"/>
    <p:sldId id="4068" r:id="rId102"/>
    <p:sldId id="4960" r:id="rId103"/>
    <p:sldId id="5296" r:id="rId104"/>
    <p:sldId id="5297" r:id="rId105"/>
    <p:sldId id="5449" r:id="rId106"/>
    <p:sldId id="5450" r:id="rId107"/>
    <p:sldId id="5451" r:id="rId108"/>
    <p:sldId id="5452" r:id="rId109"/>
    <p:sldId id="5453" r:id="rId110"/>
    <p:sldId id="5454" r:id="rId111"/>
    <p:sldId id="5455" r:id="rId112"/>
    <p:sldId id="5456" r:id="rId113"/>
    <p:sldId id="5457" r:id="rId114"/>
    <p:sldId id="5458" r:id="rId115"/>
    <p:sldId id="5459" r:id="rId116"/>
    <p:sldId id="5331" r:id="rId117"/>
    <p:sldId id="4898" r:id="rId118"/>
    <p:sldId id="436" r:id="rId119"/>
    <p:sldId id="5460" r:id="rId120"/>
    <p:sldId id="5461" r:id="rId121"/>
    <p:sldId id="698" r:id="rId122"/>
    <p:sldId id="699" r:id="rId123"/>
    <p:sldId id="700" r:id="rId124"/>
    <p:sldId id="5298" r:id="rId125"/>
    <p:sldId id="702" r:id="rId126"/>
    <p:sldId id="5462" r:id="rId127"/>
    <p:sldId id="704" r:id="rId128"/>
    <p:sldId id="705" r:id="rId129"/>
    <p:sldId id="706" r:id="rId130"/>
    <p:sldId id="648" r:id="rId131"/>
    <p:sldId id="708" r:id="rId132"/>
    <p:sldId id="5463" r:id="rId133"/>
    <p:sldId id="710" r:id="rId134"/>
    <p:sldId id="711" r:id="rId135"/>
    <p:sldId id="712" r:id="rId136"/>
    <p:sldId id="382" r:id="rId137"/>
    <p:sldId id="474" r:id="rId138"/>
    <p:sldId id="5305" r:id="rId139"/>
    <p:sldId id="407" r:id="rId140"/>
    <p:sldId id="5313" r:id="rId141"/>
    <p:sldId id="5464" r:id="rId142"/>
    <p:sldId id="5465" r:id="rId143"/>
    <p:sldId id="5466" r:id="rId144"/>
    <p:sldId id="5467" r:id="rId145"/>
    <p:sldId id="320" r:id="rId146"/>
    <p:sldId id="506" r:id="rId147"/>
    <p:sldId id="507" r:id="rId148"/>
    <p:sldId id="322" r:id="rId149"/>
    <p:sldId id="5468" r:id="rId150"/>
    <p:sldId id="637" r:id="rId151"/>
    <p:sldId id="325" r:id="rId152"/>
    <p:sldId id="626" r:id="rId153"/>
    <p:sldId id="627" r:id="rId154"/>
    <p:sldId id="447" r:id="rId155"/>
    <p:sldId id="625" r:id="rId156"/>
    <p:sldId id="448" r:id="rId157"/>
    <p:sldId id="628" r:id="rId158"/>
    <p:sldId id="629" r:id="rId159"/>
    <p:sldId id="369" r:id="rId160"/>
    <p:sldId id="497" r:id="rId161"/>
    <p:sldId id="371" r:id="rId162"/>
    <p:sldId id="408" r:id="rId163"/>
    <p:sldId id="5601" r:id="rId164"/>
    <p:sldId id="383" r:id="rId165"/>
    <p:sldId id="5259" r:id="rId166"/>
    <p:sldId id="5341" r:id="rId167"/>
    <p:sldId id="5342" r:id="rId168"/>
    <p:sldId id="5435" r:id="rId169"/>
    <p:sldId id="5436" r:id="rId170"/>
    <p:sldId id="5437" r:id="rId171"/>
    <p:sldId id="5438" r:id="rId172"/>
    <p:sldId id="5627" r:id="rId173"/>
    <p:sldId id="5611" r:id="rId174"/>
    <p:sldId id="5612" r:id="rId175"/>
    <p:sldId id="5613" r:id="rId176"/>
    <p:sldId id="5615" r:id="rId177"/>
    <p:sldId id="5616" r:id="rId178"/>
    <p:sldId id="5628" r:id="rId179"/>
    <p:sldId id="5617" r:id="rId180"/>
    <p:sldId id="5440" r:id="rId181"/>
    <p:sldId id="274" r:id="rId182"/>
    <p:sldId id="4034" r:id="rId1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121" autoAdjust="0"/>
    <p:restoredTop sz="80011" autoAdjust="0"/>
  </p:normalViewPr>
  <p:slideViewPr>
    <p:cSldViewPr snapToGrid="0" snapToObjects="1">
      <p:cViewPr varScale="1">
        <p:scale>
          <a:sx n="127" d="100"/>
          <a:sy n="127" d="100"/>
        </p:scale>
        <p:origin x="1144" y="19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92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openxmlformats.org/officeDocument/2006/relationships/slide" Target="slides/slide121.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181" Type="http://schemas.openxmlformats.org/officeDocument/2006/relationships/slide" Target="slides/slide13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71" Type="http://schemas.openxmlformats.org/officeDocument/2006/relationships/slide" Target="slides/slide12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5" Type="http://schemas.openxmlformats.org/officeDocument/2006/relationships/slide" Target="slides/slide26.xml"/><Relationship Id="rId96" Type="http://schemas.openxmlformats.org/officeDocument/2006/relationships/slide" Target="slides/slide47.xml"/><Relationship Id="rId140" Type="http://schemas.openxmlformats.org/officeDocument/2006/relationships/slide" Target="slides/slide91.xml"/><Relationship Id="rId161" Type="http://schemas.openxmlformats.org/officeDocument/2006/relationships/slide" Target="slides/slide112.xml"/><Relationship Id="rId182" Type="http://schemas.openxmlformats.org/officeDocument/2006/relationships/slide" Target="slides/slide133.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0.xml"/><Relationship Id="rId44" Type="http://schemas.openxmlformats.org/officeDocument/2006/relationships/slideMaster" Target="slideMasters/slideMaster44.xml"/><Relationship Id="rId65" Type="http://schemas.openxmlformats.org/officeDocument/2006/relationships/slide" Target="slides/slide16.xml"/><Relationship Id="rId86" Type="http://schemas.openxmlformats.org/officeDocument/2006/relationships/slide" Target="slides/slide37.xml"/><Relationship Id="rId130" Type="http://schemas.openxmlformats.org/officeDocument/2006/relationships/slide" Target="slides/slide81.xml"/><Relationship Id="rId151" Type="http://schemas.openxmlformats.org/officeDocument/2006/relationships/slide" Target="slides/slide102.xml"/><Relationship Id="rId172" Type="http://schemas.openxmlformats.org/officeDocument/2006/relationships/slide" Target="slides/slide12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0.xml"/><Relationship Id="rId34" Type="http://schemas.openxmlformats.org/officeDocument/2006/relationships/slideMaster" Target="slideMasters/slideMaster34.xml"/><Relationship Id="rId50" Type="http://schemas.openxmlformats.org/officeDocument/2006/relationships/slide" Target="slides/slide1.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04" Type="http://schemas.openxmlformats.org/officeDocument/2006/relationships/slide" Target="slides/slide55.xml"/><Relationship Id="rId120" Type="http://schemas.openxmlformats.org/officeDocument/2006/relationships/slide" Target="slides/slide71.xml"/><Relationship Id="rId125" Type="http://schemas.openxmlformats.org/officeDocument/2006/relationships/slide" Target="slides/slide76.xml"/><Relationship Id="rId141" Type="http://schemas.openxmlformats.org/officeDocument/2006/relationships/slide" Target="slides/slide92.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22.xml"/><Relationship Id="rId92" Type="http://schemas.openxmlformats.org/officeDocument/2006/relationships/slide" Target="slides/slide43.xml"/><Relationship Id="rId162" Type="http://schemas.openxmlformats.org/officeDocument/2006/relationships/slide" Target="slides/slide113.xml"/><Relationship Id="rId183" Type="http://schemas.openxmlformats.org/officeDocument/2006/relationships/slide" Target="slides/slide13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15" Type="http://schemas.openxmlformats.org/officeDocument/2006/relationships/slide" Target="slides/slide66.xml"/><Relationship Id="rId131" Type="http://schemas.openxmlformats.org/officeDocument/2006/relationships/slide" Target="slides/slide82.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61" Type="http://schemas.openxmlformats.org/officeDocument/2006/relationships/slide" Target="slides/slide12.xml"/><Relationship Id="rId82" Type="http://schemas.openxmlformats.org/officeDocument/2006/relationships/slide" Target="slides/slide33.xml"/><Relationship Id="rId152" Type="http://schemas.openxmlformats.org/officeDocument/2006/relationships/slide" Target="slides/slide103.xml"/><Relationship Id="rId173" Type="http://schemas.openxmlformats.org/officeDocument/2006/relationships/slide" Target="slides/slide12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8" Type="http://schemas.openxmlformats.org/officeDocument/2006/relationships/slideMaster" Target="slideMasters/slideMaster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79" Type="http://schemas.openxmlformats.org/officeDocument/2006/relationships/slide" Target="slides/slide13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slide" Target="slides/slide120.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 </a:t>
          </a:r>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0F62506-9B7F-0045-A383-4B173B9EA867}" type="presOf" srcId="{580AAA11-E1E4-FC4E-A546-63E521F462A7}" destId="{DAE7F6D9-575B-6C47-9F2C-6177EB4BA541}" srcOrd="0" destOrd="0" presId="urn:microsoft.com/office/officeart/2005/8/layout/cycle1"/>
    <dgm:cxn modelId="{FA3AD218-748A-9D4B-BC11-30F7DCB69D95}" type="presOf" srcId="{0858D728-97B0-1A41-82DA-1572CE14754F}" destId="{9BE0E30D-6CC1-3143-BC4A-4FF2C5039316}" srcOrd="0" destOrd="0" presId="urn:microsoft.com/office/officeart/2005/8/layout/cycle1"/>
    <dgm:cxn modelId="{3AFB3220-5C57-294E-89D1-16E6A983BBD7}" type="presOf" srcId="{D805A741-31F4-6D45-A082-4AD4C7B066F1}" destId="{7D368AA8-A897-6A44-B2ED-5420DBBF55CD}" srcOrd="0" destOrd="0" presId="urn:microsoft.com/office/officeart/2005/8/layout/cycle1"/>
    <dgm:cxn modelId="{898B4C20-6342-124C-BCA7-A0E051BFF65A}" type="presOf" srcId="{19401D75-4FA1-2642-9C39-67D34D8AB9EC}" destId="{37E24780-EDFC-1D4D-B756-C90BE821441B}" srcOrd="0" destOrd="0" presId="urn:microsoft.com/office/officeart/2005/8/layout/cycle1"/>
    <dgm:cxn modelId="{7D5E7F23-3E89-A444-A22D-0D36FEFC8A5E}"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CF48627-814F-F443-B89F-6A648D55FDB8}" type="presOf" srcId="{931AD6AD-68AD-1F4D-802F-C6CD780A0CDB}" destId="{19DCBC3D-EF34-4444-B52C-E59D1C44CC9D}" srcOrd="0" destOrd="0" presId="urn:microsoft.com/office/officeart/2005/8/layout/cycle1"/>
    <dgm:cxn modelId="{7A691C2F-852A-2D46-97FA-F18008E3FE4C}" type="presOf" srcId="{63159F5F-19C4-974F-B4D9-6A8388E3A179}" destId="{DC85BF06-3190-2C49-B38C-CC01414F9567}" srcOrd="0" destOrd="0" presId="urn:microsoft.com/office/officeart/2005/8/layout/cycle1"/>
    <dgm:cxn modelId="{3F778332-AF01-0B4C-85D9-4E7E4194A800}"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6E9D03D-A124-1640-AE63-9802DEB348B8}" type="presOf" srcId="{8E1255C9-F847-A440-83FF-7AA254CCB896}" destId="{974F300E-4386-5845-9047-D2E50BE5B9DF}" srcOrd="0" destOrd="0" presId="urn:microsoft.com/office/officeart/2005/8/layout/cycle1"/>
    <dgm:cxn modelId="{9CF8D53D-88E1-7845-97FE-041A1CCF06EC}" type="presOf" srcId="{55B5CCF6-1B65-AC49-B1EC-CD09807E71EF}" destId="{76EDA6DC-5A32-7640-86D9-A3D1F65AC2D3}" srcOrd="0" destOrd="0" presId="urn:microsoft.com/office/officeart/2005/8/layout/cycle1"/>
    <dgm:cxn modelId="{A95B3F43-913C-6747-B369-CFD6823B8019}"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51CDC59-D131-394B-A85A-65E2C8D89E4D}" type="presOf" srcId="{D548EBB6-B1A8-4E4A-94F3-38AFF917AA13}" destId="{A85B6194-0CD3-0046-9C07-12EA626BEFA3}" srcOrd="0" destOrd="0" presId="urn:microsoft.com/office/officeart/2005/8/layout/cycle1"/>
    <dgm:cxn modelId="{79522C67-F727-FB46-9C3C-1B3FF80F096A}" type="presOf" srcId="{B6065800-F57E-6842-B73C-614AFBC2DE05}" destId="{2990F259-A510-7044-A15A-189FB55AE5CB}" srcOrd="0" destOrd="0" presId="urn:microsoft.com/office/officeart/2005/8/layout/cycle1"/>
    <dgm:cxn modelId="{72C2786A-170A-7941-BC19-D19D3C3A61E2}" type="presOf" srcId="{591E9484-33B2-714C-AA5D-D47E80DA12F9}" destId="{CDA9BE8C-41E5-BF45-BAB4-5B91BDDEFF8D}" srcOrd="0" destOrd="0" presId="urn:microsoft.com/office/officeart/2005/8/layout/cycle1"/>
    <dgm:cxn modelId="{1645E080-0E66-3042-9970-F0B14D40F2CA}" type="presOf" srcId="{6533DBF9-2933-D44A-B9F0-8FC24EC06F20}" destId="{C4FE94AE-AFAE-8743-9525-171FDA850E0F}" srcOrd="0" destOrd="0" presId="urn:microsoft.com/office/officeart/2005/8/layout/cycle1"/>
    <dgm:cxn modelId="{485A8B86-E2D7-9843-B47A-5D50108E985F}" type="presOf" srcId="{F73B3211-1799-3F44-92B6-7CEE57ECB2D3}" destId="{BF6C208F-01F8-574D-980A-D40F886CF760}" srcOrd="0" destOrd="0" presId="urn:microsoft.com/office/officeart/2005/8/layout/cycle1"/>
    <dgm:cxn modelId="{3D153088-8A63-D744-A086-F11B5524CA42}" type="presOf" srcId="{81D20D5D-F15B-B844-BCE7-07FE2E88C5B6}" destId="{2467F156-8EB3-F044-8664-8B186FD19D40}" srcOrd="0" destOrd="0" presId="urn:microsoft.com/office/officeart/2005/8/layout/cycle1"/>
    <dgm:cxn modelId="{E5794E8E-0448-974E-A839-D2CE4C761A28}"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07BDA9D-99F3-BD44-BCFB-D717A3DFF830}"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0B9EB4-639C-374D-A338-7D86FE452BC9}"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F2DB8C5-39F2-DA4C-9BC9-1A78C2D8290B}"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D3320D3-1B73-B045-ADE4-849A63A7765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C9118EB-FF21-3040-9084-8365B540EBB6}" type="presOf" srcId="{A9914442-2057-0542-A0EA-F935FCA28993}" destId="{B4CE740F-E5F8-1040-9068-3C0CA6A81D60}" srcOrd="0" destOrd="0" presId="urn:microsoft.com/office/officeart/2005/8/layout/cycle1"/>
    <dgm:cxn modelId="{7546D2F3-3276-7E4B-9449-9091A19B0125}" type="presOf" srcId="{325DB5A0-FE7A-8245-9663-7B515E4DF4C8}" destId="{EAEA7D1D-8D8A-4A4B-812D-D24179AFED27}" srcOrd="0" destOrd="0" presId="urn:microsoft.com/office/officeart/2005/8/layout/cycle1"/>
    <dgm:cxn modelId="{E8B5C9F5-5835-4544-B5B4-AF67C59D6FA8}" type="presOf" srcId="{D7E87DE1-03EB-D748-89C5-D76845DF9F58}" destId="{12C576B8-5B2D-B04B-98C4-29D5E499FD83}" srcOrd="0" destOrd="0" presId="urn:microsoft.com/office/officeart/2005/8/layout/cycle1"/>
    <dgm:cxn modelId="{DCA83F37-2F16-624B-AEBB-F8C2E2B948B7}" type="presParOf" srcId="{974F300E-4386-5845-9047-D2E50BE5B9DF}" destId="{BF1A72C0-4F23-214E-B2C0-EC3432C35438}" srcOrd="0" destOrd="0" presId="urn:microsoft.com/office/officeart/2005/8/layout/cycle1"/>
    <dgm:cxn modelId="{8DE26363-D8D8-4145-85A3-D63D8A7DED3B}" type="presParOf" srcId="{974F300E-4386-5845-9047-D2E50BE5B9DF}" destId="{92DA8A36-05F4-4B4C-B207-6FB4CBC9688F}" srcOrd="1" destOrd="0" presId="urn:microsoft.com/office/officeart/2005/8/layout/cycle1"/>
    <dgm:cxn modelId="{1C21968B-9966-3648-AA5A-6F9EE4C3AE0F}" type="presParOf" srcId="{974F300E-4386-5845-9047-D2E50BE5B9DF}" destId="{2990F259-A510-7044-A15A-189FB55AE5CB}" srcOrd="2" destOrd="0" presId="urn:microsoft.com/office/officeart/2005/8/layout/cycle1"/>
    <dgm:cxn modelId="{BDEA0E8F-7058-3444-98D3-47A9D9D2DECF}" type="presParOf" srcId="{974F300E-4386-5845-9047-D2E50BE5B9DF}" destId="{A7A1548F-03D0-7F43-8C4C-631804CE4126}" srcOrd="3" destOrd="0" presId="urn:microsoft.com/office/officeart/2005/8/layout/cycle1"/>
    <dgm:cxn modelId="{0EBEE22E-F93E-114C-98C7-B00A4E4C7C71}" type="presParOf" srcId="{974F300E-4386-5845-9047-D2E50BE5B9DF}" destId="{EAEA7D1D-8D8A-4A4B-812D-D24179AFED27}" srcOrd="4" destOrd="0" presId="urn:microsoft.com/office/officeart/2005/8/layout/cycle1"/>
    <dgm:cxn modelId="{E667B7EA-D333-5B44-8BB2-C517597E5E4A}" type="presParOf" srcId="{974F300E-4386-5845-9047-D2E50BE5B9DF}" destId="{2257407E-2335-6E46-9533-50F1A4869162}" srcOrd="5" destOrd="0" presId="urn:microsoft.com/office/officeart/2005/8/layout/cycle1"/>
    <dgm:cxn modelId="{08A60648-2297-7643-805E-180CC8292461}" type="presParOf" srcId="{974F300E-4386-5845-9047-D2E50BE5B9DF}" destId="{3467B5D4-61EB-4C46-BB87-881C0920F2D1}" srcOrd="6" destOrd="0" presId="urn:microsoft.com/office/officeart/2005/8/layout/cycle1"/>
    <dgm:cxn modelId="{8DC36204-E02F-9F4B-B0FF-A6DEF3D31F0F}" type="presParOf" srcId="{974F300E-4386-5845-9047-D2E50BE5B9DF}" destId="{2467F156-8EB3-F044-8664-8B186FD19D40}" srcOrd="7" destOrd="0" presId="urn:microsoft.com/office/officeart/2005/8/layout/cycle1"/>
    <dgm:cxn modelId="{9EC6FDFA-59F4-CA45-845F-81517542D1CD}" type="presParOf" srcId="{974F300E-4386-5845-9047-D2E50BE5B9DF}" destId="{DC85BF06-3190-2C49-B38C-CC01414F9567}" srcOrd="8" destOrd="0" presId="urn:microsoft.com/office/officeart/2005/8/layout/cycle1"/>
    <dgm:cxn modelId="{3C4A5945-1762-934B-96EB-E4470197CCEF}" type="presParOf" srcId="{974F300E-4386-5845-9047-D2E50BE5B9DF}" destId="{818521AB-CB19-3245-AC47-32330EC1D05A}" srcOrd="9" destOrd="0" presId="urn:microsoft.com/office/officeart/2005/8/layout/cycle1"/>
    <dgm:cxn modelId="{FA1D39A9-E782-9347-8518-32DEBEAA55F1}" type="presParOf" srcId="{974F300E-4386-5845-9047-D2E50BE5B9DF}" destId="{A85B6194-0CD3-0046-9C07-12EA626BEFA3}" srcOrd="10" destOrd="0" presId="urn:microsoft.com/office/officeart/2005/8/layout/cycle1"/>
    <dgm:cxn modelId="{CE6449CF-0941-DD44-8878-2287C21CAA02}" type="presParOf" srcId="{974F300E-4386-5845-9047-D2E50BE5B9DF}" destId="{76EDA6DC-5A32-7640-86D9-A3D1F65AC2D3}" srcOrd="11" destOrd="0" presId="urn:microsoft.com/office/officeart/2005/8/layout/cycle1"/>
    <dgm:cxn modelId="{4A17DED6-D8FE-9B4C-811E-A73CB594984B}" type="presParOf" srcId="{974F300E-4386-5845-9047-D2E50BE5B9DF}" destId="{5FEB966B-5E78-494C-B5A1-6F18B3A362B7}" srcOrd="12" destOrd="0" presId="urn:microsoft.com/office/officeart/2005/8/layout/cycle1"/>
    <dgm:cxn modelId="{4ECDD9D5-C77E-6140-AFC8-CBEEEBAA0757}" type="presParOf" srcId="{974F300E-4386-5845-9047-D2E50BE5B9DF}" destId="{9BE0E30D-6CC1-3143-BC4A-4FF2C5039316}" srcOrd="13" destOrd="0" presId="urn:microsoft.com/office/officeart/2005/8/layout/cycle1"/>
    <dgm:cxn modelId="{592DB12F-7C13-BA49-95A2-897BE9A8C2EF}" type="presParOf" srcId="{974F300E-4386-5845-9047-D2E50BE5B9DF}" destId="{37E24780-EDFC-1D4D-B756-C90BE821441B}" srcOrd="14" destOrd="0" presId="urn:microsoft.com/office/officeart/2005/8/layout/cycle1"/>
    <dgm:cxn modelId="{702B2845-0E52-7A49-90C6-590B8E643913}" type="presParOf" srcId="{974F300E-4386-5845-9047-D2E50BE5B9DF}" destId="{788B510C-5C6F-7E4F-BD2A-4B0F37349509}" srcOrd="15" destOrd="0" presId="urn:microsoft.com/office/officeart/2005/8/layout/cycle1"/>
    <dgm:cxn modelId="{2B467511-D4A3-0F40-A89E-E693A3D63FA0}" type="presParOf" srcId="{974F300E-4386-5845-9047-D2E50BE5B9DF}" destId="{BF6C208F-01F8-574D-980A-D40F886CF760}" srcOrd="16" destOrd="0" presId="urn:microsoft.com/office/officeart/2005/8/layout/cycle1"/>
    <dgm:cxn modelId="{8BB77D12-05A2-FA49-98DD-FEC27A0C5223}" type="presParOf" srcId="{974F300E-4386-5845-9047-D2E50BE5B9DF}" destId="{DAE7F6D9-575B-6C47-9F2C-6177EB4BA541}" srcOrd="17" destOrd="0" presId="urn:microsoft.com/office/officeart/2005/8/layout/cycle1"/>
    <dgm:cxn modelId="{B7AB476A-2EDC-FF4D-AEE9-5021DA5950EC}" type="presParOf" srcId="{974F300E-4386-5845-9047-D2E50BE5B9DF}" destId="{3AD74439-13B4-6B4C-A74C-96BE28333D49}" srcOrd="18" destOrd="0" presId="urn:microsoft.com/office/officeart/2005/8/layout/cycle1"/>
    <dgm:cxn modelId="{37C3962B-367F-FB4C-A0F1-41928B4FAA28}" type="presParOf" srcId="{974F300E-4386-5845-9047-D2E50BE5B9DF}" destId="{B4CE740F-E5F8-1040-9068-3C0CA6A81D60}" srcOrd="19" destOrd="0" presId="urn:microsoft.com/office/officeart/2005/8/layout/cycle1"/>
    <dgm:cxn modelId="{6F37240F-16E5-3949-8421-90A225034B83}" type="presParOf" srcId="{974F300E-4386-5845-9047-D2E50BE5B9DF}" destId="{7D368AA8-A897-6A44-B2ED-5420DBBF55CD}" srcOrd="20" destOrd="0" presId="urn:microsoft.com/office/officeart/2005/8/layout/cycle1"/>
    <dgm:cxn modelId="{0BF070D5-2FEF-364B-BA52-A6539E7CB282}" type="presParOf" srcId="{974F300E-4386-5845-9047-D2E50BE5B9DF}" destId="{256A8A82-B1CB-EF43-AB66-A3D1C8A54B59}" srcOrd="21" destOrd="0" presId="urn:microsoft.com/office/officeart/2005/8/layout/cycle1"/>
    <dgm:cxn modelId="{8B246919-DC00-794D-A2F0-A5137A375FB9}" type="presParOf" srcId="{974F300E-4386-5845-9047-D2E50BE5B9DF}" destId="{36444405-91CC-BC45-909E-8AE477F1EC7C}" srcOrd="22" destOrd="0" presId="urn:microsoft.com/office/officeart/2005/8/layout/cycle1"/>
    <dgm:cxn modelId="{A8E9EA99-4D94-FE4C-9652-526796CA0A21}" type="presParOf" srcId="{974F300E-4386-5845-9047-D2E50BE5B9DF}" destId="{0EBEA1BD-8C57-A847-A4A1-BD492A397D4A}" srcOrd="23" destOrd="0" presId="urn:microsoft.com/office/officeart/2005/8/layout/cycle1"/>
    <dgm:cxn modelId="{147DCEBD-939E-014F-AF0E-304D9CD27B95}" type="presParOf" srcId="{974F300E-4386-5845-9047-D2E50BE5B9DF}" destId="{A1257670-91AA-B74E-AFCB-48382C466D43}" srcOrd="24" destOrd="0" presId="urn:microsoft.com/office/officeart/2005/8/layout/cycle1"/>
    <dgm:cxn modelId="{2071326E-66F3-0840-8BE1-A8BAB6F1636E}" type="presParOf" srcId="{974F300E-4386-5845-9047-D2E50BE5B9DF}" destId="{19DCBC3D-EF34-4444-B52C-E59D1C44CC9D}" srcOrd="25" destOrd="0" presId="urn:microsoft.com/office/officeart/2005/8/layout/cycle1"/>
    <dgm:cxn modelId="{39528E0F-54BC-0848-95D6-2A9DD8A5E9AD}" type="presParOf" srcId="{974F300E-4386-5845-9047-D2E50BE5B9DF}" destId="{CDA9BE8C-41E5-BF45-BAB4-5B91BDDEFF8D}" srcOrd="26" destOrd="0" presId="urn:microsoft.com/office/officeart/2005/8/layout/cycle1"/>
    <dgm:cxn modelId="{5874E16E-EAB6-174B-80EA-3CC48A245993}" type="presParOf" srcId="{974F300E-4386-5845-9047-D2E50BE5B9DF}" destId="{731680F6-F070-374C-97C4-FB0156E03231}" srcOrd="27" destOrd="0" presId="urn:microsoft.com/office/officeart/2005/8/layout/cycle1"/>
    <dgm:cxn modelId="{5D75997E-A254-E949-80F7-3DB149DF6845}" type="presParOf" srcId="{974F300E-4386-5845-9047-D2E50BE5B9DF}" destId="{12C576B8-5B2D-B04B-98C4-29D5E499FD83}" srcOrd="28" destOrd="0" presId="urn:microsoft.com/office/officeart/2005/8/layout/cycle1"/>
    <dgm:cxn modelId="{1FD8CAA4-2C99-EC41-8680-AFB436D5DA3A}" type="presParOf" srcId="{974F300E-4386-5845-9047-D2E50BE5B9DF}" destId="{C4FE94AE-AFAE-8743-9525-171FDA850E0F}" srcOrd="29" destOrd="0" presId="urn:microsoft.com/office/officeart/2005/8/layout/cycle1"/>
    <dgm:cxn modelId="{8F6EF74D-57AC-8849-929C-2929BCD36BC5}" type="presParOf" srcId="{974F300E-4386-5845-9047-D2E50BE5B9DF}" destId="{FBD4D212-3E98-9843-8795-297F9EDDD657}" srcOrd="30" destOrd="0" presId="urn:microsoft.com/office/officeart/2005/8/layout/cycle1"/>
    <dgm:cxn modelId="{65836957-0056-FB40-BC9D-399FCF4D518C}" type="presParOf" srcId="{974F300E-4386-5845-9047-D2E50BE5B9DF}" destId="{54CDBF4B-9D09-3242-A1D5-0506BD1712C5}" srcOrd="31" destOrd="0" presId="urn:microsoft.com/office/officeart/2005/8/layout/cycle1"/>
    <dgm:cxn modelId="{DC4E56E8-2813-4B46-8704-147B28F394B3}" type="presParOf" srcId="{974F300E-4386-5845-9047-D2E50BE5B9DF}" destId="{49452468-AA65-834B-B75D-72A0A7810E13}" srcOrd="32" destOrd="0" presId="urn:microsoft.com/office/officeart/2005/8/layout/cycle1"/>
    <dgm:cxn modelId="{F645EB6C-1B5D-1A45-A7B4-360DDE4158CB}" type="presParOf" srcId="{974F300E-4386-5845-9047-D2E50BE5B9DF}" destId="{B0C742D0-6463-FF41-BE88-36D0AF1ED5D5}" srcOrd="33" destOrd="0" presId="urn:microsoft.com/office/officeart/2005/8/layout/cycle1"/>
    <dgm:cxn modelId="{0A2543D0-A74F-5045-A162-344C75BF84CB}" type="presParOf" srcId="{974F300E-4386-5845-9047-D2E50BE5B9DF}" destId="{CE064FAD-9527-C04A-986D-ADE7F29D4AAF}" srcOrd="34" destOrd="0" presId="urn:microsoft.com/office/officeart/2005/8/layout/cycle1"/>
    <dgm:cxn modelId="{4F38B49F-23A4-944D-8BAA-893A099A638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0D0B509-68D4-6D4C-AFE8-A1DB92DC3BF7}" type="presOf" srcId="{D805A741-31F4-6D45-A082-4AD4C7B066F1}" destId="{7D368AA8-A897-6A44-B2ED-5420DBBF55CD}" srcOrd="0" destOrd="0" presId="urn:microsoft.com/office/officeart/2005/8/layout/cycle1"/>
    <dgm:cxn modelId="{96E63416-328F-FE4F-94B7-ABC6C0D99CCE}" type="presOf" srcId="{B7792F1E-795A-8A40-9AF9-CBB036406804}" destId="{0EBEA1BD-8C57-A847-A4A1-BD492A397D4A}" srcOrd="0" destOrd="0" presId="urn:microsoft.com/office/officeart/2005/8/layout/cycle1"/>
    <dgm:cxn modelId="{AC113718-AF5D-D844-9542-522D2454A6C3}" type="presOf" srcId="{A9914442-2057-0542-A0EA-F935FCA28993}" destId="{B4CE740F-E5F8-1040-9068-3C0CA6A81D60}" srcOrd="0" destOrd="0" presId="urn:microsoft.com/office/officeart/2005/8/layout/cycle1"/>
    <dgm:cxn modelId="{DBB9D118-4099-2A40-8186-267C15FF1845}"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6FB682A-50A2-BD43-B634-270D7AFB3DF6}" type="presOf" srcId="{591E9484-33B2-714C-AA5D-D47E80DA12F9}" destId="{CDA9BE8C-41E5-BF45-BAB4-5B91BDDEFF8D}" srcOrd="0" destOrd="0" presId="urn:microsoft.com/office/officeart/2005/8/layout/cycle1"/>
    <dgm:cxn modelId="{C216962D-2A2F-E542-8697-330DB7380367}"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13521637-A7BD-7C47-BD47-BFD593ABC29C}" type="presOf" srcId="{12600BCB-5734-3F4B-9543-0CB09A3EC940}" destId="{92DA8A36-05F4-4B4C-B207-6FB4CBC9688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008A252-1B34-1240-9043-3589FDAD1189}" type="presOf" srcId="{0858D728-97B0-1A41-82DA-1572CE14754F}" destId="{9BE0E30D-6CC1-3143-BC4A-4FF2C5039316}" srcOrd="0" destOrd="0" presId="urn:microsoft.com/office/officeart/2005/8/layout/cycle1"/>
    <dgm:cxn modelId="{AB3B1659-186C-FF41-A309-8942BA3E8994}" type="presOf" srcId="{F73B3211-1799-3F44-92B6-7CEE57ECB2D3}" destId="{BF6C208F-01F8-574D-980A-D40F886CF760}" srcOrd="0" destOrd="0" presId="urn:microsoft.com/office/officeart/2005/8/layout/cycle1"/>
    <dgm:cxn modelId="{20533E5D-60C3-0E48-B889-41026565C2C1}" type="presOf" srcId="{325DB5A0-FE7A-8245-9663-7B515E4DF4C8}" destId="{EAEA7D1D-8D8A-4A4B-812D-D24179AFED27}" srcOrd="0" destOrd="0" presId="urn:microsoft.com/office/officeart/2005/8/layout/cycle1"/>
    <dgm:cxn modelId="{103A0661-A4EF-B84C-8262-9EEB1D01D3C8}" type="presOf" srcId="{931AD6AD-68AD-1F4D-802F-C6CD780A0CDB}" destId="{19DCBC3D-EF34-4444-B52C-E59D1C44CC9D}" srcOrd="0" destOrd="0" presId="urn:microsoft.com/office/officeart/2005/8/layout/cycle1"/>
    <dgm:cxn modelId="{F41D566A-F8E9-E043-AC71-F1053377AE28}" type="presOf" srcId="{81D20D5D-F15B-B844-BCE7-07FE2E88C5B6}" destId="{2467F156-8EB3-F044-8664-8B186FD19D40}" srcOrd="0" destOrd="0" presId="urn:microsoft.com/office/officeart/2005/8/layout/cycle1"/>
    <dgm:cxn modelId="{3F90BD6E-4BDD-5844-8828-057E73A9406C}" type="presOf" srcId="{63159F5F-19C4-974F-B4D9-6A8388E3A179}" destId="{DC85BF06-3190-2C49-B38C-CC01414F9567}" srcOrd="0" destOrd="0" presId="urn:microsoft.com/office/officeart/2005/8/layout/cycle1"/>
    <dgm:cxn modelId="{9C2FBE76-41C7-3340-B36C-0D138EEF130B}" type="presOf" srcId="{580AAA11-E1E4-FC4E-A546-63E521F462A7}" destId="{DAE7F6D9-575B-6C47-9F2C-6177EB4BA541}" srcOrd="0" destOrd="0" presId="urn:microsoft.com/office/officeart/2005/8/layout/cycle1"/>
    <dgm:cxn modelId="{3009AD80-FFA5-7244-A5B4-B4127D559149}"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FBA21F90-D633-3A4D-8961-EB84DD7936E8}" type="presOf" srcId="{D7E87DE1-03EB-D748-89C5-D76845DF9F58}" destId="{12C576B8-5B2D-B04B-98C4-29D5E499FD83}"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C35FAE9B-DDC4-CC4D-AFB3-6B525B122D20}" type="presOf" srcId="{19401D75-4FA1-2642-9C39-67D34D8AB9EC}" destId="{37E24780-EDFC-1D4D-B756-C90BE821441B}" srcOrd="0" destOrd="0" presId="urn:microsoft.com/office/officeart/2005/8/layout/cycle1"/>
    <dgm:cxn modelId="{D58F6DA4-76AB-3340-94DA-11F79F9E31CF}" type="presOf" srcId="{6533DBF9-2933-D44A-B9F0-8FC24EC06F20}" destId="{C4FE94AE-AFAE-8743-9525-171FDA850E0F}" srcOrd="0" destOrd="0" presId="urn:microsoft.com/office/officeart/2005/8/layout/cycle1"/>
    <dgm:cxn modelId="{7AE51DA5-8D50-A143-8065-665B3354A30C}" type="presOf" srcId="{B6065800-F57E-6842-B73C-614AFBC2DE05}" destId="{2990F259-A510-7044-A15A-189FB55AE5CB}" srcOrd="0" destOrd="0" presId="urn:microsoft.com/office/officeart/2005/8/layout/cycle1"/>
    <dgm:cxn modelId="{9B082CA5-DDAD-7040-98A5-919A67638EBD}" type="presOf" srcId="{54471214-3ABC-B64E-8935-4F53AC7091F5}" destId="{2257407E-2335-6E46-9533-50F1A4869162}"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E4FED5BD-FBC5-5E4F-8A9B-4C2F0953607B}" type="presOf" srcId="{610909C5-6334-264F-93E0-189A71FB6993}" destId="{54CDBF4B-9D09-3242-A1D5-0506BD1712C5}"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4F98CE2-742C-C744-B1F7-911D1BD5CD36}" type="presOf" srcId="{55B5CCF6-1B65-AC49-B1EC-CD09807E71EF}" destId="{76EDA6DC-5A32-7640-86D9-A3D1F65AC2D3}" srcOrd="0" destOrd="0" presId="urn:microsoft.com/office/officeart/2005/8/layout/cycle1"/>
    <dgm:cxn modelId="{4F6C94ED-99B4-7E41-B612-2EA71687BC88}" type="presOf" srcId="{C62D126D-D94F-0A45-AAB3-A4A2804A9AA5}" destId="{49452468-AA65-834B-B75D-72A0A7810E13}" srcOrd="0" destOrd="0" presId="urn:microsoft.com/office/officeart/2005/8/layout/cycle1"/>
    <dgm:cxn modelId="{7A65A2EF-0433-ED4D-9E08-29609BD99D3D}" type="presOf" srcId="{D548EBB6-B1A8-4E4A-94F3-38AFF917AA13}" destId="{A85B6194-0CD3-0046-9C07-12EA626BEFA3}" srcOrd="0" destOrd="0" presId="urn:microsoft.com/office/officeart/2005/8/layout/cycle1"/>
    <dgm:cxn modelId="{60F3CAF6-1EED-1642-B17B-D5755821848F}" type="presOf" srcId="{8E1255C9-F847-A440-83FF-7AA254CCB896}" destId="{974F300E-4386-5845-9047-D2E50BE5B9DF}" srcOrd="0" destOrd="0" presId="urn:microsoft.com/office/officeart/2005/8/layout/cycle1"/>
    <dgm:cxn modelId="{440DBC02-80C0-2343-BA66-985A109E94E4}" type="presParOf" srcId="{974F300E-4386-5845-9047-D2E50BE5B9DF}" destId="{BF1A72C0-4F23-214E-B2C0-EC3432C35438}" srcOrd="0" destOrd="0" presId="urn:microsoft.com/office/officeart/2005/8/layout/cycle1"/>
    <dgm:cxn modelId="{29A0ABD5-974A-1440-9436-AC76E4301711}" type="presParOf" srcId="{974F300E-4386-5845-9047-D2E50BE5B9DF}" destId="{92DA8A36-05F4-4B4C-B207-6FB4CBC9688F}" srcOrd="1" destOrd="0" presId="urn:microsoft.com/office/officeart/2005/8/layout/cycle1"/>
    <dgm:cxn modelId="{90D617A9-A3E9-B143-B635-04FE78733F23}" type="presParOf" srcId="{974F300E-4386-5845-9047-D2E50BE5B9DF}" destId="{2990F259-A510-7044-A15A-189FB55AE5CB}" srcOrd="2" destOrd="0" presId="urn:microsoft.com/office/officeart/2005/8/layout/cycle1"/>
    <dgm:cxn modelId="{08FFBD13-7D6C-D446-BB01-281904ED2598}" type="presParOf" srcId="{974F300E-4386-5845-9047-D2E50BE5B9DF}" destId="{A7A1548F-03D0-7F43-8C4C-631804CE4126}" srcOrd="3" destOrd="0" presId="urn:microsoft.com/office/officeart/2005/8/layout/cycle1"/>
    <dgm:cxn modelId="{AEE55F76-E9B4-F344-A38E-40537C260469}" type="presParOf" srcId="{974F300E-4386-5845-9047-D2E50BE5B9DF}" destId="{EAEA7D1D-8D8A-4A4B-812D-D24179AFED27}" srcOrd="4" destOrd="0" presId="urn:microsoft.com/office/officeart/2005/8/layout/cycle1"/>
    <dgm:cxn modelId="{C5CC517B-3DBF-0F4E-808A-CFDDBF77CD71}" type="presParOf" srcId="{974F300E-4386-5845-9047-D2E50BE5B9DF}" destId="{2257407E-2335-6E46-9533-50F1A4869162}" srcOrd="5" destOrd="0" presId="urn:microsoft.com/office/officeart/2005/8/layout/cycle1"/>
    <dgm:cxn modelId="{04D7C0AD-4FAE-2C44-81A8-95252646C34C}" type="presParOf" srcId="{974F300E-4386-5845-9047-D2E50BE5B9DF}" destId="{3467B5D4-61EB-4C46-BB87-881C0920F2D1}" srcOrd="6" destOrd="0" presId="urn:microsoft.com/office/officeart/2005/8/layout/cycle1"/>
    <dgm:cxn modelId="{D399D0CB-CF3C-C345-B754-D5388BE9BBA6}" type="presParOf" srcId="{974F300E-4386-5845-9047-D2E50BE5B9DF}" destId="{2467F156-8EB3-F044-8664-8B186FD19D40}" srcOrd="7" destOrd="0" presId="urn:microsoft.com/office/officeart/2005/8/layout/cycle1"/>
    <dgm:cxn modelId="{D8D1ED4C-7ED8-9A4B-998C-567E70E49F75}" type="presParOf" srcId="{974F300E-4386-5845-9047-D2E50BE5B9DF}" destId="{DC85BF06-3190-2C49-B38C-CC01414F9567}" srcOrd="8" destOrd="0" presId="urn:microsoft.com/office/officeart/2005/8/layout/cycle1"/>
    <dgm:cxn modelId="{13430D16-73A9-1D45-BEF0-2BCFC3E43B45}" type="presParOf" srcId="{974F300E-4386-5845-9047-D2E50BE5B9DF}" destId="{818521AB-CB19-3245-AC47-32330EC1D05A}" srcOrd="9" destOrd="0" presId="urn:microsoft.com/office/officeart/2005/8/layout/cycle1"/>
    <dgm:cxn modelId="{92F4CC03-0494-E147-94E7-BFCBC9E10B62}" type="presParOf" srcId="{974F300E-4386-5845-9047-D2E50BE5B9DF}" destId="{A85B6194-0CD3-0046-9C07-12EA626BEFA3}" srcOrd="10" destOrd="0" presId="urn:microsoft.com/office/officeart/2005/8/layout/cycle1"/>
    <dgm:cxn modelId="{46D4BF84-128B-FA40-9446-6ACF54C915F6}" type="presParOf" srcId="{974F300E-4386-5845-9047-D2E50BE5B9DF}" destId="{76EDA6DC-5A32-7640-86D9-A3D1F65AC2D3}" srcOrd="11" destOrd="0" presId="urn:microsoft.com/office/officeart/2005/8/layout/cycle1"/>
    <dgm:cxn modelId="{8DA362D1-7D30-AD41-9626-32B3BF53C92D}" type="presParOf" srcId="{974F300E-4386-5845-9047-D2E50BE5B9DF}" destId="{5FEB966B-5E78-494C-B5A1-6F18B3A362B7}" srcOrd="12" destOrd="0" presId="urn:microsoft.com/office/officeart/2005/8/layout/cycle1"/>
    <dgm:cxn modelId="{304C10AE-0147-864F-BBEE-643694755B87}" type="presParOf" srcId="{974F300E-4386-5845-9047-D2E50BE5B9DF}" destId="{9BE0E30D-6CC1-3143-BC4A-4FF2C5039316}" srcOrd="13" destOrd="0" presId="urn:microsoft.com/office/officeart/2005/8/layout/cycle1"/>
    <dgm:cxn modelId="{BC719C65-C546-8E42-8A76-8E56BBBE4CCD}" type="presParOf" srcId="{974F300E-4386-5845-9047-D2E50BE5B9DF}" destId="{37E24780-EDFC-1D4D-B756-C90BE821441B}" srcOrd="14" destOrd="0" presId="urn:microsoft.com/office/officeart/2005/8/layout/cycle1"/>
    <dgm:cxn modelId="{10DAC789-5BBD-7447-B1A4-F50307253B79}" type="presParOf" srcId="{974F300E-4386-5845-9047-D2E50BE5B9DF}" destId="{788B510C-5C6F-7E4F-BD2A-4B0F37349509}" srcOrd="15" destOrd="0" presId="urn:microsoft.com/office/officeart/2005/8/layout/cycle1"/>
    <dgm:cxn modelId="{FF7BC792-9380-2241-B508-DA4763FAB047}" type="presParOf" srcId="{974F300E-4386-5845-9047-D2E50BE5B9DF}" destId="{BF6C208F-01F8-574D-980A-D40F886CF760}" srcOrd="16" destOrd="0" presId="urn:microsoft.com/office/officeart/2005/8/layout/cycle1"/>
    <dgm:cxn modelId="{B7518968-A9BE-CC47-962D-1A351125F521}" type="presParOf" srcId="{974F300E-4386-5845-9047-D2E50BE5B9DF}" destId="{DAE7F6D9-575B-6C47-9F2C-6177EB4BA541}" srcOrd="17" destOrd="0" presId="urn:microsoft.com/office/officeart/2005/8/layout/cycle1"/>
    <dgm:cxn modelId="{FD8C1F79-9AA7-9143-80E0-D0BA66FC183F}" type="presParOf" srcId="{974F300E-4386-5845-9047-D2E50BE5B9DF}" destId="{3AD74439-13B4-6B4C-A74C-96BE28333D49}" srcOrd="18" destOrd="0" presId="urn:microsoft.com/office/officeart/2005/8/layout/cycle1"/>
    <dgm:cxn modelId="{E741D3A6-2555-1F4F-82E4-46D07A9C35C7}" type="presParOf" srcId="{974F300E-4386-5845-9047-D2E50BE5B9DF}" destId="{B4CE740F-E5F8-1040-9068-3C0CA6A81D60}" srcOrd="19" destOrd="0" presId="urn:microsoft.com/office/officeart/2005/8/layout/cycle1"/>
    <dgm:cxn modelId="{B77E458F-74F8-924E-A3BC-87B8D2EA5B24}" type="presParOf" srcId="{974F300E-4386-5845-9047-D2E50BE5B9DF}" destId="{7D368AA8-A897-6A44-B2ED-5420DBBF55CD}" srcOrd="20" destOrd="0" presId="urn:microsoft.com/office/officeart/2005/8/layout/cycle1"/>
    <dgm:cxn modelId="{3D2603BC-1125-D54B-B19B-FAA727C8098F}" type="presParOf" srcId="{974F300E-4386-5845-9047-D2E50BE5B9DF}" destId="{256A8A82-B1CB-EF43-AB66-A3D1C8A54B59}" srcOrd="21" destOrd="0" presId="urn:microsoft.com/office/officeart/2005/8/layout/cycle1"/>
    <dgm:cxn modelId="{109A51F7-F37F-094B-8C89-E68C7E817862}" type="presParOf" srcId="{974F300E-4386-5845-9047-D2E50BE5B9DF}" destId="{36444405-91CC-BC45-909E-8AE477F1EC7C}" srcOrd="22" destOrd="0" presId="urn:microsoft.com/office/officeart/2005/8/layout/cycle1"/>
    <dgm:cxn modelId="{D3A81068-EDDB-AF4C-B407-AAE91252A2BB}" type="presParOf" srcId="{974F300E-4386-5845-9047-D2E50BE5B9DF}" destId="{0EBEA1BD-8C57-A847-A4A1-BD492A397D4A}" srcOrd="23" destOrd="0" presId="urn:microsoft.com/office/officeart/2005/8/layout/cycle1"/>
    <dgm:cxn modelId="{55F71192-92B7-9A45-837F-5320C6E1B161}" type="presParOf" srcId="{974F300E-4386-5845-9047-D2E50BE5B9DF}" destId="{A1257670-91AA-B74E-AFCB-48382C466D43}" srcOrd="24" destOrd="0" presId="urn:microsoft.com/office/officeart/2005/8/layout/cycle1"/>
    <dgm:cxn modelId="{DED77862-E5E8-F64C-BF84-E5EBA24086D9}" type="presParOf" srcId="{974F300E-4386-5845-9047-D2E50BE5B9DF}" destId="{19DCBC3D-EF34-4444-B52C-E59D1C44CC9D}" srcOrd="25" destOrd="0" presId="urn:microsoft.com/office/officeart/2005/8/layout/cycle1"/>
    <dgm:cxn modelId="{42C337D8-C7F3-964D-A508-F75B857110E1}" type="presParOf" srcId="{974F300E-4386-5845-9047-D2E50BE5B9DF}" destId="{CDA9BE8C-41E5-BF45-BAB4-5B91BDDEFF8D}" srcOrd="26" destOrd="0" presId="urn:microsoft.com/office/officeart/2005/8/layout/cycle1"/>
    <dgm:cxn modelId="{F03A4B22-BCFE-8047-B2F3-6D29278DE096}" type="presParOf" srcId="{974F300E-4386-5845-9047-D2E50BE5B9DF}" destId="{731680F6-F070-374C-97C4-FB0156E03231}" srcOrd="27" destOrd="0" presId="urn:microsoft.com/office/officeart/2005/8/layout/cycle1"/>
    <dgm:cxn modelId="{5EC1C06C-05A7-E342-ACAC-18C083DE38AF}" type="presParOf" srcId="{974F300E-4386-5845-9047-D2E50BE5B9DF}" destId="{12C576B8-5B2D-B04B-98C4-29D5E499FD83}" srcOrd="28" destOrd="0" presId="urn:microsoft.com/office/officeart/2005/8/layout/cycle1"/>
    <dgm:cxn modelId="{B58E991F-3C8D-C54F-8338-B98DA3CE40C1}" type="presParOf" srcId="{974F300E-4386-5845-9047-D2E50BE5B9DF}" destId="{C4FE94AE-AFAE-8743-9525-171FDA850E0F}" srcOrd="29" destOrd="0" presId="urn:microsoft.com/office/officeart/2005/8/layout/cycle1"/>
    <dgm:cxn modelId="{FC7BFF8F-8CC9-3C45-AC60-1E089528E79C}" type="presParOf" srcId="{974F300E-4386-5845-9047-D2E50BE5B9DF}" destId="{FBD4D212-3E98-9843-8795-297F9EDDD657}" srcOrd="30" destOrd="0" presId="urn:microsoft.com/office/officeart/2005/8/layout/cycle1"/>
    <dgm:cxn modelId="{98CAD871-84AA-AE4F-98AB-24B15274D224}" type="presParOf" srcId="{974F300E-4386-5845-9047-D2E50BE5B9DF}" destId="{54CDBF4B-9D09-3242-A1D5-0506BD1712C5}" srcOrd="31" destOrd="0" presId="urn:microsoft.com/office/officeart/2005/8/layout/cycle1"/>
    <dgm:cxn modelId="{50F9856D-5BD9-6042-AF00-6ED82038A819}" type="presParOf" srcId="{974F300E-4386-5845-9047-D2E50BE5B9DF}" destId="{49452468-AA65-834B-B75D-72A0A7810E13}" srcOrd="32" destOrd="0" presId="urn:microsoft.com/office/officeart/2005/8/layout/cycle1"/>
    <dgm:cxn modelId="{8FDA44F4-B274-C549-911A-EC7DFA3A5325}" type="presParOf" srcId="{974F300E-4386-5845-9047-D2E50BE5B9DF}" destId="{B0C742D0-6463-FF41-BE88-36D0AF1ED5D5}" srcOrd="33" destOrd="0" presId="urn:microsoft.com/office/officeart/2005/8/layout/cycle1"/>
    <dgm:cxn modelId="{BD45415C-A4BF-CF45-93DD-09BFF6ED888E}" type="presParOf" srcId="{974F300E-4386-5845-9047-D2E50BE5B9DF}" destId="{CE064FAD-9527-C04A-986D-ADE7F29D4AAF}" srcOrd="34" destOrd="0" presId="urn:microsoft.com/office/officeart/2005/8/layout/cycle1"/>
    <dgm:cxn modelId="{095421CF-57AC-1642-B09D-D7F8EC5D6F8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661C300-1957-A34C-B167-03DCCE8549BA}" type="presOf" srcId="{D7E87DE1-03EB-D748-89C5-D76845DF9F58}" destId="{12C576B8-5B2D-B04B-98C4-29D5E499FD83}" srcOrd="0" destOrd="0" presId="urn:microsoft.com/office/officeart/2005/8/layout/cycle1"/>
    <dgm:cxn modelId="{09880F0F-FD0A-8A4E-A089-7CB57CF4B77C}" type="presOf" srcId="{12600BCB-5734-3F4B-9543-0CB09A3EC940}" destId="{92DA8A36-05F4-4B4C-B207-6FB4CBC9688F}" srcOrd="0" destOrd="0" presId="urn:microsoft.com/office/officeart/2005/8/layout/cycle1"/>
    <dgm:cxn modelId="{9F6AA111-1489-914E-A374-6A4099619728}" type="presOf" srcId="{591E9484-33B2-714C-AA5D-D47E80DA12F9}" destId="{CDA9BE8C-41E5-BF45-BAB4-5B91BDDEFF8D}" srcOrd="0" destOrd="0" presId="urn:microsoft.com/office/officeart/2005/8/layout/cycle1"/>
    <dgm:cxn modelId="{0B1BA720-2193-3E4C-AD65-D27D35EC31C5}"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BC20229-75C8-7541-BBF4-FF3D92A0CBF7}" type="presOf" srcId="{D548EBB6-B1A8-4E4A-94F3-38AFF917AA13}" destId="{A85B6194-0CD3-0046-9C07-12EA626BEFA3}" srcOrd="0" destOrd="0" presId="urn:microsoft.com/office/officeart/2005/8/layout/cycle1"/>
    <dgm:cxn modelId="{F8C82330-E955-544C-B018-78AA021D9098}" type="presOf" srcId="{54471214-3ABC-B64E-8935-4F53AC7091F5}" destId="{2257407E-2335-6E46-9533-50F1A486916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5F691345-3683-1B49-B125-9054F01D8DB0}" type="presOf" srcId="{D805A741-31F4-6D45-A082-4AD4C7B066F1}" destId="{7D368AA8-A897-6A44-B2ED-5420DBBF55CD}" srcOrd="0" destOrd="0" presId="urn:microsoft.com/office/officeart/2005/8/layout/cycle1"/>
    <dgm:cxn modelId="{EAA24547-71EC-4D4B-8B41-B1B15127A9EC}" type="presOf" srcId="{B6065800-F57E-6842-B73C-614AFBC2DE05}" destId="{2990F259-A510-7044-A15A-189FB55AE5CB}"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75D875A-0A60-504A-A058-EAA99DFFD5A4}" type="presOf" srcId="{B7792F1E-795A-8A40-9AF9-CBB036406804}" destId="{0EBEA1BD-8C57-A847-A4A1-BD492A397D4A}" srcOrd="0" destOrd="0" presId="urn:microsoft.com/office/officeart/2005/8/layout/cycle1"/>
    <dgm:cxn modelId="{685A2166-E2DE-9B4C-AA3B-E2D2B0EDDBAA}" type="presOf" srcId="{8E1255C9-F847-A440-83FF-7AA254CCB896}" destId="{974F300E-4386-5845-9047-D2E50BE5B9DF}" srcOrd="0" destOrd="0" presId="urn:microsoft.com/office/officeart/2005/8/layout/cycle1"/>
    <dgm:cxn modelId="{0207C87C-CAC7-C84E-836A-0A0F4BE8C96E}" type="presOf" srcId="{55B5CCF6-1B65-AC49-B1EC-CD09807E71EF}" destId="{76EDA6DC-5A32-7640-86D9-A3D1F65AC2D3}" srcOrd="0" destOrd="0" presId="urn:microsoft.com/office/officeart/2005/8/layout/cycle1"/>
    <dgm:cxn modelId="{848A1080-E1A8-AA46-AAEA-C016FF430761}" type="presOf" srcId="{0858D728-97B0-1A41-82DA-1572CE14754F}" destId="{9BE0E30D-6CC1-3143-BC4A-4FF2C5039316}" srcOrd="0" destOrd="0" presId="urn:microsoft.com/office/officeart/2005/8/layout/cycle1"/>
    <dgm:cxn modelId="{BA903482-7559-3441-B1C6-614E1CD193BE}" type="presOf" srcId="{CCCC52AB-CFB4-904A-B94C-E1998826B4F9}" destId="{7C0589C6-43EC-854D-966B-B0C5FE9A8192}" srcOrd="0" destOrd="0" presId="urn:microsoft.com/office/officeart/2005/8/layout/cycle1"/>
    <dgm:cxn modelId="{589FD887-ED36-DD4C-91BB-F0670E11FD0A}"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469E395-2FE7-F847-A9AF-09F56270B724}" type="presOf" srcId="{610909C5-6334-264F-93E0-189A71FB6993}" destId="{54CDBF4B-9D09-3242-A1D5-0506BD1712C5}" srcOrd="0" destOrd="0" presId="urn:microsoft.com/office/officeart/2005/8/layout/cycle1"/>
    <dgm:cxn modelId="{1901099A-269A-C645-A401-C89A2488557B}" type="presOf" srcId="{6533DBF9-2933-D44A-B9F0-8FC24EC06F20}" destId="{C4FE94AE-AFAE-8743-9525-171FDA850E0F}" srcOrd="0" destOrd="0" presId="urn:microsoft.com/office/officeart/2005/8/layout/cycle1"/>
    <dgm:cxn modelId="{4EB660A4-124E-F546-B9B8-8882F40B846A}"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CE96FA8-CF59-BF4C-8322-43AFDDA15162}"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ABC26C2-EAE3-1A40-BF44-7BFCECCE4B30}" type="presOf" srcId="{81D20D5D-F15B-B844-BCE7-07FE2E88C5B6}" destId="{2467F156-8EB3-F044-8664-8B186FD19D4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B9569EDD-6833-C74B-B980-7FE2F88B929A}" type="presOf" srcId="{580AAA11-E1E4-FC4E-A546-63E521F462A7}" destId="{DAE7F6D9-575B-6C47-9F2C-6177EB4BA541}" srcOrd="0" destOrd="0" presId="urn:microsoft.com/office/officeart/2005/8/layout/cycle1"/>
    <dgm:cxn modelId="{16E7B5E4-D25C-C244-BEAE-F43A4E5EDF1D}" type="presOf" srcId="{325DB5A0-FE7A-8245-9663-7B515E4DF4C8}" destId="{EAEA7D1D-8D8A-4A4B-812D-D24179AFED27}" srcOrd="0" destOrd="0" presId="urn:microsoft.com/office/officeart/2005/8/layout/cycle1"/>
    <dgm:cxn modelId="{367150E8-36A0-4641-A9E2-A84F7F4CEC94}" type="presOf" srcId="{C62D126D-D94F-0A45-AAB3-A4A2804A9AA5}" destId="{49452468-AA65-834B-B75D-72A0A7810E13}" srcOrd="0" destOrd="0" presId="urn:microsoft.com/office/officeart/2005/8/layout/cycle1"/>
    <dgm:cxn modelId="{CC2148EA-A4CB-9B46-9DDD-B5FB41E2FCEF}" type="presOf" srcId="{A9914442-2057-0542-A0EA-F935FCA28993}" destId="{B4CE740F-E5F8-1040-9068-3C0CA6A81D60}" srcOrd="0" destOrd="0" presId="urn:microsoft.com/office/officeart/2005/8/layout/cycle1"/>
    <dgm:cxn modelId="{88679FEE-FBEA-3F42-885A-9F4F27EEE0E6}" type="presOf" srcId="{19401D75-4FA1-2642-9C39-67D34D8AB9EC}" destId="{37E24780-EDFC-1D4D-B756-C90BE821441B}" srcOrd="0" destOrd="0" presId="urn:microsoft.com/office/officeart/2005/8/layout/cycle1"/>
    <dgm:cxn modelId="{0B7F56FD-FEDD-0942-B44B-77DEEEF5BD5D}" type="presOf" srcId="{F73B3211-1799-3F44-92B6-7CEE57ECB2D3}" destId="{BF6C208F-01F8-574D-980A-D40F886CF760}" srcOrd="0" destOrd="0" presId="urn:microsoft.com/office/officeart/2005/8/layout/cycle1"/>
    <dgm:cxn modelId="{780FCF8C-DF4F-7640-B2DC-874B01A9B726}" type="presParOf" srcId="{974F300E-4386-5845-9047-D2E50BE5B9DF}" destId="{BF1A72C0-4F23-214E-B2C0-EC3432C35438}" srcOrd="0" destOrd="0" presId="urn:microsoft.com/office/officeart/2005/8/layout/cycle1"/>
    <dgm:cxn modelId="{1EA8B9B2-0760-304B-84C3-F3DAA74769BC}" type="presParOf" srcId="{974F300E-4386-5845-9047-D2E50BE5B9DF}" destId="{92DA8A36-05F4-4B4C-B207-6FB4CBC9688F}" srcOrd="1" destOrd="0" presId="urn:microsoft.com/office/officeart/2005/8/layout/cycle1"/>
    <dgm:cxn modelId="{0D31F693-00FB-9146-A101-860B2EE1601F}" type="presParOf" srcId="{974F300E-4386-5845-9047-D2E50BE5B9DF}" destId="{2990F259-A510-7044-A15A-189FB55AE5CB}" srcOrd="2" destOrd="0" presId="urn:microsoft.com/office/officeart/2005/8/layout/cycle1"/>
    <dgm:cxn modelId="{D3083519-9305-0040-A809-6B03F2808073}" type="presParOf" srcId="{974F300E-4386-5845-9047-D2E50BE5B9DF}" destId="{A7A1548F-03D0-7F43-8C4C-631804CE4126}" srcOrd="3" destOrd="0" presId="urn:microsoft.com/office/officeart/2005/8/layout/cycle1"/>
    <dgm:cxn modelId="{E2F2D7CA-FAAD-9A4B-AA56-A81F6A04BCD1}" type="presParOf" srcId="{974F300E-4386-5845-9047-D2E50BE5B9DF}" destId="{EAEA7D1D-8D8A-4A4B-812D-D24179AFED27}" srcOrd="4" destOrd="0" presId="urn:microsoft.com/office/officeart/2005/8/layout/cycle1"/>
    <dgm:cxn modelId="{FFECD999-0EBA-1841-BB20-0377B2CA02F1}" type="presParOf" srcId="{974F300E-4386-5845-9047-D2E50BE5B9DF}" destId="{2257407E-2335-6E46-9533-50F1A4869162}" srcOrd="5" destOrd="0" presId="urn:microsoft.com/office/officeart/2005/8/layout/cycle1"/>
    <dgm:cxn modelId="{18E51320-90E2-8D44-8DBE-322ED4401E6C}" type="presParOf" srcId="{974F300E-4386-5845-9047-D2E50BE5B9DF}" destId="{3467B5D4-61EB-4C46-BB87-881C0920F2D1}" srcOrd="6" destOrd="0" presId="urn:microsoft.com/office/officeart/2005/8/layout/cycle1"/>
    <dgm:cxn modelId="{F1D57BEE-82FA-DE46-93EF-E132D06E4784}" type="presParOf" srcId="{974F300E-4386-5845-9047-D2E50BE5B9DF}" destId="{2467F156-8EB3-F044-8664-8B186FD19D40}" srcOrd="7" destOrd="0" presId="urn:microsoft.com/office/officeart/2005/8/layout/cycle1"/>
    <dgm:cxn modelId="{CED944F1-4E60-3C4B-B8E4-ED407E663967}" type="presParOf" srcId="{974F300E-4386-5845-9047-D2E50BE5B9DF}" destId="{DC85BF06-3190-2C49-B38C-CC01414F9567}" srcOrd="8" destOrd="0" presId="urn:microsoft.com/office/officeart/2005/8/layout/cycle1"/>
    <dgm:cxn modelId="{D125C8C0-8CA1-E64D-8E98-04E828EEA2E7}" type="presParOf" srcId="{974F300E-4386-5845-9047-D2E50BE5B9DF}" destId="{818521AB-CB19-3245-AC47-32330EC1D05A}" srcOrd="9" destOrd="0" presId="urn:microsoft.com/office/officeart/2005/8/layout/cycle1"/>
    <dgm:cxn modelId="{C9D97DAC-4E4D-0245-88EA-119B3E9C063D}" type="presParOf" srcId="{974F300E-4386-5845-9047-D2E50BE5B9DF}" destId="{A85B6194-0CD3-0046-9C07-12EA626BEFA3}" srcOrd="10" destOrd="0" presId="urn:microsoft.com/office/officeart/2005/8/layout/cycle1"/>
    <dgm:cxn modelId="{89D9FA38-8B90-5141-B87A-96FAD96C3E40}" type="presParOf" srcId="{974F300E-4386-5845-9047-D2E50BE5B9DF}" destId="{76EDA6DC-5A32-7640-86D9-A3D1F65AC2D3}" srcOrd="11" destOrd="0" presId="urn:microsoft.com/office/officeart/2005/8/layout/cycle1"/>
    <dgm:cxn modelId="{E4099A23-ACB1-4549-84EA-7499FEA13D69}" type="presParOf" srcId="{974F300E-4386-5845-9047-D2E50BE5B9DF}" destId="{5FEB966B-5E78-494C-B5A1-6F18B3A362B7}" srcOrd="12" destOrd="0" presId="urn:microsoft.com/office/officeart/2005/8/layout/cycle1"/>
    <dgm:cxn modelId="{1376C22B-297E-5848-9D91-F782A311D880}" type="presParOf" srcId="{974F300E-4386-5845-9047-D2E50BE5B9DF}" destId="{9BE0E30D-6CC1-3143-BC4A-4FF2C5039316}" srcOrd="13" destOrd="0" presId="urn:microsoft.com/office/officeart/2005/8/layout/cycle1"/>
    <dgm:cxn modelId="{AF0A2F2F-60E7-C64F-9715-DB81955990C1}" type="presParOf" srcId="{974F300E-4386-5845-9047-D2E50BE5B9DF}" destId="{37E24780-EDFC-1D4D-B756-C90BE821441B}" srcOrd="14" destOrd="0" presId="urn:microsoft.com/office/officeart/2005/8/layout/cycle1"/>
    <dgm:cxn modelId="{435DCBF3-5A53-964D-84B2-2F7BA089D537}" type="presParOf" srcId="{974F300E-4386-5845-9047-D2E50BE5B9DF}" destId="{788B510C-5C6F-7E4F-BD2A-4B0F37349509}" srcOrd="15" destOrd="0" presId="urn:microsoft.com/office/officeart/2005/8/layout/cycle1"/>
    <dgm:cxn modelId="{2E809035-0E2B-1643-BAD5-F0AF6C2FABE8}" type="presParOf" srcId="{974F300E-4386-5845-9047-D2E50BE5B9DF}" destId="{BF6C208F-01F8-574D-980A-D40F886CF760}" srcOrd="16" destOrd="0" presId="urn:microsoft.com/office/officeart/2005/8/layout/cycle1"/>
    <dgm:cxn modelId="{2F851326-70F0-914B-9BF8-77341E13B952}" type="presParOf" srcId="{974F300E-4386-5845-9047-D2E50BE5B9DF}" destId="{DAE7F6D9-575B-6C47-9F2C-6177EB4BA541}" srcOrd="17" destOrd="0" presId="urn:microsoft.com/office/officeart/2005/8/layout/cycle1"/>
    <dgm:cxn modelId="{D0D26465-C880-9241-8D61-268EBA94D69D}" type="presParOf" srcId="{974F300E-4386-5845-9047-D2E50BE5B9DF}" destId="{3AD74439-13B4-6B4C-A74C-96BE28333D49}" srcOrd="18" destOrd="0" presId="urn:microsoft.com/office/officeart/2005/8/layout/cycle1"/>
    <dgm:cxn modelId="{6BBA4630-CB15-5047-95E0-0612EB1206E7}" type="presParOf" srcId="{974F300E-4386-5845-9047-D2E50BE5B9DF}" destId="{B4CE740F-E5F8-1040-9068-3C0CA6A81D60}" srcOrd="19" destOrd="0" presId="urn:microsoft.com/office/officeart/2005/8/layout/cycle1"/>
    <dgm:cxn modelId="{3DA1CB7D-8307-E141-ADC7-0641DA775F94}" type="presParOf" srcId="{974F300E-4386-5845-9047-D2E50BE5B9DF}" destId="{7D368AA8-A897-6A44-B2ED-5420DBBF55CD}" srcOrd="20" destOrd="0" presId="urn:microsoft.com/office/officeart/2005/8/layout/cycle1"/>
    <dgm:cxn modelId="{E4EBEBC4-323C-534C-B9D7-A95CF844F97E}" type="presParOf" srcId="{974F300E-4386-5845-9047-D2E50BE5B9DF}" destId="{256A8A82-B1CB-EF43-AB66-A3D1C8A54B59}" srcOrd="21" destOrd="0" presId="urn:microsoft.com/office/officeart/2005/8/layout/cycle1"/>
    <dgm:cxn modelId="{F1615B71-0917-094F-BDE5-45C25EF0E58C}" type="presParOf" srcId="{974F300E-4386-5845-9047-D2E50BE5B9DF}" destId="{36444405-91CC-BC45-909E-8AE477F1EC7C}" srcOrd="22" destOrd="0" presId="urn:microsoft.com/office/officeart/2005/8/layout/cycle1"/>
    <dgm:cxn modelId="{853878D3-2418-0444-9F5D-D2754ED18646}" type="presParOf" srcId="{974F300E-4386-5845-9047-D2E50BE5B9DF}" destId="{0EBEA1BD-8C57-A847-A4A1-BD492A397D4A}" srcOrd="23" destOrd="0" presId="urn:microsoft.com/office/officeart/2005/8/layout/cycle1"/>
    <dgm:cxn modelId="{A441D073-4444-204D-BACE-F2193101161B}" type="presParOf" srcId="{974F300E-4386-5845-9047-D2E50BE5B9DF}" destId="{A1257670-91AA-B74E-AFCB-48382C466D43}" srcOrd="24" destOrd="0" presId="urn:microsoft.com/office/officeart/2005/8/layout/cycle1"/>
    <dgm:cxn modelId="{11CA9C71-A679-904D-9CBF-7F776788F0E7}" type="presParOf" srcId="{974F300E-4386-5845-9047-D2E50BE5B9DF}" destId="{19DCBC3D-EF34-4444-B52C-E59D1C44CC9D}" srcOrd="25" destOrd="0" presId="urn:microsoft.com/office/officeart/2005/8/layout/cycle1"/>
    <dgm:cxn modelId="{145A3B57-18B8-3E48-8071-7B8E256A37A5}" type="presParOf" srcId="{974F300E-4386-5845-9047-D2E50BE5B9DF}" destId="{CDA9BE8C-41E5-BF45-BAB4-5B91BDDEFF8D}" srcOrd="26" destOrd="0" presId="urn:microsoft.com/office/officeart/2005/8/layout/cycle1"/>
    <dgm:cxn modelId="{A2F221D9-4838-BC4E-8789-2D507C2DE447}" type="presParOf" srcId="{974F300E-4386-5845-9047-D2E50BE5B9DF}" destId="{731680F6-F070-374C-97C4-FB0156E03231}" srcOrd="27" destOrd="0" presId="urn:microsoft.com/office/officeart/2005/8/layout/cycle1"/>
    <dgm:cxn modelId="{89FA9399-D601-264A-8297-7B9AE49337BF}" type="presParOf" srcId="{974F300E-4386-5845-9047-D2E50BE5B9DF}" destId="{12C576B8-5B2D-B04B-98C4-29D5E499FD83}" srcOrd="28" destOrd="0" presId="urn:microsoft.com/office/officeart/2005/8/layout/cycle1"/>
    <dgm:cxn modelId="{1FDF6D32-5254-B546-B0EF-A731EC6B2AAB}" type="presParOf" srcId="{974F300E-4386-5845-9047-D2E50BE5B9DF}" destId="{C4FE94AE-AFAE-8743-9525-171FDA850E0F}" srcOrd="29" destOrd="0" presId="urn:microsoft.com/office/officeart/2005/8/layout/cycle1"/>
    <dgm:cxn modelId="{34EBDE61-1031-0E42-B4E7-845C1BA3349C}" type="presParOf" srcId="{974F300E-4386-5845-9047-D2E50BE5B9DF}" destId="{FBD4D212-3E98-9843-8795-297F9EDDD657}" srcOrd="30" destOrd="0" presId="urn:microsoft.com/office/officeart/2005/8/layout/cycle1"/>
    <dgm:cxn modelId="{0BDFAC9C-4B6F-4D49-B5A4-E74025A403EA}" type="presParOf" srcId="{974F300E-4386-5845-9047-D2E50BE5B9DF}" destId="{54CDBF4B-9D09-3242-A1D5-0506BD1712C5}" srcOrd="31" destOrd="0" presId="urn:microsoft.com/office/officeart/2005/8/layout/cycle1"/>
    <dgm:cxn modelId="{20B13DF2-9A7B-B548-B597-059629E8CF33}" type="presParOf" srcId="{974F300E-4386-5845-9047-D2E50BE5B9DF}" destId="{49452468-AA65-834B-B75D-72A0A7810E13}" srcOrd="32" destOrd="0" presId="urn:microsoft.com/office/officeart/2005/8/layout/cycle1"/>
    <dgm:cxn modelId="{6DD78C23-9814-9947-A424-60D8D6233FB2}" type="presParOf" srcId="{974F300E-4386-5845-9047-D2E50BE5B9DF}" destId="{B0C742D0-6463-FF41-BE88-36D0AF1ED5D5}" srcOrd="33" destOrd="0" presId="urn:microsoft.com/office/officeart/2005/8/layout/cycle1"/>
    <dgm:cxn modelId="{790D8987-C5CC-5443-BEA6-763805009E7C}" type="presParOf" srcId="{974F300E-4386-5845-9047-D2E50BE5B9DF}" destId="{CE064FAD-9527-C04A-986D-ADE7F29D4AAF}" srcOrd="34" destOrd="0" presId="urn:microsoft.com/office/officeart/2005/8/layout/cycle1"/>
    <dgm:cxn modelId="{357E8831-E062-804F-BC67-06E5E0DFF27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F8A6003-BA3F-224C-AA59-5B04C8CD1740}" type="presOf" srcId="{19401D75-4FA1-2642-9C39-67D34D8AB9EC}" destId="{37E24780-EDFC-1D4D-B756-C90BE821441B}" srcOrd="0" destOrd="0" presId="urn:microsoft.com/office/officeart/2005/8/layout/cycle1"/>
    <dgm:cxn modelId="{DB84E009-65DA-BE4F-9BC3-C3E428F4F955}" type="presOf" srcId="{B7792F1E-795A-8A40-9AF9-CBB036406804}" destId="{0EBEA1BD-8C57-A847-A4A1-BD492A397D4A}"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4300625-D535-264D-8753-2FD55225737F}" type="presOf" srcId="{8E1255C9-F847-A440-83FF-7AA254CCB896}" destId="{974F300E-4386-5845-9047-D2E50BE5B9DF}" srcOrd="0" destOrd="0" presId="urn:microsoft.com/office/officeart/2005/8/layout/cycle1"/>
    <dgm:cxn modelId="{C9E6B725-DAFC-924A-B18D-CF24DFEFB6EC}"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E1BDA38-0A82-2A49-8CEC-8D23FE509925}" type="presOf" srcId="{54471214-3ABC-B64E-8935-4F53AC7091F5}" destId="{2257407E-2335-6E46-9533-50F1A4869162}"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9A412E41-2E00-E849-B47B-769D3C468787}" type="presOf" srcId="{580AAA11-E1E4-FC4E-A546-63E521F462A7}" destId="{DAE7F6D9-575B-6C47-9F2C-6177EB4BA541}" srcOrd="0" destOrd="0" presId="urn:microsoft.com/office/officeart/2005/8/layout/cycle1"/>
    <dgm:cxn modelId="{61291243-1EC0-7A43-AD9C-CFF976E416C8}" type="presOf" srcId="{325DB5A0-FE7A-8245-9663-7B515E4DF4C8}" destId="{EAEA7D1D-8D8A-4A4B-812D-D24179AFED27}" srcOrd="0" destOrd="0" presId="urn:microsoft.com/office/officeart/2005/8/layout/cycle1"/>
    <dgm:cxn modelId="{A91F3046-1B5C-C44A-B0F8-E0E65B2C49A4}"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6C2B4953-010D-CF48-A63D-DC6C5670BD47}" type="presOf" srcId="{A9914442-2057-0542-A0EA-F935FCA28993}" destId="{B4CE740F-E5F8-1040-9068-3C0CA6A81D60}" srcOrd="0" destOrd="0" presId="urn:microsoft.com/office/officeart/2005/8/layout/cycle1"/>
    <dgm:cxn modelId="{F7471960-DAFE-AF4B-9BB4-94CD6CC68C8C}" type="presOf" srcId="{0858D728-97B0-1A41-82DA-1572CE14754F}" destId="{9BE0E30D-6CC1-3143-BC4A-4FF2C5039316}" srcOrd="0" destOrd="0" presId="urn:microsoft.com/office/officeart/2005/8/layout/cycle1"/>
    <dgm:cxn modelId="{839CB868-C6D4-3F4B-8E51-79DED3C45CC9}" type="presOf" srcId="{6533DBF9-2933-D44A-B9F0-8FC24EC06F20}" destId="{C4FE94AE-AFAE-8743-9525-171FDA850E0F}" srcOrd="0" destOrd="0" presId="urn:microsoft.com/office/officeart/2005/8/layout/cycle1"/>
    <dgm:cxn modelId="{B43D5D6A-E6E3-A245-8490-1B534A0E35E0}" type="presOf" srcId="{C62D126D-D94F-0A45-AAB3-A4A2804A9AA5}" destId="{49452468-AA65-834B-B75D-72A0A7810E13}" srcOrd="0" destOrd="0" presId="urn:microsoft.com/office/officeart/2005/8/layout/cycle1"/>
    <dgm:cxn modelId="{F9DCB871-D635-F641-B72C-7E23119C6BD9}" type="presOf" srcId="{CCCC52AB-CFB4-904A-B94C-E1998826B4F9}" destId="{7C0589C6-43EC-854D-966B-B0C5FE9A8192}" srcOrd="0" destOrd="0" presId="urn:microsoft.com/office/officeart/2005/8/layout/cycle1"/>
    <dgm:cxn modelId="{E21E688B-64C2-B740-86FF-B3BBDC57E766}" type="presOf" srcId="{610909C5-6334-264F-93E0-189A71FB6993}" destId="{54CDBF4B-9D09-3242-A1D5-0506BD1712C5}"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4539292-CEA6-D24C-B541-44DB3375F379}" type="presOf" srcId="{D805A741-31F4-6D45-A082-4AD4C7B066F1}" destId="{7D368AA8-A897-6A44-B2ED-5420DBBF55CD}" srcOrd="0" destOrd="0" presId="urn:microsoft.com/office/officeart/2005/8/layout/cycle1"/>
    <dgm:cxn modelId="{830B3C94-E3C3-EB4F-BDE0-BF789E1A0653}" type="presOf" srcId="{591E9484-33B2-714C-AA5D-D47E80DA12F9}" destId="{CDA9BE8C-41E5-BF45-BAB4-5B91BDDEFF8D}" srcOrd="0" destOrd="0" presId="urn:microsoft.com/office/officeart/2005/8/layout/cycle1"/>
    <dgm:cxn modelId="{28DC50A3-A41D-C34B-B3D5-42A726B53FCF}" type="presOf" srcId="{F73B3211-1799-3F44-92B6-7CEE57ECB2D3}" destId="{BF6C208F-01F8-574D-980A-D40F886CF7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B46285B1-0303-1A4A-AE1C-21EA0BD4A165}"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853F68C2-CFE0-D940-AE4A-2F2276CD196A}" type="presOf" srcId="{55E743FA-081E-B447-B4F2-DEEACC6857BC}" destId="{36444405-91CC-BC45-909E-8AE477F1EC7C}"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B4A9C7C6-D658-304F-8D08-8E00CDBE6FF6}" type="presOf" srcId="{12600BCB-5734-3F4B-9543-0CB09A3EC940}" destId="{92DA8A36-05F4-4B4C-B207-6FB4CBC9688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59B35ED0-60E0-BF40-9107-CD508CC91C1C}" type="presOf" srcId="{527799A3-6798-F14C-9108-A99B044124B3}" destId="{CE064FAD-9527-C04A-986D-ADE7F29D4AA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930648D5-53E0-2246-9A02-6F6FDE1A5FB8}"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045B9F6-B50F-0C4C-B051-16003979D9B3}" type="presOf" srcId="{B6065800-F57E-6842-B73C-614AFBC2DE05}" destId="{2990F259-A510-7044-A15A-189FB55AE5CB}" srcOrd="0" destOrd="0" presId="urn:microsoft.com/office/officeart/2005/8/layout/cycle1"/>
    <dgm:cxn modelId="{D6E5CAF8-86D1-3146-AE3E-B15FE9CC239B}" type="presOf" srcId="{55B5CCF6-1B65-AC49-B1EC-CD09807E71EF}" destId="{76EDA6DC-5A32-7640-86D9-A3D1F65AC2D3}" srcOrd="0" destOrd="0" presId="urn:microsoft.com/office/officeart/2005/8/layout/cycle1"/>
    <dgm:cxn modelId="{6D2617FB-6CAF-DC41-9F3F-2CA2C89B3F46}" type="presOf" srcId="{D7E87DE1-03EB-D748-89C5-D76845DF9F58}" destId="{12C576B8-5B2D-B04B-98C4-29D5E499FD83}" srcOrd="0" destOrd="0" presId="urn:microsoft.com/office/officeart/2005/8/layout/cycle1"/>
    <dgm:cxn modelId="{C4A51F85-1259-994D-89A1-48D1B8925395}" type="presParOf" srcId="{974F300E-4386-5845-9047-D2E50BE5B9DF}" destId="{BF1A72C0-4F23-214E-B2C0-EC3432C35438}" srcOrd="0" destOrd="0" presId="urn:microsoft.com/office/officeart/2005/8/layout/cycle1"/>
    <dgm:cxn modelId="{879C4766-E3E3-964D-9FDC-070B7E11BBCE}" type="presParOf" srcId="{974F300E-4386-5845-9047-D2E50BE5B9DF}" destId="{92DA8A36-05F4-4B4C-B207-6FB4CBC9688F}" srcOrd="1" destOrd="0" presId="urn:microsoft.com/office/officeart/2005/8/layout/cycle1"/>
    <dgm:cxn modelId="{A541F4EC-6110-014C-82C5-A430252028AF}" type="presParOf" srcId="{974F300E-4386-5845-9047-D2E50BE5B9DF}" destId="{2990F259-A510-7044-A15A-189FB55AE5CB}" srcOrd="2" destOrd="0" presId="urn:microsoft.com/office/officeart/2005/8/layout/cycle1"/>
    <dgm:cxn modelId="{FAB5B3C2-86EA-2843-B4E3-E2FC9736E222}" type="presParOf" srcId="{974F300E-4386-5845-9047-D2E50BE5B9DF}" destId="{A7A1548F-03D0-7F43-8C4C-631804CE4126}" srcOrd="3" destOrd="0" presId="urn:microsoft.com/office/officeart/2005/8/layout/cycle1"/>
    <dgm:cxn modelId="{03D12707-3817-D74E-8E93-63150DC48434}" type="presParOf" srcId="{974F300E-4386-5845-9047-D2E50BE5B9DF}" destId="{EAEA7D1D-8D8A-4A4B-812D-D24179AFED27}" srcOrd="4" destOrd="0" presId="urn:microsoft.com/office/officeart/2005/8/layout/cycle1"/>
    <dgm:cxn modelId="{F0F83B3B-67B5-1347-B3C4-3AE36845097D}" type="presParOf" srcId="{974F300E-4386-5845-9047-D2E50BE5B9DF}" destId="{2257407E-2335-6E46-9533-50F1A4869162}" srcOrd="5" destOrd="0" presId="urn:microsoft.com/office/officeart/2005/8/layout/cycle1"/>
    <dgm:cxn modelId="{FD79EE2A-5120-B540-94A4-4BC7892CB73D}" type="presParOf" srcId="{974F300E-4386-5845-9047-D2E50BE5B9DF}" destId="{3467B5D4-61EB-4C46-BB87-881C0920F2D1}" srcOrd="6" destOrd="0" presId="urn:microsoft.com/office/officeart/2005/8/layout/cycle1"/>
    <dgm:cxn modelId="{3CD15784-94EE-714A-A562-E68C19423D57}" type="presParOf" srcId="{974F300E-4386-5845-9047-D2E50BE5B9DF}" destId="{2467F156-8EB3-F044-8664-8B186FD19D40}" srcOrd="7" destOrd="0" presId="urn:microsoft.com/office/officeart/2005/8/layout/cycle1"/>
    <dgm:cxn modelId="{017EC12A-B33D-AC42-850D-32C1987F9259}" type="presParOf" srcId="{974F300E-4386-5845-9047-D2E50BE5B9DF}" destId="{DC85BF06-3190-2C49-B38C-CC01414F9567}" srcOrd="8" destOrd="0" presId="urn:microsoft.com/office/officeart/2005/8/layout/cycle1"/>
    <dgm:cxn modelId="{FF0FB95A-2D0E-0E45-8073-DE4FC96FBE8C}" type="presParOf" srcId="{974F300E-4386-5845-9047-D2E50BE5B9DF}" destId="{818521AB-CB19-3245-AC47-32330EC1D05A}" srcOrd="9" destOrd="0" presId="urn:microsoft.com/office/officeart/2005/8/layout/cycle1"/>
    <dgm:cxn modelId="{7F23CA83-A391-A74A-930E-39D8E3A67D45}" type="presParOf" srcId="{974F300E-4386-5845-9047-D2E50BE5B9DF}" destId="{A85B6194-0CD3-0046-9C07-12EA626BEFA3}" srcOrd="10" destOrd="0" presId="urn:microsoft.com/office/officeart/2005/8/layout/cycle1"/>
    <dgm:cxn modelId="{CE3C2CAC-892E-A04E-94EA-7BB0986C6986}" type="presParOf" srcId="{974F300E-4386-5845-9047-D2E50BE5B9DF}" destId="{76EDA6DC-5A32-7640-86D9-A3D1F65AC2D3}" srcOrd="11" destOrd="0" presId="urn:microsoft.com/office/officeart/2005/8/layout/cycle1"/>
    <dgm:cxn modelId="{79E0D4A7-90FE-794B-9291-AC5AA755313F}" type="presParOf" srcId="{974F300E-4386-5845-9047-D2E50BE5B9DF}" destId="{5FEB966B-5E78-494C-B5A1-6F18B3A362B7}" srcOrd="12" destOrd="0" presId="urn:microsoft.com/office/officeart/2005/8/layout/cycle1"/>
    <dgm:cxn modelId="{8AAFFCA8-D1FD-1740-AB6F-E4092CDB4CDC}" type="presParOf" srcId="{974F300E-4386-5845-9047-D2E50BE5B9DF}" destId="{9BE0E30D-6CC1-3143-BC4A-4FF2C5039316}" srcOrd="13" destOrd="0" presId="urn:microsoft.com/office/officeart/2005/8/layout/cycle1"/>
    <dgm:cxn modelId="{23F458B5-A900-A14E-B9C0-21AA7B7465D8}" type="presParOf" srcId="{974F300E-4386-5845-9047-D2E50BE5B9DF}" destId="{37E24780-EDFC-1D4D-B756-C90BE821441B}" srcOrd="14" destOrd="0" presId="urn:microsoft.com/office/officeart/2005/8/layout/cycle1"/>
    <dgm:cxn modelId="{ED129A25-23DB-9948-B362-2C247DC611A8}" type="presParOf" srcId="{974F300E-4386-5845-9047-D2E50BE5B9DF}" destId="{788B510C-5C6F-7E4F-BD2A-4B0F37349509}" srcOrd="15" destOrd="0" presId="urn:microsoft.com/office/officeart/2005/8/layout/cycle1"/>
    <dgm:cxn modelId="{30359333-39CE-8741-867B-56CA5178DDA9}" type="presParOf" srcId="{974F300E-4386-5845-9047-D2E50BE5B9DF}" destId="{BF6C208F-01F8-574D-980A-D40F886CF760}" srcOrd="16" destOrd="0" presId="urn:microsoft.com/office/officeart/2005/8/layout/cycle1"/>
    <dgm:cxn modelId="{AB2DA0B4-F86A-7741-97F0-0863CFEC0FA5}" type="presParOf" srcId="{974F300E-4386-5845-9047-D2E50BE5B9DF}" destId="{DAE7F6D9-575B-6C47-9F2C-6177EB4BA541}" srcOrd="17" destOrd="0" presId="urn:microsoft.com/office/officeart/2005/8/layout/cycle1"/>
    <dgm:cxn modelId="{7B0B9AF3-5BD0-7C41-A8B0-FBFFB19BE548}" type="presParOf" srcId="{974F300E-4386-5845-9047-D2E50BE5B9DF}" destId="{3AD74439-13B4-6B4C-A74C-96BE28333D49}" srcOrd="18" destOrd="0" presId="urn:microsoft.com/office/officeart/2005/8/layout/cycle1"/>
    <dgm:cxn modelId="{F7CF2F18-49F8-D045-B02F-409CCE414CE9}" type="presParOf" srcId="{974F300E-4386-5845-9047-D2E50BE5B9DF}" destId="{B4CE740F-E5F8-1040-9068-3C0CA6A81D60}" srcOrd="19" destOrd="0" presId="urn:microsoft.com/office/officeart/2005/8/layout/cycle1"/>
    <dgm:cxn modelId="{3BDD32DB-9D75-2643-B8CF-F4D8C675A029}" type="presParOf" srcId="{974F300E-4386-5845-9047-D2E50BE5B9DF}" destId="{7D368AA8-A897-6A44-B2ED-5420DBBF55CD}" srcOrd="20" destOrd="0" presId="urn:microsoft.com/office/officeart/2005/8/layout/cycle1"/>
    <dgm:cxn modelId="{6EE01549-8C05-3B48-BDDE-F7478FDFE90C}" type="presParOf" srcId="{974F300E-4386-5845-9047-D2E50BE5B9DF}" destId="{256A8A82-B1CB-EF43-AB66-A3D1C8A54B59}" srcOrd="21" destOrd="0" presId="urn:microsoft.com/office/officeart/2005/8/layout/cycle1"/>
    <dgm:cxn modelId="{3D54ADD4-D324-5048-8219-C3ED8ED5B73A}" type="presParOf" srcId="{974F300E-4386-5845-9047-D2E50BE5B9DF}" destId="{36444405-91CC-BC45-909E-8AE477F1EC7C}" srcOrd="22" destOrd="0" presId="urn:microsoft.com/office/officeart/2005/8/layout/cycle1"/>
    <dgm:cxn modelId="{1DFA3CDD-DB5B-E348-8A03-8CDDEA653E8A}" type="presParOf" srcId="{974F300E-4386-5845-9047-D2E50BE5B9DF}" destId="{0EBEA1BD-8C57-A847-A4A1-BD492A397D4A}" srcOrd="23" destOrd="0" presId="urn:microsoft.com/office/officeart/2005/8/layout/cycle1"/>
    <dgm:cxn modelId="{40D52422-6204-4548-942A-031B7AFFAFDE}" type="presParOf" srcId="{974F300E-4386-5845-9047-D2E50BE5B9DF}" destId="{A1257670-91AA-B74E-AFCB-48382C466D43}" srcOrd="24" destOrd="0" presId="urn:microsoft.com/office/officeart/2005/8/layout/cycle1"/>
    <dgm:cxn modelId="{76F705C1-8CE7-CA46-93EE-3E389D953067}" type="presParOf" srcId="{974F300E-4386-5845-9047-D2E50BE5B9DF}" destId="{19DCBC3D-EF34-4444-B52C-E59D1C44CC9D}" srcOrd="25" destOrd="0" presId="urn:microsoft.com/office/officeart/2005/8/layout/cycle1"/>
    <dgm:cxn modelId="{21DC8CA8-E0CF-464A-90A1-BF2F6AE37030}" type="presParOf" srcId="{974F300E-4386-5845-9047-D2E50BE5B9DF}" destId="{CDA9BE8C-41E5-BF45-BAB4-5B91BDDEFF8D}" srcOrd="26" destOrd="0" presId="urn:microsoft.com/office/officeart/2005/8/layout/cycle1"/>
    <dgm:cxn modelId="{D67EA230-85D8-5B47-94D3-A1A02892136D}" type="presParOf" srcId="{974F300E-4386-5845-9047-D2E50BE5B9DF}" destId="{731680F6-F070-374C-97C4-FB0156E03231}" srcOrd="27" destOrd="0" presId="urn:microsoft.com/office/officeart/2005/8/layout/cycle1"/>
    <dgm:cxn modelId="{5C81CAA6-B0B4-0E48-88C3-E6CEAC84B144}" type="presParOf" srcId="{974F300E-4386-5845-9047-D2E50BE5B9DF}" destId="{12C576B8-5B2D-B04B-98C4-29D5E499FD83}" srcOrd="28" destOrd="0" presId="urn:microsoft.com/office/officeart/2005/8/layout/cycle1"/>
    <dgm:cxn modelId="{5C21CB53-4FC1-BC40-8500-7F622530E3E7}" type="presParOf" srcId="{974F300E-4386-5845-9047-D2E50BE5B9DF}" destId="{C4FE94AE-AFAE-8743-9525-171FDA850E0F}" srcOrd="29" destOrd="0" presId="urn:microsoft.com/office/officeart/2005/8/layout/cycle1"/>
    <dgm:cxn modelId="{7F21EDA4-B2B6-EE47-8BE1-F8775B7C6843}" type="presParOf" srcId="{974F300E-4386-5845-9047-D2E50BE5B9DF}" destId="{FBD4D212-3E98-9843-8795-297F9EDDD657}" srcOrd="30" destOrd="0" presId="urn:microsoft.com/office/officeart/2005/8/layout/cycle1"/>
    <dgm:cxn modelId="{BC6E8187-3944-054E-9752-1BD85B6DE557}" type="presParOf" srcId="{974F300E-4386-5845-9047-D2E50BE5B9DF}" destId="{54CDBF4B-9D09-3242-A1D5-0506BD1712C5}" srcOrd="31" destOrd="0" presId="urn:microsoft.com/office/officeart/2005/8/layout/cycle1"/>
    <dgm:cxn modelId="{80B2FFED-CE86-C14C-8C82-3FB99CD602EB}" type="presParOf" srcId="{974F300E-4386-5845-9047-D2E50BE5B9DF}" destId="{49452468-AA65-834B-B75D-72A0A7810E13}" srcOrd="32" destOrd="0" presId="urn:microsoft.com/office/officeart/2005/8/layout/cycle1"/>
    <dgm:cxn modelId="{2CECF024-2967-534A-AFED-A67EAB0706F4}" type="presParOf" srcId="{974F300E-4386-5845-9047-D2E50BE5B9DF}" destId="{B0C742D0-6463-FF41-BE88-36D0AF1ED5D5}" srcOrd="33" destOrd="0" presId="urn:microsoft.com/office/officeart/2005/8/layout/cycle1"/>
    <dgm:cxn modelId="{27FED649-1C09-6E47-912C-E56E2AF753EF}" type="presParOf" srcId="{974F300E-4386-5845-9047-D2E50BE5B9DF}" destId="{CE064FAD-9527-C04A-986D-ADE7F29D4AAF}" srcOrd="34" destOrd="0" presId="urn:microsoft.com/office/officeart/2005/8/layout/cycle1"/>
    <dgm:cxn modelId="{FE626B69-032D-DE45-8EE0-DBC64F26D75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D0D6923-6B75-294D-A906-46ADFC259224}"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153EC27-56DD-274F-BAD9-6E426375E730}" type="presOf" srcId="{F73B3211-1799-3F44-92B6-7CEE57ECB2D3}" destId="{BF6C208F-01F8-574D-980A-D40F886CF760}" srcOrd="0" destOrd="0" presId="urn:microsoft.com/office/officeart/2005/8/layout/cycle1"/>
    <dgm:cxn modelId="{537F832C-89B2-BA4C-ADDA-DA2D14914C4A}" type="presOf" srcId="{19401D75-4FA1-2642-9C39-67D34D8AB9EC}" destId="{37E24780-EDFC-1D4D-B756-C90BE821441B}" srcOrd="0" destOrd="0" presId="urn:microsoft.com/office/officeart/2005/8/layout/cycle1"/>
    <dgm:cxn modelId="{3E6DAE33-BE2C-304A-B161-7B5AD19BC593}"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9D743A3F-8AB5-4E4B-AD13-E119D508FE49}" type="presOf" srcId="{55B5CCF6-1B65-AC49-B1EC-CD09807E71EF}" destId="{76EDA6DC-5A32-7640-86D9-A3D1F65AC2D3}" srcOrd="0" destOrd="0" presId="urn:microsoft.com/office/officeart/2005/8/layout/cycle1"/>
    <dgm:cxn modelId="{0B2B623F-47DE-BA4A-8B9B-C99D0AF44C45}" type="presOf" srcId="{55E743FA-081E-B447-B4F2-DEEACC6857BC}" destId="{36444405-91CC-BC45-909E-8AE477F1EC7C}" srcOrd="0" destOrd="0" presId="urn:microsoft.com/office/officeart/2005/8/layout/cycle1"/>
    <dgm:cxn modelId="{A6361847-4E23-0542-81B9-F264C4D26E0E}"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29D135F-3A83-1744-A7B6-0C4D77FF5137}" type="presOf" srcId="{C62D126D-D94F-0A45-AAB3-A4A2804A9AA5}" destId="{49452468-AA65-834B-B75D-72A0A7810E13}" srcOrd="0" destOrd="0" presId="urn:microsoft.com/office/officeart/2005/8/layout/cycle1"/>
    <dgm:cxn modelId="{F111956B-024C-184B-B941-3173103D1BF4}" type="presOf" srcId="{325DB5A0-FE7A-8245-9663-7B515E4DF4C8}" destId="{EAEA7D1D-8D8A-4A4B-812D-D24179AFED27}" srcOrd="0" destOrd="0" presId="urn:microsoft.com/office/officeart/2005/8/layout/cycle1"/>
    <dgm:cxn modelId="{9C02C17A-E489-524D-A85E-CB933C4F9DC0}" type="presOf" srcId="{6533DBF9-2933-D44A-B9F0-8FC24EC06F20}" destId="{C4FE94AE-AFAE-8743-9525-171FDA850E0F}" srcOrd="0" destOrd="0" presId="urn:microsoft.com/office/officeart/2005/8/layout/cycle1"/>
    <dgm:cxn modelId="{1912797F-BA85-834C-80D1-7CA4CEA3FD65}" type="presOf" srcId="{63159F5F-19C4-974F-B4D9-6A8388E3A179}" destId="{DC85BF06-3190-2C49-B38C-CC01414F9567}" srcOrd="0" destOrd="0" presId="urn:microsoft.com/office/officeart/2005/8/layout/cycle1"/>
    <dgm:cxn modelId="{DCAFAB85-7C64-AD46-82DD-65E2F858FB78}" type="presOf" srcId="{580AAA11-E1E4-FC4E-A546-63E521F462A7}" destId="{DAE7F6D9-575B-6C47-9F2C-6177EB4BA541}"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0670E19C-ECBB-AE41-B3BB-1EAB28037991}" type="presOf" srcId="{12600BCB-5734-3F4B-9543-0CB09A3EC940}" destId="{92DA8A36-05F4-4B4C-B207-6FB4CBC9688F}" srcOrd="0" destOrd="0" presId="urn:microsoft.com/office/officeart/2005/8/layout/cycle1"/>
    <dgm:cxn modelId="{1B382EA5-72D9-A24E-A825-288A6AE63920}"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D1D7CAC-CED4-0F41-B547-6636A95D5B51}" type="presOf" srcId="{CCCC52AB-CFB4-904A-B94C-E1998826B4F9}" destId="{7C0589C6-43EC-854D-966B-B0C5FE9A8192}" srcOrd="0" destOrd="0" presId="urn:microsoft.com/office/officeart/2005/8/layout/cycle1"/>
    <dgm:cxn modelId="{3FC478AD-33C0-2E43-920C-F64D6A4AD5A7}" type="presOf" srcId="{591E9484-33B2-714C-AA5D-D47E80DA12F9}" destId="{CDA9BE8C-41E5-BF45-BAB4-5B91BDDEFF8D}" srcOrd="0" destOrd="0" presId="urn:microsoft.com/office/officeart/2005/8/layout/cycle1"/>
    <dgm:cxn modelId="{0450BEB8-F5D4-EB44-B56B-A11467754C09}"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13AA02C1-D907-B145-AA86-20DC903B2883}" type="presOf" srcId="{B7792F1E-795A-8A40-9AF9-CBB036406804}" destId="{0EBEA1BD-8C57-A847-A4A1-BD492A397D4A}"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5B688D5-6933-C242-8076-E02C49450FDE}" type="presOf" srcId="{D7E87DE1-03EB-D748-89C5-D76845DF9F58}" destId="{12C576B8-5B2D-B04B-98C4-29D5E499FD83}" srcOrd="0" destOrd="0" presId="urn:microsoft.com/office/officeart/2005/8/layout/cycle1"/>
    <dgm:cxn modelId="{F295BAD5-F5E9-B44E-975B-41C70FE0982E}" type="presOf" srcId="{0858D728-97B0-1A41-82DA-1572CE14754F}" destId="{9BE0E30D-6CC1-3143-BC4A-4FF2C5039316}"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7387F3EC-3732-3A44-A33C-DC7EB2121CA9}" type="presOf" srcId="{B6065800-F57E-6842-B73C-614AFBC2DE05}" destId="{2990F259-A510-7044-A15A-189FB55AE5CB}" srcOrd="0" destOrd="0" presId="urn:microsoft.com/office/officeart/2005/8/layout/cycle1"/>
    <dgm:cxn modelId="{FC6255F0-07AA-0444-83D6-A3644C04BBF6}" type="presOf" srcId="{610909C5-6334-264F-93E0-189A71FB6993}" destId="{54CDBF4B-9D09-3242-A1D5-0506BD1712C5}" srcOrd="0" destOrd="0" presId="urn:microsoft.com/office/officeart/2005/8/layout/cycle1"/>
    <dgm:cxn modelId="{70F6FFF1-0BB6-1A43-8B59-648E79B688FB}" type="presOf" srcId="{A9914442-2057-0542-A0EA-F935FCA28993}" destId="{B4CE740F-E5F8-1040-9068-3C0CA6A81D60}" srcOrd="0" destOrd="0" presId="urn:microsoft.com/office/officeart/2005/8/layout/cycle1"/>
    <dgm:cxn modelId="{D0A6BDF4-AFA8-B24A-A7FD-8EB2611A5AD9}" type="presOf" srcId="{54471214-3ABC-B64E-8935-4F53AC7091F5}" destId="{2257407E-2335-6E46-9533-50F1A4869162}" srcOrd="0" destOrd="0" presId="urn:microsoft.com/office/officeart/2005/8/layout/cycle1"/>
    <dgm:cxn modelId="{4B3026FF-C8EA-F146-9706-E440A14D86DB}" type="presOf" srcId="{D805A741-31F4-6D45-A082-4AD4C7B066F1}" destId="{7D368AA8-A897-6A44-B2ED-5420DBBF55CD}" srcOrd="0" destOrd="0" presId="urn:microsoft.com/office/officeart/2005/8/layout/cycle1"/>
    <dgm:cxn modelId="{F5024F1B-15D3-2241-8239-4D02C8E6DA5A}" type="presParOf" srcId="{974F300E-4386-5845-9047-D2E50BE5B9DF}" destId="{BF1A72C0-4F23-214E-B2C0-EC3432C35438}" srcOrd="0" destOrd="0" presId="urn:microsoft.com/office/officeart/2005/8/layout/cycle1"/>
    <dgm:cxn modelId="{8062C12E-4E9D-D64F-986F-C77C1671E9FF}" type="presParOf" srcId="{974F300E-4386-5845-9047-D2E50BE5B9DF}" destId="{92DA8A36-05F4-4B4C-B207-6FB4CBC9688F}" srcOrd="1" destOrd="0" presId="urn:microsoft.com/office/officeart/2005/8/layout/cycle1"/>
    <dgm:cxn modelId="{23FCC121-FE97-9E47-97D0-03D966B9D6A1}" type="presParOf" srcId="{974F300E-4386-5845-9047-D2E50BE5B9DF}" destId="{2990F259-A510-7044-A15A-189FB55AE5CB}" srcOrd="2" destOrd="0" presId="urn:microsoft.com/office/officeart/2005/8/layout/cycle1"/>
    <dgm:cxn modelId="{800BCBF2-7FA5-A24C-8332-1CDEDB4E97C2}" type="presParOf" srcId="{974F300E-4386-5845-9047-D2E50BE5B9DF}" destId="{A7A1548F-03D0-7F43-8C4C-631804CE4126}" srcOrd="3" destOrd="0" presId="urn:microsoft.com/office/officeart/2005/8/layout/cycle1"/>
    <dgm:cxn modelId="{55E8A0C7-C1F1-E649-A87E-A386959282F8}" type="presParOf" srcId="{974F300E-4386-5845-9047-D2E50BE5B9DF}" destId="{EAEA7D1D-8D8A-4A4B-812D-D24179AFED27}" srcOrd="4" destOrd="0" presId="urn:microsoft.com/office/officeart/2005/8/layout/cycle1"/>
    <dgm:cxn modelId="{5A1E4CBB-B672-3043-BF61-3A569F882ABB}" type="presParOf" srcId="{974F300E-4386-5845-9047-D2E50BE5B9DF}" destId="{2257407E-2335-6E46-9533-50F1A4869162}" srcOrd="5" destOrd="0" presId="urn:microsoft.com/office/officeart/2005/8/layout/cycle1"/>
    <dgm:cxn modelId="{59EFDF5F-FB51-A446-BAFE-A471994EF0FB}" type="presParOf" srcId="{974F300E-4386-5845-9047-D2E50BE5B9DF}" destId="{3467B5D4-61EB-4C46-BB87-881C0920F2D1}" srcOrd="6" destOrd="0" presId="urn:microsoft.com/office/officeart/2005/8/layout/cycle1"/>
    <dgm:cxn modelId="{E948B2CD-24BD-064A-A0D4-3FA938BA9A23}" type="presParOf" srcId="{974F300E-4386-5845-9047-D2E50BE5B9DF}" destId="{2467F156-8EB3-F044-8664-8B186FD19D40}" srcOrd="7" destOrd="0" presId="urn:microsoft.com/office/officeart/2005/8/layout/cycle1"/>
    <dgm:cxn modelId="{0D78F19E-3228-B24C-B218-2DF4B90061F9}" type="presParOf" srcId="{974F300E-4386-5845-9047-D2E50BE5B9DF}" destId="{DC85BF06-3190-2C49-B38C-CC01414F9567}" srcOrd="8" destOrd="0" presId="urn:microsoft.com/office/officeart/2005/8/layout/cycle1"/>
    <dgm:cxn modelId="{DEE0FAB9-D520-C64E-8CE9-19E3B7A6D9B1}" type="presParOf" srcId="{974F300E-4386-5845-9047-D2E50BE5B9DF}" destId="{818521AB-CB19-3245-AC47-32330EC1D05A}" srcOrd="9" destOrd="0" presId="urn:microsoft.com/office/officeart/2005/8/layout/cycle1"/>
    <dgm:cxn modelId="{6C41522D-4EEE-EE48-9CD3-1B1ECFEF6C49}" type="presParOf" srcId="{974F300E-4386-5845-9047-D2E50BE5B9DF}" destId="{A85B6194-0CD3-0046-9C07-12EA626BEFA3}" srcOrd="10" destOrd="0" presId="urn:microsoft.com/office/officeart/2005/8/layout/cycle1"/>
    <dgm:cxn modelId="{DFB97B72-23E7-5642-9CE3-629CA033F594}" type="presParOf" srcId="{974F300E-4386-5845-9047-D2E50BE5B9DF}" destId="{76EDA6DC-5A32-7640-86D9-A3D1F65AC2D3}" srcOrd="11" destOrd="0" presId="urn:microsoft.com/office/officeart/2005/8/layout/cycle1"/>
    <dgm:cxn modelId="{67FF9479-3BE5-954B-8443-E10670E3E17C}" type="presParOf" srcId="{974F300E-4386-5845-9047-D2E50BE5B9DF}" destId="{5FEB966B-5E78-494C-B5A1-6F18B3A362B7}" srcOrd="12" destOrd="0" presId="urn:microsoft.com/office/officeart/2005/8/layout/cycle1"/>
    <dgm:cxn modelId="{2675F049-5DC1-3048-BD44-F1DE6F3C9BC0}" type="presParOf" srcId="{974F300E-4386-5845-9047-D2E50BE5B9DF}" destId="{9BE0E30D-6CC1-3143-BC4A-4FF2C5039316}" srcOrd="13" destOrd="0" presId="urn:microsoft.com/office/officeart/2005/8/layout/cycle1"/>
    <dgm:cxn modelId="{E1F81966-AD42-8F4E-8799-5C855163E2E2}" type="presParOf" srcId="{974F300E-4386-5845-9047-D2E50BE5B9DF}" destId="{37E24780-EDFC-1D4D-B756-C90BE821441B}" srcOrd="14" destOrd="0" presId="urn:microsoft.com/office/officeart/2005/8/layout/cycle1"/>
    <dgm:cxn modelId="{A3724518-BAE5-0741-B93F-CF2B818C17EB}" type="presParOf" srcId="{974F300E-4386-5845-9047-D2E50BE5B9DF}" destId="{788B510C-5C6F-7E4F-BD2A-4B0F37349509}" srcOrd="15" destOrd="0" presId="urn:microsoft.com/office/officeart/2005/8/layout/cycle1"/>
    <dgm:cxn modelId="{41BAED77-627A-5D43-9D66-989C8391F42D}" type="presParOf" srcId="{974F300E-4386-5845-9047-D2E50BE5B9DF}" destId="{BF6C208F-01F8-574D-980A-D40F886CF760}" srcOrd="16" destOrd="0" presId="urn:microsoft.com/office/officeart/2005/8/layout/cycle1"/>
    <dgm:cxn modelId="{026CB761-2AEB-6240-AD4E-EBD6238DBCA1}" type="presParOf" srcId="{974F300E-4386-5845-9047-D2E50BE5B9DF}" destId="{DAE7F6D9-575B-6C47-9F2C-6177EB4BA541}" srcOrd="17" destOrd="0" presId="urn:microsoft.com/office/officeart/2005/8/layout/cycle1"/>
    <dgm:cxn modelId="{5A34F8EC-7C5A-084A-AC06-683E94530FE0}" type="presParOf" srcId="{974F300E-4386-5845-9047-D2E50BE5B9DF}" destId="{3AD74439-13B4-6B4C-A74C-96BE28333D49}" srcOrd="18" destOrd="0" presId="urn:microsoft.com/office/officeart/2005/8/layout/cycle1"/>
    <dgm:cxn modelId="{E0A0A8FA-E6AE-1546-BF3E-547CCE6DE21F}" type="presParOf" srcId="{974F300E-4386-5845-9047-D2E50BE5B9DF}" destId="{B4CE740F-E5F8-1040-9068-3C0CA6A81D60}" srcOrd="19" destOrd="0" presId="urn:microsoft.com/office/officeart/2005/8/layout/cycle1"/>
    <dgm:cxn modelId="{DDA0D69C-AEEF-2042-B456-9F740780CB75}" type="presParOf" srcId="{974F300E-4386-5845-9047-D2E50BE5B9DF}" destId="{7D368AA8-A897-6A44-B2ED-5420DBBF55CD}" srcOrd="20" destOrd="0" presId="urn:microsoft.com/office/officeart/2005/8/layout/cycle1"/>
    <dgm:cxn modelId="{33F5254E-A538-D446-A6F8-CB91B9CEC1E3}" type="presParOf" srcId="{974F300E-4386-5845-9047-D2E50BE5B9DF}" destId="{256A8A82-B1CB-EF43-AB66-A3D1C8A54B59}" srcOrd="21" destOrd="0" presId="urn:microsoft.com/office/officeart/2005/8/layout/cycle1"/>
    <dgm:cxn modelId="{1A744966-463E-4D43-BE91-1BCA96941587}" type="presParOf" srcId="{974F300E-4386-5845-9047-D2E50BE5B9DF}" destId="{36444405-91CC-BC45-909E-8AE477F1EC7C}" srcOrd="22" destOrd="0" presId="urn:microsoft.com/office/officeart/2005/8/layout/cycle1"/>
    <dgm:cxn modelId="{7EE93E7F-448A-A14E-A682-21DC20B448E6}" type="presParOf" srcId="{974F300E-4386-5845-9047-D2E50BE5B9DF}" destId="{0EBEA1BD-8C57-A847-A4A1-BD492A397D4A}" srcOrd="23" destOrd="0" presId="urn:microsoft.com/office/officeart/2005/8/layout/cycle1"/>
    <dgm:cxn modelId="{58344107-64FA-BE4F-BC1A-73A3E74FA81B}" type="presParOf" srcId="{974F300E-4386-5845-9047-D2E50BE5B9DF}" destId="{A1257670-91AA-B74E-AFCB-48382C466D43}" srcOrd="24" destOrd="0" presId="urn:microsoft.com/office/officeart/2005/8/layout/cycle1"/>
    <dgm:cxn modelId="{C6174411-223E-5F48-9758-0F7763A15B5C}" type="presParOf" srcId="{974F300E-4386-5845-9047-D2E50BE5B9DF}" destId="{19DCBC3D-EF34-4444-B52C-E59D1C44CC9D}" srcOrd="25" destOrd="0" presId="urn:microsoft.com/office/officeart/2005/8/layout/cycle1"/>
    <dgm:cxn modelId="{DE72E1B9-9C5B-2D40-9535-CC5C558EA4EF}" type="presParOf" srcId="{974F300E-4386-5845-9047-D2E50BE5B9DF}" destId="{CDA9BE8C-41E5-BF45-BAB4-5B91BDDEFF8D}" srcOrd="26" destOrd="0" presId="urn:microsoft.com/office/officeart/2005/8/layout/cycle1"/>
    <dgm:cxn modelId="{C9FC0D08-2A85-7046-8208-74660597A96B}" type="presParOf" srcId="{974F300E-4386-5845-9047-D2E50BE5B9DF}" destId="{731680F6-F070-374C-97C4-FB0156E03231}" srcOrd="27" destOrd="0" presId="urn:microsoft.com/office/officeart/2005/8/layout/cycle1"/>
    <dgm:cxn modelId="{F876904B-D978-D54F-A189-8BFEEE8E4B1F}" type="presParOf" srcId="{974F300E-4386-5845-9047-D2E50BE5B9DF}" destId="{12C576B8-5B2D-B04B-98C4-29D5E499FD83}" srcOrd="28" destOrd="0" presId="urn:microsoft.com/office/officeart/2005/8/layout/cycle1"/>
    <dgm:cxn modelId="{A82E1357-E5D2-6248-A0CD-235B44FAE090}" type="presParOf" srcId="{974F300E-4386-5845-9047-D2E50BE5B9DF}" destId="{C4FE94AE-AFAE-8743-9525-171FDA850E0F}" srcOrd="29" destOrd="0" presId="urn:microsoft.com/office/officeart/2005/8/layout/cycle1"/>
    <dgm:cxn modelId="{4B8D6A59-F04D-D544-9473-E853AE4F793C}" type="presParOf" srcId="{974F300E-4386-5845-9047-D2E50BE5B9DF}" destId="{FBD4D212-3E98-9843-8795-297F9EDDD657}" srcOrd="30" destOrd="0" presId="urn:microsoft.com/office/officeart/2005/8/layout/cycle1"/>
    <dgm:cxn modelId="{DDB70FE0-055B-FE44-9A42-B0EF4D784DE2}" type="presParOf" srcId="{974F300E-4386-5845-9047-D2E50BE5B9DF}" destId="{54CDBF4B-9D09-3242-A1D5-0506BD1712C5}" srcOrd="31" destOrd="0" presId="urn:microsoft.com/office/officeart/2005/8/layout/cycle1"/>
    <dgm:cxn modelId="{9CBD96EC-9F9F-6443-8EB3-E4B7683B8416}" type="presParOf" srcId="{974F300E-4386-5845-9047-D2E50BE5B9DF}" destId="{49452468-AA65-834B-B75D-72A0A7810E13}" srcOrd="32" destOrd="0" presId="urn:microsoft.com/office/officeart/2005/8/layout/cycle1"/>
    <dgm:cxn modelId="{454DAA34-CFFE-9D4E-9827-CD947BD26A9D}" type="presParOf" srcId="{974F300E-4386-5845-9047-D2E50BE5B9DF}" destId="{B0C742D0-6463-FF41-BE88-36D0AF1ED5D5}" srcOrd="33" destOrd="0" presId="urn:microsoft.com/office/officeart/2005/8/layout/cycle1"/>
    <dgm:cxn modelId="{745BDF4E-A9EB-A24B-8C30-1B3573DFD8F5}" type="presParOf" srcId="{974F300E-4386-5845-9047-D2E50BE5B9DF}" destId="{CE064FAD-9527-C04A-986D-ADE7F29D4AAF}" srcOrd="34" destOrd="0" presId="urn:microsoft.com/office/officeart/2005/8/layout/cycle1"/>
    <dgm:cxn modelId="{D55008CA-8E46-6141-8B16-185D574C15B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Ang="0"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8CF2407-982E-0E48-AADF-B95EA2F82F77}" type="presOf" srcId="{931AD6AD-68AD-1F4D-802F-C6CD780A0CDB}" destId="{19DCBC3D-EF34-4444-B52C-E59D1C44CC9D}" srcOrd="0" destOrd="0" presId="urn:microsoft.com/office/officeart/2005/8/layout/cycle1"/>
    <dgm:cxn modelId="{0D03D80D-BFAB-0C41-9D55-6470694C4560}"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BFA8A27-BA0B-A54C-9979-D17737A44370}" type="presOf" srcId="{CCCC52AB-CFB4-904A-B94C-E1998826B4F9}" destId="{7C0589C6-43EC-854D-966B-B0C5FE9A8192}" srcOrd="0" destOrd="0" presId="urn:microsoft.com/office/officeart/2005/8/layout/cycle1"/>
    <dgm:cxn modelId="{A509BD27-8F96-284A-9D07-5BA941F7033E}" type="presOf" srcId="{81D20D5D-F15B-B844-BCE7-07FE2E88C5B6}" destId="{2467F156-8EB3-F044-8664-8B186FD19D40}" srcOrd="0" destOrd="0" presId="urn:microsoft.com/office/officeart/2005/8/layout/cycle1"/>
    <dgm:cxn modelId="{BA2E322B-F5D7-DF4E-B8B6-CC252DDE4AB6}" type="presOf" srcId="{54471214-3ABC-B64E-8935-4F53AC7091F5}" destId="{2257407E-2335-6E46-9533-50F1A4869162}" srcOrd="0" destOrd="0" presId="urn:microsoft.com/office/officeart/2005/8/layout/cycle1"/>
    <dgm:cxn modelId="{A4793A2D-5AFB-F64A-A896-AA4E61C1404A}" type="presOf" srcId="{12600BCB-5734-3F4B-9543-0CB09A3EC940}" destId="{92DA8A36-05F4-4B4C-B207-6FB4CBC9688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81510637-42AB-8049-ADDE-D75EEFC03801}" type="presOf" srcId="{19401D75-4FA1-2642-9C39-67D34D8AB9EC}" destId="{37E24780-EDFC-1D4D-B756-C90BE821441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1FC5643B-B704-D54F-8B9C-A12C481712DF}"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91541A5C-CF37-AF47-861F-1E420CC51BE1}" type="presOf" srcId="{B6065800-F57E-6842-B73C-614AFBC2DE05}" destId="{2990F259-A510-7044-A15A-189FB55AE5CB}" srcOrd="0" destOrd="0" presId="urn:microsoft.com/office/officeart/2005/8/layout/cycle1"/>
    <dgm:cxn modelId="{36EE585D-F87F-C541-816A-08596F46B1C3}" type="presOf" srcId="{325DB5A0-FE7A-8245-9663-7B515E4DF4C8}" destId="{EAEA7D1D-8D8A-4A4B-812D-D24179AFED27}" srcOrd="0" destOrd="0" presId="urn:microsoft.com/office/officeart/2005/8/layout/cycle1"/>
    <dgm:cxn modelId="{B9CC6068-E092-AA44-9250-3D61E5A6F5ED}" type="presOf" srcId="{C62D126D-D94F-0A45-AAB3-A4A2804A9AA5}" destId="{49452468-AA65-834B-B75D-72A0A7810E13}" srcOrd="0" destOrd="0" presId="urn:microsoft.com/office/officeart/2005/8/layout/cycle1"/>
    <dgm:cxn modelId="{ED185F69-6DD3-5A42-B035-90420ADF75A2}" type="presOf" srcId="{B7792F1E-795A-8A40-9AF9-CBB036406804}" destId="{0EBEA1BD-8C57-A847-A4A1-BD492A397D4A}" srcOrd="0" destOrd="0" presId="urn:microsoft.com/office/officeart/2005/8/layout/cycle1"/>
    <dgm:cxn modelId="{EB023486-A65B-4A44-BDE3-9390D193E812}" type="presOf" srcId="{0858D728-97B0-1A41-82DA-1572CE14754F}" destId="{9BE0E30D-6CC1-3143-BC4A-4FF2C5039316}" srcOrd="0" destOrd="0" presId="urn:microsoft.com/office/officeart/2005/8/layout/cycle1"/>
    <dgm:cxn modelId="{4A749B8C-130D-B84D-99BD-F9547D4145F6}" type="presOf" srcId="{591E9484-33B2-714C-AA5D-D47E80DA12F9}" destId="{CDA9BE8C-41E5-BF45-BAB4-5B91BDDEFF8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7B0F893-C168-BC48-82D1-8F9F062FAF8A}" type="presOf" srcId="{F73B3211-1799-3F44-92B6-7CEE57ECB2D3}" destId="{BF6C208F-01F8-574D-980A-D40F886CF760}" srcOrd="0" destOrd="0" presId="urn:microsoft.com/office/officeart/2005/8/layout/cycle1"/>
    <dgm:cxn modelId="{107B169E-3D6B-9E45-836A-996D053F2149}" type="presOf" srcId="{55E743FA-081E-B447-B4F2-DEEACC6857BC}" destId="{36444405-91CC-BC45-909E-8AE477F1EC7C}" srcOrd="0" destOrd="0" presId="urn:microsoft.com/office/officeart/2005/8/layout/cycle1"/>
    <dgm:cxn modelId="{2FDD5F9E-FE21-8842-92B4-B38BD5C941EC}" type="presOf" srcId="{63159F5F-19C4-974F-B4D9-6A8388E3A179}" destId="{DC85BF06-3190-2C49-B38C-CC01414F9567}" srcOrd="0" destOrd="0" presId="urn:microsoft.com/office/officeart/2005/8/layout/cycle1"/>
    <dgm:cxn modelId="{C3536CA3-9425-1645-AE5C-B0D2672E069F}"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3767B5-292A-8143-B65F-570D9BC15F2C}" type="presOf" srcId="{6533DBF9-2933-D44A-B9F0-8FC24EC06F20}" destId="{C4FE94AE-AFAE-8743-9525-171FDA850E0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5C0A83C9-C3DC-724A-B268-E98A5833A064}" type="presOf" srcId="{580AAA11-E1E4-FC4E-A546-63E521F462A7}" destId="{DAE7F6D9-575B-6C47-9F2C-6177EB4BA541}"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59EBCD-0407-4745-A4BC-DE42F59CB3D6}"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CF3E4D7-DAA0-594A-A9CD-4F90CC796F61}"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A1E16DE-6A64-484E-9A04-120FBAD61879}" type="presOf" srcId="{D7E87DE1-03EB-D748-89C5-D76845DF9F58}" destId="{12C576B8-5B2D-B04B-98C4-29D5E499FD83}" srcOrd="0" destOrd="0" presId="urn:microsoft.com/office/officeart/2005/8/layout/cycle1"/>
    <dgm:cxn modelId="{73095AE8-1141-E04E-8761-7402675DC8D4}" type="presOf" srcId="{527799A3-6798-F14C-9108-A99B044124B3}" destId="{CE064FAD-9527-C04A-986D-ADE7F29D4AAF}" srcOrd="0" destOrd="0" presId="urn:microsoft.com/office/officeart/2005/8/layout/cycle1"/>
    <dgm:cxn modelId="{DE57F5FE-BBD6-754A-9985-93F86186521B}" type="presOf" srcId="{8E1255C9-F847-A440-83FF-7AA254CCB896}" destId="{974F300E-4386-5845-9047-D2E50BE5B9DF}" srcOrd="0" destOrd="0" presId="urn:microsoft.com/office/officeart/2005/8/layout/cycle1"/>
    <dgm:cxn modelId="{2C5BE75A-701D-EE4C-95AD-71B99374219F}" type="presParOf" srcId="{974F300E-4386-5845-9047-D2E50BE5B9DF}" destId="{BF1A72C0-4F23-214E-B2C0-EC3432C35438}" srcOrd="0" destOrd="0" presId="urn:microsoft.com/office/officeart/2005/8/layout/cycle1"/>
    <dgm:cxn modelId="{EB5F9370-85C3-8F48-8A0E-E474DB0980BA}" type="presParOf" srcId="{974F300E-4386-5845-9047-D2E50BE5B9DF}" destId="{92DA8A36-05F4-4B4C-B207-6FB4CBC9688F}" srcOrd="1" destOrd="0" presId="urn:microsoft.com/office/officeart/2005/8/layout/cycle1"/>
    <dgm:cxn modelId="{1093AB06-24AE-004B-97DF-A541285962EA}" type="presParOf" srcId="{974F300E-4386-5845-9047-D2E50BE5B9DF}" destId="{2990F259-A510-7044-A15A-189FB55AE5CB}" srcOrd="2" destOrd="0" presId="urn:microsoft.com/office/officeart/2005/8/layout/cycle1"/>
    <dgm:cxn modelId="{7CF6E8DF-4BAC-674D-80BE-06623A41443A}" type="presParOf" srcId="{974F300E-4386-5845-9047-D2E50BE5B9DF}" destId="{A7A1548F-03D0-7F43-8C4C-631804CE4126}" srcOrd="3" destOrd="0" presId="urn:microsoft.com/office/officeart/2005/8/layout/cycle1"/>
    <dgm:cxn modelId="{AF0A6C5E-798E-9A4A-A5FA-3679EC45C698}" type="presParOf" srcId="{974F300E-4386-5845-9047-D2E50BE5B9DF}" destId="{EAEA7D1D-8D8A-4A4B-812D-D24179AFED27}" srcOrd="4" destOrd="0" presId="urn:microsoft.com/office/officeart/2005/8/layout/cycle1"/>
    <dgm:cxn modelId="{CF75A7D4-C68C-AE43-9CEE-F6C9853E0379}" type="presParOf" srcId="{974F300E-4386-5845-9047-D2E50BE5B9DF}" destId="{2257407E-2335-6E46-9533-50F1A4869162}" srcOrd="5" destOrd="0" presId="urn:microsoft.com/office/officeart/2005/8/layout/cycle1"/>
    <dgm:cxn modelId="{93A00D7A-4CB2-B04A-8851-72063C02807C}" type="presParOf" srcId="{974F300E-4386-5845-9047-D2E50BE5B9DF}" destId="{3467B5D4-61EB-4C46-BB87-881C0920F2D1}" srcOrd="6" destOrd="0" presId="urn:microsoft.com/office/officeart/2005/8/layout/cycle1"/>
    <dgm:cxn modelId="{B35F7C11-5672-8E42-AA49-5C7A2E234C08}" type="presParOf" srcId="{974F300E-4386-5845-9047-D2E50BE5B9DF}" destId="{2467F156-8EB3-F044-8664-8B186FD19D40}" srcOrd="7" destOrd="0" presId="urn:microsoft.com/office/officeart/2005/8/layout/cycle1"/>
    <dgm:cxn modelId="{5F6DBAC9-184B-C74A-A74F-3D3246014E21}" type="presParOf" srcId="{974F300E-4386-5845-9047-D2E50BE5B9DF}" destId="{DC85BF06-3190-2C49-B38C-CC01414F9567}" srcOrd="8" destOrd="0" presId="urn:microsoft.com/office/officeart/2005/8/layout/cycle1"/>
    <dgm:cxn modelId="{E16048B2-6501-1E4B-899D-28C3D59D8C63}" type="presParOf" srcId="{974F300E-4386-5845-9047-D2E50BE5B9DF}" destId="{818521AB-CB19-3245-AC47-32330EC1D05A}" srcOrd="9" destOrd="0" presId="urn:microsoft.com/office/officeart/2005/8/layout/cycle1"/>
    <dgm:cxn modelId="{7845E696-DDAE-7A4F-944D-AADD8ACE0BDF}" type="presParOf" srcId="{974F300E-4386-5845-9047-D2E50BE5B9DF}" destId="{A85B6194-0CD3-0046-9C07-12EA626BEFA3}" srcOrd="10" destOrd="0" presId="urn:microsoft.com/office/officeart/2005/8/layout/cycle1"/>
    <dgm:cxn modelId="{EB384C38-E96C-3749-84FF-DF59D9B7F1FC}" type="presParOf" srcId="{974F300E-4386-5845-9047-D2E50BE5B9DF}" destId="{76EDA6DC-5A32-7640-86D9-A3D1F65AC2D3}" srcOrd="11" destOrd="0" presId="urn:microsoft.com/office/officeart/2005/8/layout/cycle1"/>
    <dgm:cxn modelId="{1184AC67-456B-DA4D-81BF-46956779A457}" type="presParOf" srcId="{974F300E-4386-5845-9047-D2E50BE5B9DF}" destId="{5FEB966B-5E78-494C-B5A1-6F18B3A362B7}" srcOrd="12" destOrd="0" presId="urn:microsoft.com/office/officeart/2005/8/layout/cycle1"/>
    <dgm:cxn modelId="{BE014C6A-53AB-9C46-A5E0-C44DFC4F2B7E}" type="presParOf" srcId="{974F300E-4386-5845-9047-D2E50BE5B9DF}" destId="{9BE0E30D-6CC1-3143-BC4A-4FF2C5039316}" srcOrd="13" destOrd="0" presId="urn:microsoft.com/office/officeart/2005/8/layout/cycle1"/>
    <dgm:cxn modelId="{E29EACCA-0F70-7946-91B2-1156BD171E4D}" type="presParOf" srcId="{974F300E-4386-5845-9047-D2E50BE5B9DF}" destId="{37E24780-EDFC-1D4D-B756-C90BE821441B}" srcOrd="14" destOrd="0" presId="urn:microsoft.com/office/officeart/2005/8/layout/cycle1"/>
    <dgm:cxn modelId="{72656C0F-3CD1-3B45-9AE0-975C7F020EBE}" type="presParOf" srcId="{974F300E-4386-5845-9047-D2E50BE5B9DF}" destId="{788B510C-5C6F-7E4F-BD2A-4B0F37349509}" srcOrd="15" destOrd="0" presId="urn:microsoft.com/office/officeart/2005/8/layout/cycle1"/>
    <dgm:cxn modelId="{C29911A9-48BE-114A-AB35-F64E9429898E}" type="presParOf" srcId="{974F300E-4386-5845-9047-D2E50BE5B9DF}" destId="{BF6C208F-01F8-574D-980A-D40F886CF760}" srcOrd="16" destOrd="0" presId="urn:microsoft.com/office/officeart/2005/8/layout/cycle1"/>
    <dgm:cxn modelId="{AC9E0A9D-5275-8F4B-AFA9-710394417037}" type="presParOf" srcId="{974F300E-4386-5845-9047-D2E50BE5B9DF}" destId="{DAE7F6D9-575B-6C47-9F2C-6177EB4BA541}" srcOrd="17" destOrd="0" presId="urn:microsoft.com/office/officeart/2005/8/layout/cycle1"/>
    <dgm:cxn modelId="{93CEE75B-8FF4-2244-9C07-E23516F70298}" type="presParOf" srcId="{974F300E-4386-5845-9047-D2E50BE5B9DF}" destId="{3AD74439-13B4-6B4C-A74C-96BE28333D49}" srcOrd="18" destOrd="0" presId="urn:microsoft.com/office/officeart/2005/8/layout/cycle1"/>
    <dgm:cxn modelId="{C7D6BBBB-1890-9247-889A-6210F1F46592}" type="presParOf" srcId="{974F300E-4386-5845-9047-D2E50BE5B9DF}" destId="{B4CE740F-E5F8-1040-9068-3C0CA6A81D60}" srcOrd="19" destOrd="0" presId="urn:microsoft.com/office/officeart/2005/8/layout/cycle1"/>
    <dgm:cxn modelId="{8D06A95C-552E-E246-A4FD-085D4BA9E46D}" type="presParOf" srcId="{974F300E-4386-5845-9047-D2E50BE5B9DF}" destId="{7D368AA8-A897-6A44-B2ED-5420DBBF55CD}" srcOrd="20" destOrd="0" presId="urn:microsoft.com/office/officeart/2005/8/layout/cycle1"/>
    <dgm:cxn modelId="{0DFD3759-F6B9-0C43-9544-A6D8179125E7}" type="presParOf" srcId="{974F300E-4386-5845-9047-D2E50BE5B9DF}" destId="{256A8A82-B1CB-EF43-AB66-A3D1C8A54B59}" srcOrd="21" destOrd="0" presId="urn:microsoft.com/office/officeart/2005/8/layout/cycle1"/>
    <dgm:cxn modelId="{D9920AAB-894C-7546-B6EC-CEF78D24813E}" type="presParOf" srcId="{974F300E-4386-5845-9047-D2E50BE5B9DF}" destId="{36444405-91CC-BC45-909E-8AE477F1EC7C}" srcOrd="22" destOrd="0" presId="urn:microsoft.com/office/officeart/2005/8/layout/cycle1"/>
    <dgm:cxn modelId="{4C9BBB10-CA01-3C40-B83A-F49F4438E12E}" type="presParOf" srcId="{974F300E-4386-5845-9047-D2E50BE5B9DF}" destId="{0EBEA1BD-8C57-A847-A4A1-BD492A397D4A}" srcOrd="23" destOrd="0" presId="urn:microsoft.com/office/officeart/2005/8/layout/cycle1"/>
    <dgm:cxn modelId="{272CD7E9-15A9-E646-8E6A-BEE1B9322586}" type="presParOf" srcId="{974F300E-4386-5845-9047-D2E50BE5B9DF}" destId="{A1257670-91AA-B74E-AFCB-48382C466D43}" srcOrd="24" destOrd="0" presId="urn:microsoft.com/office/officeart/2005/8/layout/cycle1"/>
    <dgm:cxn modelId="{073E7AE7-4BA9-8A45-933F-1AA5AE1C5902}" type="presParOf" srcId="{974F300E-4386-5845-9047-D2E50BE5B9DF}" destId="{19DCBC3D-EF34-4444-B52C-E59D1C44CC9D}" srcOrd="25" destOrd="0" presId="urn:microsoft.com/office/officeart/2005/8/layout/cycle1"/>
    <dgm:cxn modelId="{B12AAB1A-FFD1-134B-B179-3D34919E337C}" type="presParOf" srcId="{974F300E-4386-5845-9047-D2E50BE5B9DF}" destId="{CDA9BE8C-41E5-BF45-BAB4-5B91BDDEFF8D}" srcOrd="26" destOrd="0" presId="urn:microsoft.com/office/officeart/2005/8/layout/cycle1"/>
    <dgm:cxn modelId="{0850C3AD-869E-E241-979F-1641F6C57E2A}" type="presParOf" srcId="{974F300E-4386-5845-9047-D2E50BE5B9DF}" destId="{731680F6-F070-374C-97C4-FB0156E03231}" srcOrd="27" destOrd="0" presId="urn:microsoft.com/office/officeart/2005/8/layout/cycle1"/>
    <dgm:cxn modelId="{55E54371-2CF5-EE41-841F-1E9FE440A246}" type="presParOf" srcId="{974F300E-4386-5845-9047-D2E50BE5B9DF}" destId="{12C576B8-5B2D-B04B-98C4-29D5E499FD83}" srcOrd="28" destOrd="0" presId="urn:microsoft.com/office/officeart/2005/8/layout/cycle1"/>
    <dgm:cxn modelId="{08A501DD-C7B3-5849-AA26-C7D448370589}" type="presParOf" srcId="{974F300E-4386-5845-9047-D2E50BE5B9DF}" destId="{C4FE94AE-AFAE-8743-9525-171FDA850E0F}" srcOrd="29" destOrd="0" presId="urn:microsoft.com/office/officeart/2005/8/layout/cycle1"/>
    <dgm:cxn modelId="{73385CA0-441C-CC4E-9BD2-EECB6E6AE5B2}" type="presParOf" srcId="{974F300E-4386-5845-9047-D2E50BE5B9DF}" destId="{FBD4D212-3E98-9843-8795-297F9EDDD657}" srcOrd="30" destOrd="0" presId="urn:microsoft.com/office/officeart/2005/8/layout/cycle1"/>
    <dgm:cxn modelId="{842B7BC4-D24A-0842-8EBA-2E1D9999F82D}" type="presParOf" srcId="{974F300E-4386-5845-9047-D2E50BE5B9DF}" destId="{54CDBF4B-9D09-3242-A1D5-0506BD1712C5}" srcOrd="31" destOrd="0" presId="urn:microsoft.com/office/officeart/2005/8/layout/cycle1"/>
    <dgm:cxn modelId="{DB9B60F4-1BBA-A240-93AD-D62E0CC50669}" type="presParOf" srcId="{974F300E-4386-5845-9047-D2E50BE5B9DF}" destId="{49452468-AA65-834B-B75D-72A0A7810E13}" srcOrd="32" destOrd="0" presId="urn:microsoft.com/office/officeart/2005/8/layout/cycle1"/>
    <dgm:cxn modelId="{740B9172-FDA2-3349-BD7B-9AF33CE1F138}" type="presParOf" srcId="{974F300E-4386-5845-9047-D2E50BE5B9DF}" destId="{B0C742D0-6463-FF41-BE88-36D0AF1ED5D5}" srcOrd="33" destOrd="0" presId="urn:microsoft.com/office/officeart/2005/8/layout/cycle1"/>
    <dgm:cxn modelId="{1960E652-F3C7-5C43-811B-2D9039EAB6C0}" type="presParOf" srcId="{974F300E-4386-5845-9047-D2E50BE5B9DF}" destId="{CE064FAD-9527-C04A-986D-ADE7F29D4AAF}" srcOrd="34" destOrd="0" presId="urn:microsoft.com/office/officeart/2005/8/layout/cycle1"/>
    <dgm:cxn modelId="{D8CF938D-70E4-244F-AC4E-909A0B9EBDA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a:t>
          </a:r>
        </a:p>
        <a:p>
          <a:r>
            <a:rPr lang="ar-JO" sz="1600" dirty="0">
              <a:solidFill>
                <a:srgbClr val="FFFFFF">
                  <a:hueOff val="0"/>
                  <a:satOff val="0"/>
                  <a:lumOff val="0"/>
                  <a:alphaOff val="0"/>
                </a:srgbClr>
              </a:solidFill>
              <a:latin typeface="Tahoma"/>
              <a:ea typeface="+mn-ea"/>
              <a:cs typeface="+mn-cs"/>
            </a:rPr>
            <a:t>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4D33610-A8A4-8D47-83F3-95DD8EC9BB9F}"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3B04D3C-AF07-8E46-B615-70F5E2320F4A}" type="presOf" srcId="{F73B3211-1799-3F44-92B6-7CEE57ECB2D3}" destId="{BF6C208F-01F8-574D-980A-D40F886CF760}"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4C5D4048-11E0-DA4C-97F3-9006A7267A21}" type="presOf" srcId="{D548EBB6-B1A8-4E4A-94F3-38AFF917AA13}" destId="{A85B6194-0CD3-0046-9C07-12EA626BEFA3}" srcOrd="0" destOrd="0" presId="urn:microsoft.com/office/officeart/2005/8/layout/cycle1"/>
    <dgm:cxn modelId="{8F5A4248-4851-2E44-908B-1750AFD7EC78}" type="presOf" srcId="{54471214-3ABC-B64E-8935-4F53AC7091F5}" destId="{2257407E-2335-6E46-9533-50F1A4869162}" srcOrd="0" destOrd="0" presId="urn:microsoft.com/office/officeart/2005/8/layout/cycle1"/>
    <dgm:cxn modelId="{B880C74F-8D5C-CB40-B5CA-B6AD8B0E7D47}" type="presOf" srcId="{610909C5-6334-264F-93E0-189A71FB6993}" destId="{54CDBF4B-9D09-3242-A1D5-0506BD1712C5}" srcOrd="0" destOrd="0" presId="urn:microsoft.com/office/officeart/2005/8/layout/cycle1"/>
    <dgm:cxn modelId="{4B7B2654-09CA-E743-A298-1AFE003CB960}" type="presOf" srcId="{55B5CCF6-1B65-AC49-B1EC-CD09807E71EF}" destId="{76EDA6DC-5A32-7640-86D9-A3D1F65AC2D3}" srcOrd="0" destOrd="0" presId="urn:microsoft.com/office/officeart/2005/8/layout/cycle1"/>
    <dgm:cxn modelId="{05BF1156-EEAB-C940-AE86-A13AF55E637E}" type="presOf" srcId="{81D20D5D-F15B-B844-BCE7-07FE2E88C5B6}" destId="{2467F156-8EB3-F044-8664-8B186FD19D40}" srcOrd="0" destOrd="0" presId="urn:microsoft.com/office/officeart/2005/8/layout/cycle1"/>
    <dgm:cxn modelId="{BF9EB25D-9219-DB44-A279-703D87CF656F}" type="presOf" srcId="{527799A3-6798-F14C-9108-A99B044124B3}" destId="{CE064FAD-9527-C04A-986D-ADE7F29D4AAF}" srcOrd="0" destOrd="0" presId="urn:microsoft.com/office/officeart/2005/8/layout/cycle1"/>
    <dgm:cxn modelId="{FF78CA61-2DA0-8E45-BF7E-D93D6FD5632C}" type="presOf" srcId="{63159F5F-19C4-974F-B4D9-6A8388E3A179}" destId="{DC85BF06-3190-2C49-B38C-CC01414F9567}" srcOrd="0" destOrd="0" presId="urn:microsoft.com/office/officeart/2005/8/layout/cycle1"/>
    <dgm:cxn modelId="{A316E26A-3A8D-BF43-9EAC-DB87A430E9F2}" type="presOf" srcId="{325DB5A0-FE7A-8245-9663-7B515E4DF4C8}" destId="{EAEA7D1D-8D8A-4A4B-812D-D24179AFED27}" srcOrd="0" destOrd="0" presId="urn:microsoft.com/office/officeart/2005/8/layout/cycle1"/>
    <dgm:cxn modelId="{3C46E375-CC27-9840-B942-7BCE9DA05B34}" type="presOf" srcId="{19401D75-4FA1-2642-9C39-67D34D8AB9EC}" destId="{37E24780-EDFC-1D4D-B756-C90BE821441B}" srcOrd="0" destOrd="0" presId="urn:microsoft.com/office/officeart/2005/8/layout/cycle1"/>
    <dgm:cxn modelId="{A8EDF978-EE0D-4444-83BF-71164F7895BD}" type="presOf" srcId="{591E9484-33B2-714C-AA5D-D47E80DA12F9}" destId="{CDA9BE8C-41E5-BF45-BAB4-5B91BDDEFF8D}" srcOrd="0" destOrd="0" presId="urn:microsoft.com/office/officeart/2005/8/layout/cycle1"/>
    <dgm:cxn modelId="{8781027D-BBEC-D34F-877C-7C4CACA631FE}" type="presOf" srcId="{580AAA11-E1E4-FC4E-A546-63E521F462A7}" destId="{DAE7F6D9-575B-6C47-9F2C-6177EB4BA541}" srcOrd="0" destOrd="0" presId="urn:microsoft.com/office/officeart/2005/8/layout/cycle1"/>
    <dgm:cxn modelId="{C28AD786-56EC-C842-BF81-7EC0DBEE0D89}" type="presOf" srcId="{A9914442-2057-0542-A0EA-F935FCA28993}" destId="{B4CE740F-E5F8-1040-9068-3C0CA6A81D60}" srcOrd="0" destOrd="0" presId="urn:microsoft.com/office/officeart/2005/8/layout/cycle1"/>
    <dgm:cxn modelId="{E12FE98B-6393-BE4A-82D9-72D2A3D26E62}"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340A2590-6370-1E4D-A0CC-6EEA6242708E}" type="presOf" srcId="{6533DBF9-2933-D44A-B9F0-8FC24EC06F20}" destId="{C4FE94AE-AFAE-8743-9525-171FDA850E0F}"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2E123BA3-E93D-134E-8CFA-AF1DB2B5257C}"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139DAAC-3A54-6540-9F31-60C6A5D47BCA}" type="presOf" srcId="{C62D126D-D94F-0A45-AAB3-A4A2804A9AA5}" destId="{49452468-AA65-834B-B75D-72A0A7810E13}" srcOrd="0" destOrd="0" presId="urn:microsoft.com/office/officeart/2005/8/layout/cycle1"/>
    <dgm:cxn modelId="{46F5BCAE-8B23-E347-9D55-57383BE7D295}" type="presOf" srcId="{CCCC52AB-CFB4-904A-B94C-E1998826B4F9}" destId="{7C0589C6-43EC-854D-966B-B0C5FE9A8192}" srcOrd="0" destOrd="0" presId="urn:microsoft.com/office/officeart/2005/8/layout/cycle1"/>
    <dgm:cxn modelId="{99F9E8AE-200C-9643-B392-FB25523A342B}" type="presOf" srcId="{B7792F1E-795A-8A40-9AF9-CBB036406804}" destId="{0EBEA1BD-8C57-A847-A4A1-BD492A397D4A}" srcOrd="0" destOrd="0" presId="urn:microsoft.com/office/officeart/2005/8/layout/cycle1"/>
    <dgm:cxn modelId="{21641FAF-6155-AE49-B875-AEBD8338F628}" type="presOf" srcId="{0858D728-97B0-1A41-82DA-1572CE14754F}" destId="{9BE0E30D-6CC1-3143-BC4A-4FF2C5039316}"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3FBE33BF-026C-1343-80E8-5113220F0D69}" type="presOf" srcId="{8E1255C9-F847-A440-83FF-7AA254CCB896}" destId="{974F300E-4386-5845-9047-D2E50BE5B9D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256FE4E7-F91F-AA45-8DB6-941218630833}" type="presOf" srcId="{12600BCB-5734-3F4B-9543-0CB09A3EC940}" destId="{92DA8A36-05F4-4B4C-B207-6FB4CBC9688F}" srcOrd="0" destOrd="0" presId="urn:microsoft.com/office/officeart/2005/8/layout/cycle1"/>
    <dgm:cxn modelId="{128D4BF3-1861-9746-A6B7-D4E9FEDF0D7C}" type="presOf" srcId="{D7E87DE1-03EB-D748-89C5-D76845DF9F58}" destId="{12C576B8-5B2D-B04B-98C4-29D5E499FD83}" srcOrd="0" destOrd="0" presId="urn:microsoft.com/office/officeart/2005/8/layout/cycle1"/>
    <dgm:cxn modelId="{AAB467F7-6346-0D46-A0B3-89466AC42D5E}" type="presOf" srcId="{B6065800-F57E-6842-B73C-614AFBC2DE05}" destId="{2990F259-A510-7044-A15A-189FB55AE5CB}" srcOrd="0" destOrd="0" presId="urn:microsoft.com/office/officeart/2005/8/layout/cycle1"/>
    <dgm:cxn modelId="{FCF32C17-F959-1F47-BAC5-1CD9C7FB8BC0}" type="presParOf" srcId="{974F300E-4386-5845-9047-D2E50BE5B9DF}" destId="{BF1A72C0-4F23-214E-B2C0-EC3432C35438}" srcOrd="0" destOrd="0" presId="urn:microsoft.com/office/officeart/2005/8/layout/cycle1"/>
    <dgm:cxn modelId="{26BC8CC0-1C45-4240-AFA6-D7B0942C288A}" type="presParOf" srcId="{974F300E-4386-5845-9047-D2E50BE5B9DF}" destId="{92DA8A36-05F4-4B4C-B207-6FB4CBC9688F}" srcOrd="1" destOrd="0" presId="urn:microsoft.com/office/officeart/2005/8/layout/cycle1"/>
    <dgm:cxn modelId="{5FCC0E19-9FEB-6448-AB80-A425243F2A6E}" type="presParOf" srcId="{974F300E-4386-5845-9047-D2E50BE5B9DF}" destId="{2990F259-A510-7044-A15A-189FB55AE5CB}" srcOrd="2" destOrd="0" presId="urn:microsoft.com/office/officeart/2005/8/layout/cycle1"/>
    <dgm:cxn modelId="{1CBBEB90-D689-B445-9F38-3FA8EFA8942E}" type="presParOf" srcId="{974F300E-4386-5845-9047-D2E50BE5B9DF}" destId="{A7A1548F-03D0-7F43-8C4C-631804CE4126}" srcOrd="3" destOrd="0" presId="urn:microsoft.com/office/officeart/2005/8/layout/cycle1"/>
    <dgm:cxn modelId="{D73FF385-9E16-4A4D-8508-F85093D38656}" type="presParOf" srcId="{974F300E-4386-5845-9047-D2E50BE5B9DF}" destId="{EAEA7D1D-8D8A-4A4B-812D-D24179AFED27}" srcOrd="4" destOrd="0" presId="urn:microsoft.com/office/officeart/2005/8/layout/cycle1"/>
    <dgm:cxn modelId="{791C9461-4A54-0542-A125-CAD299092FFC}" type="presParOf" srcId="{974F300E-4386-5845-9047-D2E50BE5B9DF}" destId="{2257407E-2335-6E46-9533-50F1A4869162}" srcOrd="5" destOrd="0" presId="urn:microsoft.com/office/officeart/2005/8/layout/cycle1"/>
    <dgm:cxn modelId="{C076C876-D519-1C42-83D7-0762A57420D9}" type="presParOf" srcId="{974F300E-4386-5845-9047-D2E50BE5B9DF}" destId="{3467B5D4-61EB-4C46-BB87-881C0920F2D1}" srcOrd="6" destOrd="0" presId="urn:microsoft.com/office/officeart/2005/8/layout/cycle1"/>
    <dgm:cxn modelId="{8F97015E-A910-044B-8EF6-79BCDFB8D9D9}" type="presParOf" srcId="{974F300E-4386-5845-9047-D2E50BE5B9DF}" destId="{2467F156-8EB3-F044-8664-8B186FD19D40}" srcOrd="7" destOrd="0" presId="urn:microsoft.com/office/officeart/2005/8/layout/cycle1"/>
    <dgm:cxn modelId="{428BF724-59E1-7C49-9D51-ACA69C8C7960}" type="presParOf" srcId="{974F300E-4386-5845-9047-D2E50BE5B9DF}" destId="{DC85BF06-3190-2C49-B38C-CC01414F9567}" srcOrd="8" destOrd="0" presId="urn:microsoft.com/office/officeart/2005/8/layout/cycle1"/>
    <dgm:cxn modelId="{41A10AF0-45E9-F74F-9DC8-C8D3CD5074B5}" type="presParOf" srcId="{974F300E-4386-5845-9047-D2E50BE5B9DF}" destId="{818521AB-CB19-3245-AC47-32330EC1D05A}" srcOrd="9" destOrd="0" presId="urn:microsoft.com/office/officeart/2005/8/layout/cycle1"/>
    <dgm:cxn modelId="{5F742A33-9543-EE49-8149-FE82FC0AB4E9}" type="presParOf" srcId="{974F300E-4386-5845-9047-D2E50BE5B9DF}" destId="{A85B6194-0CD3-0046-9C07-12EA626BEFA3}" srcOrd="10" destOrd="0" presId="urn:microsoft.com/office/officeart/2005/8/layout/cycle1"/>
    <dgm:cxn modelId="{60ADD09F-FC78-764F-860D-0347324FF00A}" type="presParOf" srcId="{974F300E-4386-5845-9047-D2E50BE5B9DF}" destId="{76EDA6DC-5A32-7640-86D9-A3D1F65AC2D3}" srcOrd="11" destOrd="0" presId="urn:microsoft.com/office/officeart/2005/8/layout/cycle1"/>
    <dgm:cxn modelId="{2FA80B5A-AADD-1041-BAE6-8E83E80C3B5E}" type="presParOf" srcId="{974F300E-4386-5845-9047-D2E50BE5B9DF}" destId="{5FEB966B-5E78-494C-B5A1-6F18B3A362B7}" srcOrd="12" destOrd="0" presId="urn:microsoft.com/office/officeart/2005/8/layout/cycle1"/>
    <dgm:cxn modelId="{057F4D0D-C388-714D-84EB-0DEBEC572577}" type="presParOf" srcId="{974F300E-4386-5845-9047-D2E50BE5B9DF}" destId="{9BE0E30D-6CC1-3143-BC4A-4FF2C5039316}" srcOrd="13" destOrd="0" presId="urn:microsoft.com/office/officeart/2005/8/layout/cycle1"/>
    <dgm:cxn modelId="{CC93A1AA-A12E-5141-9CCB-6924F24DA6F3}" type="presParOf" srcId="{974F300E-4386-5845-9047-D2E50BE5B9DF}" destId="{37E24780-EDFC-1D4D-B756-C90BE821441B}" srcOrd="14" destOrd="0" presId="urn:microsoft.com/office/officeart/2005/8/layout/cycle1"/>
    <dgm:cxn modelId="{AF2957E8-210F-274B-9EED-818EB595F014}" type="presParOf" srcId="{974F300E-4386-5845-9047-D2E50BE5B9DF}" destId="{788B510C-5C6F-7E4F-BD2A-4B0F37349509}" srcOrd="15" destOrd="0" presId="urn:microsoft.com/office/officeart/2005/8/layout/cycle1"/>
    <dgm:cxn modelId="{037EA8F1-C34B-5B4D-891A-C9D60AE85D85}" type="presParOf" srcId="{974F300E-4386-5845-9047-D2E50BE5B9DF}" destId="{BF6C208F-01F8-574D-980A-D40F886CF760}" srcOrd="16" destOrd="0" presId="urn:microsoft.com/office/officeart/2005/8/layout/cycle1"/>
    <dgm:cxn modelId="{162EAE0E-498C-0C42-860E-B1F1B8C5BC87}" type="presParOf" srcId="{974F300E-4386-5845-9047-D2E50BE5B9DF}" destId="{DAE7F6D9-575B-6C47-9F2C-6177EB4BA541}" srcOrd="17" destOrd="0" presId="urn:microsoft.com/office/officeart/2005/8/layout/cycle1"/>
    <dgm:cxn modelId="{D8A9AA0D-1EF1-6A45-A21C-B1CB665E705E}" type="presParOf" srcId="{974F300E-4386-5845-9047-D2E50BE5B9DF}" destId="{3AD74439-13B4-6B4C-A74C-96BE28333D49}" srcOrd="18" destOrd="0" presId="urn:microsoft.com/office/officeart/2005/8/layout/cycle1"/>
    <dgm:cxn modelId="{83F53B7F-4865-8844-80F5-C1C2EC3FB515}" type="presParOf" srcId="{974F300E-4386-5845-9047-D2E50BE5B9DF}" destId="{B4CE740F-E5F8-1040-9068-3C0CA6A81D60}" srcOrd="19" destOrd="0" presId="urn:microsoft.com/office/officeart/2005/8/layout/cycle1"/>
    <dgm:cxn modelId="{9694F10B-60DE-0945-B686-6322A9B58ED4}" type="presParOf" srcId="{974F300E-4386-5845-9047-D2E50BE5B9DF}" destId="{7D368AA8-A897-6A44-B2ED-5420DBBF55CD}" srcOrd="20" destOrd="0" presId="urn:microsoft.com/office/officeart/2005/8/layout/cycle1"/>
    <dgm:cxn modelId="{A6B3A8FF-757F-B64B-BE42-2DCBDE09DA9E}" type="presParOf" srcId="{974F300E-4386-5845-9047-D2E50BE5B9DF}" destId="{256A8A82-B1CB-EF43-AB66-A3D1C8A54B59}" srcOrd="21" destOrd="0" presId="urn:microsoft.com/office/officeart/2005/8/layout/cycle1"/>
    <dgm:cxn modelId="{F277AB03-D03D-D649-AD68-FFB8C7879668}" type="presParOf" srcId="{974F300E-4386-5845-9047-D2E50BE5B9DF}" destId="{36444405-91CC-BC45-909E-8AE477F1EC7C}" srcOrd="22" destOrd="0" presId="urn:microsoft.com/office/officeart/2005/8/layout/cycle1"/>
    <dgm:cxn modelId="{EE614D32-04E4-F148-9488-A9305D07EB91}" type="presParOf" srcId="{974F300E-4386-5845-9047-D2E50BE5B9DF}" destId="{0EBEA1BD-8C57-A847-A4A1-BD492A397D4A}" srcOrd="23" destOrd="0" presId="urn:microsoft.com/office/officeart/2005/8/layout/cycle1"/>
    <dgm:cxn modelId="{1D65C1AB-8617-DC47-A22C-C9D0878A4849}" type="presParOf" srcId="{974F300E-4386-5845-9047-D2E50BE5B9DF}" destId="{A1257670-91AA-B74E-AFCB-48382C466D43}" srcOrd="24" destOrd="0" presId="urn:microsoft.com/office/officeart/2005/8/layout/cycle1"/>
    <dgm:cxn modelId="{8FD1CFAB-CFB9-8C43-B5FD-70E08D7642CF}" type="presParOf" srcId="{974F300E-4386-5845-9047-D2E50BE5B9DF}" destId="{19DCBC3D-EF34-4444-B52C-E59D1C44CC9D}" srcOrd="25" destOrd="0" presId="urn:microsoft.com/office/officeart/2005/8/layout/cycle1"/>
    <dgm:cxn modelId="{F9A12BFD-04FC-8444-B7C9-7A7A6E73CB58}" type="presParOf" srcId="{974F300E-4386-5845-9047-D2E50BE5B9DF}" destId="{CDA9BE8C-41E5-BF45-BAB4-5B91BDDEFF8D}" srcOrd="26" destOrd="0" presId="urn:microsoft.com/office/officeart/2005/8/layout/cycle1"/>
    <dgm:cxn modelId="{E3F8F4FB-FDB6-8946-AE1A-41719868D942}" type="presParOf" srcId="{974F300E-4386-5845-9047-D2E50BE5B9DF}" destId="{731680F6-F070-374C-97C4-FB0156E03231}" srcOrd="27" destOrd="0" presId="urn:microsoft.com/office/officeart/2005/8/layout/cycle1"/>
    <dgm:cxn modelId="{403399E3-FB35-984A-B2A9-B3DA27B6E8D7}" type="presParOf" srcId="{974F300E-4386-5845-9047-D2E50BE5B9DF}" destId="{12C576B8-5B2D-B04B-98C4-29D5E499FD83}" srcOrd="28" destOrd="0" presId="urn:microsoft.com/office/officeart/2005/8/layout/cycle1"/>
    <dgm:cxn modelId="{E4C430F5-2D9F-A149-BD30-54CD62A380BC}" type="presParOf" srcId="{974F300E-4386-5845-9047-D2E50BE5B9DF}" destId="{C4FE94AE-AFAE-8743-9525-171FDA850E0F}" srcOrd="29" destOrd="0" presId="urn:microsoft.com/office/officeart/2005/8/layout/cycle1"/>
    <dgm:cxn modelId="{F75D660C-4FC7-2647-AFB6-49D0C04F3DA8}" type="presParOf" srcId="{974F300E-4386-5845-9047-D2E50BE5B9DF}" destId="{FBD4D212-3E98-9843-8795-297F9EDDD657}" srcOrd="30" destOrd="0" presId="urn:microsoft.com/office/officeart/2005/8/layout/cycle1"/>
    <dgm:cxn modelId="{9825A1A1-BE04-3B4B-80A9-44A3701DE9FC}" type="presParOf" srcId="{974F300E-4386-5845-9047-D2E50BE5B9DF}" destId="{54CDBF4B-9D09-3242-A1D5-0506BD1712C5}" srcOrd="31" destOrd="0" presId="urn:microsoft.com/office/officeart/2005/8/layout/cycle1"/>
    <dgm:cxn modelId="{83FC00D9-4A3C-B54A-AFFC-25E381C60200}" type="presParOf" srcId="{974F300E-4386-5845-9047-D2E50BE5B9DF}" destId="{49452468-AA65-834B-B75D-72A0A7810E13}" srcOrd="32" destOrd="0" presId="urn:microsoft.com/office/officeart/2005/8/layout/cycle1"/>
    <dgm:cxn modelId="{B1CD2609-7013-004B-9D0A-09A86FC4DB24}" type="presParOf" srcId="{974F300E-4386-5845-9047-D2E50BE5B9DF}" destId="{B0C742D0-6463-FF41-BE88-36D0AF1ED5D5}" srcOrd="33" destOrd="0" presId="urn:microsoft.com/office/officeart/2005/8/layout/cycle1"/>
    <dgm:cxn modelId="{434C70EF-5A0F-174C-A0AB-112BED8F5FC3}" type="presParOf" srcId="{974F300E-4386-5845-9047-D2E50BE5B9DF}" destId="{CE064FAD-9527-C04A-986D-ADE7F29D4AAF}" srcOrd="34" destOrd="0" presId="urn:microsoft.com/office/officeart/2005/8/layout/cycle1"/>
    <dgm:cxn modelId="{C6B27A93-568F-3F42-A0AA-FE46773332E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FAE9D12-EC9D-A245-AA62-96F547F9324B}" type="presOf" srcId="{6533DBF9-2933-D44A-B9F0-8FC24EC06F20}" destId="{C4FE94AE-AFAE-8743-9525-171FDA850E0F}" srcOrd="0" destOrd="0" presId="urn:microsoft.com/office/officeart/2005/8/layout/cycle1"/>
    <dgm:cxn modelId="{C7060815-F14E-0F45-ABB5-552DFDD84785}" type="presOf" srcId="{8E1255C9-F847-A440-83FF-7AA254CCB896}" destId="{974F300E-4386-5845-9047-D2E50BE5B9DF}" srcOrd="0" destOrd="0" presId="urn:microsoft.com/office/officeart/2005/8/layout/cycle1"/>
    <dgm:cxn modelId="{21370F1A-EAC0-0B4B-BECB-DFC64C41D800}" type="presOf" srcId="{D805A741-31F4-6D45-A082-4AD4C7B066F1}" destId="{7D368AA8-A897-6A44-B2ED-5420DBBF55C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EFD562A-2709-7F46-BC0F-AC1296E73556}" type="presOf" srcId="{D7E87DE1-03EB-D748-89C5-D76845DF9F58}" destId="{12C576B8-5B2D-B04B-98C4-29D5E499FD83}" srcOrd="0" destOrd="0" presId="urn:microsoft.com/office/officeart/2005/8/layout/cycle1"/>
    <dgm:cxn modelId="{2C2D412C-6054-4E4D-95A1-736EBA265CFF}"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68E85241-D82D-2D41-AA4E-BD534EFB8B9A}" type="presOf" srcId="{0858D728-97B0-1A41-82DA-1572CE14754F}" destId="{9BE0E30D-6CC1-3143-BC4A-4FF2C5039316}"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B795352-560D-F142-AC05-D6E66797B1F6}" type="presOf" srcId="{19401D75-4FA1-2642-9C39-67D34D8AB9EC}" destId="{37E24780-EDFC-1D4D-B756-C90BE821441B}" srcOrd="0" destOrd="0" presId="urn:microsoft.com/office/officeart/2005/8/layout/cycle1"/>
    <dgm:cxn modelId="{04491B53-92A4-FA4F-AA96-C367F6BC055D}" type="presOf" srcId="{610909C5-6334-264F-93E0-189A71FB6993}" destId="{54CDBF4B-9D09-3242-A1D5-0506BD1712C5}" srcOrd="0" destOrd="0" presId="urn:microsoft.com/office/officeart/2005/8/layout/cycle1"/>
    <dgm:cxn modelId="{1480A668-3449-EF4C-9860-782BEB69F818}" type="presOf" srcId="{B6065800-F57E-6842-B73C-614AFBC2DE05}" destId="{2990F259-A510-7044-A15A-189FB55AE5CB}" srcOrd="0" destOrd="0" presId="urn:microsoft.com/office/officeart/2005/8/layout/cycle1"/>
    <dgm:cxn modelId="{8B2F3971-F114-884C-BF33-8D7C9F77E13B}" type="presOf" srcId="{F73B3211-1799-3F44-92B6-7CEE57ECB2D3}" destId="{BF6C208F-01F8-574D-980A-D40F886CF760}" srcOrd="0" destOrd="0" presId="urn:microsoft.com/office/officeart/2005/8/layout/cycle1"/>
    <dgm:cxn modelId="{7C47EF79-5964-914D-98A6-AFA022B038D5}" type="presOf" srcId="{931AD6AD-68AD-1F4D-802F-C6CD780A0CDB}" destId="{19DCBC3D-EF34-4444-B52C-E59D1C44CC9D}" srcOrd="0" destOrd="0" presId="urn:microsoft.com/office/officeart/2005/8/layout/cycle1"/>
    <dgm:cxn modelId="{D0249689-B0B6-8D4E-A88C-66EFFB80295F}"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71D29A-7005-1A40-9BD4-B4E9641ACE72}" type="presOf" srcId="{C62D126D-D94F-0A45-AAB3-A4A2804A9AA5}" destId="{49452468-AA65-834B-B75D-72A0A7810E13}" srcOrd="0" destOrd="0" presId="urn:microsoft.com/office/officeart/2005/8/layout/cycle1"/>
    <dgm:cxn modelId="{37A250A0-F6F9-3F48-8AC7-7B4C8AFE8F9E}" type="presOf" srcId="{591E9484-33B2-714C-AA5D-D47E80DA12F9}" destId="{CDA9BE8C-41E5-BF45-BAB4-5B91BDDEFF8D}" srcOrd="0" destOrd="0" presId="urn:microsoft.com/office/officeart/2005/8/layout/cycle1"/>
    <dgm:cxn modelId="{768C68A3-C87C-7745-BCAA-24D97E408C32}" type="presOf" srcId="{580AAA11-E1E4-FC4E-A546-63E521F462A7}" destId="{DAE7F6D9-575B-6C47-9F2C-6177EB4BA541}" srcOrd="0" destOrd="0" presId="urn:microsoft.com/office/officeart/2005/8/layout/cycle1"/>
    <dgm:cxn modelId="{F7C43AA5-E241-4646-931B-939320F25D59}" type="presOf" srcId="{81D20D5D-F15B-B844-BCE7-07FE2E88C5B6}" destId="{2467F156-8EB3-F044-8664-8B186FD19D40}" srcOrd="0" destOrd="0" presId="urn:microsoft.com/office/officeart/2005/8/layout/cycle1"/>
    <dgm:cxn modelId="{E7581BA6-0123-7D49-94C2-385D05A9798A}"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8131DAD-5548-3842-BB02-BCB793DADAF9}" type="presOf" srcId="{B7792F1E-795A-8A40-9AF9-CBB036406804}" destId="{0EBEA1BD-8C57-A847-A4A1-BD492A397D4A}" srcOrd="0" destOrd="0" presId="urn:microsoft.com/office/officeart/2005/8/layout/cycle1"/>
    <dgm:cxn modelId="{A0483AAD-493F-1E4F-8B69-A116E8A9F24D}" type="presOf" srcId="{A9914442-2057-0542-A0EA-F935FCA28993}" destId="{B4CE740F-E5F8-1040-9068-3C0CA6A81D60}" srcOrd="0" destOrd="0" presId="urn:microsoft.com/office/officeart/2005/8/layout/cycle1"/>
    <dgm:cxn modelId="{07EEF4B5-097B-C643-A4FC-379CD8024CC2}" type="presOf" srcId="{CCCC52AB-CFB4-904A-B94C-E1998826B4F9}" destId="{7C0589C6-43EC-854D-966B-B0C5FE9A8192}"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50D8B8CA-9AF5-8D47-B144-8F3F5CC794FA}"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B1026D9-3F03-1248-BC0F-E5B4A4CE5970}"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77BE4F4-B120-5440-8C01-FC1A3A6FBA64}" type="presOf" srcId="{D548EBB6-B1A8-4E4A-94F3-38AFF917AA13}" destId="{A85B6194-0CD3-0046-9C07-12EA626BEFA3}" srcOrd="0" destOrd="0" presId="urn:microsoft.com/office/officeart/2005/8/layout/cycle1"/>
    <dgm:cxn modelId="{089C36FD-798D-AC4A-8B83-4CFF8433858C}" type="presOf" srcId="{325DB5A0-FE7A-8245-9663-7B515E4DF4C8}" destId="{EAEA7D1D-8D8A-4A4B-812D-D24179AFED27}" srcOrd="0" destOrd="0" presId="urn:microsoft.com/office/officeart/2005/8/layout/cycle1"/>
    <dgm:cxn modelId="{F9F8D1FE-A688-1C4E-974E-F4038481B71D}" type="presOf" srcId="{12600BCB-5734-3F4B-9543-0CB09A3EC940}" destId="{92DA8A36-05F4-4B4C-B207-6FB4CBC9688F}" srcOrd="0" destOrd="0" presId="urn:microsoft.com/office/officeart/2005/8/layout/cycle1"/>
    <dgm:cxn modelId="{E688DF27-B69F-8A48-B437-E39E3139A9AB}" type="presParOf" srcId="{974F300E-4386-5845-9047-D2E50BE5B9DF}" destId="{BF1A72C0-4F23-214E-B2C0-EC3432C35438}" srcOrd="0" destOrd="0" presId="urn:microsoft.com/office/officeart/2005/8/layout/cycle1"/>
    <dgm:cxn modelId="{11EE0FAA-EE5E-BC48-95AB-C47EF0284589}" type="presParOf" srcId="{974F300E-4386-5845-9047-D2E50BE5B9DF}" destId="{92DA8A36-05F4-4B4C-B207-6FB4CBC9688F}" srcOrd="1" destOrd="0" presId="urn:microsoft.com/office/officeart/2005/8/layout/cycle1"/>
    <dgm:cxn modelId="{DBE832FD-A72A-E045-A41F-44C00A21F103}" type="presParOf" srcId="{974F300E-4386-5845-9047-D2E50BE5B9DF}" destId="{2990F259-A510-7044-A15A-189FB55AE5CB}" srcOrd="2" destOrd="0" presId="urn:microsoft.com/office/officeart/2005/8/layout/cycle1"/>
    <dgm:cxn modelId="{396803EC-474F-6243-A4CB-C991AADFDCD6}" type="presParOf" srcId="{974F300E-4386-5845-9047-D2E50BE5B9DF}" destId="{A7A1548F-03D0-7F43-8C4C-631804CE4126}" srcOrd="3" destOrd="0" presId="urn:microsoft.com/office/officeart/2005/8/layout/cycle1"/>
    <dgm:cxn modelId="{3B364611-E790-0D46-9B53-8AFFAB90A96A}" type="presParOf" srcId="{974F300E-4386-5845-9047-D2E50BE5B9DF}" destId="{EAEA7D1D-8D8A-4A4B-812D-D24179AFED27}" srcOrd="4" destOrd="0" presId="urn:microsoft.com/office/officeart/2005/8/layout/cycle1"/>
    <dgm:cxn modelId="{11417FF7-FC26-474C-9DA0-2F524C946890}" type="presParOf" srcId="{974F300E-4386-5845-9047-D2E50BE5B9DF}" destId="{2257407E-2335-6E46-9533-50F1A4869162}" srcOrd="5" destOrd="0" presId="urn:microsoft.com/office/officeart/2005/8/layout/cycle1"/>
    <dgm:cxn modelId="{C5180B0D-CCF1-D347-9B1C-E546A2276D90}" type="presParOf" srcId="{974F300E-4386-5845-9047-D2E50BE5B9DF}" destId="{3467B5D4-61EB-4C46-BB87-881C0920F2D1}" srcOrd="6" destOrd="0" presId="urn:microsoft.com/office/officeart/2005/8/layout/cycle1"/>
    <dgm:cxn modelId="{0A3503EE-6B0F-714F-9015-4DDD73F6A06D}" type="presParOf" srcId="{974F300E-4386-5845-9047-D2E50BE5B9DF}" destId="{2467F156-8EB3-F044-8664-8B186FD19D40}" srcOrd="7" destOrd="0" presId="urn:microsoft.com/office/officeart/2005/8/layout/cycle1"/>
    <dgm:cxn modelId="{B8B4A44D-246E-A246-891E-BA9CFADD0693}" type="presParOf" srcId="{974F300E-4386-5845-9047-D2E50BE5B9DF}" destId="{DC85BF06-3190-2C49-B38C-CC01414F9567}" srcOrd="8" destOrd="0" presId="urn:microsoft.com/office/officeart/2005/8/layout/cycle1"/>
    <dgm:cxn modelId="{200DE7BD-9681-6A46-8A1B-9F06CF95E6B8}" type="presParOf" srcId="{974F300E-4386-5845-9047-D2E50BE5B9DF}" destId="{818521AB-CB19-3245-AC47-32330EC1D05A}" srcOrd="9" destOrd="0" presId="urn:microsoft.com/office/officeart/2005/8/layout/cycle1"/>
    <dgm:cxn modelId="{3D74C46A-E48D-A84E-A644-863725A6EB5E}" type="presParOf" srcId="{974F300E-4386-5845-9047-D2E50BE5B9DF}" destId="{A85B6194-0CD3-0046-9C07-12EA626BEFA3}" srcOrd="10" destOrd="0" presId="urn:microsoft.com/office/officeart/2005/8/layout/cycle1"/>
    <dgm:cxn modelId="{315612AF-B0DD-9348-BE5B-231D676B4C58}" type="presParOf" srcId="{974F300E-4386-5845-9047-D2E50BE5B9DF}" destId="{76EDA6DC-5A32-7640-86D9-A3D1F65AC2D3}" srcOrd="11" destOrd="0" presId="urn:microsoft.com/office/officeart/2005/8/layout/cycle1"/>
    <dgm:cxn modelId="{7E1F5FE6-356C-DA49-9291-46A002C64046}" type="presParOf" srcId="{974F300E-4386-5845-9047-D2E50BE5B9DF}" destId="{5FEB966B-5E78-494C-B5A1-6F18B3A362B7}" srcOrd="12" destOrd="0" presId="urn:microsoft.com/office/officeart/2005/8/layout/cycle1"/>
    <dgm:cxn modelId="{FA4F8872-ECEB-0E41-96F1-17BF23C46BFE}" type="presParOf" srcId="{974F300E-4386-5845-9047-D2E50BE5B9DF}" destId="{9BE0E30D-6CC1-3143-BC4A-4FF2C5039316}" srcOrd="13" destOrd="0" presId="urn:microsoft.com/office/officeart/2005/8/layout/cycle1"/>
    <dgm:cxn modelId="{1A87B33E-F712-DF4D-8CB7-B779A93B21D6}" type="presParOf" srcId="{974F300E-4386-5845-9047-D2E50BE5B9DF}" destId="{37E24780-EDFC-1D4D-B756-C90BE821441B}" srcOrd="14" destOrd="0" presId="urn:microsoft.com/office/officeart/2005/8/layout/cycle1"/>
    <dgm:cxn modelId="{0B9D1931-CCE8-2E47-B297-7DF3E7C05D3C}" type="presParOf" srcId="{974F300E-4386-5845-9047-D2E50BE5B9DF}" destId="{788B510C-5C6F-7E4F-BD2A-4B0F37349509}" srcOrd="15" destOrd="0" presId="urn:microsoft.com/office/officeart/2005/8/layout/cycle1"/>
    <dgm:cxn modelId="{A6978ECE-7CFE-BF4B-952F-80DAE1AA111E}" type="presParOf" srcId="{974F300E-4386-5845-9047-D2E50BE5B9DF}" destId="{BF6C208F-01F8-574D-980A-D40F886CF760}" srcOrd="16" destOrd="0" presId="urn:microsoft.com/office/officeart/2005/8/layout/cycle1"/>
    <dgm:cxn modelId="{CE9CD96B-882C-F645-8BAF-6C11A2F05A76}" type="presParOf" srcId="{974F300E-4386-5845-9047-D2E50BE5B9DF}" destId="{DAE7F6D9-575B-6C47-9F2C-6177EB4BA541}" srcOrd="17" destOrd="0" presId="urn:microsoft.com/office/officeart/2005/8/layout/cycle1"/>
    <dgm:cxn modelId="{D890AF7D-D665-074E-B771-3F04A8437DFE}" type="presParOf" srcId="{974F300E-4386-5845-9047-D2E50BE5B9DF}" destId="{3AD74439-13B4-6B4C-A74C-96BE28333D49}" srcOrd="18" destOrd="0" presId="urn:microsoft.com/office/officeart/2005/8/layout/cycle1"/>
    <dgm:cxn modelId="{E8657E1F-9F55-8E4F-8850-FD9AC5539D16}" type="presParOf" srcId="{974F300E-4386-5845-9047-D2E50BE5B9DF}" destId="{B4CE740F-E5F8-1040-9068-3C0CA6A81D60}" srcOrd="19" destOrd="0" presId="urn:microsoft.com/office/officeart/2005/8/layout/cycle1"/>
    <dgm:cxn modelId="{4DD27B77-CDE0-C643-903C-F020233D768C}" type="presParOf" srcId="{974F300E-4386-5845-9047-D2E50BE5B9DF}" destId="{7D368AA8-A897-6A44-B2ED-5420DBBF55CD}" srcOrd="20" destOrd="0" presId="urn:microsoft.com/office/officeart/2005/8/layout/cycle1"/>
    <dgm:cxn modelId="{7C75A036-DAE8-6C48-B9D8-000642279C92}" type="presParOf" srcId="{974F300E-4386-5845-9047-D2E50BE5B9DF}" destId="{256A8A82-B1CB-EF43-AB66-A3D1C8A54B59}" srcOrd="21" destOrd="0" presId="urn:microsoft.com/office/officeart/2005/8/layout/cycle1"/>
    <dgm:cxn modelId="{3E28A555-6F8C-164A-AA8E-58B131D742CE}" type="presParOf" srcId="{974F300E-4386-5845-9047-D2E50BE5B9DF}" destId="{36444405-91CC-BC45-909E-8AE477F1EC7C}" srcOrd="22" destOrd="0" presId="urn:microsoft.com/office/officeart/2005/8/layout/cycle1"/>
    <dgm:cxn modelId="{0474522D-0B9D-CC43-9153-28E2078B2BCA}" type="presParOf" srcId="{974F300E-4386-5845-9047-D2E50BE5B9DF}" destId="{0EBEA1BD-8C57-A847-A4A1-BD492A397D4A}" srcOrd="23" destOrd="0" presId="urn:microsoft.com/office/officeart/2005/8/layout/cycle1"/>
    <dgm:cxn modelId="{0043F2BB-3444-9141-960F-41F79AFE92DE}" type="presParOf" srcId="{974F300E-4386-5845-9047-D2E50BE5B9DF}" destId="{A1257670-91AA-B74E-AFCB-48382C466D43}" srcOrd="24" destOrd="0" presId="urn:microsoft.com/office/officeart/2005/8/layout/cycle1"/>
    <dgm:cxn modelId="{2539208B-4566-9640-A87E-B5FACF19C81B}" type="presParOf" srcId="{974F300E-4386-5845-9047-D2E50BE5B9DF}" destId="{19DCBC3D-EF34-4444-B52C-E59D1C44CC9D}" srcOrd="25" destOrd="0" presId="urn:microsoft.com/office/officeart/2005/8/layout/cycle1"/>
    <dgm:cxn modelId="{89CA0113-F966-E148-BCA0-BB04D24C9FD3}" type="presParOf" srcId="{974F300E-4386-5845-9047-D2E50BE5B9DF}" destId="{CDA9BE8C-41E5-BF45-BAB4-5B91BDDEFF8D}" srcOrd="26" destOrd="0" presId="urn:microsoft.com/office/officeart/2005/8/layout/cycle1"/>
    <dgm:cxn modelId="{40325F98-ABD9-574B-A9E8-D1192209C4BA}" type="presParOf" srcId="{974F300E-4386-5845-9047-D2E50BE5B9DF}" destId="{731680F6-F070-374C-97C4-FB0156E03231}" srcOrd="27" destOrd="0" presId="urn:microsoft.com/office/officeart/2005/8/layout/cycle1"/>
    <dgm:cxn modelId="{41704933-1FD9-1744-8C0B-07BCCB0A9E17}" type="presParOf" srcId="{974F300E-4386-5845-9047-D2E50BE5B9DF}" destId="{12C576B8-5B2D-B04B-98C4-29D5E499FD83}" srcOrd="28" destOrd="0" presId="urn:microsoft.com/office/officeart/2005/8/layout/cycle1"/>
    <dgm:cxn modelId="{60EEAF57-D20B-E74D-A6F4-C8AA5D3D665C}" type="presParOf" srcId="{974F300E-4386-5845-9047-D2E50BE5B9DF}" destId="{C4FE94AE-AFAE-8743-9525-171FDA850E0F}" srcOrd="29" destOrd="0" presId="urn:microsoft.com/office/officeart/2005/8/layout/cycle1"/>
    <dgm:cxn modelId="{AE3F4FDE-3C4E-504D-8E20-E7A52D44B9E1}" type="presParOf" srcId="{974F300E-4386-5845-9047-D2E50BE5B9DF}" destId="{FBD4D212-3E98-9843-8795-297F9EDDD657}" srcOrd="30" destOrd="0" presId="urn:microsoft.com/office/officeart/2005/8/layout/cycle1"/>
    <dgm:cxn modelId="{698AEECA-40C3-8840-990C-2F19437040E8}" type="presParOf" srcId="{974F300E-4386-5845-9047-D2E50BE5B9DF}" destId="{54CDBF4B-9D09-3242-A1D5-0506BD1712C5}" srcOrd="31" destOrd="0" presId="urn:microsoft.com/office/officeart/2005/8/layout/cycle1"/>
    <dgm:cxn modelId="{42473BA7-989E-0747-9336-E357EDFC9919}" type="presParOf" srcId="{974F300E-4386-5845-9047-D2E50BE5B9DF}" destId="{49452468-AA65-834B-B75D-72A0A7810E13}" srcOrd="32" destOrd="0" presId="urn:microsoft.com/office/officeart/2005/8/layout/cycle1"/>
    <dgm:cxn modelId="{EC11506C-FD8E-3C43-B0DA-62AED7FF0A77}" type="presParOf" srcId="{974F300E-4386-5845-9047-D2E50BE5B9DF}" destId="{B0C742D0-6463-FF41-BE88-36D0AF1ED5D5}" srcOrd="33" destOrd="0" presId="urn:microsoft.com/office/officeart/2005/8/layout/cycle1"/>
    <dgm:cxn modelId="{5403EEFE-651D-7C4A-A32E-F3D74559D3A3}" type="presParOf" srcId="{974F300E-4386-5845-9047-D2E50BE5B9DF}" destId="{CE064FAD-9527-C04A-986D-ADE7F29D4AAF}" srcOrd="34" destOrd="0" presId="urn:microsoft.com/office/officeart/2005/8/layout/cycle1"/>
    <dgm:cxn modelId="{9E9A32F6-ADA0-8146-B3B2-B213D1F11C2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4322301-A5FC-BA4D-AE3A-3B043C575B6B}" type="presOf" srcId="{55E743FA-081E-B447-B4F2-DEEACC6857BC}" destId="{36444405-91CC-BC45-909E-8AE477F1EC7C}" srcOrd="0" destOrd="0" presId="urn:microsoft.com/office/officeart/2005/8/layout/cycle1"/>
    <dgm:cxn modelId="{6968BE13-67BA-3B40-95FE-20E6C213B997}"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BB4F824-2878-2447-B7A3-D280B131D945}" type="presOf" srcId="{0858D728-97B0-1A41-82DA-1572CE14754F}" destId="{9BE0E30D-6CC1-3143-BC4A-4FF2C5039316}" srcOrd="0" destOrd="0" presId="urn:microsoft.com/office/officeart/2005/8/layout/cycle1"/>
    <dgm:cxn modelId="{8F736227-6565-5540-9261-B35F6B9D9DE6}" type="presOf" srcId="{610909C5-6334-264F-93E0-189A71FB6993}" destId="{54CDBF4B-9D09-3242-A1D5-0506BD1712C5}" srcOrd="0" destOrd="0" presId="urn:microsoft.com/office/officeart/2005/8/layout/cycle1"/>
    <dgm:cxn modelId="{BB7C862C-2853-7148-9F1C-5F2E0C5CDB57}" type="presOf" srcId="{81D20D5D-F15B-B844-BCE7-07FE2E88C5B6}" destId="{2467F156-8EB3-F044-8664-8B186FD19D40}" srcOrd="0" destOrd="0" presId="urn:microsoft.com/office/officeart/2005/8/layout/cycle1"/>
    <dgm:cxn modelId="{38C30B2D-690B-5541-99D9-A82AEB198B8F}" type="presOf" srcId="{54471214-3ABC-B64E-8935-4F53AC7091F5}" destId="{2257407E-2335-6E46-9533-50F1A4869162}" srcOrd="0" destOrd="0" presId="urn:microsoft.com/office/officeart/2005/8/layout/cycle1"/>
    <dgm:cxn modelId="{496DC131-C411-FB4E-A832-D9CFCC97E73D}" type="presOf" srcId="{6533DBF9-2933-D44A-B9F0-8FC24EC06F20}" destId="{C4FE94AE-AFAE-8743-9525-171FDA850E0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9C95EC4B-B4E2-6C49-9211-99CE9CFE753E}" type="presOf" srcId="{D7E87DE1-03EB-D748-89C5-D76845DF9F58}" destId="{12C576B8-5B2D-B04B-98C4-29D5E499FD83}" srcOrd="0" destOrd="0" presId="urn:microsoft.com/office/officeart/2005/8/layout/cycle1"/>
    <dgm:cxn modelId="{3E0D8252-718B-DA46-BE28-63F3079AE6BB}" type="presOf" srcId="{12600BCB-5734-3F4B-9543-0CB09A3EC940}" destId="{92DA8A36-05F4-4B4C-B207-6FB4CBC9688F}" srcOrd="0" destOrd="0" presId="urn:microsoft.com/office/officeart/2005/8/layout/cycle1"/>
    <dgm:cxn modelId="{F5F15255-D6FE-1647-99C8-319301780FC5}" type="presOf" srcId="{19401D75-4FA1-2642-9C39-67D34D8AB9EC}" destId="{37E24780-EDFC-1D4D-B756-C90BE821441B}" srcOrd="0" destOrd="0" presId="urn:microsoft.com/office/officeart/2005/8/layout/cycle1"/>
    <dgm:cxn modelId="{02590264-0354-0749-A374-CE3AC8D2B741}" type="presOf" srcId="{B7792F1E-795A-8A40-9AF9-CBB036406804}" destId="{0EBEA1BD-8C57-A847-A4A1-BD492A397D4A}" srcOrd="0" destOrd="0" presId="urn:microsoft.com/office/officeart/2005/8/layout/cycle1"/>
    <dgm:cxn modelId="{9ACF268D-676E-AA4B-B905-EB98B6BB2669}" type="presOf" srcId="{A9914442-2057-0542-A0EA-F935FCA28993}" destId="{B4CE740F-E5F8-1040-9068-3C0CA6A81D60}" srcOrd="0" destOrd="0" presId="urn:microsoft.com/office/officeart/2005/8/layout/cycle1"/>
    <dgm:cxn modelId="{09FA658E-547B-6F40-BCAC-F478F15C126C}" type="presOf" srcId="{591E9484-33B2-714C-AA5D-D47E80DA12F9}" destId="{CDA9BE8C-41E5-BF45-BAB4-5B91BDDEFF8D}" srcOrd="0" destOrd="0" presId="urn:microsoft.com/office/officeart/2005/8/layout/cycle1"/>
    <dgm:cxn modelId="{4A292A8F-890F-F84D-9237-A0A665B380D7}" type="presOf" srcId="{931AD6AD-68AD-1F4D-802F-C6CD780A0CDB}" destId="{19DCBC3D-EF34-4444-B52C-E59D1C44CC9D}" srcOrd="0" destOrd="0" presId="urn:microsoft.com/office/officeart/2005/8/layout/cycle1"/>
    <dgm:cxn modelId="{D6834C8F-237E-2F42-80C0-69E7DD449C05}" type="presOf" srcId="{8E1255C9-F847-A440-83FF-7AA254CCB896}" destId="{974F300E-4386-5845-9047-D2E50BE5B9D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C18A295-9332-D544-BDBB-96219A57575F}"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37EE9AA-BFA6-3A42-BB63-9F0F74F57AB6}" type="presOf" srcId="{C62D126D-D94F-0A45-AAB3-A4A2804A9AA5}" destId="{49452468-AA65-834B-B75D-72A0A7810E13}" srcOrd="0" destOrd="0" presId="urn:microsoft.com/office/officeart/2005/8/layout/cycle1"/>
    <dgm:cxn modelId="{644834AB-5F38-0042-BE29-277C55F2CFE1}" type="presOf" srcId="{325DB5A0-FE7A-8245-9663-7B515E4DF4C8}" destId="{EAEA7D1D-8D8A-4A4B-812D-D24179AFED2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6568AC7-5596-2E46-88F9-9E5EB870AA96}" type="presOf" srcId="{F73B3211-1799-3F44-92B6-7CEE57ECB2D3}" destId="{BF6C208F-01F8-574D-980A-D40F886CF760}" srcOrd="0" destOrd="0" presId="urn:microsoft.com/office/officeart/2005/8/layout/cycle1"/>
    <dgm:cxn modelId="{145672C8-08A4-E249-84E7-8D887B4DE1C3}" type="presOf" srcId="{B6065800-F57E-6842-B73C-614AFBC2DE05}" destId="{2990F259-A510-7044-A15A-189FB55AE5CB}" srcOrd="0" destOrd="0" presId="urn:microsoft.com/office/officeart/2005/8/layout/cycle1"/>
    <dgm:cxn modelId="{717C07C9-2732-FF43-973E-92FDCDDB1EBF}" type="presOf" srcId="{CCCC52AB-CFB4-904A-B94C-E1998826B4F9}" destId="{7C0589C6-43EC-854D-966B-B0C5FE9A8192}"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62281CC-CE54-6246-B771-411F429A264C}" type="presOf" srcId="{527799A3-6798-F14C-9108-A99B044124B3}" destId="{CE064FAD-9527-C04A-986D-ADE7F29D4AA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48534D6-A5BB-FB40-A0BC-90F2C30C7222}"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4304AF1-6769-894F-BCD6-F265DC9BAEE8}" type="presOf" srcId="{55B5CCF6-1B65-AC49-B1EC-CD09807E71EF}" destId="{76EDA6DC-5A32-7640-86D9-A3D1F65AC2D3}" srcOrd="0" destOrd="0" presId="urn:microsoft.com/office/officeart/2005/8/layout/cycle1"/>
    <dgm:cxn modelId="{273C3AF5-C78A-854A-8B93-5A7C79D3D006}" type="presOf" srcId="{D805A741-31F4-6D45-A082-4AD4C7B066F1}" destId="{7D368AA8-A897-6A44-B2ED-5420DBBF55CD}" srcOrd="0" destOrd="0" presId="urn:microsoft.com/office/officeart/2005/8/layout/cycle1"/>
    <dgm:cxn modelId="{54F6AE49-77A0-6649-9A33-E1CB2AA8B654}" type="presParOf" srcId="{974F300E-4386-5845-9047-D2E50BE5B9DF}" destId="{BF1A72C0-4F23-214E-B2C0-EC3432C35438}" srcOrd="0" destOrd="0" presId="urn:microsoft.com/office/officeart/2005/8/layout/cycle1"/>
    <dgm:cxn modelId="{08F1B31C-3AF2-5C48-8B05-A2039FAA6AD9}" type="presParOf" srcId="{974F300E-4386-5845-9047-D2E50BE5B9DF}" destId="{92DA8A36-05F4-4B4C-B207-6FB4CBC9688F}" srcOrd="1" destOrd="0" presId="urn:microsoft.com/office/officeart/2005/8/layout/cycle1"/>
    <dgm:cxn modelId="{A9674282-B1F0-9D40-854C-84F1AC84DD1D}" type="presParOf" srcId="{974F300E-4386-5845-9047-D2E50BE5B9DF}" destId="{2990F259-A510-7044-A15A-189FB55AE5CB}" srcOrd="2" destOrd="0" presId="urn:microsoft.com/office/officeart/2005/8/layout/cycle1"/>
    <dgm:cxn modelId="{5248E4DB-7566-4C47-AAB4-372E76639441}" type="presParOf" srcId="{974F300E-4386-5845-9047-D2E50BE5B9DF}" destId="{A7A1548F-03D0-7F43-8C4C-631804CE4126}" srcOrd="3" destOrd="0" presId="urn:microsoft.com/office/officeart/2005/8/layout/cycle1"/>
    <dgm:cxn modelId="{D1717CDD-AAD7-D24F-8F2F-2EF6F893D260}" type="presParOf" srcId="{974F300E-4386-5845-9047-D2E50BE5B9DF}" destId="{EAEA7D1D-8D8A-4A4B-812D-D24179AFED27}" srcOrd="4" destOrd="0" presId="urn:microsoft.com/office/officeart/2005/8/layout/cycle1"/>
    <dgm:cxn modelId="{B25ADEF3-37C7-AD4E-8E3F-BBB035855B66}" type="presParOf" srcId="{974F300E-4386-5845-9047-D2E50BE5B9DF}" destId="{2257407E-2335-6E46-9533-50F1A4869162}" srcOrd="5" destOrd="0" presId="urn:microsoft.com/office/officeart/2005/8/layout/cycle1"/>
    <dgm:cxn modelId="{BAD13F27-993F-DD4E-83E2-60FE43FE4723}" type="presParOf" srcId="{974F300E-4386-5845-9047-D2E50BE5B9DF}" destId="{3467B5D4-61EB-4C46-BB87-881C0920F2D1}" srcOrd="6" destOrd="0" presId="urn:microsoft.com/office/officeart/2005/8/layout/cycle1"/>
    <dgm:cxn modelId="{32305C24-B477-914E-BB14-5918D8C2FB64}" type="presParOf" srcId="{974F300E-4386-5845-9047-D2E50BE5B9DF}" destId="{2467F156-8EB3-F044-8664-8B186FD19D40}" srcOrd="7" destOrd="0" presId="urn:microsoft.com/office/officeart/2005/8/layout/cycle1"/>
    <dgm:cxn modelId="{E7BDB35F-D028-8E48-B4FD-457585EFA980}" type="presParOf" srcId="{974F300E-4386-5845-9047-D2E50BE5B9DF}" destId="{DC85BF06-3190-2C49-B38C-CC01414F9567}" srcOrd="8" destOrd="0" presId="urn:microsoft.com/office/officeart/2005/8/layout/cycle1"/>
    <dgm:cxn modelId="{AA48506A-512F-BF4F-ADFE-156F15068399}" type="presParOf" srcId="{974F300E-4386-5845-9047-D2E50BE5B9DF}" destId="{818521AB-CB19-3245-AC47-32330EC1D05A}" srcOrd="9" destOrd="0" presId="urn:microsoft.com/office/officeart/2005/8/layout/cycle1"/>
    <dgm:cxn modelId="{10AD7A63-355A-5749-BBA7-3C55BED4F7F6}" type="presParOf" srcId="{974F300E-4386-5845-9047-D2E50BE5B9DF}" destId="{A85B6194-0CD3-0046-9C07-12EA626BEFA3}" srcOrd="10" destOrd="0" presId="urn:microsoft.com/office/officeart/2005/8/layout/cycle1"/>
    <dgm:cxn modelId="{50A24E9A-EF5A-6546-95EC-CC5B9553D0E3}" type="presParOf" srcId="{974F300E-4386-5845-9047-D2E50BE5B9DF}" destId="{76EDA6DC-5A32-7640-86D9-A3D1F65AC2D3}" srcOrd="11" destOrd="0" presId="urn:microsoft.com/office/officeart/2005/8/layout/cycle1"/>
    <dgm:cxn modelId="{5E6354BC-9C09-A74F-81D0-CBB115B66B26}" type="presParOf" srcId="{974F300E-4386-5845-9047-D2E50BE5B9DF}" destId="{5FEB966B-5E78-494C-B5A1-6F18B3A362B7}" srcOrd="12" destOrd="0" presId="urn:microsoft.com/office/officeart/2005/8/layout/cycle1"/>
    <dgm:cxn modelId="{4C9D9337-85F1-A946-B580-9C0010C860F1}" type="presParOf" srcId="{974F300E-4386-5845-9047-D2E50BE5B9DF}" destId="{9BE0E30D-6CC1-3143-BC4A-4FF2C5039316}" srcOrd="13" destOrd="0" presId="urn:microsoft.com/office/officeart/2005/8/layout/cycle1"/>
    <dgm:cxn modelId="{B52AE038-E602-0644-A384-B5763AF2E013}" type="presParOf" srcId="{974F300E-4386-5845-9047-D2E50BE5B9DF}" destId="{37E24780-EDFC-1D4D-B756-C90BE821441B}" srcOrd="14" destOrd="0" presId="urn:microsoft.com/office/officeart/2005/8/layout/cycle1"/>
    <dgm:cxn modelId="{00117AAE-F9FB-9348-8AA9-DE33B471E59F}" type="presParOf" srcId="{974F300E-4386-5845-9047-D2E50BE5B9DF}" destId="{788B510C-5C6F-7E4F-BD2A-4B0F37349509}" srcOrd="15" destOrd="0" presId="urn:microsoft.com/office/officeart/2005/8/layout/cycle1"/>
    <dgm:cxn modelId="{8EBB5B5A-311E-CD45-A3B5-1B4F0F9E0D8B}" type="presParOf" srcId="{974F300E-4386-5845-9047-D2E50BE5B9DF}" destId="{BF6C208F-01F8-574D-980A-D40F886CF760}" srcOrd="16" destOrd="0" presId="urn:microsoft.com/office/officeart/2005/8/layout/cycle1"/>
    <dgm:cxn modelId="{4DFA4EFF-D049-A54D-BBCF-7CFD32AE17C3}" type="presParOf" srcId="{974F300E-4386-5845-9047-D2E50BE5B9DF}" destId="{DAE7F6D9-575B-6C47-9F2C-6177EB4BA541}" srcOrd="17" destOrd="0" presId="urn:microsoft.com/office/officeart/2005/8/layout/cycle1"/>
    <dgm:cxn modelId="{F4A3833D-46CA-114F-89F8-02B6C10EEDF0}" type="presParOf" srcId="{974F300E-4386-5845-9047-D2E50BE5B9DF}" destId="{3AD74439-13B4-6B4C-A74C-96BE28333D49}" srcOrd="18" destOrd="0" presId="urn:microsoft.com/office/officeart/2005/8/layout/cycle1"/>
    <dgm:cxn modelId="{9A12BC10-7980-BB4C-BBED-CBDAB684003A}" type="presParOf" srcId="{974F300E-4386-5845-9047-D2E50BE5B9DF}" destId="{B4CE740F-E5F8-1040-9068-3C0CA6A81D60}" srcOrd="19" destOrd="0" presId="urn:microsoft.com/office/officeart/2005/8/layout/cycle1"/>
    <dgm:cxn modelId="{05DB1B96-5131-724B-8F89-CA3EFA34D24A}" type="presParOf" srcId="{974F300E-4386-5845-9047-D2E50BE5B9DF}" destId="{7D368AA8-A897-6A44-B2ED-5420DBBF55CD}" srcOrd="20" destOrd="0" presId="urn:microsoft.com/office/officeart/2005/8/layout/cycle1"/>
    <dgm:cxn modelId="{C1C4D870-F196-8946-8ADF-4A02A7B3054A}" type="presParOf" srcId="{974F300E-4386-5845-9047-D2E50BE5B9DF}" destId="{256A8A82-B1CB-EF43-AB66-A3D1C8A54B59}" srcOrd="21" destOrd="0" presId="urn:microsoft.com/office/officeart/2005/8/layout/cycle1"/>
    <dgm:cxn modelId="{B4E00DBC-B8DA-3E4F-9AC1-795E4A06E61C}" type="presParOf" srcId="{974F300E-4386-5845-9047-D2E50BE5B9DF}" destId="{36444405-91CC-BC45-909E-8AE477F1EC7C}" srcOrd="22" destOrd="0" presId="urn:microsoft.com/office/officeart/2005/8/layout/cycle1"/>
    <dgm:cxn modelId="{77A5D39C-8604-E040-922C-14577194BBCA}" type="presParOf" srcId="{974F300E-4386-5845-9047-D2E50BE5B9DF}" destId="{0EBEA1BD-8C57-A847-A4A1-BD492A397D4A}" srcOrd="23" destOrd="0" presId="urn:microsoft.com/office/officeart/2005/8/layout/cycle1"/>
    <dgm:cxn modelId="{39449D15-2BF5-234F-A1C4-C5A0A88132A9}" type="presParOf" srcId="{974F300E-4386-5845-9047-D2E50BE5B9DF}" destId="{A1257670-91AA-B74E-AFCB-48382C466D43}" srcOrd="24" destOrd="0" presId="urn:microsoft.com/office/officeart/2005/8/layout/cycle1"/>
    <dgm:cxn modelId="{9A5DAEE8-D3CC-5647-B558-452AC0DA0B50}" type="presParOf" srcId="{974F300E-4386-5845-9047-D2E50BE5B9DF}" destId="{19DCBC3D-EF34-4444-B52C-E59D1C44CC9D}" srcOrd="25" destOrd="0" presId="urn:microsoft.com/office/officeart/2005/8/layout/cycle1"/>
    <dgm:cxn modelId="{D1007989-1D21-994A-B7B8-149D4A25A318}" type="presParOf" srcId="{974F300E-4386-5845-9047-D2E50BE5B9DF}" destId="{CDA9BE8C-41E5-BF45-BAB4-5B91BDDEFF8D}" srcOrd="26" destOrd="0" presId="urn:microsoft.com/office/officeart/2005/8/layout/cycle1"/>
    <dgm:cxn modelId="{00F5948C-F09F-4F44-9D24-37168A2BE584}" type="presParOf" srcId="{974F300E-4386-5845-9047-D2E50BE5B9DF}" destId="{731680F6-F070-374C-97C4-FB0156E03231}" srcOrd="27" destOrd="0" presId="urn:microsoft.com/office/officeart/2005/8/layout/cycle1"/>
    <dgm:cxn modelId="{5EECE926-86F0-DD43-8F31-7087CBE29675}" type="presParOf" srcId="{974F300E-4386-5845-9047-D2E50BE5B9DF}" destId="{12C576B8-5B2D-B04B-98C4-29D5E499FD83}" srcOrd="28" destOrd="0" presId="urn:microsoft.com/office/officeart/2005/8/layout/cycle1"/>
    <dgm:cxn modelId="{309C5121-7600-1B4A-9061-04ED9AA780F1}" type="presParOf" srcId="{974F300E-4386-5845-9047-D2E50BE5B9DF}" destId="{C4FE94AE-AFAE-8743-9525-171FDA850E0F}" srcOrd="29" destOrd="0" presId="urn:microsoft.com/office/officeart/2005/8/layout/cycle1"/>
    <dgm:cxn modelId="{90D985F5-E580-8A43-9980-463AB4A2921E}" type="presParOf" srcId="{974F300E-4386-5845-9047-D2E50BE5B9DF}" destId="{FBD4D212-3E98-9843-8795-297F9EDDD657}" srcOrd="30" destOrd="0" presId="urn:microsoft.com/office/officeart/2005/8/layout/cycle1"/>
    <dgm:cxn modelId="{9B704F7C-0209-7441-8F91-BA310DF6F70A}" type="presParOf" srcId="{974F300E-4386-5845-9047-D2E50BE5B9DF}" destId="{54CDBF4B-9D09-3242-A1D5-0506BD1712C5}" srcOrd="31" destOrd="0" presId="urn:microsoft.com/office/officeart/2005/8/layout/cycle1"/>
    <dgm:cxn modelId="{6273013F-DEE8-B04E-B54B-96883100521D}" type="presParOf" srcId="{974F300E-4386-5845-9047-D2E50BE5B9DF}" destId="{49452468-AA65-834B-B75D-72A0A7810E13}" srcOrd="32" destOrd="0" presId="urn:microsoft.com/office/officeart/2005/8/layout/cycle1"/>
    <dgm:cxn modelId="{CB21EEDC-F582-EF42-9DF6-87BEA7AC0387}" type="presParOf" srcId="{974F300E-4386-5845-9047-D2E50BE5B9DF}" destId="{B0C742D0-6463-FF41-BE88-36D0AF1ED5D5}" srcOrd="33" destOrd="0" presId="urn:microsoft.com/office/officeart/2005/8/layout/cycle1"/>
    <dgm:cxn modelId="{B74B74A5-C75D-BD44-A364-5CB480E930BE}" type="presParOf" srcId="{974F300E-4386-5845-9047-D2E50BE5B9DF}" destId="{CE064FAD-9527-C04A-986D-ADE7F29D4AAF}" srcOrd="34" destOrd="0" presId="urn:microsoft.com/office/officeart/2005/8/layout/cycle1"/>
    <dgm:cxn modelId="{6A5FF4D8-45B7-3C41-A9DD-ABB54FC0EA4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 </a:t>
          </a: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2944218" y="1589"/>
          <a:ext cx="1276339"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2944218" y="1589"/>
        <a:ext cx="1276339" cy="542311"/>
      </dsp:txXfrm>
    </dsp:sp>
    <dsp:sp modelId="{2990F259-A510-7044-A15A-189FB55AE5CB}">
      <dsp:nvSpPr>
        <dsp:cNvPr id="0" name=""/>
        <dsp:cNvSpPr/>
      </dsp:nvSpPr>
      <dsp:spPr>
        <a:xfrm>
          <a:off x="729756" y="84066"/>
          <a:ext cx="4579344" cy="4579344"/>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035987" y="564549"/>
          <a:ext cx="104295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035987" y="564549"/>
        <a:ext cx="1042950" cy="542311"/>
      </dsp:txXfrm>
    </dsp:sp>
    <dsp:sp modelId="{2257407E-2335-6E46-9533-50F1A4869162}">
      <dsp:nvSpPr>
        <dsp:cNvPr id="0" name=""/>
        <dsp:cNvSpPr/>
      </dsp:nvSpPr>
      <dsp:spPr>
        <a:xfrm>
          <a:off x="729756" y="84066"/>
          <a:ext cx="4579344" cy="4579344"/>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532541" y="1539623"/>
          <a:ext cx="1175762"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532541" y="1539623"/>
        <a:ext cx="1175762" cy="542311"/>
      </dsp:txXfrm>
    </dsp:sp>
    <dsp:sp modelId="{DC85BF06-3190-2C49-B38C-CC01414F9567}">
      <dsp:nvSpPr>
        <dsp:cNvPr id="0" name=""/>
        <dsp:cNvSpPr/>
      </dsp:nvSpPr>
      <dsp:spPr>
        <a:xfrm>
          <a:off x="729756" y="84066"/>
          <a:ext cx="4579344" cy="4579344"/>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545708" y="2665543"/>
          <a:ext cx="1149428"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545708" y="2665543"/>
        <a:ext cx="1149428" cy="542311"/>
      </dsp:txXfrm>
    </dsp:sp>
    <dsp:sp modelId="{76EDA6DC-5A32-7640-86D9-A3D1F65AC2D3}">
      <dsp:nvSpPr>
        <dsp:cNvPr id="0" name=""/>
        <dsp:cNvSpPr/>
      </dsp:nvSpPr>
      <dsp:spPr>
        <a:xfrm>
          <a:off x="729756" y="84066"/>
          <a:ext cx="4579344" cy="4579344"/>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3877624" y="3640617"/>
          <a:ext cx="13596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3877624" y="3640617"/>
        <a:ext cx="1359676" cy="542311"/>
      </dsp:txXfrm>
    </dsp:sp>
    <dsp:sp modelId="{37E24780-EDFC-1D4D-B756-C90BE821441B}">
      <dsp:nvSpPr>
        <dsp:cNvPr id="0" name=""/>
        <dsp:cNvSpPr/>
      </dsp:nvSpPr>
      <dsp:spPr>
        <a:xfrm>
          <a:off x="729756" y="84066"/>
          <a:ext cx="4579344" cy="4579344"/>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014561" y="4203577"/>
          <a:ext cx="113565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014561" y="4203577"/>
        <a:ext cx="1135653" cy="542311"/>
      </dsp:txXfrm>
    </dsp:sp>
    <dsp:sp modelId="{DAE7F6D9-575B-6C47-9F2C-6177EB4BA541}">
      <dsp:nvSpPr>
        <dsp:cNvPr id="0" name=""/>
        <dsp:cNvSpPr/>
      </dsp:nvSpPr>
      <dsp:spPr>
        <a:xfrm>
          <a:off x="729756" y="84066"/>
          <a:ext cx="4579344" cy="4579344"/>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021451" y="4203577"/>
          <a:ext cx="870035"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021451" y="4203577"/>
        <a:ext cx="870035" cy="542311"/>
      </dsp:txXfrm>
    </dsp:sp>
    <dsp:sp modelId="{7D368AA8-A897-6A44-B2ED-5420DBBF55CD}">
      <dsp:nvSpPr>
        <dsp:cNvPr id="0" name=""/>
        <dsp:cNvSpPr/>
      </dsp:nvSpPr>
      <dsp:spPr>
        <a:xfrm>
          <a:off x="729756" y="84066"/>
          <a:ext cx="4579344" cy="4579344"/>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889575" y="3640617"/>
          <a:ext cx="1183637"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889575" y="3640617"/>
        <a:ext cx="1183637" cy="542311"/>
      </dsp:txXfrm>
    </dsp:sp>
    <dsp:sp modelId="{0EBEA1BD-8C57-A847-A4A1-BD492A397D4A}">
      <dsp:nvSpPr>
        <dsp:cNvPr id="0" name=""/>
        <dsp:cNvSpPr/>
      </dsp:nvSpPr>
      <dsp:spPr>
        <a:xfrm>
          <a:off x="729756" y="84066"/>
          <a:ext cx="4579344" cy="4579344"/>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318773" y="2665543"/>
          <a:ext cx="119932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318773" y="2665543"/>
        <a:ext cx="1199320" cy="542311"/>
      </dsp:txXfrm>
    </dsp:sp>
    <dsp:sp modelId="{CDA9BE8C-41E5-BF45-BAB4-5B91BDDEFF8D}">
      <dsp:nvSpPr>
        <dsp:cNvPr id="0" name=""/>
        <dsp:cNvSpPr/>
      </dsp:nvSpPr>
      <dsp:spPr>
        <a:xfrm>
          <a:off x="729756" y="84066"/>
          <a:ext cx="4579344" cy="4579344"/>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11496" y="1539623"/>
          <a:ext cx="12138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311496" y="1539623"/>
        <a:ext cx="1213876" cy="542311"/>
      </dsp:txXfrm>
    </dsp:sp>
    <dsp:sp modelId="{C4FE94AE-AFAE-8743-9525-171FDA850E0F}">
      <dsp:nvSpPr>
        <dsp:cNvPr id="0" name=""/>
        <dsp:cNvSpPr/>
      </dsp:nvSpPr>
      <dsp:spPr>
        <a:xfrm>
          <a:off x="729756" y="84066"/>
          <a:ext cx="4579344" cy="4579344"/>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926043" y="564549"/>
          <a:ext cx="1110701"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926043" y="564549"/>
        <a:ext cx="1110701" cy="542311"/>
      </dsp:txXfrm>
    </dsp:sp>
    <dsp:sp modelId="{49452468-AA65-834B-B75D-72A0A7810E13}">
      <dsp:nvSpPr>
        <dsp:cNvPr id="0" name=""/>
        <dsp:cNvSpPr/>
      </dsp:nvSpPr>
      <dsp:spPr>
        <a:xfrm>
          <a:off x="773499" y="54095"/>
          <a:ext cx="4579344" cy="4579344"/>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71465" y="1579"/>
          <a:ext cx="49492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71465" y="1579"/>
        <a:ext cx="494923" cy="542311"/>
      </dsp:txXfrm>
    </dsp:sp>
    <dsp:sp modelId="{7C0589C6-43EC-854D-966B-B0C5FE9A8192}">
      <dsp:nvSpPr>
        <dsp:cNvPr id="0" name=""/>
        <dsp:cNvSpPr/>
      </dsp:nvSpPr>
      <dsp:spPr>
        <a:xfrm>
          <a:off x="651153" y="85364"/>
          <a:ext cx="4579344" cy="4579344"/>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a:t>
          </a:r>
        </a:p>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طيبيت</a:t>
          </a:r>
          <a:endParaRPr lang="en-US" sz="16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4E154-1A2B-2E47-B769-03326DF21886}" type="datetimeFigureOut">
              <a:rPr lang="en-US" smtClean="0"/>
              <a:t>1/24/24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3833B3-2A42-D846-8B47-5008B443FDD4}" type="slidenum">
              <a:rPr lang="en-US" smtClean="0"/>
              <a:t>‹#›</a:t>
            </a:fld>
            <a:endParaRPr lang="en-US"/>
          </a:p>
        </p:txBody>
      </p:sp>
    </p:spTree>
    <p:extLst>
      <p:ext uri="{BB962C8B-B14F-4D97-AF65-F5344CB8AC3E}">
        <p14:creationId xmlns:p14="http://schemas.microsoft.com/office/powerpoint/2010/main" val="33918329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422195-BDFF-4A6C-82B7-4AB410930A1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06335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66232C-13CD-9844-84CF-9D56989D89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36221856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93987F-DBF8-E549-AD0D-38315B98DC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www.bibleweb.org/ </a:t>
            </a:r>
            <a:r>
              <a:rPr lang="en-US" dirty="0" err="1">
                <a:latin typeface="Arial" charset="0"/>
                <a:ea typeface="ＭＳ Ｐゴシック" charset="0"/>
                <a:cs typeface="ＭＳ Ｐゴシック" charset="0"/>
              </a:rPr>
              <a:t>MEastStudies</a:t>
            </a:r>
            <a:r>
              <a:rPr lang="en-US" dirty="0">
                <a:latin typeface="Arial" charset="0"/>
                <a:ea typeface="ＭＳ Ｐゴシック" charset="0"/>
                <a:cs typeface="ＭＳ Ｐゴシック" charset="0"/>
              </a:rPr>
              <a:t>/Sem3.htm</a:t>
            </a:r>
          </a:p>
        </p:txBody>
      </p:sp>
    </p:spTree>
    <p:extLst>
      <p:ext uri="{BB962C8B-B14F-4D97-AF65-F5344CB8AC3E}">
        <p14:creationId xmlns:p14="http://schemas.microsoft.com/office/powerpoint/2010/main" val="42048824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35CC5-2637-0241-99D3-B38EE554F6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857692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C1C14E-F5D8-BB41-A130-39C811FE3D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725282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A0CF1E-1BA5-2B4C-8CA1-710B855AC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94437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424B7A-659C-5A40-929F-524687A86A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l"/>
            <a:r>
              <a:rPr lang="en-US" dirty="0"/>
              <a:t>The popular depiction of the so-called loss of Palestinian land has many problems.</a:t>
            </a:r>
          </a:p>
          <a:p>
            <a:pPr algn="l"/>
            <a:endParaRPr lang="en-US" dirty="0"/>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730671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9E807B-BF38-F746-A8F6-6FA8C993E2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222066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Slide Image Placeholder 1"/>
          <p:cNvSpPr>
            <a:spLocks noGrp="1" noRot="1" noChangeAspect="1"/>
          </p:cNvSpPr>
          <p:nvPr>
            <p:ph type="sldImg"/>
          </p:nvPr>
        </p:nvSpPr>
        <p:spPr>
          <a:ln/>
        </p:spPr>
      </p:sp>
      <p:sp>
        <p:nvSpPr>
          <p:cNvPr id="72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David </a:t>
            </a:r>
            <a:r>
              <a:rPr lang="en-US" dirty="0" err="1">
                <a:latin typeface="Times New Roman" charset="0"/>
                <a:ea typeface="ＭＳ Ｐゴシック" charset="0"/>
                <a:cs typeface="ＭＳ Ｐゴシック" charset="0"/>
              </a:rPr>
              <a:t>Brickner</a:t>
            </a:r>
            <a:r>
              <a:rPr lang="en-US" dirty="0">
                <a:latin typeface="Times New Roman" charset="0"/>
                <a:ea typeface="ＭＳ Ｐゴシック" charset="0"/>
                <a:cs typeface="ＭＳ Ｐゴシック" charset="0"/>
              </a:rPr>
              <a:t>,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Israel</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Salvation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(Jews for Jesus Publication, 8 July 2013) at http://</a:t>
            </a:r>
            <a:r>
              <a:rPr lang="en-US" dirty="0" err="1">
                <a:latin typeface="Times New Roman" charset="0"/>
                <a:ea typeface="ＭＳ Ｐゴシック" charset="0"/>
                <a:cs typeface="ＭＳ Ｐゴシック" charset="0"/>
              </a:rPr>
              <a:t>www.jewsforjesus.org</a:t>
            </a:r>
            <a:r>
              <a:rPr lang="en-US" dirty="0">
                <a:latin typeface="Times New Roman" charset="0"/>
                <a:ea typeface="ＭＳ Ｐゴシック" charset="0"/>
                <a:cs typeface="ＭＳ Ｐゴシック" charset="0"/>
              </a:rPr>
              <a:t>/images/population-israel-800w.jpg accessed 17 July 2013</a:t>
            </a:r>
          </a:p>
        </p:txBody>
      </p:sp>
      <p:sp>
        <p:nvSpPr>
          <p:cNvPr id="72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07CDDC-2FB3-A747-AF3E-5742220A70A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AP Apologetics in Arabic</a:t>
            </a:r>
          </a:p>
        </p:txBody>
      </p:sp>
    </p:spTree>
    <p:extLst>
      <p:ext uri="{BB962C8B-B14F-4D97-AF65-F5344CB8AC3E}">
        <p14:creationId xmlns:p14="http://schemas.microsoft.com/office/powerpoint/2010/main" val="1758980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BA27EC-5CCA-BA49-92C4-48F60889998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68743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BFC00C-4959-B347-86B1-8259AE79F61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#83 in original file</a:t>
            </a:r>
          </a:p>
        </p:txBody>
      </p:sp>
    </p:spTree>
    <p:extLst>
      <p:ext uri="{BB962C8B-B14F-4D97-AF65-F5344CB8AC3E}">
        <p14:creationId xmlns:p14="http://schemas.microsoft.com/office/powerpoint/2010/main" val="77387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8D82E0-60C4-0142-8419-D58370D0BBE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#84 in original file</a:t>
            </a:r>
          </a:p>
        </p:txBody>
      </p:sp>
    </p:spTree>
    <p:extLst>
      <p:ext uri="{BB962C8B-B14F-4D97-AF65-F5344CB8AC3E}">
        <p14:creationId xmlns:p14="http://schemas.microsoft.com/office/powerpoint/2010/main" val="408735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4B30BB-8300-8B4D-9F47-32F76D1251F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#85 in original file</a:t>
            </a:r>
          </a:p>
        </p:txBody>
      </p:sp>
    </p:spTree>
    <p:extLst>
      <p:ext uri="{BB962C8B-B14F-4D97-AF65-F5344CB8AC3E}">
        <p14:creationId xmlns:p14="http://schemas.microsoft.com/office/powerpoint/2010/main" val="148310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10317D-9744-9445-80E1-B25CF2FF8E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#86 in original file</a:t>
            </a:r>
          </a:p>
        </p:txBody>
      </p:sp>
    </p:spTree>
    <p:extLst>
      <p:ext uri="{BB962C8B-B14F-4D97-AF65-F5344CB8AC3E}">
        <p14:creationId xmlns:p14="http://schemas.microsoft.com/office/powerpoint/2010/main" val="487695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BBCA01-856C-9941-8C42-A33D49E21E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#87 in original file</a:t>
            </a:r>
          </a:p>
        </p:txBody>
      </p:sp>
    </p:spTree>
    <p:extLst>
      <p:ext uri="{BB962C8B-B14F-4D97-AF65-F5344CB8AC3E}">
        <p14:creationId xmlns:p14="http://schemas.microsoft.com/office/powerpoint/2010/main" val="141504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0773D-5581-482B-833A-EE1ED80EEDE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a:p>
            <a:pPr eaLnBrk="1" hangingPunct="1"/>
            <a:r>
              <a:rPr lang="en-US" altLang="en-US" dirty="0">
                <a:latin typeface="Times New Roman" pitchFamily="18" charset="0"/>
              </a:rPr>
              <a:t>___________</a:t>
            </a:r>
          </a:p>
          <a:p>
            <a:pPr eaLnBrk="1" hangingPunct="1"/>
            <a:r>
              <a:rPr lang="en-US" dirty="0"/>
              <a:t>BS-13-Types-19</a:t>
            </a:r>
          </a:p>
          <a:p>
            <a:pPr eaLnBrk="1" hangingPunct="1"/>
            <a:r>
              <a:rPr lang="en-US" altLang="en-US" dirty="0">
                <a:latin typeface="Times New Roman" pitchFamily="18" charset="0"/>
              </a:rPr>
              <a:t>OS-03-Leviticus-275</a:t>
            </a:r>
          </a:p>
        </p:txBody>
      </p:sp>
    </p:spTree>
    <p:extLst>
      <p:ext uri="{BB962C8B-B14F-4D97-AF65-F5344CB8AC3E}">
        <p14:creationId xmlns:p14="http://schemas.microsoft.com/office/powerpoint/2010/main" val="86424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261A4-4747-477F-A184-6D11B90348D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a:p>
            <a:pPr eaLnBrk="1" hangingPunct="1"/>
            <a:r>
              <a:rPr lang="en-US" altLang="en-US" dirty="0">
                <a:latin typeface="Times New Roman" pitchFamily="18" charset="0"/>
              </a:rPr>
              <a:t>___________</a:t>
            </a:r>
          </a:p>
          <a:p>
            <a:pPr eaLnBrk="1" hangingPunct="1"/>
            <a:r>
              <a:rPr lang="en-US" dirty="0"/>
              <a:t>BS-13-Types-20</a:t>
            </a:r>
          </a:p>
          <a:p>
            <a:pPr eaLnBrk="1" hangingPunct="1"/>
            <a:r>
              <a:rPr lang="en-US" altLang="en-US" dirty="0">
                <a:latin typeface="Times New Roman" pitchFamily="18" charset="0"/>
              </a:rPr>
              <a:t>OS-03-Leviticus-276</a:t>
            </a:r>
          </a:p>
        </p:txBody>
      </p:sp>
    </p:spTree>
    <p:extLst>
      <p:ext uri="{BB962C8B-B14F-4D97-AF65-F5344CB8AC3E}">
        <p14:creationId xmlns:p14="http://schemas.microsoft.com/office/powerpoint/2010/main" val="2281683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063362-A797-4088-B374-2FCB5A8A00F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a:p>
            <a:pPr eaLnBrk="1" hangingPunct="1"/>
            <a:r>
              <a:rPr lang="en-US" altLang="en-US" dirty="0">
                <a:latin typeface="Times New Roman" pitchFamily="18" charset="0"/>
              </a:rPr>
              <a:t>___________</a:t>
            </a:r>
          </a:p>
          <a:p>
            <a:pPr eaLnBrk="1" hangingPunct="1"/>
            <a:r>
              <a:rPr lang="en-US" dirty="0"/>
              <a:t>BS-13-Types-21</a:t>
            </a:r>
          </a:p>
          <a:p>
            <a:pPr eaLnBrk="1" hangingPunct="1"/>
            <a:r>
              <a:rPr lang="en-US" altLang="en-US" dirty="0">
                <a:latin typeface="Times New Roman" pitchFamily="18" charset="0"/>
              </a:rPr>
              <a:t>OS-03-Leviticus-277</a:t>
            </a:r>
          </a:p>
        </p:txBody>
      </p:sp>
    </p:spTree>
    <p:extLst>
      <p:ext uri="{BB962C8B-B14F-4D97-AF65-F5344CB8AC3E}">
        <p14:creationId xmlns:p14="http://schemas.microsoft.com/office/powerpoint/2010/main" val="2510337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28754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AP-Fulfilled Prophecies-24</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OS-27-Daniel-319</a:t>
            </a:r>
          </a:p>
          <a:p>
            <a:r>
              <a:rPr lang="en-US" dirty="0"/>
              <a:t>NS-27-Rev1-2-slide 163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592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OS-27-Daniel-320</a:t>
            </a:r>
          </a:p>
          <a:p>
            <a:r>
              <a:rPr lang="en-US" dirty="0"/>
              <a:t>NS-27-Rev1-2-slide 164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185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OS-27-Daniel-321</a:t>
            </a:r>
          </a:p>
          <a:p>
            <a:r>
              <a:rPr lang="en-US" dirty="0"/>
              <a:t>NS-27-Rev1-2-slide 165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05335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OS-27-Daniel-322</a:t>
            </a:r>
          </a:p>
          <a:p>
            <a:r>
              <a:rPr lang="en-US" dirty="0"/>
              <a:t>NS-27-Rev1-2-slide 166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1172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OS-27-Daniel-323</a:t>
            </a:r>
          </a:p>
          <a:p>
            <a:r>
              <a:rPr lang="en-US" dirty="0"/>
              <a:t>NS-27-Rev1-2-slide 167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55928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DBC087-6F34-8E42-BF95-AEE5A2C904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A01F79-ED84-B54B-A14C-12A5EEC0AE0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AP-03-Fulfilled Prophecies-38</a:t>
            </a:r>
          </a:p>
          <a:p>
            <a:pPr eaLnBrk="1" hangingPunct="1"/>
            <a:r>
              <a:rPr lang="en-US" dirty="0">
                <a:latin typeface="Times New Roman" charset="0"/>
                <a:ea typeface="ＭＳ Ｐゴシック" charset="0"/>
                <a:cs typeface="ＭＳ Ｐゴシック" charset="0"/>
              </a:rPr>
              <a:t>OS-27-Daniel-351</a:t>
            </a:r>
            <a:endParaRPr lang="el-GR"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A35AD9-D71B-D445-9F16-023670BB26E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55886-FE2C-764A-8F6A-C202E3E8CA5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changed the calendar that very night that Israel left Egypt. Before then, they had used a civil calendar beginning with the month of Tishri (Sep-Oct). But God shifted the annual calendar six months to begin on the Exodus month of Nisan (March-Apr). This new sacred calendar was also numbered so that Nisan became the 1</a:t>
            </a:r>
            <a:r>
              <a:rPr lang="en-US" baseline="30000" dirty="0"/>
              <a:t>st</a:t>
            </a:r>
            <a:r>
              <a:rPr lang="en-US" dirty="0"/>
              <a:t> month, Iyar the 2</a:t>
            </a:r>
            <a:r>
              <a:rPr lang="en-US" baseline="30000" dirty="0"/>
              <a:t>nd</a:t>
            </a:r>
            <a:r>
              <a:rPr lang="en-US" dirty="0"/>
              <a:t>, etc. Ironically, Rosh Hashana or New Year started the 7</a:t>
            </a:r>
            <a:r>
              <a:rPr lang="en-US" baseline="30000" dirty="0"/>
              <a:t>th</a:t>
            </a:r>
            <a:r>
              <a:rPr lang="en-US" dirty="0"/>
              <a:t> month, which became known as the civil year. </a:t>
            </a:r>
          </a:p>
          <a:p>
            <a:endParaRPr lang="en-US" dirty="0"/>
          </a:p>
          <a:p>
            <a:r>
              <a:rPr lang="en-US" dirty="0"/>
              <a:t>This is not really that strange. Most of us have a solar year beginning in January, a school year beginning in August, a birth year starting with the month of our birth, an anniversary year starting with our marriage month—you get the idea.</a:t>
            </a:r>
          </a:p>
          <a:p>
            <a:r>
              <a:rPr lang="en-US" dirty="0"/>
              <a:t>_______________</a:t>
            </a:r>
          </a:p>
          <a:p>
            <a:r>
              <a:rPr lang="en-US" dirty="0"/>
              <a:t>Common English-77</a:t>
            </a:r>
          </a:p>
          <a:p>
            <a:r>
              <a:rPr lang="en-US" dirty="0"/>
              <a:t>AP-Engaging Atheists-7</a:t>
            </a:r>
          </a:p>
          <a:p>
            <a:r>
              <a:rPr lang="en-US" dirty="0"/>
              <a:t>BE-03-Leviticus-260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539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6368D8-9488-8F4E-8E9C-3A6A71104B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3838B-9162-0A47-8FA6-0D5E6C8CEFF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sees a vision of a goat defeating a ram but being replaced by four horns with one gaining power and desecrating the temple (8:1-14)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95B179-CDCA-A94B-AF39-2F5C0D44F5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13EBD4-DB60-274B-BDA7-CD5593D0B1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6FADD-A434-C04B-BC45-93E5BEDCC3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83266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NS-06-Rom9-13-slide 50</a:t>
            </a:r>
            <a:endParaRPr lang="en-US" dirty="0"/>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24288-7CCC-864D-8B62-28AE985CC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09999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ED222A-C781-E244-994A-D64D59DE27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9EC9B-65F4-524D-9AB3-0B997CEB57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FFFD85-036C-7F46-9E28-E386957E9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CC52A-F62E-9B4A-9ACC-573CE9C3049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CBC4B9-F464-6141-A607-8F9EB19A40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1FC71-2867-D144-A359-B8562FEC16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indent="-342900" algn="r" rtl="1" eaLnBrk="1" hangingPunct="1">
              <a:spcBef>
                <a:spcPct val="20000"/>
              </a:spcBef>
              <a:buClr>
                <a:schemeClr val="hlink"/>
              </a:buClr>
              <a:buSzPct val="90000"/>
              <a:buFont typeface="Wingdings" charset="0"/>
              <a:buBlip>
                <a:blip r:embed="rId3"/>
              </a:buBlip>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التاريخ الفعلي للمرسوم كان سنة 444 قبل الميلاد</a:t>
            </a:r>
            <a:endParaRPr lang="en-US" sz="1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3"/>
              </a:buBlip>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لم يقطع المسيح عهدًا مع إسرائيل عند معموديته</a:t>
            </a:r>
          </a:p>
          <a:p>
            <a:pPr algn="r" rtl="1" eaLnBrk="1" hangingPunct="1">
              <a:spcBef>
                <a:spcPct val="20000"/>
              </a:spcBef>
              <a:buClr>
                <a:schemeClr val="hlink"/>
              </a:buClr>
              <a:buSzPct val="90000"/>
              <a:defRPr/>
            </a:pPr>
            <a:r>
              <a:rPr lang="ar-JO" sz="1200" b="1" dirty="0">
                <a:effectLst>
                  <a:outerShdw blurRad="38100" dist="38100" dir="2700000" algn="tl">
                    <a:srgbClr val="000000"/>
                  </a:outerShdw>
                </a:effectLst>
                <a:latin typeface="Arial" panose="020B0604020202020204" pitchFamily="34" charset="0"/>
                <a:cs typeface="Arial" panose="020B0604020202020204" pitchFamily="34" charset="0"/>
              </a:rPr>
              <a:t>     (راجع دانيال 9: 27)</a:t>
            </a:r>
            <a:endParaRPr lang="en-US" sz="1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053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AD848B-0C07-D445-9A40-FEF01C2B9CE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3E211-2246-3E4D-A220-91791DFF16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A99DE-5AC5-B941-AE65-B10A994A6D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1618" name="Rectangle 2"/>
          <p:cNvSpPr>
            <a:spLocks noGrp="1" noRot="1" noChangeAspect="1" noChangeArrowheads="1"/>
          </p:cNvSpPr>
          <p:nvPr>
            <p:ph type="sldImg"/>
          </p:nvPr>
        </p:nvSpPr>
        <p:spPr>
          <a:solidFill>
            <a:srgbClr val="FFFFFF"/>
          </a:solidFill>
          <a:ln/>
        </p:spPr>
      </p:sp>
      <p:sp>
        <p:nvSpPr>
          <p:cNvPr id="75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Common Arabic-325</a:t>
            </a:r>
          </a:p>
          <a:p>
            <a:pPr eaLnBrk="1" hangingPunct="1"/>
            <a:r>
              <a:rPr lang="en-US" dirty="0">
                <a:ea typeface="ＭＳ Ｐゴシック" charset="0"/>
                <a:cs typeface="ＭＳ Ｐゴシック" charset="0"/>
              </a:rPr>
              <a:t>OS-27-Daniel-21, 384</a:t>
            </a:r>
          </a:p>
          <a:p>
            <a:pPr eaLnBrk="1" hangingPunct="1"/>
            <a:r>
              <a:rPr lang="en-US" dirty="0">
                <a:ea typeface="ＭＳ Ｐゴシック" charset="0"/>
                <a:cs typeface="ＭＳ Ｐゴシック" charset="0"/>
              </a:rPr>
              <a:t>LC-08-Preparation for the Death of the King-24</a:t>
            </a:r>
          </a:p>
          <a:p>
            <a:pPr eaLnBrk="1" hangingPunct="1"/>
            <a:r>
              <a:rPr lang="en-US" dirty="0">
                <a:ea typeface="ＭＳ Ｐゴシック" charset="0"/>
                <a:cs typeface="ＭＳ Ｐゴシック" charset="0"/>
              </a:rPr>
              <a:t>NS-03-Luke13-24-slide 137</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785698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CBD3E6-3F73-1146-A857-A8F7BAD698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8CA8EF-02CD-9D40-8EB1-553963AF5D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38978" name="Rectangle 2"/>
          <p:cNvSpPr>
            <a:spLocks noGrp="1" noRot="1" noChangeAspect="1" noChangeArrowheads="1"/>
          </p:cNvSpPr>
          <p:nvPr>
            <p:ph type="sldImg"/>
          </p:nvPr>
        </p:nvSpPr>
        <p:spPr>
          <a:solidFill>
            <a:srgbClr val="FFFFFF"/>
          </a:solidFill>
          <a:ln/>
        </p:spPr>
      </p:sp>
      <p:sp>
        <p:nvSpPr>
          <p:cNvPr id="6389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8AC861-D895-694C-B008-A55671E65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41026" name="Rectangle 2"/>
          <p:cNvSpPr>
            <a:spLocks noGrp="1" noRot="1" noChangeAspect="1" noChangeArrowheads="1"/>
          </p:cNvSpPr>
          <p:nvPr>
            <p:ph type="sldImg"/>
          </p:nvPr>
        </p:nvSpPr>
        <p:spPr>
          <a:solidFill>
            <a:srgbClr val="FFFFFF"/>
          </a:solidFill>
          <a:ln/>
        </p:spPr>
      </p:sp>
      <p:sp>
        <p:nvSpPr>
          <p:cNvPr id="6410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charset="0"/>
                <a:ea typeface="ＭＳ Ｐゴシック" charset="0"/>
                <a:cs typeface="Arial" charset="0"/>
              </a:rPr>
              <a:t>للحصول على تفسير تدبيري لكل من هذه العبارات الست، راجع المخطط التفسيري لدانيال 9: 24 في الصفحات السابقة. </a:t>
            </a:r>
            <a:endParaRPr lang="en-US" b="1" dirty="0">
              <a:solidFill>
                <a:schemeClr val="bg1"/>
              </a:solidFill>
              <a:latin typeface="Arial" charset="0"/>
              <a:ea typeface="ＭＳ Ｐゴシック" charset="0"/>
              <a:cs typeface="Arial" charset="0"/>
            </a:endParaRPr>
          </a:p>
        </p:txBody>
      </p:sp>
      <p:sp>
        <p:nvSpPr>
          <p:cNvPr id="600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5461C0-A33D-1241-B4FF-DEE27D51617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3481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charset="0"/>
                <a:ea typeface="ＭＳ Ｐゴシック" charset="0"/>
                <a:cs typeface="Arial" charset="0"/>
              </a:rPr>
              <a:t>للحصول على تفسير تدبيري لكل من هذه العبارات الست، راجع المخطط التفسيري لدانيال 9: 24 في الصفحات السابقة. </a:t>
            </a:r>
          </a:p>
        </p:txBody>
      </p:sp>
      <p:sp>
        <p:nvSpPr>
          <p:cNvPr id="602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6AA934-EECD-5E43-8E6D-E548B332068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832662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Slide Image Placeholder 1"/>
          <p:cNvSpPr>
            <a:spLocks noGrp="1" noRot="1" noChangeAspect="1"/>
          </p:cNvSpPr>
          <p:nvPr>
            <p:ph type="sldImg"/>
          </p:nvPr>
        </p:nvSpPr>
        <p:spPr>
          <a:ln/>
        </p:spPr>
      </p:sp>
      <p:sp>
        <p:nvSpPr>
          <p:cNvPr id="606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a:solidFill>
                <a:schemeClr val="bg1"/>
              </a:solidFill>
              <a:latin typeface="Arial" charset="0"/>
              <a:ea typeface="ＭＳ Ｐゴシック" charset="0"/>
              <a:cs typeface="Arial" charset="0"/>
            </a:endParaRPr>
          </a:p>
        </p:txBody>
      </p:sp>
      <p:sp>
        <p:nvSpPr>
          <p:cNvPr id="606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D8B9D1-4339-FC4C-9FC9-171FBFA683E8}"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Slide Image Placeholder 1"/>
          <p:cNvSpPr>
            <a:spLocks noGrp="1" noRot="1" noChangeAspect="1"/>
          </p:cNvSpPr>
          <p:nvPr>
            <p:ph type="sldImg"/>
          </p:nvPr>
        </p:nvSpPr>
        <p:spPr>
          <a:ln/>
        </p:spPr>
      </p:sp>
      <p:sp>
        <p:nvSpPr>
          <p:cNvPr id="610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b="1" dirty="0">
                <a:solidFill>
                  <a:schemeClr val="bg1"/>
                </a:solidFill>
                <a:latin typeface="Arial" charset="0"/>
                <a:ea typeface="ＭＳ Ｐゴシック" charset="0"/>
                <a:cs typeface="Arial" charset="0"/>
              </a:rPr>
              <a:t>للحصول على تفسير تدبيري لكل من هذه العبارات الست، راجع المخطط التفسيري لدانيال 9: 24 في الصفحات السابقة. </a:t>
            </a:r>
          </a:p>
        </p:txBody>
      </p:sp>
      <p:sp>
        <p:nvSpPr>
          <p:cNvPr id="610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4AB4B5-C540-B743-BDAE-C515ABA58C42}"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Slide Image Placeholder 1"/>
          <p:cNvSpPr>
            <a:spLocks noGrp="1" noRot="1" noChangeAspect="1"/>
          </p:cNvSpPr>
          <p:nvPr>
            <p:ph type="sldImg"/>
          </p:nvPr>
        </p:nvSpPr>
        <p:spPr>
          <a:ln/>
        </p:spPr>
      </p:sp>
      <p:sp>
        <p:nvSpPr>
          <p:cNvPr id="612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342900" indent="-342900" algn="r" rtl="1">
              <a:buFontTx/>
              <a:buChar char="•"/>
            </a:pPr>
            <a:r>
              <a:rPr lang="ar-JO" b="1" dirty="0">
                <a:solidFill>
                  <a:schemeClr val="bg1"/>
                </a:solidFill>
                <a:latin typeface="Arial" charset="0"/>
                <a:ea typeface="ＭＳ Ｐゴシック" charset="0"/>
                <a:cs typeface="Arial" charset="0"/>
              </a:rPr>
              <a:t>هذا المنظور العهدي وجد مؤخرًا دعمًا من قبل ميرديث ج. كلاين، في "عهد الأسبوع السبعين،" في الناموس والأنبياء. أعدت دراسات العهد القديم تكريمًا لأزوالد طومسون أليس، تحرير بقلم: جون. هـ. سكيلتون (نوتلي، نيوجيرسي، 1974) 452 – 69، وخاصة الصفحات 461 – 469؛ مقتبس من قبل هوهنر، 132.</a:t>
            </a:r>
            <a:endParaRPr lang="en-US" b="1" dirty="0">
              <a:solidFill>
                <a:schemeClr val="bg1"/>
              </a:solidFill>
              <a:latin typeface="Arial" charset="0"/>
              <a:ea typeface="ＭＳ Ｐゴシック" charset="0"/>
              <a:cs typeface="Arial" charset="0"/>
            </a:endParaRPr>
          </a:p>
        </p:txBody>
      </p:sp>
      <p:sp>
        <p:nvSpPr>
          <p:cNvPr id="612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808F46-E670-364D-8DB5-4E1A4CC4229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6E20D3-B20B-6B42-8D5F-E85D0B618F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4402" name="Rectangle 1026"/>
          <p:cNvSpPr>
            <a:spLocks noGrp="1" noRot="1" noChangeAspect="1" noChangeArrowheads="1" noTextEdit="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382E16-9629-8443-927E-4A08DB1342C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47138" name="Rectangle 1026"/>
          <p:cNvSpPr>
            <a:spLocks noGrp="1" noRot="1" noChangeAspect="1" noChangeArrowheads="1" noTextEdit="1"/>
          </p:cNvSpPr>
          <p:nvPr>
            <p:ph type="sldImg"/>
          </p:nvPr>
        </p:nvSpPr>
        <p:spPr>
          <a:solidFill>
            <a:srgbClr val="FFFFFF"/>
          </a:solidFill>
          <a:ln/>
        </p:spPr>
      </p:sp>
      <p:sp>
        <p:nvSpPr>
          <p:cNvPr id="3471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F60110-E67C-1648-81E8-5875686034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8498" name="Rectangle 1026"/>
          <p:cNvSpPr>
            <a:spLocks noGrp="1" noRot="1" noChangeAspect="1" noChangeArrowheads="1" noTextEdit="1"/>
          </p:cNvSpPr>
          <p:nvPr>
            <p:ph type="sldImg"/>
          </p:nvPr>
        </p:nvSpPr>
        <p:spPr>
          <a:solidFill>
            <a:srgbClr val="FFFFFF"/>
          </a:solidFill>
          <a:ln/>
        </p:spPr>
      </p:sp>
      <p:sp>
        <p:nvSpPr>
          <p:cNvPr id="618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Slide Image Placeholder 1"/>
          <p:cNvSpPr>
            <a:spLocks noGrp="1" noRot="1" noChangeAspect="1"/>
          </p:cNvSpPr>
          <p:nvPr>
            <p:ph type="sldImg"/>
          </p:nvPr>
        </p:nvSpPr>
        <p:spPr>
          <a:ln/>
        </p:spPr>
      </p:sp>
      <p:sp>
        <p:nvSpPr>
          <p:cNvPr id="620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a:solidFill>
                <a:schemeClr val="bg1"/>
              </a:solidFill>
              <a:latin typeface="Arial" charset="0"/>
              <a:ea typeface="ＭＳ Ｐゴシック" charset="0"/>
              <a:cs typeface="Arial" charset="0"/>
            </a:endParaRPr>
          </a:p>
        </p:txBody>
      </p:sp>
      <p:sp>
        <p:nvSpPr>
          <p:cNvPr id="620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87C1D-BC25-594D-A848-CCC61AFC4C5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8772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Slide Image Placeholder 1"/>
          <p:cNvSpPr>
            <a:spLocks noGrp="1" noRot="1" noChangeAspect="1"/>
          </p:cNvSpPr>
          <p:nvPr>
            <p:ph type="sldImg"/>
          </p:nvPr>
        </p:nvSpPr>
        <p:spPr>
          <a:ln/>
        </p:spPr>
      </p:sp>
      <p:sp>
        <p:nvSpPr>
          <p:cNvPr id="6246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a:solidFill>
                <a:schemeClr val="bg1"/>
              </a:solidFill>
              <a:latin typeface="Arial" charset="0"/>
              <a:ea typeface="ＭＳ Ｐゴシック" charset="0"/>
              <a:cs typeface="Arial" charset="0"/>
            </a:endParaRPr>
          </a:p>
        </p:txBody>
      </p:sp>
      <p:sp>
        <p:nvSpPr>
          <p:cNvPr id="6246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FF3366-21CA-244A-95CE-3FBD9A8B89A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FF5A6-88ED-1645-BAF9-85795FB3498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OS-27-Daniel-404</a:t>
            </a:r>
          </a:p>
          <a:p>
            <a:r>
              <a:rPr lang="en-US" dirty="0">
                <a:latin typeface="Times New Roman" charset="0"/>
                <a:ea typeface="ＭＳ Ｐゴシック" charset="0"/>
                <a:cs typeface="ＭＳ Ｐゴシック" charset="0"/>
              </a:rPr>
              <a:t>NS-27-Rev1-2-slide 168</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a:t>
            </a:r>
          </a:p>
          <a:p>
            <a:r>
              <a:rPr lang="en-US" dirty="0">
                <a:latin typeface="Times New Roman" charset="0"/>
                <a:ea typeface="ＭＳ Ｐゴシック" charset="0"/>
                <a:cs typeface="ＭＳ Ｐゴシック" charset="0"/>
              </a:rPr>
              <a:t>BE-27-Daniel-94</a:t>
            </a:r>
          </a:p>
          <a:p>
            <a:r>
              <a:rPr lang="en-US" dirty="0">
                <a:latin typeface="Times New Roman" charset="0"/>
                <a:ea typeface="ＭＳ Ｐゴシック" charset="0"/>
                <a:cs typeface="ＭＳ Ｐゴシック" charset="0"/>
              </a:rPr>
              <a:t>OS-27-Daniel-405</a:t>
            </a:r>
          </a:p>
          <a:p>
            <a:r>
              <a:rPr lang="en-US" dirty="0">
                <a:latin typeface="Times New Roman" charset="0"/>
                <a:ea typeface="ＭＳ Ｐゴシック" charset="0"/>
                <a:cs typeface="ＭＳ Ｐゴシック" charset="0"/>
              </a:rPr>
              <a:t>NS-22-Rev7-12-slide 99</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01A891-F4C0-7948-B484-9DB3A243F6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0C4901-C85F-B54F-807D-7E0D5C3C7D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extLst>
      <p:ext uri="{BB962C8B-B14F-4D97-AF65-F5344CB8AC3E}">
        <p14:creationId xmlns:p14="http://schemas.microsoft.com/office/powerpoint/2010/main" val="39893856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4A75EA-A550-3840-A32D-1560276C1D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fell into two distinct periods alliterated in English by P and S:</a:t>
            </a:r>
          </a:p>
          <a:p>
            <a:pPr eaLnBrk="1" hangingPunct="1"/>
            <a:r>
              <a:rPr lang="en-US" dirty="0">
                <a:latin typeface="Times New Roman" charset="0"/>
                <a:ea typeface="ＭＳ Ｐゴシック" charset="0"/>
                <a:cs typeface="ＭＳ Ｐゴシック" charset="0"/>
              </a:rPr>
              <a:t>• Ptolemies ruled with Peace</a:t>
            </a:r>
          </a:p>
          <a:p>
            <a:pPr eaLnBrk="1" hangingPunct="1"/>
            <a:r>
              <a:rPr lang="en-US" dirty="0">
                <a:latin typeface="Times New Roman" charset="0"/>
                <a:ea typeface="ＭＳ Ｐゴシック" charset="0"/>
                <a:cs typeface="ＭＳ Ｐゴシック" charset="0"/>
              </a:rPr>
              <a:t>• Seleucids ruled with the Sword</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NB-05-Politics 2 Ptolemies-20</a:t>
            </a:r>
          </a:p>
          <a:p>
            <a:pPr eaLnBrk="1" hangingPunct="1"/>
            <a:r>
              <a:rPr lang="en-US" dirty="0">
                <a:latin typeface="Times New Roman" charset="0"/>
                <a:ea typeface="ＭＳ Ｐゴシック" charset="0"/>
                <a:cs typeface="ＭＳ Ｐゴシック" charset="0"/>
              </a:rPr>
              <a:t>OS-27-Daniel-503</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E40EDA-FF04-D24D-8A33-47A3CEF91C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E7CCEC-6E57-804F-AE13-645919665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God commanded seven annual feasts for Israel.</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OS-03-Leviticus-264</a:t>
            </a:r>
          </a:p>
          <a:p>
            <a:pPr eaLnBrk="1" hangingPunct="1"/>
            <a:r>
              <a:rPr lang="en-US" dirty="0">
                <a:latin typeface="Times New Roman" charset="0"/>
                <a:ea typeface="ＭＳ Ｐゴシック" charset="0"/>
                <a:cs typeface="ＭＳ Ｐゴシック" charset="0"/>
              </a:rPr>
              <a:t>OS-26-Ezek44-48-slide 10</a:t>
            </a:r>
          </a:p>
        </p:txBody>
      </p:sp>
    </p:spTree>
    <p:extLst>
      <p:ext uri="{BB962C8B-B14F-4D97-AF65-F5344CB8AC3E}">
        <p14:creationId xmlns:p14="http://schemas.microsoft.com/office/powerpoint/2010/main" val="38181385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AE72E-40BC-084F-89CD-C2ACC9CE79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pPr eaLnBrk="1" hangingPunct="1"/>
            <a:r>
              <a:rPr lang="en-US" dirty="0">
                <a:latin typeface="Times New Roman" charset="0"/>
                <a:ea typeface="ＭＳ Ｐゴシック" charset="0"/>
                <a:cs typeface="ＭＳ Ｐゴシック" charset="0"/>
              </a:rPr>
              <a:t>• Jews had long considered the Torah sacred...</a:t>
            </a:r>
          </a:p>
          <a:p>
            <a:pPr eaLnBrk="1" hangingPunct="1"/>
            <a:r>
              <a:rPr lang="en-US" dirty="0">
                <a:latin typeface="Times New Roman" charset="0"/>
                <a:ea typeface="ＭＳ Ｐゴシック" charset="0"/>
                <a:cs typeface="ＭＳ Ｐゴシック" charset="0"/>
              </a:rPr>
              <a:t>• But Antiochus prohibited Scripture readings.</a:t>
            </a:r>
          </a:p>
          <a:p>
            <a:pPr eaLnBrk="1" hangingPunct="1"/>
            <a:r>
              <a:rPr lang="en-US" dirty="0">
                <a:latin typeface="Times New Roman" charset="0"/>
                <a:ea typeface="ＭＳ Ｐゴシック" charset="0"/>
                <a:cs typeface="ＭＳ Ｐゴシック" charset="0"/>
              </a:rPr>
              <a:t>• He even sacrificed a pig on the Jerusalem altar to desecrate it.</a:t>
            </a:r>
          </a:p>
          <a:p>
            <a:pPr eaLnBrk="1" hangingPunct="1"/>
            <a:r>
              <a:rPr lang="en-US" dirty="0">
                <a:latin typeface="Times New Roman" charset="0"/>
                <a:ea typeface="ＭＳ Ｐゴシック" charset="0"/>
                <a:cs typeface="ＭＳ Ｐゴシック" charset="0"/>
              </a:rPr>
              <a:t>• For three years, the temple became a pagan altar (Dec 167-Dec 164).</a:t>
            </a:r>
          </a:p>
          <a:p>
            <a:pPr eaLnBrk="1" hangingPunct="1"/>
            <a:r>
              <a:rPr lang="en-US" dirty="0">
                <a:latin typeface="Times New Roman" charset="0"/>
                <a:ea typeface="ＭＳ Ｐゴシック" charset="0"/>
                <a:cs typeface="ＭＳ Ｐゴシック" charset="0"/>
              </a:rPr>
              <a:t>• Finally, Jews took back the temple when the one-day supply of lampstand oil miraculously lasted 8 days!</a:t>
            </a:r>
          </a:p>
          <a:p>
            <a:pPr eaLnBrk="1" hangingPunct="1"/>
            <a:r>
              <a:rPr lang="en-US" dirty="0">
                <a:latin typeface="Times New Roman" charset="0"/>
                <a:ea typeface="ＭＳ Ｐゴシック" charset="0"/>
                <a:cs typeface="ＭＳ Ｐゴシック" charset="0"/>
              </a:rPr>
              <a:t>• This led to victory over the Greeks and the commemoration of their victory with 8 lampstand arms (hanukkiah) instead of the normal 7-branched menorah.</a:t>
            </a:r>
          </a:p>
          <a:p>
            <a:pPr eaLnBrk="1" hangingPunct="1"/>
            <a:r>
              <a:rPr lang="en-US" dirty="0">
                <a:latin typeface="Times New Roman" charset="0"/>
                <a:ea typeface="ＭＳ Ｐゴシック" charset="0"/>
                <a:cs typeface="ＭＳ Ｐゴシック" charset="0"/>
              </a:rPr>
              <a:t>• Each December, Jews celebrate their victory at the Feast of Lights or Dedication (or Rededication) to remember their oppression by the Greeks.</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OS-27-Daniel-496, 506</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E40EDA-FF04-D24D-8A33-47A3CEF91C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7539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270956-20B3-2C49-A6E1-700D12C2337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142AB-BE29-BD42-BBAF-7571A26829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142AB-BE29-BD42-BBAF-7571A26829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142AB-BE29-BD42-BBAF-7571A26829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E76567-AAE4-7D4E-B7DE-98E931F7ADA6}" type="slidenum">
              <a:rPr lang="en-US" sz="1200">
                <a:solidFill>
                  <a:srgbClr val="000000"/>
                </a:solidFill>
              </a:rPr>
              <a:pPr eaLnBrk="1" hangingPunct="1"/>
              <a:t>111</a:t>
            </a:fld>
            <a:endParaRPr lang="en-US" sz="1200">
              <a:solidFill>
                <a:srgbClr val="000000"/>
              </a:solidFill>
            </a:endParaRPr>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086BA-B54F-D14E-A684-1557B610A5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Greeks conquered to the east—while the Romans conquered in all four directions. Put the two together, and you have the known world at that time.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BAD30E-B08E-7C40-A46C-E1BADFE88AC0}" type="slidenum">
              <a:rPr lang="en-US" sz="1200">
                <a:solidFill>
                  <a:srgbClr val="000000"/>
                </a:solidFill>
              </a:rPr>
              <a:pPr eaLnBrk="1" hangingPunct="1"/>
              <a:t>113</a:t>
            </a:fld>
            <a:endParaRPr lang="en-US" sz="1200">
              <a:solidFill>
                <a:srgbClr val="000000"/>
              </a:solidFill>
            </a:endParaRPr>
          </a:p>
        </p:txBody>
      </p:sp>
      <p:sp>
        <p:nvSpPr>
          <p:cNvPr id="784386" name="Rectangle 2"/>
          <p:cNvSpPr>
            <a:spLocks noGrp="1" noRot="1" noChangeAspect="1" noChangeArrowheads="1" noTextEdit="1"/>
          </p:cNvSpPr>
          <p:nvPr>
            <p:ph type="sldImg"/>
          </p:nvPr>
        </p:nvSpPr>
        <p:spPr>
          <a:ln/>
        </p:spPr>
      </p:sp>
      <p:sp>
        <p:nvSpPr>
          <p:cNvPr id="78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EEC20-B620-8643-97C2-FB1BDCC04B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401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985637-DAF4-9841-B193-A7714E76EA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#81 in original file</a:t>
            </a:r>
          </a:p>
        </p:txBody>
      </p:sp>
    </p:spTree>
    <p:extLst>
      <p:ext uri="{BB962C8B-B14F-4D97-AF65-F5344CB8AC3E}">
        <p14:creationId xmlns:p14="http://schemas.microsoft.com/office/powerpoint/2010/main" val="14570150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D32CAE-A0E4-1141-A11F-5421346373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People sometimes ask me if any fulfilled prophecies need to precede the Rapture. Not really. We don’t need to see any signs as the Rapture will take us by surprise. The signs relate to the Tribulation to follow. But think about this idea…</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E904EE-5616-744F-830C-29D54A0FA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902613-50FF-874E-BF8F-0886F4D813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Ezekiel 37 has one of the most amazing depictions in Scripture with bones coming to life.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Imagine a skeleton standing up on its own, growing flesh, and then coming alive.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796722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792054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057161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the same three meanings of the Hebrew </a:t>
            </a:r>
            <a:r>
              <a:rPr lang="en-US" i="1" dirty="0" err="1"/>
              <a:t>ruah</a:t>
            </a:r>
            <a:r>
              <a:rPr lang="en-US" i="0" dirty="0"/>
              <a:t> are replicated in the Greek </a:t>
            </a:r>
            <a:r>
              <a:rPr lang="en-US" i="1" dirty="0"/>
              <a:t>pneuma. </a:t>
            </a:r>
          </a:p>
          <a:p>
            <a:r>
              <a:rPr lang="en-US" i="0" dirty="0"/>
              <a:t>This probably is not true of any other Hebrew and Greek words.</a:t>
            </a:r>
          </a:p>
          <a:p>
            <a:r>
              <a:rPr lang="en-US" i="0" dirty="0"/>
              <a:t>So the angel told Ezekiel twice to prophesy to the </a:t>
            </a:r>
            <a:r>
              <a:rPr lang="en-US" i="1" dirty="0" err="1"/>
              <a:t>ruah</a:t>
            </a:r>
            <a:r>
              <a:rPr lang="en-US" i="0" dirty="0"/>
              <a:t>, but it is correct to translate it as "Spirit" the second time.</a:t>
            </a:r>
          </a:p>
          <a:p>
            <a:r>
              <a:rPr lang="en-US" i="0" dirty="0"/>
              <a:t>The point, of course, is that the Spirit gives life and breath to individuals—and will do so to Israel also in the last days.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7727525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5ADF7C-6D0F-8A42-829C-9161717B8D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After Ezekiel's time, the Jews would experience TWO EXILES and TWO RETURNS in the future. </a:t>
            </a:r>
          </a:p>
          <a:p>
            <a:pPr eaLnBrk="1" hangingPunct="1"/>
            <a:r>
              <a:rPr lang="en-US" dirty="0">
                <a:latin typeface="Arial" charset="0"/>
                <a:ea typeface="ＭＳ Ｐゴシック" charset="0"/>
                <a:cs typeface="ＭＳ Ｐゴシック" charset="0"/>
              </a:rPr>
              <a:t>How do we know he prophesied the SECOND RETURN?</a:t>
            </a:r>
          </a:p>
          <a:p>
            <a:pPr eaLnBrk="1" hangingPunct="1"/>
            <a:r>
              <a:rPr lang="en-US" dirty="0">
                <a:latin typeface="Arial" charset="0"/>
                <a:ea typeface="ＭＳ Ｐゴシック" charset="0"/>
                <a:cs typeface="ＭＳ Ｐゴシック" charset="0"/>
              </a:rPr>
              <a:t>Slide 244 notes these elements from Ezek 36–37:</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Re-gathering of Israel back into their own land</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Reuniting of two nations into one</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Ruling of Israel under one king</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Rescuing of Israel from her sins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Recommitment of Israel to obey Yahweh's laws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Reestablishing covenant of peace with Israel</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Residing of Yahweh in Israel's midst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Recognition of Yahweh's holiness by all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773C2D-D45C-5E43-BE23-EF14FC8B58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7586" name="Rectangle 2"/>
          <p:cNvSpPr>
            <a:spLocks noGrp="1" noRot="1" noChangeAspect="1" noChangeArrowheads="1"/>
          </p:cNvSpPr>
          <p:nvPr>
            <p:ph type="sldImg"/>
          </p:nvPr>
        </p:nvSpPr>
        <p:spPr>
          <a:solidFill>
            <a:srgbClr val="FFFFFF"/>
          </a:solidFill>
          <a:ln/>
        </p:spPr>
      </p:sp>
      <p:sp>
        <p:nvSpPr>
          <p:cNvPr id="70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255878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3E43AF-71C2-AC47-ADF5-50691FD713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9634" name="Rectangle 1026"/>
          <p:cNvSpPr>
            <a:spLocks noGrp="1" noRot="1" noChangeAspect="1" noChangeArrowheads="1"/>
          </p:cNvSpPr>
          <p:nvPr>
            <p:ph type="sldImg"/>
          </p:nvPr>
        </p:nvSpPr>
        <p:spPr>
          <a:solidFill>
            <a:srgbClr val="FFFFFF"/>
          </a:solidFill>
          <a:ln/>
        </p:spPr>
      </p:sp>
      <p:sp>
        <p:nvSpPr>
          <p:cNvPr id="709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That 1948 return actually began with the First Zionist Congress by Theodore Herzl in 1897.</a:t>
            </a:r>
          </a:p>
        </p:txBody>
      </p:sp>
    </p:spTree>
    <p:extLst>
      <p:ext uri="{BB962C8B-B14F-4D97-AF65-F5344CB8AC3E}">
        <p14:creationId xmlns:p14="http://schemas.microsoft.com/office/powerpoint/2010/main" val="215056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673451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20935693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40765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22461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03737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42642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80156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26707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69455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2744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815463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22300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51392D78-CB28-C44E-88E3-2E504D2110B5}"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778675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670294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1253646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7410226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772613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2911146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632533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1871446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3998143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742022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75563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896A8601-A1AF-124D-939A-81BF357CD0F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692541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50160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77089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365768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967551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213742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259451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401970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49444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745531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29888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78CB037-15CD-214A-8159-2A8173720990}"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006462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115899074"/>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934068887"/>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3462979640"/>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83730382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283487577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2295243949"/>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175201407"/>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3724234184"/>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324742389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2962778714"/>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2E08F36-90CD-FE4C-BA72-DC4F2C6F7125}"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666685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2742253733"/>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0858701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25646212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1590410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8311503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9765545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37869703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9360468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5726875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1615387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567FB6F0-3FEE-0540-8321-16C0EB40628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08890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18059991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1559653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40147451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29479965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0" charset="0"/>
                <a:ea typeface="ＭＳ Ｐゴシック" charset="0"/>
                <a:cs typeface="ＭＳ Ｐゴシック"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7680780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40617352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6628088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20034245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36744378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3893598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82D44DEC-6AFB-0044-83B3-F8732A2EDCD0}"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178630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5086070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29052894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37301859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7509402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27915249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18880608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1A2D475-10D6-E841-B492-067F644E56AA}" type="slidenum">
              <a:rPr lang="en-US"/>
              <a:pPr>
                <a:defRPr/>
              </a:pPr>
              <a:t>‹#›</a:t>
            </a:fld>
            <a:endParaRPr lang="en-US"/>
          </a:p>
        </p:txBody>
      </p:sp>
    </p:spTree>
    <p:extLst>
      <p:ext uri="{BB962C8B-B14F-4D97-AF65-F5344CB8AC3E}">
        <p14:creationId xmlns:p14="http://schemas.microsoft.com/office/powerpoint/2010/main" val="3303172476"/>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0E13B02-1468-1D4B-A30D-FCE3787B3F38}" type="slidenum">
              <a:rPr lang="en-US"/>
              <a:pPr>
                <a:defRPr/>
              </a:pPr>
              <a:t>‹#›</a:t>
            </a:fld>
            <a:endParaRPr lang="en-US"/>
          </a:p>
        </p:txBody>
      </p:sp>
    </p:spTree>
    <p:extLst>
      <p:ext uri="{BB962C8B-B14F-4D97-AF65-F5344CB8AC3E}">
        <p14:creationId xmlns:p14="http://schemas.microsoft.com/office/powerpoint/2010/main" val="382998026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D4C1DC-BA32-9642-9A6E-7B2ED4B3CB93}" type="slidenum">
              <a:rPr lang="en-US"/>
              <a:pPr>
                <a:defRPr/>
              </a:pPr>
              <a:t>‹#›</a:t>
            </a:fld>
            <a:endParaRPr lang="en-US"/>
          </a:p>
        </p:txBody>
      </p:sp>
    </p:spTree>
    <p:extLst>
      <p:ext uri="{BB962C8B-B14F-4D97-AF65-F5344CB8AC3E}">
        <p14:creationId xmlns:p14="http://schemas.microsoft.com/office/powerpoint/2010/main" val="1310681345"/>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C81A76D-A42A-3648-9F6D-8105E650B483}" type="slidenum">
              <a:rPr lang="en-US"/>
              <a:pPr>
                <a:defRPr/>
              </a:pPr>
              <a:t>‹#›</a:t>
            </a:fld>
            <a:endParaRPr lang="en-US"/>
          </a:p>
        </p:txBody>
      </p:sp>
    </p:spTree>
    <p:extLst>
      <p:ext uri="{BB962C8B-B14F-4D97-AF65-F5344CB8AC3E}">
        <p14:creationId xmlns:p14="http://schemas.microsoft.com/office/powerpoint/2010/main" val="409454591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8FADF2E-CFB2-9B40-A643-4753E38AFC4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422459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021C5150-28EB-324E-B0FA-8E3EEE5363F5}" type="slidenum">
              <a:rPr lang="en-US"/>
              <a:pPr>
                <a:defRPr/>
              </a:pPr>
              <a:t>‹#›</a:t>
            </a:fld>
            <a:endParaRPr lang="en-US"/>
          </a:p>
        </p:txBody>
      </p:sp>
    </p:spTree>
    <p:extLst>
      <p:ext uri="{BB962C8B-B14F-4D97-AF65-F5344CB8AC3E}">
        <p14:creationId xmlns:p14="http://schemas.microsoft.com/office/powerpoint/2010/main" val="208992240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548556D-0DA4-3A4C-873A-5E1D8F53DC8A}" type="slidenum">
              <a:rPr lang="en-US"/>
              <a:pPr>
                <a:defRPr/>
              </a:pPr>
              <a:t>‹#›</a:t>
            </a:fld>
            <a:endParaRPr lang="en-US"/>
          </a:p>
        </p:txBody>
      </p:sp>
    </p:spTree>
    <p:extLst>
      <p:ext uri="{BB962C8B-B14F-4D97-AF65-F5344CB8AC3E}">
        <p14:creationId xmlns:p14="http://schemas.microsoft.com/office/powerpoint/2010/main" val="3574184293"/>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61E86B8C-7F1B-7742-90E8-3B0EF4F227AC}" type="slidenum">
              <a:rPr lang="en-US"/>
              <a:pPr>
                <a:defRPr/>
              </a:pPr>
              <a:t>‹#›</a:t>
            </a:fld>
            <a:endParaRPr lang="en-US"/>
          </a:p>
        </p:txBody>
      </p:sp>
    </p:spTree>
    <p:extLst>
      <p:ext uri="{BB962C8B-B14F-4D97-AF65-F5344CB8AC3E}">
        <p14:creationId xmlns:p14="http://schemas.microsoft.com/office/powerpoint/2010/main" val="182601425"/>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6E7AC63-6A32-A142-87EA-165F473ED927}" type="slidenum">
              <a:rPr lang="en-US"/>
              <a:pPr>
                <a:defRPr/>
              </a:pPr>
              <a:t>‹#›</a:t>
            </a:fld>
            <a:endParaRPr lang="en-US"/>
          </a:p>
        </p:txBody>
      </p:sp>
    </p:spTree>
    <p:extLst>
      <p:ext uri="{BB962C8B-B14F-4D97-AF65-F5344CB8AC3E}">
        <p14:creationId xmlns:p14="http://schemas.microsoft.com/office/powerpoint/2010/main" val="3797402211"/>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71E6CC4-1E94-D147-A24B-AD76FD3B90CE}" type="slidenum">
              <a:rPr lang="en-US"/>
              <a:pPr>
                <a:defRPr/>
              </a:pPr>
              <a:t>‹#›</a:t>
            </a:fld>
            <a:endParaRPr lang="en-US"/>
          </a:p>
        </p:txBody>
      </p:sp>
    </p:spTree>
    <p:extLst>
      <p:ext uri="{BB962C8B-B14F-4D97-AF65-F5344CB8AC3E}">
        <p14:creationId xmlns:p14="http://schemas.microsoft.com/office/powerpoint/2010/main" val="2551201308"/>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CB1F7A3-06B0-B04B-A621-0BE9108BEA1B}" type="slidenum">
              <a:rPr lang="en-US"/>
              <a:pPr>
                <a:defRPr/>
              </a:pPr>
              <a:t>‹#›</a:t>
            </a:fld>
            <a:endParaRPr lang="en-US"/>
          </a:p>
        </p:txBody>
      </p:sp>
    </p:spTree>
    <p:extLst>
      <p:ext uri="{BB962C8B-B14F-4D97-AF65-F5344CB8AC3E}">
        <p14:creationId xmlns:p14="http://schemas.microsoft.com/office/powerpoint/2010/main" val="510864341"/>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9BD0F30-951A-4E44-833D-CB025926A178}" type="slidenum">
              <a:rPr lang="en-US"/>
              <a:pPr>
                <a:defRPr/>
              </a:pPr>
              <a:t>‹#›</a:t>
            </a:fld>
            <a:endParaRPr lang="en-US"/>
          </a:p>
        </p:txBody>
      </p:sp>
    </p:spTree>
    <p:extLst>
      <p:ext uri="{BB962C8B-B14F-4D97-AF65-F5344CB8AC3E}">
        <p14:creationId xmlns:p14="http://schemas.microsoft.com/office/powerpoint/2010/main" val="29865178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2002222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41292682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9403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27A612B8-27C3-F249-BBC0-782543937EAA}"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320972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37740495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24058398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34139721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21763121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41741387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22735059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25765526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27582061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33483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219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520D63C8-AA8C-A94D-B315-799F3C5CC5B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406819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6096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77429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51798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92624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76852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3576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40851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97559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29374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4162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2643501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0E9F756-ED80-4A41-94BD-DDC7E633A4D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5443845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60669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149858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1127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26655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214512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647835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856212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279774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787699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77484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C5578BDA-94F1-0547-B22E-71D47179774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470800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57523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479798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300487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007528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3425126864"/>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9702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91376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82670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28160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508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4C905063-23FF-164D-A555-170AC2FD772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226685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34504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92663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15486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8788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56555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83607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9702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91376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82670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2816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51E8DEF-27CA-094A-87F8-FE9D7B1B2BE4}"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46550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50899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34504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92663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15486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8788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56555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83607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3039933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34691333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3377389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F275E9C-6CCD-9843-859E-9AE18533FF4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0431952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35185610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30601798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33716706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25792340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15769963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9502402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41421121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1555289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117643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572654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0"/>
          <p:cNvGrpSpPr>
            <a:grpSpLocks/>
          </p:cNvGrpSpPr>
          <p:nvPr/>
        </p:nvGrpSpPr>
        <p:grpSpPr bwMode="auto">
          <a:xfrm>
            <a:off x="457200" y="2362200"/>
            <a:ext cx="8305800" cy="1295400"/>
            <a:chOff x="288" y="192"/>
            <a:chExt cx="5232" cy="816"/>
          </a:xfrm>
        </p:grpSpPr>
        <p:sp>
          <p:nvSpPr>
            <p:cNvPr id="5" name="AutoShape 1031"/>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AutoShape 1032"/>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Freeform 1033"/>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Freeform 1034"/>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Freeform 1035"/>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29701" name="Rectangle 1029"/>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29708" name="Rectangle 1036"/>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1026"/>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1027"/>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1028"/>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044343A6-C5CA-0442-9D30-838200D54C8F}" type="slidenum">
              <a:rPr lang="en-US"/>
              <a:pPr>
                <a:defRPr/>
              </a:pPr>
              <a:t>‹#›</a:t>
            </a:fld>
            <a:endParaRPr lang="en-US"/>
          </a:p>
        </p:txBody>
      </p:sp>
    </p:spTree>
    <p:extLst>
      <p:ext uri="{BB962C8B-B14F-4D97-AF65-F5344CB8AC3E}">
        <p14:creationId xmlns:p14="http://schemas.microsoft.com/office/powerpoint/2010/main" val="19220077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27629880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689053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84609868"/>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8421027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9695611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21976461"/>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15132804"/>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5040520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54989686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5484283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987E6C28-90DB-B840-9CD9-F5488C5B75D4}" type="slidenum">
              <a:rPr lang="en-US"/>
              <a:pPr>
                <a:defRPr/>
              </a:pPr>
              <a:t>‹#›</a:t>
            </a:fld>
            <a:endParaRPr lang="en-US"/>
          </a:p>
        </p:txBody>
      </p:sp>
    </p:spTree>
    <p:extLst>
      <p:ext uri="{BB962C8B-B14F-4D97-AF65-F5344CB8AC3E}">
        <p14:creationId xmlns:p14="http://schemas.microsoft.com/office/powerpoint/2010/main" val="1149227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3849919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0950968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99245177"/>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41349079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081605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6139967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106521575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52107046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25731868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727520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06A42A17-50F7-004E-94A0-405DAA3576AA}" type="slidenum">
              <a:rPr lang="en-US"/>
              <a:pPr>
                <a:defRPr/>
              </a:pPr>
              <a:t>‹#›</a:t>
            </a:fld>
            <a:endParaRPr lang="en-US"/>
          </a:p>
        </p:txBody>
      </p:sp>
    </p:spTree>
    <p:extLst>
      <p:ext uri="{BB962C8B-B14F-4D97-AF65-F5344CB8AC3E}">
        <p14:creationId xmlns:p14="http://schemas.microsoft.com/office/powerpoint/2010/main" val="10228623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3755725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36196898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33252291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241374671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89286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679967"/>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372084"/>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0279105"/>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842286"/>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952371"/>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9E6C14AC-3C37-0F40-92D8-1A78B2CBD7A9}" type="slidenum">
              <a:rPr lang="en-US"/>
              <a:pPr>
                <a:defRPr/>
              </a:pPr>
              <a:t>‹#›</a:t>
            </a:fld>
            <a:endParaRPr lang="en-US"/>
          </a:p>
        </p:txBody>
      </p:sp>
    </p:spTree>
    <p:extLst>
      <p:ext uri="{BB962C8B-B14F-4D97-AF65-F5344CB8AC3E}">
        <p14:creationId xmlns:p14="http://schemas.microsoft.com/office/powerpoint/2010/main" val="30822119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351903"/>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6978459"/>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889670"/>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207170"/>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8984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82660202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3163761096"/>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2263308990"/>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256347504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18611761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2CEF4DE4-C04E-CD4C-BC5B-2F90896363C9}" type="slidenum">
              <a:rPr lang="en-US"/>
              <a:pPr>
                <a:defRPr/>
              </a:pPr>
              <a:t>‹#›</a:t>
            </a:fld>
            <a:endParaRPr lang="en-US"/>
          </a:p>
        </p:txBody>
      </p:sp>
    </p:spTree>
    <p:extLst>
      <p:ext uri="{BB962C8B-B14F-4D97-AF65-F5344CB8AC3E}">
        <p14:creationId xmlns:p14="http://schemas.microsoft.com/office/powerpoint/2010/main" val="97892831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50892396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545710317"/>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417834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393339239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201828568"/>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15881267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73723174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4108678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8290123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02149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781466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881A2D25-D3F2-3643-8A8D-A620E7CE2726}" type="slidenum">
              <a:rPr lang="en-US"/>
              <a:pPr>
                <a:defRPr/>
              </a:pPr>
              <a:t>‹#›</a:t>
            </a:fld>
            <a:endParaRPr lang="en-US"/>
          </a:p>
        </p:txBody>
      </p:sp>
    </p:spTree>
    <p:extLst>
      <p:ext uri="{BB962C8B-B14F-4D97-AF65-F5344CB8AC3E}">
        <p14:creationId xmlns:p14="http://schemas.microsoft.com/office/powerpoint/2010/main" val="35057238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89705882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23159384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8406867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9265934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0175998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6450635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69264176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11533914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66163997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628886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AC718103-4E18-D844-B5C9-D02EDF667A3D}" type="slidenum">
              <a:rPr lang="en-US"/>
              <a:pPr>
                <a:defRPr/>
              </a:pPr>
              <a:t>‹#›</a:t>
            </a:fld>
            <a:endParaRPr lang="en-US"/>
          </a:p>
        </p:txBody>
      </p:sp>
    </p:spTree>
    <p:extLst>
      <p:ext uri="{BB962C8B-B14F-4D97-AF65-F5344CB8AC3E}">
        <p14:creationId xmlns:p14="http://schemas.microsoft.com/office/powerpoint/2010/main" val="162503903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345524036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40031819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372173264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7723055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40266256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31542685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97905867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2132181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4278836069"/>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2180927141"/>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9A37170E-6622-2C4B-9273-E68E88F58175}" type="slidenum">
              <a:rPr lang="en-US"/>
              <a:pPr>
                <a:defRPr/>
              </a:pPr>
              <a:t>‹#›</a:t>
            </a:fld>
            <a:endParaRPr lang="en-US"/>
          </a:p>
        </p:txBody>
      </p:sp>
    </p:spTree>
    <p:extLst>
      <p:ext uri="{BB962C8B-B14F-4D97-AF65-F5344CB8AC3E}">
        <p14:creationId xmlns:p14="http://schemas.microsoft.com/office/powerpoint/2010/main" val="264383115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1558422636"/>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1983828446"/>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3334769566"/>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2849236097"/>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4276638979"/>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924139333"/>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519407041"/>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3907004023"/>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188110635"/>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866528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C5A0F036-86EC-7144-BC26-8FF638B95C95}" type="slidenum">
              <a:rPr lang="en-US"/>
              <a:pPr>
                <a:defRPr/>
              </a:pPr>
              <a:t>‹#›</a:t>
            </a:fld>
            <a:endParaRPr lang="en-US"/>
          </a:p>
        </p:txBody>
      </p:sp>
    </p:spTree>
    <p:extLst>
      <p:ext uri="{BB962C8B-B14F-4D97-AF65-F5344CB8AC3E}">
        <p14:creationId xmlns:p14="http://schemas.microsoft.com/office/powerpoint/2010/main" val="393192129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37056781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366028023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00543760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59420322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286067276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37920911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24677693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063819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278178213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115706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FA567C31-BC2F-1546-B991-53EF34F7A6CF}" type="slidenum">
              <a:rPr lang="en-US"/>
              <a:pPr>
                <a:defRPr/>
              </a:pPr>
              <a:t>‹#›</a:t>
            </a:fld>
            <a:endParaRPr lang="en-US"/>
          </a:p>
        </p:txBody>
      </p:sp>
    </p:spTree>
    <p:extLst>
      <p:ext uri="{BB962C8B-B14F-4D97-AF65-F5344CB8AC3E}">
        <p14:creationId xmlns:p14="http://schemas.microsoft.com/office/powerpoint/2010/main" val="1208579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160198956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225509421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842009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455634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097301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076390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38095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034875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324992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592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1022B73D-68AF-8646-8907-FF9EE9B7D3BF}" type="slidenum">
              <a:rPr lang="en-US"/>
              <a:pPr>
                <a:defRPr/>
              </a:pPr>
              <a:t>‹#›</a:t>
            </a:fld>
            <a:endParaRPr lang="en-US"/>
          </a:p>
        </p:txBody>
      </p:sp>
    </p:spTree>
    <p:extLst>
      <p:ext uri="{BB962C8B-B14F-4D97-AF65-F5344CB8AC3E}">
        <p14:creationId xmlns:p14="http://schemas.microsoft.com/office/powerpoint/2010/main" val="89476735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531951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839286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168102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B7B7D7B-1EA8-324D-BBDC-DD0900FD1B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4786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CAC16BC-3E17-E546-90A9-D094EA6D5A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69120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B6EA7A6-B950-2444-9880-AA674F29ED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21734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DAF69D3-6C93-4140-8EA5-E5AD42683F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40347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ADC6AAE-B9B8-9646-B4F7-A4948104B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6857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DA8C7DE6-637D-DE44-BB95-5A6EF85E2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78237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95481A16-5E6D-DF42-B3B0-ED8DE7F017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298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6F446E-D4DF-0747-B54A-C437B0E03582}" type="slidenum">
              <a:rPr lang="en-US"/>
              <a:pPr>
                <a:defRPr/>
              </a:pPr>
              <a:t>‹#›</a:t>
            </a:fld>
            <a:endParaRPr lang="en-US"/>
          </a:p>
        </p:txBody>
      </p:sp>
    </p:spTree>
    <p:extLst>
      <p:ext uri="{BB962C8B-B14F-4D97-AF65-F5344CB8AC3E}">
        <p14:creationId xmlns:p14="http://schemas.microsoft.com/office/powerpoint/2010/main" val="8071397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BBB1FF9-F6F6-C544-96DD-472EF37574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031333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B87A21B-5EC1-504D-92B8-A6B83ACB06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972273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75B77B5-C5FB-9946-9251-0A6FF688F2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30070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32C5E15-4D71-E445-A23D-4E13D21F0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24349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60858009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236492576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36954471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19369315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34036934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984636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276D5F-018A-AE45-BCAB-C7B6559C9679}" type="slidenum">
              <a:rPr lang="en-US"/>
              <a:pPr>
                <a:defRPr/>
              </a:pPr>
              <a:t>‹#›</a:t>
            </a:fld>
            <a:endParaRPr lang="en-US"/>
          </a:p>
        </p:txBody>
      </p:sp>
    </p:spTree>
    <p:extLst>
      <p:ext uri="{BB962C8B-B14F-4D97-AF65-F5344CB8AC3E}">
        <p14:creationId xmlns:p14="http://schemas.microsoft.com/office/powerpoint/2010/main" val="348107446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393562174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4240599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388163490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264141116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350600690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325253481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400085867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575439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122878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3202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59E9CA-0A59-EF48-8CC4-A9A8BC808D14}" type="slidenum">
              <a:rPr lang="en-US"/>
              <a:pPr>
                <a:defRPr/>
              </a:pPr>
              <a:t>‹#›</a:t>
            </a:fld>
            <a:endParaRPr lang="en-US"/>
          </a:p>
        </p:txBody>
      </p:sp>
    </p:spTree>
    <p:extLst>
      <p:ext uri="{BB962C8B-B14F-4D97-AF65-F5344CB8AC3E}">
        <p14:creationId xmlns:p14="http://schemas.microsoft.com/office/powerpoint/2010/main" val="208121022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18205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97861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946209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713508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17559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455622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07734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916648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184794870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3992077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E95F7E-126E-F049-9116-AAEC61AC3563}" type="slidenum">
              <a:rPr lang="en-US"/>
              <a:pPr>
                <a:defRPr/>
              </a:pPr>
              <a:t>‹#›</a:t>
            </a:fld>
            <a:endParaRPr lang="en-US"/>
          </a:p>
        </p:txBody>
      </p:sp>
    </p:spTree>
    <p:extLst>
      <p:ext uri="{BB962C8B-B14F-4D97-AF65-F5344CB8AC3E}">
        <p14:creationId xmlns:p14="http://schemas.microsoft.com/office/powerpoint/2010/main" val="225447224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183704691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215132915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31057067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219861518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293896954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27629449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4200200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412329551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22988842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42233FB-707B-6048-A73D-97A2DAB9699E}" type="slidenum">
              <a:rPr lang="en-US"/>
              <a:pPr>
                <a:defRPr/>
              </a:pPr>
              <a:t>‹#›</a:t>
            </a:fld>
            <a:endParaRPr lang="en-US"/>
          </a:p>
        </p:txBody>
      </p:sp>
    </p:spTree>
    <p:extLst>
      <p:ext uri="{BB962C8B-B14F-4D97-AF65-F5344CB8AC3E}">
        <p14:creationId xmlns:p14="http://schemas.microsoft.com/office/powerpoint/2010/main" val="402765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943763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07B876-4FA6-9540-A677-45A7E4605CE7}" type="slidenum">
              <a:rPr lang="en-US"/>
              <a:pPr>
                <a:defRPr/>
              </a:pPr>
              <a:t>‹#›</a:t>
            </a:fld>
            <a:endParaRPr lang="en-US"/>
          </a:p>
        </p:txBody>
      </p:sp>
    </p:spTree>
    <p:extLst>
      <p:ext uri="{BB962C8B-B14F-4D97-AF65-F5344CB8AC3E}">
        <p14:creationId xmlns:p14="http://schemas.microsoft.com/office/powerpoint/2010/main" val="216284098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6A7631-1077-744E-AA52-4D2F12111D5C}"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10351864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4FBC69-F53F-974D-85EE-167272C74B6F}"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29488672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9659E4B-38AF-C041-B4C7-DAEE48947882}"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60264371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53FD81D-DA66-6841-92AF-831566E542D2}"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8215586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03CD07-7DC6-9547-BF97-B73AF2ECB0F4}"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77017512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E0FFF87-5603-674A-88A5-69DF3158A66F}"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53979435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58594EF-7FF9-0A4F-BC04-F00B4BCF9AE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17183434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4C0A949-EB04-B744-9D00-D2EE4ADEDC10}"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90605389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DE656E5-7769-7E4A-AD3F-616EAFE38043}"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8591319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002E6C0-6DBB-A24E-9DCB-7C8E7F6500C9}"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64476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8B2E4C-6422-844A-AAD6-ED4E6467CA24}" type="slidenum">
              <a:rPr lang="en-US"/>
              <a:pPr>
                <a:defRPr/>
              </a:pPr>
              <a:t>‹#›</a:t>
            </a:fld>
            <a:endParaRPr lang="en-US"/>
          </a:p>
        </p:txBody>
      </p:sp>
    </p:spTree>
    <p:extLst>
      <p:ext uri="{BB962C8B-B14F-4D97-AF65-F5344CB8AC3E}">
        <p14:creationId xmlns:p14="http://schemas.microsoft.com/office/powerpoint/2010/main" val="295408905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F66692C-5451-BE41-A91B-447FE5493034}"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83551217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1766236"/>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142886"/>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6067239"/>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05315988"/>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1895829"/>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11881392"/>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91628650"/>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53274"/>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0335059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5BFA2D-CB31-7F43-B242-A279170D1355}" type="slidenum">
              <a:rPr lang="en-US"/>
              <a:pPr>
                <a:defRPr/>
              </a:pPr>
              <a:t>‹#›</a:t>
            </a:fld>
            <a:endParaRPr lang="en-US"/>
          </a:p>
        </p:txBody>
      </p:sp>
    </p:spTree>
    <p:extLst>
      <p:ext uri="{BB962C8B-B14F-4D97-AF65-F5344CB8AC3E}">
        <p14:creationId xmlns:p14="http://schemas.microsoft.com/office/powerpoint/2010/main" val="23959080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73669507"/>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8931224"/>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985925"/>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824473"/>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094309"/>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405222"/>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094944"/>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122055"/>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514045"/>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18156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2A9D92-927C-E743-96E1-FEA4BACE8D2A}" type="slidenum">
              <a:rPr lang="en-US"/>
              <a:pPr>
                <a:defRPr/>
              </a:pPr>
              <a:t>‹#›</a:t>
            </a:fld>
            <a:endParaRPr lang="en-US"/>
          </a:p>
        </p:txBody>
      </p:sp>
    </p:spTree>
    <p:extLst>
      <p:ext uri="{BB962C8B-B14F-4D97-AF65-F5344CB8AC3E}">
        <p14:creationId xmlns:p14="http://schemas.microsoft.com/office/powerpoint/2010/main" val="396083476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9922498"/>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646989"/>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5807949"/>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060236"/>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104057163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367886675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45008429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150101742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118008286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1292627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9672DB-16FA-1748-A649-ED2F454EB0E7}" type="slidenum">
              <a:rPr lang="en-US"/>
              <a:pPr>
                <a:defRPr/>
              </a:pPr>
              <a:t>‹#›</a:t>
            </a:fld>
            <a:endParaRPr lang="en-US"/>
          </a:p>
        </p:txBody>
      </p:sp>
    </p:spTree>
    <p:extLst>
      <p:ext uri="{BB962C8B-B14F-4D97-AF65-F5344CB8AC3E}">
        <p14:creationId xmlns:p14="http://schemas.microsoft.com/office/powerpoint/2010/main" val="5501123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404554042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97871683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4859835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30376678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16432086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325571723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458291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z="1800"/>
            </a:lvl1pPr>
          </a:lstStyle>
          <a:p>
            <a:endParaRPr lang="en-US" altLang="en-US"/>
          </a:p>
        </p:txBody>
      </p:sp>
      <p:sp>
        <p:nvSpPr>
          <p:cNvPr id="31" name="Rectangle 31"/>
          <p:cNvSpPr>
            <a:spLocks noGrp="1" noChangeArrowheads="1"/>
          </p:cNvSpPr>
          <p:nvPr>
            <p:ph type="ftr" sz="quarter" idx="11"/>
          </p:nvPr>
        </p:nvSpPr>
        <p:spPr/>
        <p:txBody>
          <a:bodyPr/>
          <a:lstStyle>
            <a:lvl1pPr>
              <a:defRPr sz="1800"/>
            </a:lvl1pPr>
          </a:lstStyle>
          <a:p>
            <a:endParaRPr lang="en-US" altLang="en-US"/>
          </a:p>
        </p:txBody>
      </p:sp>
      <p:sp>
        <p:nvSpPr>
          <p:cNvPr id="32" name="Rectangle 32"/>
          <p:cNvSpPr>
            <a:spLocks noGrp="1" noChangeArrowheads="1"/>
          </p:cNvSpPr>
          <p:nvPr>
            <p:ph type="sldNum" sz="quarter" idx="12"/>
          </p:nvPr>
        </p:nvSpPr>
        <p:spPr/>
        <p:txBody>
          <a:bodyPr/>
          <a:lstStyle>
            <a:lvl1pPr algn="l">
              <a:defRPr sz="1800"/>
            </a:lvl1pPr>
          </a:lstStyle>
          <a:p>
            <a:fld id="{91A65615-5CC9-40F7-B4DD-5B5576671E20}" type="slidenum">
              <a:rPr lang="en-US" altLang="en-US"/>
              <a:pPr/>
              <a:t>‹#›</a:t>
            </a:fld>
            <a:endParaRPr lang="en-US" altLang="en-US"/>
          </a:p>
        </p:txBody>
      </p:sp>
    </p:spTree>
    <p:extLst>
      <p:ext uri="{BB962C8B-B14F-4D97-AF65-F5344CB8AC3E}">
        <p14:creationId xmlns:p14="http://schemas.microsoft.com/office/powerpoint/2010/main" val="333408875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AAC1D0FA-B938-4524-8C4F-E9F180FAD210}" type="slidenum">
              <a:rPr lang="en-US" altLang="en-US"/>
              <a:pPr/>
              <a:t>‹#›</a:t>
            </a:fld>
            <a:endParaRPr lang="en-US" altLang="en-US"/>
          </a:p>
        </p:txBody>
      </p:sp>
    </p:spTree>
    <p:extLst>
      <p:ext uri="{BB962C8B-B14F-4D97-AF65-F5344CB8AC3E}">
        <p14:creationId xmlns:p14="http://schemas.microsoft.com/office/powerpoint/2010/main" val="271442611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5E08DD2D-6250-47B4-B385-87DADA01DCBC}" type="slidenum">
              <a:rPr lang="en-US" altLang="en-US"/>
              <a:pPr/>
              <a:t>‹#›</a:t>
            </a:fld>
            <a:endParaRPr lang="en-US" altLang="en-US"/>
          </a:p>
        </p:txBody>
      </p:sp>
    </p:spTree>
    <p:extLst>
      <p:ext uri="{BB962C8B-B14F-4D97-AF65-F5344CB8AC3E}">
        <p14:creationId xmlns:p14="http://schemas.microsoft.com/office/powerpoint/2010/main" val="186463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37969F-6990-5442-921B-56DD7E533EB2}" type="slidenum">
              <a:rPr lang="en-US"/>
              <a:pPr>
                <a:defRPr/>
              </a:pPr>
              <a:t>‹#›</a:t>
            </a:fld>
            <a:endParaRPr lang="en-US"/>
          </a:p>
        </p:txBody>
      </p:sp>
    </p:spTree>
    <p:extLst>
      <p:ext uri="{BB962C8B-B14F-4D97-AF65-F5344CB8AC3E}">
        <p14:creationId xmlns:p14="http://schemas.microsoft.com/office/powerpoint/2010/main" val="320300076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885485D7-9B27-4F6D-970C-69E28ACFF547}" type="slidenum">
              <a:rPr lang="en-US" altLang="en-US"/>
              <a:pPr/>
              <a:t>‹#›</a:t>
            </a:fld>
            <a:endParaRPr lang="en-US" altLang="en-US"/>
          </a:p>
        </p:txBody>
      </p:sp>
    </p:spTree>
    <p:extLst>
      <p:ext uri="{BB962C8B-B14F-4D97-AF65-F5344CB8AC3E}">
        <p14:creationId xmlns:p14="http://schemas.microsoft.com/office/powerpoint/2010/main" val="401935626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sz="1800"/>
            </a:lvl1pPr>
          </a:lstStyle>
          <a:p>
            <a:endParaRPr lang="en-US" altLang="en-US"/>
          </a:p>
        </p:txBody>
      </p:sp>
      <p:sp>
        <p:nvSpPr>
          <p:cNvPr id="8" name="Rectangle 20"/>
          <p:cNvSpPr>
            <a:spLocks noGrp="1" noChangeArrowheads="1"/>
          </p:cNvSpPr>
          <p:nvPr>
            <p:ph type="ftr" sz="quarter" idx="11"/>
          </p:nvPr>
        </p:nvSpPr>
        <p:spPr/>
        <p:txBody>
          <a:bodyPr/>
          <a:lstStyle>
            <a:lvl1pPr>
              <a:defRPr sz="1800"/>
            </a:lvl1pPr>
          </a:lstStyle>
          <a:p>
            <a:endParaRPr lang="en-US" altLang="en-US"/>
          </a:p>
        </p:txBody>
      </p:sp>
      <p:sp>
        <p:nvSpPr>
          <p:cNvPr id="9" name="Rectangle 21"/>
          <p:cNvSpPr>
            <a:spLocks noGrp="1" noChangeArrowheads="1"/>
          </p:cNvSpPr>
          <p:nvPr>
            <p:ph type="sldNum" sz="quarter" idx="12"/>
          </p:nvPr>
        </p:nvSpPr>
        <p:spPr/>
        <p:txBody>
          <a:bodyPr/>
          <a:lstStyle>
            <a:lvl1pPr algn="l">
              <a:defRPr sz="1800"/>
            </a:lvl1pPr>
          </a:lstStyle>
          <a:p>
            <a:fld id="{B260FEF0-C287-4235-B476-E4B6AA99DE70}" type="slidenum">
              <a:rPr lang="en-US" altLang="en-US"/>
              <a:pPr/>
              <a:t>‹#›</a:t>
            </a:fld>
            <a:endParaRPr lang="en-US" altLang="en-US"/>
          </a:p>
        </p:txBody>
      </p:sp>
    </p:spTree>
    <p:extLst>
      <p:ext uri="{BB962C8B-B14F-4D97-AF65-F5344CB8AC3E}">
        <p14:creationId xmlns:p14="http://schemas.microsoft.com/office/powerpoint/2010/main" val="342379323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sz="1800"/>
            </a:lvl1pPr>
          </a:lstStyle>
          <a:p>
            <a:endParaRPr lang="en-US" altLang="en-US"/>
          </a:p>
        </p:txBody>
      </p:sp>
      <p:sp>
        <p:nvSpPr>
          <p:cNvPr id="4" name="Rectangle 20"/>
          <p:cNvSpPr>
            <a:spLocks noGrp="1" noChangeArrowheads="1"/>
          </p:cNvSpPr>
          <p:nvPr>
            <p:ph type="ftr" sz="quarter" idx="11"/>
          </p:nvPr>
        </p:nvSpPr>
        <p:spPr/>
        <p:txBody>
          <a:bodyPr/>
          <a:lstStyle>
            <a:lvl1pPr>
              <a:defRPr sz="1800"/>
            </a:lvl1pPr>
          </a:lstStyle>
          <a:p>
            <a:endParaRPr lang="en-US" altLang="en-US"/>
          </a:p>
        </p:txBody>
      </p:sp>
      <p:sp>
        <p:nvSpPr>
          <p:cNvPr id="5" name="Rectangle 21"/>
          <p:cNvSpPr>
            <a:spLocks noGrp="1" noChangeArrowheads="1"/>
          </p:cNvSpPr>
          <p:nvPr>
            <p:ph type="sldNum" sz="quarter" idx="12"/>
          </p:nvPr>
        </p:nvSpPr>
        <p:spPr/>
        <p:txBody>
          <a:bodyPr/>
          <a:lstStyle>
            <a:lvl1pPr algn="l">
              <a:defRPr sz="1800"/>
            </a:lvl1pPr>
          </a:lstStyle>
          <a:p>
            <a:fld id="{8838F8D7-66A7-45F2-A7E4-E71BBEC67848}" type="slidenum">
              <a:rPr lang="en-US" altLang="en-US"/>
              <a:pPr/>
              <a:t>‹#›</a:t>
            </a:fld>
            <a:endParaRPr lang="en-US" altLang="en-US"/>
          </a:p>
        </p:txBody>
      </p:sp>
    </p:spTree>
    <p:extLst>
      <p:ext uri="{BB962C8B-B14F-4D97-AF65-F5344CB8AC3E}">
        <p14:creationId xmlns:p14="http://schemas.microsoft.com/office/powerpoint/2010/main" val="247197730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sz="1800"/>
            </a:lvl1pPr>
          </a:lstStyle>
          <a:p>
            <a:endParaRPr lang="en-US" altLang="en-US"/>
          </a:p>
        </p:txBody>
      </p:sp>
      <p:sp>
        <p:nvSpPr>
          <p:cNvPr id="3" name="Rectangle 20"/>
          <p:cNvSpPr>
            <a:spLocks noGrp="1" noChangeArrowheads="1"/>
          </p:cNvSpPr>
          <p:nvPr>
            <p:ph type="ftr" sz="quarter" idx="11"/>
          </p:nvPr>
        </p:nvSpPr>
        <p:spPr/>
        <p:txBody>
          <a:bodyPr/>
          <a:lstStyle>
            <a:lvl1pPr>
              <a:defRPr sz="1800"/>
            </a:lvl1pPr>
          </a:lstStyle>
          <a:p>
            <a:endParaRPr lang="en-US" altLang="en-US"/>
          </a:p>
        </p:txBody>
      </p:sp>
      <p:sp>
        <p:nvSpPr>
          <p:cNvPr id="4" name="Rectangle 21"/>
          <p:cNvSpPr>
            <a:spLocks noGrp="1" noChangeArrowheads="1"/>
          </p:cNvSpPr>
          <p:nvPr>
            <p:ph type="sldNum" sz="quarter" idx="12"/>
          </p:nvPr>
        </p:nvSpPr>
        <p:spPr/>
        <p:txBody>
          <a:bodyPr/>
          <a:lstStyle>
            <a:lvl1pPr algn="l">
              <a:defRPr sz="1800"/>
            </a:lvl1pPr>
          </a:lstStyle>
          <a:p>
            <a:fld id="{D249EA89-7060-4930-AE37-2D6FE96E08C8}" type="slidenum">
              <a:rPr lang="en-US" altLang="en-US"/>
              <a:pPr/>
              <a:t>‹#›</a:t>
            </a:fld>
            <a:endParaRPr lang="en-US" altLang="en-US"/>
          </a:p>
        </p:txBody>
      </p:sp>
    </p:spTree>
    <p:extLst>
      <p:ext uri="{BB962C8B-B14F-4D97-AF65-F5344CB8AC3E}">
        <p14:creationId xmlns:p14="http://schemas.microsoft.com/office/powerpoint/2010/main" val="302148372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E9ABA802-73F3-4E05-A020-382FECC85AF2}" type="slidenum">
              <a:rPr lang="en-US" altLang="en-US"/>
              <a:pPr/>
              <a:t>‹#›</a:t>
            </a:fld>
            <a:endParaRPr lang="en-US" altLang="en-US"/>
          </a:p>
        </p:txBody>
      </p:sp>
    </p:spTree>
    <p:extLst>
      <p:ext uri="{BB962C8B-B14F-4D97-AF65-F5344CB8AC3E}">
        <p14:creationId xmlns:p14="http://schemas.microsoft.com/office/powerpoint/2010/main" val="60214402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AB0F2937-4C67-4FF7-90A3-46D6F95E61E6}" type="slidenum">
              <a:rPr lang="en-US" altLang="en-US"/>
              <a:pPr/>
              <a:t>‹#›</a:t>
            </a:fld>
            <a:endParaRPr lang="en-US" altLang="en-US"/>
          </a:p>
        </p:txBody>
      </p:sp>
    </p:spTree>
    <p:extLst>
      <p:ext uri="{BB962C8B-B14F-4D97-AF65-F5344CB8AC3E}">
        <p14:creationId xmlns:p14="http://schemas.microsoft.com/office/powerpoint/2010/main" val="146840269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7897AE56-5D19-4094-961D-D85B7CD99375}" type="slidenum">
              <a:rPr lang="en-US" altLang="en-US"/>
              <a:pPr/>
              <a:t>‹#›</a:t>
            </a:fld>
            <a:endParaRPr lang="en-US" altLang="en-US"/>
          </a:p>
        </p:txBody>
      </p:sp>
    </p:spTree>
    <p:extLst>
      <p:ext uri="{BB962C8B-B14F-4D97-AF65-F5344CB8AC3E}">
        <p14:creationId xmlns:p14="http://schemas.microsoft.com/office/powerpoint/2010/main" val="119186014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6E4C8FE2-B3C4-48BC-AC1D-84C4EC7E65E9}" type="slidenum">
              <a:rPr lang="en-US" altLang="en-US"/>
              <a:pPr/>
              <a:t>‹#›</a:t>
            </a:fld>
            <a:endParaRPr lang="en-US" altLang="en-US"/>
          </a:p>
        </p:txBody>
      </p:sp>
    </p:spTree>
    <p:extLst>
      <p:ext uri="{BB962C8B-B14F-4D97-AF65-F5344CB8AC3E}">
        <p14:creationId xmlns:p14="http://schemas.microsoft.com/office/powerpoint/2010/main" val="391504480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4ADB22FD-C6E4-4A49-AB23-C1551BA856ED}" type="slidenum">
              <a:rPr lang="en-US" altLang="en-US"/>
              <a:pPr/>
              <a:t>‹#›</a:t>
            </a:fld>
            <a:endParaRPr lang="en-US" altLang="en-US"/>
          </a:p>
        </p:txBody>
      </p:sp>
    </p:spTree>
    <p:extLst>
      <p:ext uri="{BB962C8B-B14F-4D97-AF65-F5344CB8AC3E}">
        <p14:creationId xmlns:p14="http://schemas.microsoft.com/office/powerpoint/2010/main" val="220745529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Helvetica" charset="0"/>
            </a:endParaRPr>
          </a:p>
        </p:txBody>
      </p:sp>
      <p:sp>
        <p:nvSpPr>
          <p:cNvPr id="584771"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584772"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2"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3D1E52B9-2011-FC44-BC54-63E0196D1D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6016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FB60B6-0CB1-3F46-A6E8-E0FB4779F1C9}" type="slidenum">
              <a:rPr lang="en-US"/>
              <a:pPr>
                <a:defRPr/>
              </a:pPr>
              <a:t>‹#›</a:t>
            </a:fld>
            <a:endParaRPr lang="en-US"/>
          </a:p>
        </p:txBody>
      </p:sp>
    </p:spTree>
    <p:extLst>
      <p:ext uri="{BB962C8B-B14F-4D97-AF65-F5344CB8AC3E}">
        <p14:creationId xmlns:p14="http://schemas.microsoft.com/office/powerpoint/2010/main" val="143790700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1CC03305-FE17-A843-AEC7-6922272BA2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4573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EB0F14C6-5AB1-0B43-A738-A72DA552C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9501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18A4C179-7974-454F-9DFC-EEA998566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66175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4CC7485D-A69B-6E49-86DC-CE168C730B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46865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84573550-725F-B946-B9AC-74CF5B1D6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6467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E178D572-3D01-AF42-8E6B-01EC96063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809388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A4DD493F-82A8-B84C-98AD-0870C6D26B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29766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28631A21-261F-1545-B239-BF1B5CF1AA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47285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56B74920-A0D2-0442-A6C0-1E4AAEF31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12554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7AD7A23D-8116-7E4D-AE8A-95BE5F6001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996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1E521B-54E7-F84A-8F40-56CE7E28D2EF}" type="slidenum">
              <a:rPr lang="en-US"/>
              <a:pPr>
                <a:defRPr/>
              </a:pPr>
              <a:t>‹#›</a:t>
            </a:fld>
            <a:endParaRPr lang="en-US"/>
          </a:p>
        </p:txBody>
      </p:sp>
    </p:spTree>
    <p:extLst>
      <p:ext uri="{BB962C8B-B14F-4D97-AF65-F5344CB8AC3E}">
        <p14:creationId xmlns:p14="http://schemas.microsoft.com/office/powerpoint/2010/main" val="111634445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3609116896"/>
      </p:ext>
    </p:extLst>
  </p:cSld>
  <p:clrMapOvr>
    <a:masterClrMapping/>
  </p:clrMapOvr>
  <p:transition spd="med">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2869028843"/>
      </p:ext>
    </p:extLst>
  </p:cSld>
  <p:clrMapOvr>
    <a:masterClrMapping/>
  </p:clrMapOvr>
  <p:transition spd="med">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2507434883"/>
      </p:ext>
    </p:extLst>
  </p:cSld>
  <p:clrMapOvr>
    <a:masterClrMapping/>
  </p:clrMapOvr>
  <p:transition spd="med">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2594053152"/>
      </p:ext>
    </p:extLst>
  </p:cSld>
  <p:clrMapOvr>
    <a:masterClrMapping/>
  </p:clrMapOvr>
  <p:transition spd="med">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2236270421"/>
      </p:ext>
    </p:extLst>
  </p:cSld>
  <p:clrMapOvr>
    <a:masterClrMapping/>
  </p:clrMapOvr>
  <p:transition spd="med">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2129287433"/>
      </p:ext>
    </p:extLst>
  </p:cSld>
  <p:clrMapOvr>
    <a:masterClrMapping/>
  </p:clrMapOvr>
  <p:transition spd="med">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4264071259"/>
      </p:ext>
    </p:extLst>
  </p:cSld>
  <p:clrMapOvr>
    <a:masterClrMapping/>
  </p:clrMapOvr>
  <p:transition spd="med">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2362454133"/>
      </p:ext>
    </p:extLst>
  </p:cSld>
  <p:clrMapOvr>
    <a:masterClrMapping/>
  </p:clrMapOvr>
  <p:transition spd="med">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1963032350"/>
      </p:ext>
    </p:extLst>
  </p:cSld>
  <p:clrMapOvr>
    <a:masterClrMapping/>
  </p:clrMapOvr>
  <p:transition spd="med">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2969060283"/>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25EF2E-7214-F245-8CF2-0C36B6829418}" type="slidenum">
              <a:rPr lang="en-US"/>
              <a:pPr>
                <a:defRPr/>
              </a:pPr>
              <a:t>‹#›</a:t>
            </a:fld>
            <a:endParaRPr lang="en-US"/>
          </a:p>
        </p:txBody>
      </p:sp>
    </p:spTree>
    <p:extLst>
      <p:ext uri="{BB962C8B-B14F-4D97-AF65-F5344CB8AC3E}">
        <p14:creationId xmlns:p14="http://schemas.microsoft.com/office/powerpoint/2010/main" val="178704798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2283584192"/>
      </p:ext>
    </p:extLst>
  </p:cSld>
  <p:clrMapOvr>
    <a:masterClrMapping/>
  </p:clrMapOvr>
  <p:transition spd="med">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832ACBE-1CFD-1B44-8B9D-F92E8D101D2B}" type="slidenum">
              <a:rPr lang="en-US"/>
              <a:pPr>
                <a:defRPr/>
              </a:pPr>
              <a:t>‹#›</a:t>
            </a:fld>
            <a:endParaRPr lang="en-US"/>
          </a:p>
        </p:txBody>
      </p:sp>
    </p:spTree>
    <p:extLst>
      <p:ext uri="{BB962C8B-B14F-4D97-AF65-F5344CB8AC3E}">
        <p14:creationId xmlns:p14="http://schemas.microsoft.com/office/powerpoint/2010/main" val="321331559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FAFAFEE-ADC3-534B-817B-4F7D251CF4B0}" type="slidenum">
              <a:rPr lang="en-US"/>
              <a:pPr>
                <a:defRPr/>
              </a:pPr>
              <a:t>‹#›</a:t>
            </a:fld>
            <a:endParaRPr lang="en-US"/>
          </a:p>
        </p:txBody>
      </p:sp>
    </p:spTree>
    <p:extLst>
      <p:ext uri="{BB962C8B-B14F-4D97-AF65-F5344CB8AC3E}">
        <p14:creationId xmlns:p14="http://schemas.microsoft.com/office/powerpoint/2010/main" val="269342660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C3097C5-FDAA-8C4D-A83F-52AC404A37A0}" type="slidenum">
              <a:rPr lang="en-US"/>
              <a:pPr>
                <a:defRPr/>
              </a:pPr>
              <a:t>‹#›</a:t>
            </a:fld>
            <a:endParaRPr lang="en-US"/>
          </a:p>
        </p:txBody>
      </p:sp>
    </p:spTree>
    <p:extLst>
      <p:ext uri="{BB962C8B-B14F-4D97-AF65-F5344CB8AC3E}">
        <p14:creationId xmlns:p14="http://schemas.microsoft.com/office/powerpoint/2010/main" val="66007906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95746B1-FB60-C14E-93BA-5CF3FC0615B4}" type="slidenum">
              <a:rPr lang="en-US"/>
              <a:pPr>
                <a:defRPr/>
              </a:pPr>
              <a:t>‹#›</a:t>
            </a:fld>
            <a:endParaRPr lang="en-US"/>
          </a:p>
        </p:txBody>
      </p:sp>
    </p:spTree>
    <p:extLst>
      <p:ext uri="{BB962C8B-B14F-4D97-AF65-F5344CB8AC3E}">
        <p14:creationId xmlns:p14="http://schemas.microsoft.com/office/powerpoint/2010/main" val="326396239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E8DC4B1-3823-8B45-A4B1-B8AC8F680C05}" type="slidenum">
              <a:rPr lang="en-US"/>
              <a:pPr>
                <a:defRPr/>
              </a:pPr>
              <a:t>‹#›</a:t>
            </a:fld>
            <a:endParaRPr lang="en-US"/>
          </a:p>
        </p:txBody>
      </p:sp>
    </p:spTree>
    <p:extLst>
      <p:ext uri="{BB962C8B-B14F-4D97-AF65-F5344CB8AC3E}">
        <p14:creationId xmlns:p14="http://schemas.microsoft.com/office/powerpoint/2010/main" val="54695587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A15930A-EF59-1242-B3A7-E0E592320C40}" type="slidenum">
              <a:rPr lang="en-US"/>
              <a:pPr>
                <a:defRPr/>
              </a:pPr>
              <a:t>‹#›</a:t>
            </a:fld>
            <a:endParaRPr lang="en-US"/>
          </a:p>
        </p:txBody>
      </p:sp>
    </p:spTree>
    <p:extLst>
      <p:ext uri="{BB962C8B-B14F-4D97-AF65-F5344CB8AC3E}">
        <p14:creationId xmlns:p14="http://schemas.microsoft.com/office/powerpoint/2010/main" val="156814841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89092D5D-BFC2-3B49-BB5D-81CB8036B667}" type="slidenum">
              <a:rPr lang="en-US"/>
              <a:pPr>
                <a:defRPr/>
              </a:pPr>
              <a:t>‹#›</a:t>
            </a:fld>
            <a:endParaRPr lang="en-US"/>
          </a:p>
        </p:txBody>
      </p:sp>
    </p:spTree>
    <p:extLst>
      <p:ext uri="{BB962C8B-B14F-4D97-AF65-F5344CB8AC3E}">
        <p14:creationId xmlns:p14="http://schemas.microsoft.com/office/powerpoint/2010/main" val="40556317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AE859CA-BE28-0D4B-82A7-D805F418B0BA}" type="slidenum">
              <a:rPr lang="en-US"/>
              <a:pPr>
                <a:defRPr/>
              </a:pPr>
              <a:t>‹#›</a:t>
            </a:fld>
            <a:endParaRPr lang="en-US"/>
          </a:p>
        </p:txBody>
      </p:sp>
    </p:spTree>
    <p:extLst>
      <p:ext uri="{BB962C8B-B14F-4D97-AF65-F5344CB8AC3E}">
        <p14:creationId xmlns:p14="http://schemas.microsoft.com/office/powerpoint/2010/main" val="101587214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2219AB0-4AFC-164B-8741-7FB9A7AD63F0}" type="slidenum">
              <a:rPr lang="en-US"/>
              <a:pPr>
                <a:defRPr/>
              </a:pPr>
              <a:t>‹#›</a:t>
            </a:fld>
            <a:endParaRPr lang="en-US"/>
          </a:p>
        </p:txBody>
      </p:sp>
    </p:spTree>
    <p:extLst>
      <p:ext uri="{BB962C8B-B14F-4D97-AF65-F5344CB8AC3E}">
        <p14:creationId xmlns:p14="http://schemas.microsoft.com/office/powerpoint/2010/main" val="909199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FCFC75-3177-0149-8CD1-E21CF96AD8C0}" type="slidenum">
              <a:rPr lang="en-US"/>
              <a:pPr>
                <a:defRPr/>
              </a:pPr>
              <a:t>‹#›</a:t>
            </a:fld>
            <a:endParaRPr lang="en-US"/>
          </a:p>
        </p:txBody>
      </p:sp>
    </p:spTree>
    <p:extLst>
      <p:ext uri="{BB962C8B-B14F-4D97-AF65-F5344CB8AC3E}">
        <p14:creationId xmlns:p14="http://schemas.microsoft.com/office/powerpoint/2010/main" val="417557243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0AB9F9-C7A7-A94D-9FB9-2FF0D7B2D69A}" type="slidenum">
              <a:rPr lang="en-US"/>
              <a:pPr>
                <a:defRPr/>
              </a:pPr>
              <a:t>‹#›</a:t>
            </a:fld>
            <a:endParaRPr lang="en-US"/>
          </a:p>
        </p:txBody>
      </p:sp>
    </p:spTree>
    <p:extLst>
      <p:ext uri="{BB962C8B-B14F-4D97-AF65-F5344CB8AC3E}">
        <p14:creationId xmlns:p14="http://schemas.microsoft.com/office/powerpoint/2010/main" val="372737818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A7B94C9-E83C-6A4F-931D-873C0BAE073D}" type="slidenum">
              <a:rPr lang="en-US"/>
              <a:pPr>
                <a:defRPr/>
              </a:pPr>
              <a:t>‹#›</a:t>
            </a:fld>
            <a:endParaRPr lang="en-US"/>
          </a:p>
        </p:txBody>
      </p:sp>
    </p:spTree>
    <p:extLst>
      <p:ext uri="{BB962C8B-B14F-4D97-AF65-F5344CB8AC3E}">
        <p14:creationId xmlns:p14="http://schemas.microsoft.com/office/powerpoint/2010/main" val="212552055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A411476-E7AF-8344-997F-A96C410BCC8E}" type="slidenum">
              <a:rPr lang="en-US"/>
              <a:pPr>
                <a:defRPr/>
              </a:pPr>
              <a:t>‹#›</a:t>
            </a:fld>
            <a:endParaRPr lang="en-US"/>
          </a:p>
        </p:txBody>
      </p:sp>
    </p:spTree>
    <p:extLst>
      <p:ext uri="{BB962C8B-B14F-4D97-AF65-F5344CB8AC3E}">
        <p14:creationId xmlns:p14="http://schemas.microsoft.com/office/powerpoint/2010/main" val="130848038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7210D7-AFFF-454C-9B0A-AF1A49C6FCD9}" type="slidenum">
              <a:rPr lang="en-US"/>
              <a:pPr>
                <a:defRPr/>
              </a:pPr>
              <a:t>‹#›</a:t>
            </a:fld>
            <a:endParaRPr lang="en-US"/>
          </a:p>
        </p:txBody>
      </p:sp>
    </p:spTree>
    <p:extLst>
      <p:ext uri="{BB962C8B-B14F-4D97-AF65-F5344CB8AC3E}">
        <p14:creationId xmlns:p14="http://schemas.microsoft.com/office/powerpoint/2010/main" val="102407107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F4FD49A-3588-534E-A0CE-E09F48D8A3BD}" type="slidenum">
              <a:rPr lang="en-US"/>
              <a:pPr>
                <a:defRPr/>
              </a:pPr>
              <a:t>‹#›</a:t>
            </a:fld>
            <a:endParaRPr lang="en-US"/>
          </a:p>
        </p:txBody>
      </p:sp>
    </p:spTree>
    <p:extLst>
      <p:ext uri="{BB962C8B-B14F-4D97-AF65-F5344CB8AC3E}">
        <p14:creationId xmlns:p14="http://schemas.microsoft.com/office/powerpoint/2010/main" val="414976181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BC9ACE-41F3-CC4E-B209-AA9CEC8D35A6}" type="slidenum">
              <a:rPr lang="en-US"/>
              <a:pPr>
                <a:defRPr/>
              </a:pPr>
              <a:t>‹#›</a:t>
            </a:fld>
            <a:endParaRPr lang="en-US"/>
          </a:p>
        </p:txBody>
      </p:sp>
    </p:spTree>
    <p:extLst>
      <p:ext uri="{BB962C8B-B14F-4D97-AF65-F5344CB8AC3E}">
        <p14:creationId xmlns:p14="http://schemas.microsoft.com/office/powerpoint/2010/main" val="30574487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1524717-EA64-B74E-A5BC-1E622B2B5126}" type="slidenum">
              <a:rPr lang="en-US"/>
              <a:pPr>
                <a:defRPr/>
              </a:pPr>
              <a:t>‹#›</a:t>
            </a:fld>
            <a:endParaRPr lang="en-US"/>
          </a:p>
        </p:txBody>
      </p:sp>
    </p:spTree>
    <p:extLst>
      <p:ext uri="{BB962C8B-B14F-4D97-AF65-F5344CB8AC3E}">
        <p14:creationId xmlns:p14="http://schemas.microsoft.com/office/powerpoint/2010/main" val="214929901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FADF1C7-0787-F444-9162-CB24DC3665AE}" type="slidenum">
              <a:rPr lang="en-US"/>
              <a:pPr>
                <a:defRPr/>
              </a:pPr>
              <a:t>‹#›</a:t>
            </a:fld>
            <a:endParaRPr lang="en-US"/>
          </a:p>
        </p:txBody>
      </p:sp>
    </p:spTree>
    <p:extLst>
      <p:ext uri="{BB962C8B-B14F-4D97-AF65-F5344CB8AC3E}">
        <p14:creationId xmlns:p14="http://schemas.microsoft.com/office/powerpoint/2010/main" val="292259008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AC8CE7C-5432-7446-A8FE-B852FD548666}" type="slidenum">
              <a:rPr lang="en-US"/>
              <a:pPr>
                <a:defRPr/>
              </a:pPr>
              <a:t>‹#›</a:t>
            </a:fld>
            <a:endParaRPr lang="en-US"/>
          </a:p>
        </p:txBody>
      </p:sp>
    </p:spTree>
    <p:extLst>
      <p:ext uri="{BB962C8B-B14F-4D97-AF65-F5344CB8AC3E}">
        <p14:creationId xmlns:p14="http://schemas.microsoft.com/office/powerpoint/2010/main" val="402661350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EA85CA5-6F87-4544-9BCA-454E90047E30}" type="slidenum">
              <a:rPr lang="en-US"/>
              <a:pPr>
                <a:defRPr/>
              </a:pPr>
              <a:t>‹#›</a:t>
            </a:fld>
            <a:endParaRPr lang="en-US"/>
          </a:p>
        </p:txBody>
      </p:sp>
    </p:spTree>
    <p:extLst>
      <p:ext uri="{BB962C8B-B14F-4D97-AF65-F5344CB8AC3E}">
        <p14:creationId xmlns:p14="http://schemas.microsoft.com/office/powerpoint/2010/main" val="357324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0353006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57272B-7A85-8E4B-AD9B-DCA5A637FD44}" type="slidenum">
              <a:rPr lang="en-US"/>
              <a:pPr>
                <a:defRPr/>
              </a:pPr>
              <a:t>‹#›</a:t>
            </a:fld>
            <a:endParaRPr lang="en-US"/>
          </a:p>
        </p:txBody>
      </p:sp>
    </p:spTree>
    <p:extLst>
      <p:ext uri="{BB962C8B-B14F-4D97-AF65-F5344CB8AC3E}">
        <p14:creationId xmlns:p14="http://schemas.microsoft.com/office/powerpoint/2010/main" val="164151182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8E5C6AD-C809-7348-AAAF-1CBAE4C67C27}" type="slidenum">
              <a:rPr lang="en-US"/>
              <a:pPr>
                <a:defRPr/>
              </a:pPr>
              <a:t>‹#›</a:t>
            </a:fld>
            <a:endParaRPr lang="en-US"/>
          </a:p>
        </p:txBody>
      </p:sp>
    </p:spTree>
    <p:extLst>
      <p:ext uri="{BB962C8B-B14F-4D97-AF65-F5344CB8AC3E}">
        <p14:creationId xmlns:p14="http://schemas.microsoft.com/office/powerpoint/2010/main" val="178710483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A895E3-FC15-BA41-8A94-D5F5F53BFDBB}" type="slidenum">
              <a:rPr lang="en-US"/>
              <a:pPr>
                <a:defRPr/>
              </a:pPr>
              <a:t>‹#›</a:t>
            </a:fld>
            <a:endParaRPr lang="en-US"/>
          </a:p>
        </p:txBody>
      </p:sp>
    </p:spTree>
    <p:extLst>
      <p:ext uri="{BB962C8B-B14F-4D97-AF65-F5344CB8AC3E}">
        <p14:creationId xmlns:p14="http://schemas.microsoft.com/office/powerpoint/2010/main" val="30158877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B02878E-F3D7-3344-BA16-9E20981B5402}" type="slidenum">
              <a:rPr lang="en-US"/>
              <a:pPr>
                <a:defRPr/>
              </a:pPr>
              <a:t>‹#›</a:t>
            </a:fld>
            <a:endParaRPr lang="en-US"/>
          </a:p>
        </p:txBody>
      </p:sp>
    </p:spTree>
    <p:extLst>
      <p:ext uri="{BB962C8B-B14F-4D97-AF65-F5344CB8AC3E}">
        <p14:creationId xmlns:p14="http://schemas.microsoft.com/office/powerpoint/2010/main" val="180073167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62283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Comic Sans MS" charset="0"/>
              </a:defRPr>
            </a:lvl1pPr>
          </a:lstStyle>
          <a:p>
            <a:pPr>
              <a:defRPr/>
            </a:pPr>
            <a:fld id="{4FD00EA0-986A-EE4D-A594-228C6B4ED2A2}" type="slidenum">
              <a:rPr lang="en-US"/>
              <a:pPr>
                <a:defRPr/>
              </a:pPr>
              <a:t>‹#›</a:t>
            </a:fld>
            <a:endParaRPr lang="en-US"/>
          </a:p>
        </p:txBody>
      </p:sp>
    </p:spTree>
    <p:extLst>
      <p:ext uri="{BB962C8B-B14F-4D97-AF65-F5344CB8AC3E}">
        <p14:creationId xmlns:p14="http://schemas.microsoft.com/office/powerpoint/2010/main" val="91441186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C076D1C-E519-AA4E-A6CF-4D62AF3537F9}" type="slidenum">
              <a:rPr lang="en-US"/>
              <a:pPr>
                <a:defRPr/>
              </a:pPr>
              <a:t>‹#›</a:t>
            </a:fld>
            <a:endParaRPr lang="en-US"/>
          </a:p>
        </p:txBody>
      </p:sp>
    </p:spTree>
    <p:extLst>
      <p:ext uri="{BB962C8B-B14F-4D97-AF65-F5344CB8AC3E}">
        <p14:creationId xmlns:p14="http://schemas.microsoft.com/office/powerpoint/2010/main" val="36854046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2424419-5F21-3746-8780-DD826DE7BE59}" type="slidenum">
              <a:rPr lang="en-US"/>
              <a:pPr>
                <a:defRPr/>
              </a:pPr>
              <a:t>‹#›</a:t>
            </a:fld>
            <a:endParaRPr lang="en-US"/>
          </a:p>
        </p:txBody>
      </p:sp>
    </p:spTree>
    <p:extLst>
      <p:ext uri="{BB962C8B-B14F-4D97-AF65-F5344CB8AC3E}">
        <p14:creationId xmlns:p14="http://schemas.microsoft.com/office/powerpoint/2010/main" val="91011729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4831AE8B-3DB9-6140-929C-09A97E624473}" type="slidenum">
              <a:rPr lang="en-US"/>
              <a:pPr>
                <a:defRPr/>
              </a:pPr>
              <a:t>‹#›</a:t>
            </a:fld>
            <a:endParaRPr lang="en-US"/>
          </a:p>
        </p:txBody>
      </p:sp>
    </p:spTree>
    <p:extLst>
      <p:ext uri="{BB962C8B-B14F-4D97-AF65-F5344CB8AC3E}">
        <p14:creationId xmlns:p14="http://schemas.microsoft.com/office/powerpoint/2010/main" val="119277714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0DFE0D01-B063-A847-BE50-E29A35650DBA}" type="slidenum">
              <a:rPr lang="en-US"/>
              <a:pPr>
                <a:defRPr/>
              </a:pPr>
              <a:t>‹#›</a:t>
            </a:fld>
            <a:endParaRPr lang="en-US"/>
          </a:p>
        </p:txBody>
      </p:sp>
    </p:spTree>
    <p:extLst>
      <p:ext uri="{BB962C8B-B14F-4D97-AF65-F5344CB8AC3E}">
        <p14:creationId xmlns:p14="http://schemas.microsoft.com/office/powerpoint/2010/main" val="142234144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DFFBB884-A9F7-2440-BAC5-E7351FD79200}" type="slidenum">
              <a:rPr lang="en-US"/>
              <a:pPr>
                <a:defRPr/>
              </a:pPr>
              <a:t>‹#›</a:t>
            </a:fld>
            <a:endParaRPr lang="en-US"/>
          </a:p>
        </p:txBody>
      </p:sp>
    </p:spTree>
    <p:extLst>
      <p:ext uri="{BB962C8B-B14F-4D97-AF65-F5344CB8AC3E}">
        <p14:creationId xmlns:p14="http://schemas.microsoft.com/office/powerpoint/2010/main" val="3752926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28CF4C-8E1F-8344-B7A8-8E0EBBC26340}" type="slidenum">
              <a:rPr lang="en-US"/>
              <a:pPr>
                <a:defRPr/>
              </a:pPr>
              <a:t>‹#›</a:t>
            </a:fld>
            <a:endParaRPr lang="en-US"/>
          </a:p>
        </p:txBody>
      </p:sp>
    </p:spTree>
    <p:extLst>
      <p:ext uri="{BB962C8B-B14F-4D97-AF65-F5344CB8AC3E}">
        <p14:creationId xmlns:p14="http://schemas.microsoft.com/office/powerpoint/2010/main" val="27689498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34297FB1-450C-6947-A8A0-B3CE1967C9AF}" type="slidenum">
              <a:rPr lang="en-US"/>
              <a:pPr>
                <a:defRPr/>
              </a:pPr>
              <a:t>‹#›</a:t>
            </a:fld>
            <a:endParaRPr lang="en-US"/>
          </a:p>
        </p:txBody>
      </p:sp>
    </p:spTree>
    <p:extLst>
      <p:ext uri="{BB962C8B-B14F-4D97-AF65-F5344CB8AC3E}">
        <p14:creationId xmlns:p14="http://schemas.microsoft.com/office/powerpoint/2010/main" val="41957240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1F411954-E055-1548-BA89-44698FA4668B}" type="slidenum">
              <a:rPr lang="en-US"/>
              <a:pPr>
                <a:defRPr/>
              </a:pPr>
              <a:t>‹#›</a:t>
            </a:fld>
            <a:endParaRPr lang="en-US"/>
          </a:p>
        </p:txBody>
      </p:sp>
    </p:spTree>
    <p:extLst>
      <p:ext uri="{BB962C8B-B14F-4D97-AF65-F5344CB8AC3E}">
        <p14:creationId xmlns:p14="http://schemas.microsoft.com/office/powerpoint/2010/main" val="105094978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75A62650-C2D1-E546-9446-B45024714848}" type="slidenum">
              <a:rPr lang="en-US"/>
              <a:pPr>
                <a:defRPr/>
              </a:pPr>
              <a:t>‹#›</a:t>
            </a:fld>
            <a:endParaRPr lang="en-US"/>
          </a:p>
        </p:txBody>
      </p:sp>
    </p:spTree>
    <p:extLst>
      <p:ext uri="{BB962C8B-B14F-4D97-AF65-F5344CB8AC3E}">
        <p14:creationId xmlns:p14="http://schemas.microsoft.com/office/powerpoint/2010/main" val="209848677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85D9C6F9-3E6E-764E-A23B-481F54A62182}" type="slidenum">
              <a:rPr lang="en-US"/>
              <a:pPr>
                <a:defRPr/>
              </a:pPr>
              <a:t>‹#›</a:t>
            </a:fld>
            <a:endParaRPr lang="en-US"/>
          </a:p>
        </p:txBody>
      </p:sp>
    </p:spTree>
    <p:extLst>
      <p:ext uri="{BB962C8B-B14F-4D97-AF65-F5344CB8AC3E}">
        <p14:creationId xmlns:p14="http://schemas.microsoft.com/office/powerpoint/2010/main" val="336162292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9254F4A8-02D9-0149-9F59-149A006BB855}" type="slidenum">
              <a:rPr lang="en-US"/>
              <a:pPr>
                <a:defRPr/>
              </a:pPr>
              <a:t>‹#›</a:t>
            </a:fld>
            <a:endParaRPr lang="en-US"/>
          </a:p>
        </p:txBody>
      </p:sp>
    </p:spTree>
    <p:extLst>
      <p:ext uri="{BB962C8B-B14F-4D97-AF65-F5344CB8AC3E}">
        <p14:creationId xmlns:p14="http://schemas.microsoft.com/office/powerpoint/2010/main" val="181062333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Comic Sans MS" charset="0"/>
              </a:defRPr>
            </a:lvl1pPr>
          </a:lstStyle>
          <a:p>
            <a:pPr>
              <a:defRPr/>
            </a:pPr>
            <a:fld id="{2AACE93B-7F56-C441-925A-4504FCCCA343}" type="slidenum">
              <a:rPr lang="en-US"/>
              <a:pPr>
                <a:defRPr/>
              </a:pPr>
              <a:t>‹#›</a:t>
            </a:fld>
            <a:endParaRPr lang="en-US"/>
          </a:p>
        </p:txBody>
      </p:sp>
    </p:spTree>
    <p:extLst>
      <p:ext uri="{BB962C8B-B14F-4D97-AF65-F5344CB8AC3E}">
        <p14:creationId xmlns:p14="http://schemas.microsoft.com/office/powerpoint/2010/main" val="93447759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815B-C516-CF42-9385-11D829BF762D}" type="slidenum">
              <a:rPr lang="en-US"/>
              <a:pPr>
                <a:defRPr/>
              </a:pPr>
              <a:t>‹#›</a:t>
            </a:fld>
            <a:endParaRPr lang="en-US"/>
          </a:p>
        </p:txBody>
      </p:sp>
    </p:spTree>
    <p:extLst>
      <p:ext uri="{BB962C8B-B14F-4D97-AF65-F5344CB8AC3E}">
        <p14:creationId xmlns:p14="http://schemas.microsoft.com/office/powerpoint/2010/main" val="41918203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14D15D-BD52-4946-981E-77E227B7BF32}" type="slidenum">
              <a:rPr lang="en-US"/>
              <a:pPr>
                <a:defRPr/>
              </a:pPr>
              <a:t>‹#›</a:t>
            </a:fld>
            <a:endParaRPr lang="en-US"/>
          </a:p>
        </p:txBody>
      </p:sp>
    </p:spTree>
    <p:extLst>
      <p:ext uri="{BB962C8B-B14F-4D97-AF65-F5344CB8AC3E}">
        <p14:creationId xmlns:p14="http://schemas.microsoft.com/office/powerpoint/2010/main" val="192352352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94989-3D54-294A-A0E7-BA8F68B3E632}" type="slidenum">
              <a:rPr lang="en-US"/>
              <a:pPr>
                <a:defRPr/>
              </a:pPr>
              <a:t>‹#›</a:t>
            </a:fld>
            <a:endParaRPr lang="en-US"/>
          </a:p>
        </p:txBody>
      </p:sp>
    </p:spTree>
    <p:extLst>
      <p:ext uri="{BB962C8B-B14F-4D97-AF65-F5344CB8AC3E}">
        <p14:creationId xmlns:p14="http://schemas.microsoft.com/office/powerpoint/2010/main" val="404234788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6F98B-EE7F-E64A-A995-B82DFFD0B3FB}" type="slidenum">
              <a:rPr lang="en-US"/>
              <a:pPr>
                <a:defRPr/>
              </a:pPr>
              <a:t>‹#›</a:t>
            </a:fld>
            <a:endParaRPr lang="en-US"/>
          </a:p>
        </p:txBody>
      </p:sp>
    </p:spTree>
    <p:extLst>
      <p:ext uri="{BB962C8B-B14F-4D97-AF65-F5344CB8AC3E}">
        <p14:creationId xmlns:p14="http://schemas.microsoft.com/office/powerpoint/2010/main" val="624101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991497-A785-4846-ACBC-B599E16E3DD1}" type="slidenum">
              <a:rPr lang="en-US"/>
              <a:pPr>
                <a:defRPr/>
              </a:pPr>
              <a:t>‹#›</a:t>
            </a:fld>
            <a:endParaRPr lang="en-US"/>
          </a:p>
        </p:txBody>
      </p:sp>
    </p:spTree>
    <p:extLst>
      <p:ext uri="{BB962C8B-B14F-4D97-AF65-F5344CB8AC3E}">
        <p14:creationId xmlns:p14="http://schemas.microsoft.com/office/powerpoint/2010/main" val="393422869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C3299C-1C73-2B45-94AB-7CF28E54DDD8}" type="slidenum">
              <a:rPr lang="en-US"/>
              <a:pPr>
                <a:defRPr/>
              </a:pPr>
              <a:t>‹#›</a:t>
            </a:fld>
            <a:endParaRPr lang="en-US"/>
          </a:p>
        </p:txBody>
      </p:sp>
    </p:spTree>
    <p:extLst>
      <p:ext uri="{BB962C8B-B14F-4D97-AF65-F5344CB8AC3E}">
        <p14:creationId xmlns:p14="http://schemas.microsoft.com/office/powerpoint/2010/main" val="153003984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25C3FB-17BC-D742-AC2B-42E6B9524C80}" type="slidenum">
              <a:rPr lang="en-US"/>
              <a:pPr>
                <a:defRPr/>
              </a:pPr>
              <a:t>‹#›</a:t>
            </a:fld>
            <a:endParaRPr lang="en-US"/>
          </a:p>
        </p:txBody>
      </p:sp>
    </p:spTree>
    <p:extLst>
      <p:ext uri="{BB962C8B-B14F-4D97-AF65-F5344CB8AC3E}">
        <p14:creationId xmlns:p14="http://schemas.microsoft.com/office/powerpoint/2010/main" val="23885263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505C76-D2D3-F844-842D-E2F85969D111}" type="slidenum">
              <a:rPr lang="en-US"/>
              <a:pPr>
                <a:defRPr/>
              </a:pPr>
              <a:t>‹#›</a:t>
            </a:fld>
            <a:endParaRPr lang="en-US"/>
          </a:p>
        </p:txBody>
      </p:sp>
    </p:spTree>
    <p:extLst>
      <p:ext uri="{BB962C8B-B14F-4D97-AF65-F5344CB8AC3E}">
        <p14:creationId xmlns:p14="http://schemas.microsoft.com/office/powerpoint/2010/main" val="216981353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927AD-D41D-C34C-862D-59218600BCFB}" type="slidenum">
              <a:rPr lang="en-US"/>
              <a:pPr>
                <a:defRPr/>
              </a:pPr>
              <a:t>‹#›</a:t>
            </a:fld>
            <a:endParaRPr lang="en-US"/>
          </a:p>
        </p:txBody>
      </p:sp>
    </p:spTree>
    <p:extLst>
      <p:ext uri="{BB962C8B-B14F-4D97-AF65-F5344CB8AC3E}">
        <p14:creationId xmlns:p14="http://schemas.microsoft.com/office/powerpoint/2010/main" val="248306311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94EC88-D667-6E4C-9D65-A534C8D9A994}" type="slidenum">
              <a:rPr lang="en-US"/>
              <a:pPr>
                <a:defRPr/>
              </a:pPr>
              <a:t>‹#›</a:t>
            </a:fld>
            <a:endParaRPr lang="en-US"/>
          </a:p>
        </p:txBody>
      </p:sp>
    </p:spTree>
    <p:extLst>
      <p:ext uri="{BB962C8B-B14F-4D97-AF65-F5344CB8AC3E}">
        <p14:creationId xmlns:p14="http://schemas.microsoft.com/office/powerpoint/2010/main" val="60919614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ABF3F-FB17-3143-AE7C-7A12F83385AE}" type="slidenum">
              <a:rPr lang="en-US"/>
              <a:pPr>
                <a:defRPr/>
              </a:pPr>
              <a:t>‹#›</a:t>
            </a:fld>
            <a:endParaRPr lang="en-US"/>
          </a:p>
        </p:txBody>
      </p:sp>
    </p:spTree>
    <p:extLst>
      <p:ext uri="{BB962C8B-B14F-4D97-AF65-F5344CB8AC3E}">
        <p14:creationId xmlns:p14="http://schemas.microsoft.com/office/powerpoint/2010/main" val="362070412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17739-2BA9-0B46-95F5-42C4EDE3C37A}" type="slidenum">
              <a:rPr lang="en-US"/>
              <a:pPr>
                <a:defRPr/>
              </a:pPr>
              <a:t>‹#›</a:t>
            </a:fld>
            <a:endParaRPr lang="en-US"/>
          </a:p>
        </p:txBody>
      </p:sp>
    </p:spTree>
    <p:extLst>
      <p:ext uri="{BB962C8B-B14F-4D97-AF65-F5344CB8AC3E}">
        <p14:creationId xmlns:p14="http://schemas.microsoft.com/office/powerpoint/2010/main" val="190903342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7A65738-C98C-0F40-9078-F33F449B2400}" type="slidenum">
              <a:rPr lang="en-US"/>
              <a:pPr>
                <a:defRPr/>
              </a:pPr>
              <a:t>‹#›</a:t>
            </a:fld>
            <a:endParaRPr lang="en-US"/>
          </a:p>
        </p:txBody>
      </p:sp>
    </p:spTree>
    <p:extLst>
      <p:ext uri="{BB962C8B-B14F-4D97-AF65-F5344CB8AC3E}">
        <p14:creationId xmlns:p14="http://schemas.microsoft.com/office/powerpoint/2010/main" val="103522426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78950924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356657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2B873B2-1CD9-F841-8369-9B4C9B26BA92}" type="slidenum">
              <a:rPr lang="en-US"/>
              <a:pPr>
                <a:defRPr/>
              </a:pPr>
              <a:t>‹#›</a:t>
            </a:fld>
            <a:endParaRPr lang="en-US"/>
          </a:p>
        </p:txBody>
      </p:sp>
    </p:spTree>
    <p:extLst>
      <p:ext uri="{BB962C8B-B14F-4D97-AF65-F5344CB8AC3E}">
        <p14:creationId xmlns:p14="http://schemas.microsoft.com/office/powerpoint/2010/main" val="20923943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223183928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313030445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75264108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73616476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109028594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267207574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90892974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373320487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297428355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1241235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B5C01E-E9D8-264B-91E4-13414EB738AC}" type="slidenum">
              <a:rPr lang="en-US"/>
              <a:pPr>
                <a:defRPr/>
              </a:pPr>
              <a:t>‹#›</a:t>
            </a:fld>
            <a:endParaRPr lang="en-US"/>
          </a:p>
        </p:txBody>
      </p:sp>
    </p:spTree>
    <p:extLst>
      <p:ext uri="{BB962C8B-B14F-4D97-AF65-F5344CB8AC3E}">
        <p14:creationId xmlns:p14="http://schemas.microsoft.com/office/powerpoint/2010/main" val="267955736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274678299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304300280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192960661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51128035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365816337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4917000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417963989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278152655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206533273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4086280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AFB840-0377-C049-BF60-6D12F1655891}" type="slidenum">
              <a:rPr lang="en-US"/>
              <a:pPr>
                <a:defRPr/>
              </a:pPr>
              <a:t>‹#›</a:t>
            </a:fld>
            <a:endParaRPr lang="en-US"/>
          </a:p>
        </p:txBody>
      </p:sp>
    </p:spTree>
    <p:extLst>
      <p:ext uri="{BB962C8B-B14F-4D97-AF65-F5344CB8AC3E}">
        <p14:creationId xmlns:p14="http://schemas.microsoft.com/office/powerpoint/2010/main" val="269893228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412406295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8429091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35695249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299C86-1677-614A-922A-CDF9BD205838}" type="slidenum">
              <a:rPr lang="en-US"/>
              <a:pPr>
                <a:defRPr/>
              </a:pPr>
              <a:t>‹#›</a:t>
            </a:fld>
            <a:endParaRPr lang="en-US"/>
          </a:p>
        </p:txBody>
      </p:sp>
    </p:spTree>
    <p:extLst>
      <p:ext uri="{BB962C8B-B14F-4D97-AF65-F5344CB8AC3E}">
        <p14:creationId xmlns:p14="http://schemas.microsoft.com/office/powerpoint/2010/main" val="3225339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9BFC0-9769-3645-8144-2E38EB259A12}" type="slidenum">
              <a:rPr lang="en-US"/>
              <a:pPr>
                <a:defRPr/>
              </a:pPr>
              <a:t>‹#›</a:t>
            </a:fld>
            <a:endParaRPr lang="en-US"/>
          </a:p>
        </p:txBody>
      </p:sp>
    </p:spTree>
    <p:extLst>
      <p:ext uri="{BB962C8B-B14F-4D97-AF65-F5344CB8AC3E}">
        <p14:creationId xmlns:p14="http://schemas.microsoft.com/office/powerpoint/2010/main" val="1356742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652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07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3028455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9703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119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5524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877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874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569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6311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969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7991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14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337612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5878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60438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12852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9962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7556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54158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2917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272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9271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951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664656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79911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92041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11279288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5971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2890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30249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5519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6407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44302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465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6474961"/>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42957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887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69976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151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20712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56096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38157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04894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25952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0294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4.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5.jpe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heme" Target="../theme/theme22.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6.jpe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2.pn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image" Target="../media/image4.png"/><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0.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2.pn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4.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3.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theme" Target="../theme/theme34.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theme" Target="../theme/theme35.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6.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37.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theme" Target="../theme/theme3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9.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5" Type="http://schemas.openxmlformats.org/officeDocument/2006/relationships/image" Target="../media/image5.jpeg"/><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theme" Target="../theme/theme41.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2.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3.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image" Target="../media/image2.png"/><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4.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5" Type="http://schemas.openxmlformats.org/officeDocument/2006/relationships/image" Target="../media/image4.png"/><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 Id="rId14" Type="http://schemas.openxmlformats.org/officeDocument/2006/relationships/image" Target="../media/image3.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theme" Target="../theme/theme45.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theme" Target="../theme/theme46.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theme" Target="../theme/theme47.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theme" Target="../theme/theme48.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slideLayout" Target="../slideLayouts/slideLayout552.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slideLayout" Target="../slideLayouts/slideLayout551.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4.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3.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472542509"/>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1958981729"/>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837998"/>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876204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37016015"/>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0" charset="0"/>
                <a:ea typeface="ＭＳ Ｐゴシック" charset="0"/>
                <a:cs typeface="ＭＳ Ｐゴシック"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defTabSz="914400" fontAlgn="base">
              <a:spcBef>
                <a:spcPct val="0"/>
              </a:spcBef>
              <a:spcAft>
                <a:spcPct val="0"/>
              </a:spcAft>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defTabSz="914400" fontAlgn="base">
              <a:spcBef>
                <a:spcPct val="0"/>
              </a:spcBef>
              <a:spcAft>
                <a:spcPct val="0"/>
              </a:spcAft>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EF8D6BEB-CB04-EA48-AB1B-FFD6837B4E3F}"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108683"/>
      </p:ext>
    </p:extLst>
  </p:cSld>
  <p:clrMap bg1="dk2" tx1="lt1" bg2="dk1"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0" charset="0"/>
                <a:ea typeface="+mn-ea"/>
                <a:cs typeface="+mn-cs"/>
              </a:defRPr>
            </a:lvl1pPr>
          </a:lstStyle>
          <a:p>
            <a:pPr defTabSz="914400" fontAlgn="base">
              <a:spcBef>
                <a:spcPct val="0"/>
              </a:spcBef>
              <a:spcAft>
                <a:spcPct val="0"/>
              </a:spcAft>
              <a:defRPr/>
            </a:pPr>
            <a:endParaRPr lang="en-US"/>
          </a:p>
        </p:txBody>
      </p:sp>
      <p:sp>
        <p:nvSpPr>
          <p:cNvPr id="13517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0" charset="0"/>
                <a:ea typeface="+mn-ea"/>
                <a:cs typeface="+mn-cs"/>
              </a:defRPr>
            </a:lvl1pPr>
          </a:lstStyle>
          <a:p>
            <a:pPr defTabSz="914400" fontAlgn="base">
              <a:spcBef>
                <a:spcPct val="0"/>
              </a:spcBef>
              <a:spcAft>
                <a:spcPct val="0"/>
              </a:spcAft>
              <a:defRPr/>
            </a:pPr>
            <a:endParaRPr lang="en-US"/>
          </a:p>
        </p:txBody>
      </p:sp>
      <p:sp>
        <p:nvSpPr>
          <p:cNvPr id="13517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78688CAC-C5B2-E34E-958A-975C3F24E52B}"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2672376"/>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508668890"/>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4239971710"/>
      </p:ext>
    </p:extLst>
  </p:cSld>
  <p:clrMap bg1="dk2" tx1="lt1" bg2="dk1"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03914621"/>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54432758"/>
      </p:ext>
    </p:extLst>
  </p:cSld>
  <p:clrMap bg1="lt1" tx1="dk1" bg2="lt2" tx2="dk2" accent1="accent1" accent2="accent2" accent3="accent3" accent4="accent4" accent5="accent5" accent6="accent6" hlink="hlink" folHlink="folHlink"/>
  <p:sldLayoutIdLst>
    <p:sldLayoutId id="214748406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768899541"/>
      </p:ext>
    </p:extLst>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007993986"/>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00799398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716036717"/>
      </p:ext>
    </p:extLst>
  </p:cSld>
  <p:clrMap bg1="dk2" tx1="lt1" bg2="dk1" tx2="lt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2616195"/>
      </p:ext>
    </p:extLst>
  </p:cSld>
  <p:clrMap bg1="dk2" tx1="lt1" bg2="dk1" tx2="lt2" accent1="accent1" accent2="accent2" accent3="accent3" accent4="accent4" accent5="accent5" accent6="accent6" hlink="hlink" folHlink="folHlink"/>
  <p:sldLayoutIdLst>
    <p:sldLayoutId id="214748411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521341713"/>
      </p:ext>
    </p:extLst>
  </p:cSld>
  <p:clrMap bg1="dk2" tx1="lt1" bg2="dk1"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256508350"/>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76859477"/>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804443452"/>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238633409"/>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extLst>
      <p:ext uri="{BB962C8B-B14F-4D97-AF65-F5344CB8AC3E}">
        <p14:creationId xmlns:p14="http://schemas.microsoft.com/office/powerpoint/2010/main" val="3239217128"/>
      </p:ext>
    </p:extLst>
  </p:cSld>
  <p:clrMap bg1="dk2" tx1="lt1" bg2="dk1" tx2="lt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86370" name="Group 1026"/>
          <p:cNvGrpSpPr>
            <a:grpSpLocks/>
          </p:cNvGrpSpPr>
          <p:nvPr/>
        </p:nvGrpSpPr>
        <p:grpSpPr bwMode="auto">
          <a:xfrm>
            <a:off x="457200" y="304800"/>
            <a:ext cx="8305800" cy="1295400"/>
            <a:chOff x="288" y="192"/>
            <a:chExt cx="5232" cy="816"/>
          </a:xfrm>
        </p:grpSpPr>
        <p:sp>
          <p:nvSpPr>
            <p:cNvPr id="28675"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6"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7"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8"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679"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186371"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2"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82"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3"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28684"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defRPr>
            </a:lvl1pPr>
          </a:lstStyle>
          <a:p>
            <a:pPr defTabSz="914400" eaLnBrk="0" fontAlgn="base" hangingPunct="0">
              <a:spcBef>
                <a:spcPct val="0"/>
              </a:spcBef>
              <a:spcAft>
                <a:spcPct val="0"/>
              </a:spcAft>
              <a:defRPr/>
            </a:pPr>
            <a:fld id="{D952E1DB-CE11-7741-99B8-0BBAF60CE64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7697149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328714980"/>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108588"/>
      </p:ext>
    </p:extLst>
  </p:cSld>
  <p:clrMap bg1="dk2" tx1="lt1" bg2="dk1" tx2="lt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7740471"/>
      </p:ext>
    </p:extLst>
  </p:cSld>
  <p:clrMap bg1="dk2" tx1="lt1" bg2="dk1" tx2="lt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7CAA0B2-EDC4-5049-A353-BBB725936F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622258"/>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953093"/>
      </p:ext>
    </p:extLst>
  </p:cSld>
  <p:clrMap bg1="dk2" tx1="lt1" bg2="dk1" tx2="lt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314977"/>
      </p:ext>
    </p:extLst>
  </p:cSld>
  <p:clrMap bg1="dk2" tx1="lt1" bg2="dk1"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9C02D1E-96AD-4548-98B7-C9603C8492B1}" type="slidenum">
              <a:rPr lang="en-US"/>
              <a:pPr>
                <a:defRPr/>
              </a:pPr>
              <a:t>‹#›</a:t>
            </a:fld>
            <a:endParaRPr lang="en-US"/>
          </a:p>
        </p:txBody>
      </p:sp>
    </p:spTree>
    <p:extLst>
      <p:ext uri="{BB962C8B-B14F-4D97-AF65-F5344CB8AC3E}">
        <p14:creationId xmlns:p14="http://schemas.microsoft.com/office/powerpoint/2010/main" val="1443426364"/>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5AE43E14-9B6F-6D43-A523-CA2A2759F36A}" type="slidenum">
              <a:rPr lang="en-US"/>
              <a:pPr>
                <a:defRPr/>
              </a:pPr>
              <a:t>‹#›</a:t>
            </a:fld>
            <a:endParaRPr lang="en-US"/>
          </a:p>
        </p:txBody>
      </p:sp>
      <p:grpSp>
        <p:nvGrpSpPr>
          <p:cNvPr id="436228" name="Group 4"/>
          <p:cNvGrpSpPr>
            <a:grpSpLocks/>
          </p:cNvGrpSpPr>
          <p:nvPr/>
        </p:nvGrpSpPr>
        <p:grpSpPr bwMode="auto">
          <a:xfrm>
            <a:off x="0" y="0"/>
            <a:ext cx="9140825" cy="6850063"/>
            <a:chOff x="0" y="0"/>
            <a:chExt cx="5758" cy="4315"/>
          </a:xfrm>
        </p:grpSpPr>
        <p:grpSp>
          <p:nvGrpSpPr>
            <p:cNvPr id="43623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230794"/>
      </p:ext>
    </p:extLst>
  </p:cSld>
  <p:clrMap bg1="dk2" tx1="lt1" bg2="dk1" tx2="lt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83235"/>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 id="2147484329"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597757753"/>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14995723-316E-2C4F-9AEA-CADEE61F44D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2473596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extLst>
      <p:ext uri="{BB962C8B-B14F-4D97-AF65-F5344CB8AC3E}">
        <p14:creationId xmlns:p14="http://schemas.microsoft.com/office/powerpoint/2010/main" val="1065906085"/>
      </p:ext>
    </p:extLst>
  </p:cSld>
  <p:clrMap bg1="dk2" tx1="lt1" bg2="dk1"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685800" y="117475"/>
            <a:ext cx="8456613" cy="6738938"/>
            <a:chOff x="432" y="74"/>
            <a:chExt cx="5327" cy="4245"/>
          </a:xfrm>
        </p:grpSpPr>
        <p:sp>
          <p:nvSpPr>
            <p:cNvPr id="15770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57705" name="Group 4"/>
            <p:cNvGrpSpPr>
              <a:grpSpLocks/>
            </p:cNvGrpSpPr>
            <p:nvPr/>
          </p:nvGrpSpPr>
          <p:grpSpPr bwMode="auto">
            <a:xfrm>
              <a:off x="2859" y="4250"/>
              <a:ext cx="2729" cy="41"/>
              <a:chOff x="2859" y="4250"/>
              <a:chExt cx="2729" cy="41"/>
            </a:xfrm>
          </p:grpSpPr>
          <p:sp>
            <p:nvSpPr>
              <p:cNvPr id="15771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70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69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5770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412F8C1C-4568-4CB6-BDAF-0342AD8EA166}" type="slidenum">
              <a:rPr lang="en-US" altLang="en-US"/>
              <a:pPr/>
              <a:t>‹#›</a:t>
            </a:fld>
            <a:endParaRPr lang="en-US" altLang="en-US"/>
          </a:p>
        </p:txBody>
      </p:sp>
    </p:spTree>
    <p:extLst>
      <p:ext uri="{BB962C8B-B14F-4D97-AF65-F5344CB8AC3E}">
        <p14:creationId xmlns:p14="http://schemas.microsoft.com/office/powerpoint/2010/main" val="1022374147"/>
      </p:ext>
    </p:extLst>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Lst>
  <p:txStyles>
    <p:titleStyle>
      <a:lvl1pPr algn="ctr" rtl="0" eaLnBrk="0" fontAlgn="base" hangingPunct="0">
        <a:spcBef>
          <a:spcPct val="0"/>
        </a:spcBef>
        <a:spcAft>
          <a:spcPct val="0"/>
        </a:spcAft>
        <a:defRPr kumimoji="1" sz="44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282" name="Group 2"/>
          <p:cNvGrpSpPr>
            <a:grpSpLocks/>
          </p:cNvGrpSpPr>
          <p:nvPr/>
        </p:nvGrpSpPr>
        <p:grpSpPr bwMode="auto">
          <a:xfrm>
            <a:off x="0" y="0"/>
            <a:ext cx="9147175" cy="6867525"/>
            <a:chOff x="0" y="0"/>
            <a:chExt cx="5762" cy="4326"/>
          </a:xfrm>
        </p:grpSpPr>
        <p:sp>
          <p:nvSpPr>
            <p:cNvPr id="225288"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89"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0"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1"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2"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3"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4"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5"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6"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7"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8"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299"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0"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1"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2"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3"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4"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5"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6"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7"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8"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09"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0"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1"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2"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3"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4"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5"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6"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7"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8"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19"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0"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1"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2"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3"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4"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5"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6"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7"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8"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29"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0"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1"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2"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3"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4"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5"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6"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7"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8"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39"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0"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1"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2"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3"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4"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5"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6"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7"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8"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5349"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25283"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5284"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47"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Helvetica" pitchFamily="-111" charset="0"/>
                <a:ea typeface="+mn-ea"/>
                <a:cs typeface="+mn-cs"/>
              </a:defRPr>
            </a:lvl1pPr>
          </a:lstStyle>
          <a:p>
            <a:pPr>
              <a:defRPr/>
            </a:pPr>
            <a:endParaRPr lang="en-US">
              <a:solidFill>
                <a:srgbClr val="000000"/>
              </a:solidFill>
            </a:endParaRPr>
          </a:p>
        </p:txBody>
      </p:sp>
      <p:sp>
        <p:nvSpPr>
          <p:cNvPr id="583748"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Helvetica" pitchFamily="-111" charset="0"/>
                <a:ea typeface="+mn-ea"/>
                <a:cs typeface="+mn-cs"/>
              </a:defRPr>
            </a:lvl1pPr>
          </a:lstStyle>
          <a:p>
            <a:pPr>
              <a:defRPr/>
            </a:pPr>
            <a:endParaRPr lang="en-US">
              <a:solidFill>
                <a:srgbClr val="000000"/>
              </a:solidFill>
            </a:endParaRPr>
          </a:p>
        </p:txBody>
      </p:sp>
      <p:sp>
        <p:nvSpPr>
          <p:cNvPr id="583749"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Helvetica" charset="0"/>
              </a:defRPr>
            </a:lvl1pPr>
          </a:lstStyle>
          <a:p>
            <a:pPr>
              <a:defRPr/>
            </a:pPr>
            <a:fld id="{71DBC991-CA28-C94C-B631-0D5766A75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87275"/>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2"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2" charset="0"/>
        </a:defRPr>
      </a:lvl6pPr>
      <a:lvl7pPr marL="914400" algn="l" rtl="0" fontAlgn="base">
        <a:spcBef>
          <a:spcPct val="0"/>
        </a:spcBef>
        <a:spcAft>
          <a:spcPct val="0"/>
        </a:spcAft>
        <a:defRPr sz="4400">
          <a:solidFill>
            <a:schemeClr val="tx2"/>
          </a:solidFill>
          <a:latin typeface="Helvetica" pitchFamily="-112" charset="0"/>
        </a:defRPr>
      </a:lvl7pPr>
      <a:lvl8pPr marL="1371600" algn="l" rtl="0" fontAlgn="base">
        <a:spcBef>
          <a:spcPct val="0"/>
        </a:spcBef>
        <a:spcAft>
          <a:spcPct val="0"/>
        </a:spcAft>
        <a:defRPr sz="4400">
          <a:solidFill>
            <a:schemeClr val="tx2"/>
          </a:solidFill>
          <a:latin typeface="Helvetica" pitchFamily="-112" charset="0"/>
        </a:defRPr>
      </a:lvl8pPr>
      <a:lvl9pPr marL="1828800" algn="l" rtl="0" fontAlgn="base">
        <a:spcBef>
          <a:spcPct val="0"/>
        </a:spcBef>
        <a:spcAft>
          <a:spcPct val="0"/>
        </a:spcAft>
        <a:defRPr sz="4400">
          <a:solidFill>
            <a:schemeClr val="tx2"/>
          </a:solidFill>
          <a:latin typeface="Helvetica" pitchFamily="-112"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B726CB0-4C56-164F-8FF4-786E5231F762}" type="slidenum">
              <a:rPr lang="en-US"/>
              <a:pPr>
                <a:defRPr/>
              </a:pPr>
              <a:t>‹#›</a:t>
            </a:fld>
            <a:endParaRPr lang="en-US"/>
          </a:p>
        </p:txBody>
      </p:sp>
    </p:spTree>
    <p:extLst>
      <p:ext uri="{BB962C8B-B14F-4D97-AF65-F5344CB8AC3E}">
        <p14:creationId xmlns:p14="http://schemas.microsoft.com/office/powerpoint/2010/main" val="460621293"/>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89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3790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0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E00960D4-49A9-2943-B436-72CF814A2DCA}" type="slidenum">
              <a:rPr lang="en-US"/>
              <a:pPr>
                <a:defRPr/>
              </a:pPr>
              <a:t>‹#›</a:t>
            </a:fld>
            <a:endParaRPr lang="en-US"/>
          </a:p>
        </p:txBody>
      </p:sp>
    </p:spTree>
    <p:extLst>
      <p:ext uri="{BB962C8B-B14F-4D97-AF65-F5344CB8AC3E}">
        <p14:creationId xmlns:p14="http://schemas.microsoft.com/office/powerpoint/2010/main" val="2053586724"/>
      </p:ext>
    </p:extLst>
  </p:cSld>
  <p:clrMap bg1="dk2" tx1="lt1" bg2="dk1" tx2="lt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B45EFC8-3439-594A-A514-7460ED131539}" type="slidenum">
              <a:rPr lang="en-US"/>
              <a:pPr>
                <a:defRPr/>
              </a:pPr>
              <a:t>‹#›</a:t>
            </a:fld>
            <a:endParaRPr lang="en-US"/>
          </a:p>
        </p:txBody>
      </p:sp>
    </p:spTree>
    <p:extLst>
      <p:ext uri="{BB962C8B-B14F-4D97-AF65-F5344CB8AC3E}">
        <p14:creationId xmlns:p14="http://schemas.microsoft.com/office/powerpoint/2010/main" val="4064862579"/>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96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4096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F4992CB9-B611-CE40-B9B9-3CD7D245A616}" type="slidenum">
              <a:rPr lang="en-US"/>
              <a:pPr>
                <a:defRPr/>
              </a:pPr>
              <a:t>‹#›</a:t>
            </a:fld>
            <a:endParaRPr lang="en-US"/>
          </a:p>
        </p:txBody>
      </p:sp>
      <p:sp>
        <p:nvSpPr>
          <p:cNvPr id="4096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3367323"/>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5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25F443C9-F19F-8344-9E9A-286B48A4755B}" type="slidenum">
              <a:rPr lang="en-US"/>
              <a:pPr>
                <a:defRPr/>
              </a:pPr>
              <a:t>‹#›</a:t>
            </a:fld>
            <a:endParaRPr lang="en-US"/>
          </a:p>
        </p:txBody>
      </p:sp>
    </p:spTree>
    <p:extLst>
      <p:ext uri="{BB962C8B-B14F-4D97-AF65-F5344CB8AC3E}">
        <p14:creationId xmlns:p14="http://schemas.microsoft.com/office/powerpoint/2010/main" val="2600175586"/>
      </p:ext>
    </p:extLst>
  </p:cSld>
  <p:clrMap bg1="dk2" tx1="lt1" bg2="dk1" tx2="lt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856009"/>
      </p:ext>
    </p:extLst>
  </p:cSld>
  <p:clrMap bg1="dk2" tx1="lt1" bg2="dk1"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806971"/>
      </p:ext>
    </p:extLst>
  </p:cSld>
  <p:clrMap bg1="dk2" tx1="lt1" bg2="dk1" tx2="lt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88E2F2C3-6E69-DF45-8A8E-2F410C3A0D9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0606678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8618118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94212923"/>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954141"/>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1983892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52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gif"/></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531.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365.xml"/><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264.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64.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264.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308.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308.xml"/></Relationships>
</file>

<file path=ppt/slides/_rels/slide10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8.xml"/></Relationships>
</file>

<file path=ppt/slides/_rels/slide10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8.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jpe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4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8.xml"/></Relationships>
</file>

<file path=ppt/slides/_rels/slide1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155.xml"/><Relationship Id="rId5" Type="http://schemas.openxmlformats.org/officeDocument/2006/relationships/image" Target="../media/image92.jpeg"/><Relationship Id="rId4" Type="http://schemas.openxmlformats.org/officeDocument/2006/relationships/image" Target="../media/image91.jpeg"/></Relationships>
</file>

<file path=ppt/slides/_rels/slide11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87.xml"/><Relationship Id="rId1" Type="http://schemas.openxmlformats.org/officeDocument/2006/relationships/slideLayout" Target="../slideLayouts/slideLayout37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9.xml"/><Relationship Id="rId1" Type="http://schemas.openxmlformats.org/officeDocument/2006/relationships/slideLayout" Target="../slideLayouts/slideLayout238.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1.xml"/><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2.xml"/><Relationship Id="rId1" Type="http://schemas.openxmlformats.org/officeDocument/2006/relationships/slideLayout" Target="../slideLayouts/slideLayout48.xml"/><Relationship Id="rId4" Type="http://schemas.openxmlformats.org/officeDocument/2006/relationships/image" Target="../media/image104.png"/></Relationships>
</file>

<file path=ppt/slides/_rels/slide11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jpe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42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22.xml"/><Relationship Id="rId4" Type="http://schemas.openxmlformats.org/officeDocument/2006/relationships/image" Target="../media/image107.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95.xml"/><Relationship Id="rId1" Type="http://schemas.openxmlformats.org/officeDocument/2006/relationships/slideLayout" Target="../slideLayouts/slideLayout2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12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22.xml"/><Relationship Id="rId5" Type="http://schemas.openxmlformats.org/officeDocument/2006/relationships/image" Target="../media/image112.jpeg"/><Relationship Id="rId4" Type="http://schemas.openxmlformats.org/officeDocument/2006/relationships/image" Target="../media/image11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7.xml"/><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8.xml"/><Relationship Id="rId1" Type="http://schemas.openxmlformats.org/officeDocument/2006/relationships/slideLayout" Target="../slideLayouts/slideLayout388.xml"/><Relationship Id="rId4" Type="http://schemas.openxmlformats.org/officeDocument/2006/relationships/image" Target="../media/image115.png"/></Relationships>
</file>

<file path=ppt/slides/_rels/slide1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9.xml"/><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0.xml"/><Relationship Id="rId1" Type="http://schemas.openxmlformats.org/officeDocument/2006/relationships/slideLayout" Target="../slideLayouts/slideLayout388.xml"/><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1.xml"/><Relationship Id="rId1" Type="http://schemas.openxmlformats.org/officeDocument/2006/relationships/slideLayout" Target="../slideLayouts/slideLayout389.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2.xml"/><Relationship Id="rId1" Type="http://schemas.openxmlformats.org/officeDocument/2006/relationships/slideLayout" Target="../slideLayouts/slideLayout48.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3.xml"/><Relationship Id="rId1" Type="http://schemas.openxmlformats.org/officeDocument/2006/relationships/slideLayout" Target="../slideLayouts/slideLayout389.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2.jpe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42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4.xml"/><Relationship Id="rId1" Type="http://schemas.openxmlformats.org/officeDocument/2006/relationships/slideLayout" Target="../slideLayouts/slideLayout4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05.xml"/><Relationship Id="rId1" Type="http://schemas.openxmlformats.org/officeDocument/2006/relationships/slideLayout" Target="../slideLayouts/slideLayout400.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6.xml"/><Relationship Id="rId1" Type="http://schemas.openxmlformats.org/officeDocument/2006/relationships/slideLayout" Target="../slideLayouts/slideLayout4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7.xml"/><Relationship Id="rId1" Type="http://schemas.openxmlformats.org/officeDocument/2006/relationships/slideLayout" Target="../slideLayouts/slideLayout262.xml"/><Relationship Id="rId4" Type="http://schemas.openxmlformats.org/officeDocument/2006/relationships/image" Target="../media/image126.png"/></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2.jpe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429.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2.jpeg"/><Relationship Id="rId7"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42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2.jpeg"/><Relationship Id="rId7" Type="http://schemas.openxmlformats.org/officeDocument/2006/relationships/diagramColors" Target="../diagrams/colors9.xml"/><Relationship Id="rId2" Type="http://schemas.openxmlformats.org/officeDocument/2006/relationships/notesSlide" Target="../notesSlides/notesSlide12.xml"/><Relationship Id="rId1" Type="http://schemas.openxmlformats.org/officeDocument/2006/relationships/slideLayout" Target="../slideLayouts/slideLayout42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2.jpeg"/><Relationship Id="rId7" Type="http://schemas.openxmlformats.org/officeDocument/2006/relationships/diagramColors" Target="../diagrams/colors10.xml"/><Relationship Id="rId2" Type="http://schemas.openxmlformats.org/officeDocument/2006/relationships/notesSlide" Target="../notesSlides/notesSlide13.xml"/><Relationship Id="rId1" Type="http://schemas.openxmlformats.org/officeDocument/2006/relationships/slideLayout" Target="../slideLayouts/slideLayout42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2.jpeg"/><Relationship Id="rId7" Type="http://schemas.openxmlformats.org/officeDocument/2006/relationships/diagramColors" Target="../diagrams/colors11.xml"/><Relationship Id="rId2" Type="http://schemas.openxmlformats.org/officeDocument/2006/relationships/notesSlide" Target="../notesSlides/notesSlide14.xml"/><Relationship Id="rId1" Type="http://schemas.openxmlformats.org/officeDocument/2006/relationships/slideLayout" Target="../slideLayouts/slideLayout42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2.jpeg"/><Relationship Id="rId7" Type="http://schemas.openxmlformats.org/officeDocument/2006/relationships/diagramColors" Target="../diagrams/colors12.xml"/><Relationship Id="rId2" Type="http://schemas.openxmlformats.org/officeDocument/2006/relationships/notesSlide" Target="../notesSlides/notesSlide15.xml"/><Relationship Id="rId1" Type="http://schemas.openxmlformats.org/officeDocument/2006/relationships/slideLayout" Target="../slideLayouts/slideLayout42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2.jpeg"/><Relationship Id="rId7" Type="http://schemas.openxmlformats.org/officeDocument/2006/relationships/diagramColors" Target="../diagrams/colors13.xml"/><Relationship Id="rId2" Type="http://schemas.openxmlformats.org/officeDocument/2006/relationships/notesSlide" Target="../notesSlides/notesSlide16.xml"/><Relationship Id="rId1" Type="http://schemas.openxmlformats.org/officeDocument/2006/relationships/slideLayout" Target="../slideLayouts/slideLayout429.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8.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251.xml"/><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3.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8.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68.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68.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68.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68.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68.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59.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64.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1.xml"/><Relationship Id="rId5" Type="http://schemas.openxmlformats.org/officeDocument/2006/relationships/image" Target="../media/image4.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81.xml"/><Relationship Id="rId5" Type="http://schemas.openxmlformats.org/officeDocument/2006/relationships/image" Target="../media/image30.jpeg"/><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9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93.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83.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83.xml"/><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45.xml"/><Relationship Id="rId5" Type="http://schemas.openxmlformats.org/officeDocument/2006/relationships/image" Target="../media/image10.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1.xml"/><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5.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30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36.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29.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476.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308.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308.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1.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308.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08.xml"/><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08.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08.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308.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308.xml"/><Relationship Id="rId4" Type="http://schemas.openxmlformats.org/officeDocument/2006/relationships/image" Target="../media/image51.jpeg"/></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324.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30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308.xml"/><Relationship Id="rId5" Type="http://schemas.openxmlformats.org/officeDocument/2006/relationships/image" Target="../media/image56.jpeg"/><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48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48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97.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49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9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49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4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9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8.xml"/><Relationship Id="rId6" Type="http://schemas.openxmlformats.org/officeDocument/2006/relationships/image" Target="../media/image14.jpeg"/><Relationship Id="rId5" Type="http://schemas.openxmlformats.org/officeDocument/2006/relationships/hyperlink" Target="http://www.jtsa.edu/images/art/s_priest.jpg" TargetMode="Externa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97.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505.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354.xml"/><Relationship Id="rId4" Type="http://schemas.openxmlformats.org/officeDocument/2006/relationships/image" Target="../media/image62.jpeg"/></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505.xml"/><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97.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21.xml"/></Relationships>
</file>

<file path=ppt/slides/_rels/slide8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97.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146.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8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71.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539.xml"/></Relationships>
</file>

<file path=ppt/slides/_rels/slide9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6.xml"/><Relationship Id="rId1" Type="http://schemas.openxmlformats.org/officeDocument/2006/relationships/slideLayout" Target="../slideLayouts/slideLayout83.xml"/><Relationship Id="rId5" Type="http://schemas.openxmlformats.org/officeDocument/2006/relationships/image" Target="../media/image46.jpeg"/><Relationship Id="rId4" Type="http://schemas.openxmlformats.org/officeDocument/2006/relationships/image" Target="../media/image45.jpeg"/></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45.xml"/></Relationships>
</file>

<file path=ppt/slides/_rels/slide9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41.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529.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jpeg"/></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367.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365.xml"/><Relationship Id="rId6" Type="http://schemas.openxmlformats.org/officeDocument/2006/relationships/image" Target="../media/image82.emf"/><Relationship Id="rId5" Type="http://schemas.openxmlformats.org/officeDocument/2006/relationships/image" Target="../media/image81.jpeg"/><Relationship Id="rId4"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69" y="-1"/>
            <a:ext cx="9146569" cy="6337905"/>
          </a:xfrm>
          <a:prstGeom prst="rect">
            <a:avLst/>
          </a:prstGeom>
        </p:spPr>
      </p:pic>
      <p:sp>
        <p:nvSpPr>
          <p:cNvPr id="2" name="Title 1"/>
          <p:cNvSpPr>
            <a:spLocks noGrp="1"/>
          </p:cNvSpPr>
          <p:nvPr>
            <p:ph type="title"/>
          </p:nvPr>
        </p:nvSpPr>
        <p:spPr>
          <a:xfrm>
            <a:off x="-2569" y="259937"/>
            <a:ext cx="9146569" cy="1135173"/>
          </a:xfrm>
        </p:spPr>
        <p:txBody>
          <a:bodyPr/>
          <a:lstStyle/>
          <a:p>
            <a:r>
              <a:rPr lang="ar-SA" sz="8800" b="1" dirty="0">
                <a:effectLst>
                  <a:glow rad="177800">
                    <a:schemeClr val="bg2"/>
                  </a:glow>
                </a:effectLst>
                <a:latin typeface="Arial" panose="020B0604020202020204" pitchFamily="34" charset="0"/>
                <a:cs typeface="Arial" panose="020B0604020202020204" pitchFamily="34" charset="0"/>
              </a:rPr>
              <a:t>النبوات المتحققة</a:t>
            </a:r>
            <a:endParaRPr lang="en-US" sz="8800" b="1" dirty="0">
              <a:effectLst>
                <a:glow rad="177800">
                  <a:schemeClr val="bg2"/>
                </a:glow>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328915" y="1593838"/>
            <a:ext cx="8483600" cy="1309446"/>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SA" sz="5400" b="1" dirty="0">
                <a:effectLst>
                  <a:glow rad="177800">
                    <a:schemeClr val="bg2"/>
                  </a:glow>
                </a:effectLst>
                <a:latin typeface="Arial" panose="020B0604020202020204" pitchFamily="34" charset="0"/>
                <a:cs typeface="Arial" panose="020B0604020202020204" pitchFamily="34" charset="0"/>
              </a:rPr>
              <a:t>أسباب الإيمان بالكتاب المقدس </a:t>
            </a:r>
            <a:r>
              <a:rPr lang="en-US" sz="5400" b="1" dirty="0">
                <a:effectLst>
                  <a:glow rad="177800">
                    <a:schemeClr val="bg2"/>
                  </a:glow>
                </a:effectLst>
                <a:latin typeface="Arial" panose="020B0604020202020204" pitchFamily="34" charset="0"/>
                <a:cs typeface="Arial" panose="020B0604020202020204" pitchFamily="34" charset="0"/>
              </a:rPr>
              <a:t> </a:t>
            </a:r>
            <a:r>
              <a:rPr lang="ar-SA" sz="5400" b="1" dirty="0">
                <a:effectLst>
                  <a:glow rad="177800">
                    <a:schemeClr val="bg2"/>
                  </a:glow>
                </a:effectLst>
                <a:latin typeface="Arial" panose="020B0604020202020204" pitchFamily="34" charset="0"/>
                <a:cs typeface="Arial" panose="020B0604020202020204" pitchFamily="34" charset="0"/>
              </a:rPr>
              <a:t>والثقة بيسوع المسيح</a:t>
            </a:r>
            <a:endParaRPr lang="en-US" sz="5400" b="1" dirty="0">
              <a:effectLst>
                <a:glow rad="177800">
                  <a:schemeClr val="bg2"/>
                </a:glow>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A9BC2AE-E531-4F40-A38D-390628411264}"/>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192805187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0" name="Diagram 49"/>
          <p:cNvGraphicFramePr/>
          <p:nvPr>
            <p:extLst>
              <p:ext uri="{D42A27DB-BD31-4B8C-83A1-F6EECF244321}">
                <p14:modId xmlns:p14="http://schemas.microsoft.com/office/powerpoint/2010/main" val="345798212"/>
              </p:ext>
            </p:extLst>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أيضًا نبويًا إلى الأمام إلى مستقبل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215046" name="Text Box 8"/>
          <p:cNvSpPr txBox="1">
            <a:spLocks noChangeArrowheads="1"/>
          </p:cNvSpPr>
          <p:nvPr/>
        </p:nvSpPr>
        <p:spPr bwMode="auto">
          <a:xfrm>
            <a:off x="6553201" y="6172200"/>
            <a:ext cx="21885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أعياد للحج </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9"/>
          <p:cNvSpPr txBox="1">
            <a:spLocks noChangeArrowheads="1"/>
          </p:cNvSpPr>
          <p:nvPr/>
        </p:nvSpPr>
        <p:spPr bwMode="auto">
          <a:xfrm>
            <a:off x="5348287" y="838200"/>
            <a:ext cx="1204913"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6" name="Text Box 10"/>
          <p:cNvSpPr txBox="1">
            <a:spLocks noChangeArrowheads="1"/>
          </p:cNvSpPr>
          <p:nvPr/>
        </p:nvSpPr>
        <p:spPr bwMode="auto">
          <a:xfrm>
            <a:off x="6940954" y="1295400"/>
            <a:ext cx="1506630"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7" name="Text Box 11"/>
          <p:cNvSpPr txBox="1">
            <a:spLocks noChangeArrowheads="1"/>
          </p:cNvSpPr>
          <p:nvPr/>
        </p:nvSpPr>
        <p:spPr bwMode="auto">
          <a:xfrm>
            <a:off x="7061861" y="1752600"/>
            <a:ext cx="16799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8" name="Text Box 12"/>
          <p:cNvSpPr txBox="1">
            <a:spLocks noChangeArrowheads="1"/>
          </p:cNvSpPr>
          <p:nvPr/>
        </p:nvSpPr>
        <p:spPr bwMode="auto">
          <a:xfrm>
            <a:off x="2174090" y="5867400"/>
            <a:ext cx="111440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13"/>
          <p:cNvSpPr txBox="1">
            <a:spLocks noChangeArrowheads="1"/>
          </p:cNvSpPr>
          <p:nvPr/>
        </p:nvSpPr>
        <p:spPr bwMode="auto">
          <a:xfrm>
            <a:off x="7793897" y="3276600"/>
            <a:ext cx="9478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0" name="Text Box 14"/>
          <p:cNvSpPr txBox="1">
            <a:spLocks noChangeArrowheads="1"/>
          </p:cNvSpPr>
          <p:nvPr/>
        </p:nvSpPr>
        <p:spPr bwMode="auto">
          <a:xfrm>
            <a:off x="533399" y="5410200"/>
            <a:ext cx="13793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1" name="Text Box 15"/>
          <p:cNvSpPr txBox="1">
            <a:spLocks noChangeArrowheads="1"/>
          </p:cNvSpPr>
          <p:nvPr/>
        </p:nvSpPr>
        <p:spPr bwMode="auto">
          <a:xfrm>
            <a:off x="521196" y="4953000"/>
            <a:ext cx="109816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15054"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الأبواق</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4" name="Text Box 18"/>
          <p:cNvSpPr txBox="1">
            <a:spLocks noChangeArrowheads="1"/>
          </p:cNvSpPr>
          <p:nvPr/>
        </p:nvSpPr>
        <p:spPr bwMode="auto">
          <a:xfrm>
            <a:off x="4503738" y="1327150"/>
            <a:ext cx="1381125"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6" name="Text Box 20"/>
          <p:cNvSpPr txBox="1">
            <a:spLocks noChangeArrowheads="1"/>
          </p:cNvSpPr>
          <p:nvPr/>
        </p:nvSpPr>
        <p:spPr bwMode="auto">
          <a:xfrm>
            <a:off x="5214285" y="173672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7" name="Text Box 21"/>
          <p:cNvSpPr txBox="1">
            <a:spLocks noChangeArrowheads="1"/>
          </p:cNvSpPr>
          <p:nvPr/>
        </p:nvSpPr>
        <p:spPr bwMode="auto">
          <a:xfrm>
            <a:off x="5938904" y="3352800"/>
            <a:ext cx="126669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215060" name="Text Box 18"/>
          <p:cNvSpPr txBox="1">
            <a:spLocks noChangeArrowheads="1"/>
          </p:cNvSpPr>
          <p:nvPr/>
        </p:nvSpPr>
        <p:spPr bwMode="auto">
          <a:xfrm>
            <a:off x="3956993" y="914400"/>
            <a:ext cx="108555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الفصح</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524125" y="5029200"/>
            <a:ext cx="143286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21506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يوم الكفارة</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6079282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81000" y="304800"/>
            <a:ext cx="3581400" cy="1905000"/>
          </a:xfrm>
        </p:spPr>
        <p:txBody>
          <a:bodyPr/>
          <a:lstStyle/>
          <a:p>
            <a:pPr algn="ctr" eaLnBrk="1" hangingPunct="1">
              <a:defRPr/>
            </a:pPr>
            <a:r>
              <a:rPr lang="ar-JO" sz="4000" b="1" dirty="0">
                <a:solidFill>
                  <a:schemeClr val="tx1"/>
                </a:solidFill>
                <a:effectLst>
                  <a:glow rad="101600">
                    <a:schemeClr val="bg2"/>
                  </a:glow>
                </a:effectLst>
                <a:latin typeface="Arial" panose="020B0604020202020204" pitchFamily="34" charset="0"/>
                <a:ea typeface="ＭＳ Ｐゴシック" charset="0"/>
                <a:cs typeface="Arial" panose="020B0604020202020204" pitchFamily="34" charset="0"/>
              </a:rPr>
              <a:t>هلينة         أورشليم</a:t>
            </a:r>
            <a:endParaRPr lang="en-US" sz="4000" b="1" dirty="0">
              <a:solidFill>
                <a:schemeClr val="tx1"/>
              </a:solidFill>
              <a:effectLst>
                <a:glow rad="101600">
                  <a:schemeClr val="bg2"/>
                </a:glow>
              </a:effectLst>
              <a:latin typeface="Arial" panose="020B0604020202020204" pitchFamily="34" charset="0"/>
              <a:ea typeface="ＭＳ Ｐゴシック" charset="0"/>
              <a:cs typeface="Arial" panose="020B0604020202020204" pitchFamily="34" charset="0"/>
            </a:endParaRPr>
          </a:p>
        </p:txBody>
      </p:sp>
      <p:pic>
        <p:nvPicPr>
          <p:cNvPr id="84995"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1" name="Picture 5" descr="j0288956"/>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ext Box 6"/>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6983" name="Picture 7" descr="Torah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914400" y="2971800"/>
            <a:ext cx="2895600" cy="3886200"/>
            <a:chOff x="576" y="1872"/>
            <a:chExt cx="1824" cy="2448"/>
          </a:xfrm>
        </p:grpSpPr>
        <p:pic>
          <p:nvPicPr>
            <p:cNvPr id="85005" name="Picture 8" descr="menora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المنارة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3"/>
          <p:cNvGrpSpPr>
            <a:grpSpLocks/>
          </p:cNvGrpSpPr>
          <p:nvPr/>
        </p:nvGrpSpPr>
        <p:grpSpPr bwMode="auto">
          <a:xfrm>
            <a:off x="4265613" y="762000"/>
            <a:ext cx="4954587" cy="6172200"/>
            <a:chOff x="2687" y="480"/>
            <a:chExt cx="3121" cy="3888"/>
          </a:xfrm>
        </p:grpSpPr>
        <p:pic>
          <p:nvPicPr>
            <p:cNvPr id="85003" name="Picture 9" descr="shaul-hanukkiah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الحانوكاه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عيد الأنوار (تكريسي)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6979" name="Rectangle 3"/>
          <p:cNvSpPr>
            <a:spLocks noGrp="1" noChangeArrowheads="1"/>
          </p:cNvSpPr>
          <p:nvPr>
            <p:ph type="body" idx="1"/>
          </p:nvPr>
        </p:nvSpPr>
        <p:spPr>
          <a:xfrm>
            <a:off x="0" y="2174875"/>
            <a:ext cx="4283968" cy="796925"/>
          </a:xfrm>
        </p:spPr>
        <p:txBody>
          <a:bodyPr/>
          <a:lstStyle/>
          <a:p>
            <a:pPr algn="r" rtl="1" eaLnBrk="1" hangingPunct="1">
              <a:defRPr/>
            </a:pPr>
            <a:r>
              <a:rPr lang="ar-JO" sz="2400" b="1" dirty="0">
                <a:effectLst>
                  <a:glow rad="101600">
                    <a:schemeClr val="bg2"/>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كانون أول 167 – كانون أول 164</a:t>
            </a:r>
            <a:endParaRPr lang="en-US" sz="2400" b="1" dirty="0">
              <a:effectLst>
                <a:glow rad="101600">
                  <a:schemeClr val="bg2"/>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6979">
                                            <p:txEl>
                                              <p:pRg st="0" end="0"/>
                                            </p:txEl>
                                          </p:spTgt>
                                        </p:tgtEl>
                                        <p:attrNameLst>
                                          <p:attrName>style.visibility</p:attrName>
                                        </p:attrNameLst>
                                      </p:cBhvr>
                                      <p:to>
                                        <p:strVal val="visible"/>
                                      </p:to>
                                    </p:set>
                                    <p:anim calcmode="lin" valueType="num">
                                      <p:cBhvr>
                                        <p:cTn id="22"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697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986">
                                            <p:txEl>
                                              <p:pRg st="0" end="0"/>
                                            </p:txEl>
                                          </p:spTgt>
                                        </p:tgtEl>
                                        <p:attrNameLst>
                                          <p:attrName>style.visibility</p:attrName>
                                        </p:attrNameLst>
                                      </p:cBhvr>
                                      <p:to>
                                        <p:strVal val="visible"/>
                                      </p:to>
                                    </p:set>
                                    <p:animEffect transition="in" filter="fade">
                                      <p:cBhvr>
                                        <p:cTn id="44"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86" grpId="0" build="p" autoUpdateAnimBg="0"/>
      <p:bldP spid="12697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ar-JO" sz="4000" b="1" dirty="0">
                <a:latin typeface="Arial" charset="0"/>
                <a:ea typeface="ＭＳ Ｐゴシック" charset="0"/>
              </a:rPr>
              <a:t>أهمية الحقبة اليونانية</a:t>
            </a:r>
            <a:endParaRPr lang="en-US" sz="4000" b="1" dirty="0">
              <a:latin typeface="Arial" charset="0"/>
              <a:ea typeface="ＭＳ Ｐゴシック" charset="0"/>
            </a:endParaRPr>
          </a:p>
        </p:txBody>
      </p:sp>
      <p:sp>
        <p:nvSpPr>
          <p:cNvPr id="122885" name="Rectangle 5"/>
          <p:cNvSpPr>
            <a:spLocks noGrp="1" noChangeArrowheads="1"/>
          </p:cNvSpPr>
          <p:nvPr>
            <p:ph type="body" sz="half" idx="1"/>
          </p:nvPr>
        </p:nvSpPr>
        <p:spPr>
          <a:xfrm>
            <a:off x="0" y="1946275"/>
            <a:ext cx="4343400" cy="4114800"/>
          </a:xfrm>
        </p:spPr>
        <p:txBody>
          <a:bodyPr/>
          <a:lstStyle/>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الحرية الدينية</a:t>
            </a:r>
          </a:p>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ظهور السنهدريم</a:t>
            </a:r>
          </a:p>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الهيلينية المسالمة</a:t>
            </a:r>
          </a:p>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اللغة اليونانية</a:t>
            </a:r>
          </a:p>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الترجمة السبعينية</a:t>
            </a:r>
            <a:endParaRPr lang="en-US" b="1" dirty="0">
              <a:effectLst>
                <a:glow rad="165100">
                  <a:schemeClr val="bg2"/>
                </a:glow>
                <a:outerShdw blurRad="38100" dist="38100" dir="2700000" algn="tl">
                  <a:srgbClr val="000000"/>
                </a:outerShdw>
              </a:effectLst>
              <a:latin typeface="Arial" charset="0"/>
              <a:ea typeface="ＭＳ Ｐゴシック" charset="0"/>
            </a:endParaRPr>
          </a:p>
        </p:txBody>
      </p:sp>
      <p:sp>
        <p:nvSpPr>
          <p:cNvPr id="122887" name="Text Box 7"/>
          <p:cNvSpPr txBox="1">
            <a:spLocks noChangeArrowheads="1"/>
          </p:cNvSpPr>
          <p:nvPr/>
        </p:nvSpPr>
        <p:spPr bwMode="auto">
          <a:xfrm>
            <a:off x="0" y="1066800"/>
            <a:ext cx="4343399"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البطالمة (301-198)</a:t>
            </a:r>
            <a:endParaRPr kumimoji="0" lang="en-US" sz="3200" b="1" i="0" u="sng"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endParaRP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pitchFamily="-110" charset="2"/>
              <a:buChar char="n"/>
              <a:tabLst/>
              <a:defRPr/>
            </a:pP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22889" name="Text Box 9"/>
          <p:cNvSpPr txBox="1">
            <a:spLocks noChangeArrowheads="1"/>
          </p:cNvSpPr>
          <p:nvPr/>
        </p:nvSpPr>
        <p:spPr bwMode="auto">
          <a:xfrm>
            <a:off x="4595812" y="1066800"/>
            <a:ext cx="4543065"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السلوقية (198-143)</a:t>
            </a:r>
            <a:endParaRPr kumimoji="0" lang="en-US" sz="3200" b="1" i="0" u="sng"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endParaRP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pitchFamily="-110" charset="2"/>
              <a:buChar char="n"/>
              <a:tabLst/>
              <a:defRPr/>
            </a:pP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رئاسة الكهنوت</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ظهور الحسيديم</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تدنيس الهيكل</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ثورة المكابيين</a:t>
            </a:r>
            <a:endParaRPr kumimoji="0" lang="en-US" sz="28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62, 65, 95</a:t>
            </a:r>
          </a:p>
        </p:txBody>
      </p:sp>
    </p:spTree>
    <p:extLst>
      <p:ext uri="{BB962C8B-B14F-4D97-AF65-F5344CB8AC3E}">
        <p14:creationId xmlns:p14="http://schemas.microsoft.com/office/powerpoint/2010/main" val="44389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xEl>
                                              <p:pRg st="0" end="0"/>
                                            </p:txEl>
                                          </p:spTgt>
                                        </p:tgtEl>
                                        <p:attrNameLst>
                                          <p:attrName>style.visibility</p:attrName>
                                        </p:attrNameLst>
                                      </p:cBhvr>
                                      <p:to>
                                        <p:strVal val="visible"/>
                                      </p:to>
                                    </p:set>
                                    <p:anim calcmode="lin" valueType="num">
                                      <p:cBhvr additive="base">
                                        <p:cTn id="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2885">
                                            <p:txEl>
                                              <p:pRg st="1" end="1"/>
                                            </p:txEl>
                                          </p:spTgt>
                                        </p:tgtEl>
                                        <p:attrNameLst>
                                          <p:attrName>style.visibility</p:attrName>
                                        </p:attrNameLst>
                                      </p:cBhvr>
                                      <p:to>
                                        <p:strVal val="visible"/>
                                      </p:to>
                                    </p:set>
                                    <p:anim calcmode="lin" valueType="num">
                                      <p:cBhvr additive="base">
                                        <p:cTn id="13" dur="500" fill="hold"/>
                                        <p:tgtEl>
                                          <p:spTgt spid="1228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2885">
                                            <p:txEl>
                                              <p:pRg st="2" end="2"/>
                                            </p:txEl>
                                          </p:spTgt>
                                        </p:tgtEl>
                                        <p:attrNameLst>
                                          <p:attrName>style.visibility</p:attrName>
                                        </p:attrNameLst>
                                      </p:cBhvr>
                                      <p:to>
                                        <p:strVal val="visible"/>
                                      </p:to>
                                    </p:set>
                                    <p:anim calcmode="lin" valueType="num">
                                      <p:cBhvr additive="base">
                                        <p:cTn id="19" dur="500" fill="hold"/>
                                        <p:tgtEl>
                                          <p:spTgt spid="1228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2885">
                                            <p:txEl>
                                              <p:pRg st="3" end="3"/>
                                            </p:txEl>
                                          </p:spTgt>
                                        </p:tgtEl>
                                        <p:attrNameLst>
                                          <p:attrName>style.visibility</p:attrName>
                                        </p:attrNameLst>
                                      </p:cBhvr>
                                      <p:to>
                                        <p:strVal val="visible"/>
                                      </p:to>
                                    </p:set>
                                    <p:anim calcmode="lin" valueType="num">
                                      <p:cBhvr additive="base">
                                        <p:cTn id="25" dur="500" fill="hold"/>
                                        <p:tgtEl>
                                          <p:spTgt spid="1228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2885">
                                            <p:txEl>
                                              <p:pRg st="4" end="4"/>
                                            </p:txEl>
                                          </p:spTgt>
                                        </p:tgtEl>
                                        <p:attrNameLst>
                                          <p:attrName>style.visibility</p:attrName>
                                        </p:attrNameLst>
                                      </p:cBhvr>
                                      <p:to>
                                        <p:strVal val="visible"/>
                                      </p:to>
                                    </p:set>
                                    <p:anim calcmode="lin" valueType="num">
                                      <p:cBhvr additive="base">
                                        <p:cTn id="31" dur="500" fill="hold"/>
                                        <p:tgtEl>
                                          <p:spTgt spid="1228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2891">
                                            <p:txEl>
                                              <p:pRg st="0" end="0"/>
                                            </p:txEl>
                                          </p:spTgt>
                                        </p:tgtEl>
                                        <p:attrNameLst>
                                          <p:attrName>style.visibility</p:attrName>
                                        </p:attrNameLst>
                                      </p:cBhvr>
                                      <p:to>
                                        <p:strVal val="visible"/>
                                      </p:to>
                                    </p:set>
                                    <p:anim calcmode="lin" valueType="num">
                                      <p:cBhvr additive="base">
                                        <p:cTn id="37" dur="500" fill="hold"/>
                                        <p:tgtEl>
                                          <p:spTgt spid="12289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22891">
                                            <p:txEl>
                                              <p:pRg st="1" end="1"/>
                                            </p:txEl>
                                          </p:spTgt>
                                        </p:tgtEl>
                                        <p:attrNameLst>
                                          <p:attrName>style.visibility</p:attrName>
                                        </p:attrNameLst>
                                      </p:cBhvr>
                                      <p:to>
                                        <p:strVal val="visible"/>
                                      </p:to>
                                    </p:set>
                                    <p:anim calcmode="lin" valueType="num">
                                      <p:cBhvr additive="base">
                                        <p:cTn id="43" dur="500" fill="hold"/>
                                        <p:tgtEl>
                                          <p:spTgt spid="122891">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22891">
                                            <p:txEl>
                                              <p:pRg st="2" end="2"/>
                                            </p:txEl>
                                          </p:spTgt>
                                        </p:tgtEl>
                                        <p:attrNameLst>
                                          <p:attrName>style.visibility</p:attrName>
                                        </p:attrNameLst>
                                      </p:cBhvr>
                                      <p:to>
                                        <p:strVal val="visible"/>
                                      </p:to>
                                    </p:set>
                                    <p:anim calcmode="lin" valueType="num">
                                      <p:cBhvr additive="base">
                                        <p:cTn id="49" dur="500" fill="hold"/>
                                        <p:tgtEl>
                                          <p:spTgt spid="122891">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22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22891">
                                            <p:txEl>
                                              <p:pRg st="3" end="3"/>
                                            </p:txEl>
                                          </p:spTgt>
                                        </p:tgtEl>
                                        <p:attrNameLst>
                                          <p:attrName>style.visibility</p:attrName>
                                        </p:attrNameLst>
                                      </p:cBhvr>
                                      <p:to>
                                        <p:strVal val="visible"/>
                                      </p:to>
                                    </p:set>
                                    <p:anim calcmode="lin" valueType="num">
                                      <p:cBhvr additive="base">
                                        <p:cTn id="55" dur="500" fill="hold"/>
                                        <p:tgtEl>
                                          <p:spTgt spid="122891">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228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 name="Title 3"/>
          <p:cNvSpPr>
            <a:spLocks noGrp="1"/>
          </p:cNvSpPr>
          <p:nvPr>
            <p:ph type="title"/>
          </p:nvPr>
        </p:nvSpPr>
        <p:spPr>
          <a:xfrm>
            <a:off x="2339975" y="44450"/>
            <a:ext cx="5903913" cy="1143000"/>
          </a:xfrm>
          <a:solidFill>
            <a:srgbClr val="020101"/>
          </a:solidFill>
        </p:spPr>
        <p:txBody>
          <a:bodyPr/>
          <a:lstStyle/>
          <a:p>
            <a:pPr algn="ctr">
              <a:defRPr/>
            </a:pPr>
            <a:r>
              <a:rPr lang="ar-JO" sz="4000" b="1" dirty="0">
                <a:latin typeface="Arial"/>
                <a:ea typeface="ＭＳ Ｐゴシック" charset="0"/>
                <a:cs typeface="Arial"/>
              </a:rPr>
              <a:t>تاريخ الأزمنة الأخيرة</a:t>
            </a:r>
            <a:br>
              <a:rPr lang="ar-JO" sz="4000" b="1" dirty="0">
                <a:latin typeface="Arial"/>
                <a:ea typeface="ＭＳ Ｐゴシック" charset="0"/>
                <a:cs typeface="Arial"/>
              </a:rPr>
            </a:br>
            <a:r>
              <a:rPr lang="ar-JO" sz="4000" b="1" dirty="0">
                <a:latin typeface="Arial"/>
                <a:ea typeface="ＭＳ Ｐゴシック" charset="0"/>
                <a:cs typeface="Arial"/>
              </a:rPr>
              <a:t>(11: 36-45)</a:t>
            </a:r>
            <a:endParaRPr lang="en-US" b="1" dirty="0">
              <a:latin typeface="Arial"/>
              <a:ea typeface="ＭＳ Ｐゴシック" charset="0"/>
              <a:cs typeface="Arial"/>
            </a:endParaRPr>
          </a:p>
        </p:txBody>
      </p:sp>
      <p:pic>
        <p:nvPicPr>
          <p:cNvPr id="777219" name="Picture 1" descr="Matthew LionAsl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0"/>
            <a:ext cx="2398713"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250825" y="1268413"/>
            <a:ext cx="8893175"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CCCCFF"/>
              </a:buClr>
              <a:buSzPct val="90000"/>
              <a:buFont typeface="Wingdings" charset="0"/>
              <a:buBlip>
                <a:blip r:embed="rId4"/>
              </a:buBlip>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القسم الأخير (11: 36-45) يشير إلى ضد المسيح أنطيوخس الرابع ليس المقصود لأن: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القائد في هذه الآيات يُدعى ببساطة الملك (11: 36) لذلك من المحتمل أن يكون هناك قائد مختلف (= القرن الصغير في 7: 28، الرئيس في 9: 26).</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الإله الذي أقامه أنطيوخس هو زيوس ولكن 11 :37 تشير إلى       أن هذا الملك سوف يتجاهل تراثه.</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الهجوم على مصر سيؤدي إلى الحرب مع روما (11: 40-44)    وهو ما لم يفعله أنطيوخس.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كان أنطيوخس الرابع يعاني من ضائقة مالية خطيرة لذا فإن ثروة   11 :43 لم تكن صحيحة بالنسبة له.</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مات أنطيوخس الرابع في تاباي في بلاد فارس وليس في إسرائيل (11: 45).</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7157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1" y="116632"/>
            <a:ext cx="9091157" cy="6364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2"/>
          <p:cNvSpPr>
            <a:spLocks noGrp="1" noChangeArrowheads="1"/>
          </p:cNvSpPr>
          <p:nvPr>
            <p:ph type="title"/>
          </p:nvPr>
        </p:nvSpPr>
        <p:spPr>
          <a:xfrm>
            <a:off x="-32105" y="0"/>
            <a:ext cx="8132497" cy="764704"/>
          </a:xfrm>
          <a:solidFill>
            <a:srgbClr val="660066"/>
          </a:solidFill>
        </p:spPr>
        <p:txBody>
          <a:bodyPr/>
          <a:lstStyle/>
          <a:p>
            <a:pPr eaLnBrk="1" hangingPunct="1">
              <a:defRPr/>
            </a:pPr>
            <a:r>
              <a:rPr lang="ar-JO"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البطالمة والسلوقيون</a:t>
            </a:r>
            <a:endParaRPr lang="en-US"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
        <p:nvSpPr>
          <p:cNvPr id="773123"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41560" y="764704"/>
            <a:ext cx="9227119" cy="6093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2"/>
          <p:cNvSpPr>
            <a:spLocks noGrp="1" noChangeArrowheads="1"/>
          </p:cNvSpPr>
          <p:nvPr>
            <p:ph type="title"/>
          </p:nvPr>
        </p:nvSpPr>
        <p:spPr>
          <a:xfrm>
            <a:off x="0" y="23494"/>
            <a:ext cx="7772401" cy="81321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ar-JO"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البطالمة والسلوقيون</a:t>
            </a:r>
            <a:endParaRPr lang="en-US"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558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115858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3122" name="Group 3"/>
          <p:cNvGrpSpPr>
            <a:grpSpLocks/>
          </p:cNvGrpSpPr>
          <p:nvPr/>
        </p:nvGrpSpPr>
        <p:grpSpPr bwMode="auto">
          <a:xfrm>
            <a:off x="0" y="304800"/>
            <a:ext cx="9109075" cy="6553200"/>
            <a:chOff x="0" y="192"/>
            <a:chExt cx="5738" cy="4128"/>
          </a:xfrm>
        </p:grpSpPr>
        <p:pic>
          <p:nvPicPr>
            <p:cNvPr id="773124" name="Picture 4"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54491" r="4445"/>
            <a:stretch>
              <a:fillRect/>
            </a:stretch>
          </p:blipFill>
          <p:spPr bwMode="auto">
            <a:xfrm>
              <a:off x="1610" y="1594"/>
              <a:ext cx="4128" cy="2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312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t="3206" b="46310"/>
            <a:stretch>
              <a:fillRect/>
            </a:stretch>
          </p:blipFill>
          <p:spPr bwMode="auto">
            <a:xfrm>
              <a:off x="0" y="192"/>
              <a:ext cx="4848" cy="3394"/>
            </a:xfrm>
            <a:prstGeom prst="rect">
              <a:avLst/>
            </a:prstGeom>
            <a:noFill/>
            <a:ln w="381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344066" name="Rectangle 2"/>
          <p:cNvSpPr>
            <a:spLocks noGrp="1" noChangeArrowheads="1"/>
          </p:cNvSpPr>
          <p:nvPr>
            <p:ph type="title"/>
          </p:nvPr>
        </p:nvSpPr>
        <p:spPr>
          <a:xfrm>
            <a:off x="-36513" y="-27384"/>
            <a:ext cx="7772401" cy="792088"/>
          </a:xfrm>
          <a:solidFill>
            <a:srgbClr val="660066"/>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ar-JO"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البطالمة والسلوقيون</a:t>
            </a:r>
            <a:endParaRPr lang="en-US"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
        <p:nvSpPr>
          <p:cNvPr id="9" name="Text Box 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558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492511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ar-JO" sz="4000" b="1" dirty="0">
                <a:solidFill>
                  <a:srgbClr val="FFFFFF"/>
                </a:solidFill>
                <a:latin typeface="Arial"/>
                <a:ea typeface="ＭＳ Ｐゴシック" charset="0"/>
                <a:cs typeface="Arial"/>
              </a:rPr>
              <a:t>ملوك البطالمة والسلوقيين                  (11: 5-35)</a:t>
            </a:r>
            <a:endParaRPr lang="en-US" sz="4000" b="1" dirty="0">
              <a:solidFill>
                <a:srgbClr val="FFFFFF"/>
              </a:solidFill>
              <a:latin typeface="Arial"/>
              <a:ea typeface="ＭＳ Ｐゴシック" charset="0"/>
              <a:cs typeface="Arial"/>
            </a:endParaRPr>
          </a:p>
        </p:txBody>
      </p:sp>
      <p:sp>
        <p:nvSpPr>
          <p:cNvPr id="689157" name="Text Box 5"/>
          <p:cNvSpPr txBox="1">
            <a:spLocks noChangeArrowheads="1"/>
          </p:cNvSpPr>
          <p:nvPr/>
        </p:nvSpPr>
        <p:spPr bwMode="auto">
          <a:xfrm>
            <a:off x="107505" y="1628800"/>
            <a:ext cx="5904655" cy="3797963"/>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80000"/>
              </a:lnSpc>
              <a:spcBef>
                <a:spcPct val="20000"/>
              </a:spcBef>
              <a:spcAft>
                <a:spcPct val="0"/>
              </a:spcAft>
              <a:buClr>
                <a:srgbClr val="86D1EC"/>
              </a:buClr>
              <a:buSzPct val="90000"/>
              <a:buFont typeface="Wingdings" charset="0"/>
              <a:buBlip>
                <a:blip r:embed="rId2"/>
              </a:buBlip>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البطالمة (ملوك الجنوب)</a:t>
            </a:r>
          </a:p>
          <a:p>
            <a:pPr marL="398463" marR="0" lvl="0" indent="-398463" algn="r" defTabSz="914400" rtl="1" eaLnBrk="1" fontAlgn="base" latinLnBrk="0" hangingPunct="1">
              <a:lnSpc>
                <a:spcPct val="80000"/>
              </a:lnSpc>
              <a:spcBef>
                <a:spcPct val="20000"/>
              </a:spcBef>
              <a:spcAft>
                <a:spcPct val="0"/>
              </a:spcAft>
              <a:buClr>
                <a:srgbClr val="86D1EC"/>
              </a:buClr>
              <a:buSzPct val="90000"/>
              <a:buFont typeface="Wingdings" charset="0"/>
              <a:buBlip>
                <a:blip r:embed="rId2"/>
              </a:buBlip>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السلوقيون (ملوك الشمال)</a:t>
            </a:r>
            <a:endPar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398463" marR="0" lvl="0" indent="-398463" algn="r" defTabSz="914400" rtl="1" eaLnBrk="1" fontAlgn="base" latinLnBrk="0" hangingPunct="1">
              <a:lnSpc>
                <a:spcPct val="80000"/>
              </a:lnSpc>
              <a:spcBef>
                <a:spcPct val="20000"/>
              </a:spcBef>
              <a:spcAft>
                <a:spcPct val="0"/>
              </a:spcAft>
              <a:buClr>
                <a:srgbClr val="86D1EC"/>
              </a:buClr>
              <a:buSzPct val="90000"/>
              <a:buFont typeface="Wingdings" charset="0"/>
              <a:buBlip>
                <a:blip r:embed="rId2"/>
              </a:buBlip>
              <a:tabLst/>
              <a:defRPr/>
            </a:pP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بطليموس الثاني فيلادلفيوس (285-246)</a:t>
            </a: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وقع معاهدة سلام وأعطى ابنته برنيس لأنطيوخس الثاني ومات بعد موت ابنته (ع 6)</a:t>
            </a:r>
            <a:endPar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398463" marR="0" lvl="0" indent="-398463" algn="r" defTabSz="914400" rtl="1" eaLnBrk="1" fontAlgn="base" latinLnBrk="0" hangingPunct="1">
              <a:lnSpc>
                <a:spcPct val="80000"/>
              </a:lnSpc>
              <a:spcBef>
                <a:spcPct val="20000"/>
              </a:spcBef>
              <a:spcAft>
                <a:spcPct val="0"/>
              </a:spcAft>
              <a:buClr>
                <a:srgbClr val="86D1EC"/>
              </a:buClr>
              <a:buSzPct val="90000"/>
              <a:buFont typeface="Wingdings" charset="0"/>
              <a:buBlip>
                <a:blip r:embed="rId2"/>
              </a:buBlip>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أنطيوخس الثاني ثيوس (246-226)</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تخلص من لاوديس ليتزوج من برنيس. قتلت لاوديس برنيس وابنها الرضيع (الآية ٦) وفي النهاية سممت ثيوس ووضعت ابنها كالينيكوس على العرش.</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16632"/>
            <a:ext cx="7715250" cy="1296144"/>
          </a:xfrm>
          <a:solidFill>
            <a:srgbClr val="020101"/>
          </a:solidFill>
          <a:ln>
            <a:solidFill>
              <a:srgbClr val="FFFFFF"/>
            </a:solidFill>
          </a:ln>
        </p:spPr>
        <p:txBody>
          <a:bodyPr/>
          <a:lstStyle/>
          <a:p>
            <a:pPr eaLnBrk="1" hangingPunct="1">
              <a:defRPr/>
            </a:pPr>
            <a:r>
              <a:rPr lang="ar-JO" sz="4000" b="1" dirty="0">
                <a:solidFill>
                  <a:srgbClr val="FFFFFF"/>
                </a:solidFill>
                <a:latin typeface="Arial"/>
                <a:ea typeface="ＭＳ Ｐゴシック" charset="0"/>
                <a:cs typeface="Arial"/>
              </a:rPr>
              <a:t>ملوك البطالمة والسلوقيين                  (11: 5-35)</a:t>
            </a:r>
            <a:endParaRPr lang="en-US" sz="4000" b="1" dirty="0">
              <a:solidFill>
                <a:srgbClr val="FFFFFF"/>
              </a:solidFill>
              <a:latin typeface="Arial"/>
              <a:ea typeface="ＭＳ Ｐゴシック" charset="0"/>
              <a:cs typeface="Arial"/>
            </a:endParaRPr>
          </a:p>
        </p:txBody>
      </p:sp>
      <p:sp>
        <p:nvSpPr>
          <p:cNvPr id="689157" name="Text Box 5"/>
          <p:cNvSpPr txBox="1">
            <a:spLocks noChangeArrowheads="1"/>
          </p:cNvSpPr>
          <p:nvPr/>
        </p:nvSpPr>
        <p:spPr bwMode="auto">
          <a:xfrm>
            <a:off x="212725" y="1628800"/>
            <a:ext cx="5799435" cy="3194721"/>
          </a:xfrm>
          <a:prstGeom prst="rect">
            <a:avLst/>
          </a:prstGeom>
          <a:noFill/>
          <a:ln w="9525">
            <a:noFill/>
            <a:miter lim="800000"/>
            <a:headEnd/>
            <a:tailEnd/>
          </a:ln>
          <a:effectLst/>
        </p:spPr>
        <p:txBody>
          <a:bodyPr wrap="square">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80000"/>
              </a:lnSpc>
              <a:spcBef>
                <a:spcPct val="20000"/>
              </a:spcBef>
              <a:spcAft>
                <a:spcPct val="0"/>
              </a:spcAft>
              <a:buClr>
                <a:srgbClr val="86D1EC"/>
              </a:buClr>
              <a:buSzPct val="90000"/>
              <a:buFont typeface="Wingdings" charset="0"/>
              <a:buBlip>
                <a:blip r:embed="rId2"/>
              </a:buBlip>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بطليموس الخامس إبيفانيس (204-181)</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بعد هجوم أنطيوخس شن الجنرال سكوباس المصري هجوماً مضاداً وعاقب اليهود الموالين للسلوقية لكنه هُزم لاحقًا (ع 14). أعطى أنطيوخس ابنته كليوباترا لبطليموس الخامس عندما كانت تحت سن العاشرة      (ع 17) على أمل السيطرة على المملكتين لكنها انحازت إلى جانب زوجها وأنجبا بطليموس السادس.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75171"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1" name="Picture 4" descr="Daniel 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33588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ar-JO" sz="4000" b="1" dirty="0">
                <a:solidFill>
                  <a:srgbClr val="FFFFFF"/>
                </a:solidFill>
                <a:latin typeface="Arial"/>
                <a:ea typeface="ＭＳ Ｐゴシック" charset="0"/>
                <a:cs typeface="Arial"/>
              </a:rPr>
              <a:t>ملوك البطالمة والسلوقيين                  (11: 5-35)</a:t>
            </a:r>
            <a:endParaRPr lang="en-US" sz="4000" b="1" dirty="0">
              <a:solidFill>
                <a:srgbClr val="FFFFFF"/>
              </a:solidFill>
              <a:latin typeface="Arial"/>
              <a:ea typeface="ＭＳ Ｐゴシック" charset="0"/>
              <a:cs typeface="Arial"/>
            </a:endParaRPr>
          </a:p>
        </p:txBody>
      </p:sp>
      <p:sp>
        <p:nvSpPr>
          <p:cNvPr id="690180" name="Text Box 4"/>
          <p:cNvSpPr txBox="1">
            <a:spLocks noChangeArrowheads="1"/>
          </p:cNvSpPr>
          <p:nvPr/>
        </p:nvSpPr>
        <p:spPr bwMode="auto">
          <a:xfrm>
            <a:off x="212725" y="1844824"/>
            <a:ext cx="5511403" cy="2505301"/>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4488" marR="0" lvl="0" indent="-344488" algn="r" defTabSz="914400" rtl="1" eaLnBrk="1" fontAlgn="base" latinLnBrk="0" hangingPunct="1">
              <a:lnSpc>
                <a:spcPct val="80000"/>
              </a:lnSpc>
              <a:spcBef>
                <a:spcPct val="20000"/>
              </a:spcBef>
              <a:spcAft>
                <a:spcPct val="0"/>
              </a:spcAft>
              <a:buClr>
                <a:srgbClr val="86D1EC"/>
              </a:buClr>
              <a:buSzPct val="90000"/>
              <a:buFont typeface="Wingdings" charset="0"/>
              <a:buChar char="l"/>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10-11، 13، 15-19 </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أنطيوخس الثالث العظيم (223-187)</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ابن كالينيكوس حصل على لقب العظيم بسبب مآثره العسكرية حيث قمع ثورة حاكمه مولون ثم شن هجومًا على فلسطين لكنه تعرض للضرب على يد جيش بطليموس الرابع الأصغر (ع 11) الذي أعاد فلسطين إلى بطليموس الرابع.</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ar-JO" sz="4000" b="1" dirty="0">
                <a:solidFill>
                  <a:srgbClr val="FFFFFF"/>
                </a:solidFill>
                <a:latin typeface="Arial"/>
                <a:ea typeface="ＭＳ Ｐゴシック" charset="0"/>
                <a:cs typeface="Arial"/>
              </a:rPr>
              <a:t>ملوك البطالمة والسلوقيين                  (11: 5-35)</a:t>
            </a:r>
            <a:endParaRPr lang="en-US" sz="4000" b="1" dirty="0">
              <a:solidFill>
                <a:srgbClr val="FFFFFF"/>
              </a:solidFill>
              <a:latin typeface="Arial"/>
              <a:ea typeface="ＭＳ Ｐゴシック" charset="0"/>
              <a:cs typeface="Arial"/>
            </a:endParaRPr>
          </a:p>
        </p:txBody>
      </p:sp>
      <p:sp>
        <p:nvSpPr>
          <p:cNvPr id="690180" name="Text Box 4"/>
          <p:cNvSpPr txBox="1">
            <a:spLocks noChangeArrowheads="1"/>
          </p:cNvSpPr>
          <p:nvPr/>
        </p:nvSpPr>
        <p:spPr bwMode="auto">
          <a:xfrm>
            <a:off x="212725" y="1844824"/>
            <a:ext cx="5511403" cy="3194721"/>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4488" marR="0" lvl="0" indent="-344488" algn="r" defTabSz="914400" rtl="1" eaLnBrk="1" fontAlgn="base" latinLnBrk="0" hangingPunct="1">
              <a:lnSpc>
                <a:spcPct val="80000"/>
              </a:lnSpc>
              <a:spcBef>
                <a:spcPct val="20000"/>
              </a:spcBef>
              <a:spcAft>
                <a:spcPct val="0"/>
              </a:spcAft>
              <a:buClr>
                <a:srgbClr val="86D1EC"/>
              </a:buClr>
              <a:buSzPct val="90000"/>
              <a:buFont typeface="Wingdings" charset="0"/>
              <a:buChar char="l"/>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عندما مات بطليموس الرابع </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هاجم أنطيوخس الثالث ابنه البالغ من العمر 4 سنوات. الابن الأكبر بطليموس الخامس وغزا فلسطين.</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بعد هزيمة سكوباس غزا أنطيوخوس تراقيا وأراضيها الساحلية بقواته البحرية القوية ولكن في دعمه للأيتوليين ضد الرومان هُزم على يد القائد الروماني (ع 18) وأُجبر على دفع الجزية لروما سنويًا.</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4559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1965186292"/>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أعياد للحج</a:t>
            </a: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8" name="Text Box 12"/>
          <p:cNvSpPr txBox="1">
            <a:spLocks noChangeArrowheads="1"/>
          </p:cNvSpPr>
          <p:nvPr/>
        </p:nvSpPr>
        <p:spPr bwMode="auto">
          <a:xfrm>
            <a:off x="2174090" y="5867400"/>
            <a:ext cx="111440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الأبواق</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الفصح</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يوم الكفارة</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86800"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الصيف</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502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style.rotation</p:attrName>
                                        </p:attrNameLst>
                                      </p:cBhvr>
                                      <p:tavLst>
                                        <p:tav tm="0">
                                          <p:val>
                                            <p:fltVal val="720"/>
                                          </p:val>
                                        </p:tav>
                                        <p:tav tm="100000">
                                          <p:val>
                                            <p:fltVal val="0"/>
                                          </p:val>
                                        </p:tav>
                                      </p:tavLst>
                                    </p:anim>
                                    <p:anim calcmode="lin" valueType="num">
                                      <p:cBhvr>
                                        <p:cTn id="9" dur="2000" fill="hold"/>
                                        <p:tgtEl>
                                          <p:spTgt spid="41"/>
                                        </p:tgtEl>
                                        <p:attrNameLst>
                                          <p:attrName>ppt_h</p:attrName>
                                        </p:attrNameLst>
                                      </p:cBhvr>
                                      <p:tavLst>
                                        <p:tav tm="0">
                                          <p:val>
                                            <p:fltVal val="0"/>
                                          </p:val>
                                        </p:tav>
                                        <p:tav tm="100000">
                                          <p:val>
                                            <p:strVal val="#ppt_h"/>
                                          </p:val>
                                        </p:tav>
                                      </p:tavLst>
                                    </p:anim>
                                    <p:anim calcmode="lin" valueType="num">
                                      <p:cBhvr>
                                        <p:cTn id="10"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539750" y="277813"/>
            <a:ext cx="7786688" cy="1422400"/>
          </a:xfrm>
          <a:solidFill>
            <a:srgbClr val="020101"/>
          </a:solidFill>
          <a:ln>
            <a:solidFill>
              <a:srgbClr val="FFFFFF"/>
            </a:solidFill>
          </a:ln>
        </p:spPr>
        <p:txBody>
          <a:bodyPr/>
          <a:lstStyle/>
          <a:p>
            <a:pPr eaLnBrk="1" hangingPunct="1">
              <a:defRPr/>
            </a:pPr>
            <a:r>
              <a:rPr lang="ar-JO" sz="4000" b="1" dirty="0">
                <a:solidFill>
                  <a:srgbClr val="FFFFFF"/>
                </a:solidFill>
                <a:latin typeface="Arial"/>
                <a:ea typeface="ＭＳ Ｐゴシック" charset="0"/>
                <a:cs typeface="Arial"/>
              </a:rPr>
              <a:t>ملوك البطالمة والسلوقيين                  (11: 5-35)</a:t>
            </a:r>
            <a:endParaRPr lang="en-US" sz="4000" b="1" dirty="0">
              <a:solidFill>
                <a:srgbClr val="FFFFFF"/>
              </a:solidFill>
              <a:latin typeface="Arial"/>
              <a:ea typeface="ＭＳ Ｐゴシック" charset="0"/>
              <a:cs typeface="Arial"/>
            </a:endParaRPr>
          </a:p>
        </p:txBody>
      </p:sp>
      <p:sp>
        <p:nvSpPr>
          <p:cNvPr id="690180" name="Text Box 4"/>
          <p:cNvSpPr txBox="1">
            <a:spLocks noChangeArrowheads="1"/>
          </p:cNvSpPr>
          <p:nvPr/>
        </p:nvSpPr>
        <p:spPr bwMode="auto">
          <a:xfrm>
            <a:off x="212725" y="1844824"/>
            <a:ext cx="5511403" cy="2246769"/>
          </a:xfrm>
          <a:prstGeom prst="rect">
            <a:avLst/>
          </a:prstGeom>
          <a:noFill/>
          <a:ln w="9525">
            <a:noFill/>
            <a:miter lim="800000"/>
            <a:headEnd/>
            <a:tailEnd/>
          </a:ln>
          <a:effectLst/>
        </p:spPr>
        <p:txBody>
          <a:bodyPr wrap="square">
            <a:spAutoFit/>
          </a:bodyPr>
          <a:lstStyle>
            <a:lvl1pPr marL="344488" indent="-3444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4488" marR="0" lvl="0" indent="-344488" algn="l" defTabSz="914400" rtl="0" eaLnBrk="1" fontAlgn="base" latinLnBrk="0" hangingPunct="1">
              <a:lnSpc>
                <a:spcPct val="80000"/>
              </a:lnSpc>
              <a:spcBef>
                <a:spcPct val="20000"/>
              </a:spcBef>
              <a:spcAft>
                <a:spcPct val="0"/>
              </a:spcAft>
              <a:buClr>
                <a:srgbClr val="86D1EC"/>
              </a:buClr>
              <a:buSzPct val="90000"/>
              <a:buFont typeface="Wingdings" charset="0"/>
              <a:buChar char="l"/>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344488" marR="0" lvl="0" indent="-344488" algn="r" defTabSz="914400" rtl="1" eaLnBrk="1" fontAlgn="base" latinLnBrk="0" hangingPunct="1">
              <a:lnSpc>
                <a:spcPct val="80000"/>
              </a:lnSpc>
              <a:spcBef>
                <a:spcPct val="20000"/>
              </a:spcBef>
              <a:spcAft>
                <a:spcPct val="0"/>
              </a:spcAft>
              <a:buClr>
                <a:srgbClr val="86D1EC"/>
              </a:buClr>
              <a:buSzPct val="90000"/>
              <a:buFont typeface="Wingdings" charset="0"/>
              <a:buChar char="l"/>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الإبن الثاني لأنطيوخس الثالث كان اسمه </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أنطيوخس الرابع</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تم أخذه كرهينة إلى روما أثناء محاولته نهب المعبد في إليميس لتكريم روما قُتل على يد السكان المحليين الغاضبين.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76195"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Daniel 0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0442" t="54491" r="4445"/>
          <a:stretch/>
        </p:blipFill>
        <p:spPr bwMode="auto">
          <a:xfrm>
            <a:off x="6012160" y="1981795"/>
            <a:ext cx="3093925"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76797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5"/>
          <p:cNvSpPr>
            <a:spLocks noGrp="1" noChangeArrowheads="1"/>
          </p:cNvSpPr>
          <p:nvPr>
            <p:ph type="title"/>
          </p:nvPr>
        </p:nvSpPr>
        <p:spPr>
          <a:xfrm>
            <a:off x="1043608" y="0"/>
            <a:ext cx="2209800" cy="1752600"/>
          </a:xfrm>
        </p:spPr>
        <p:txBody>
          <a:bodyPr/>
          <a:lstStyle/>
          <a:p>
            <a:pPr algn="ctr" eaLnBrk="1" hangingPunct="1"/>
            <a:r>
              <a:rPr lang="ar-JO" sz="4000" dirty="0">
                <a:solidFill>
                  <a:srgbClr val="FFFFFF"/>
                </a:solidFill>
                <a:latin typeface="Arial" charset="0"/>
                <a:ea typeface="ＭＳ Ｐゴシック" charset="0"/>
              </a:rPr>
              <a:t>الحقبة الفارسية</a:t>
            </a:r>
            <a:endParaRPr lang="en-US" sz="4000" dirty="0">
              <a:solidFill>
                <a:srgbClr val="FFFFFF"/>
              </a:solidFill>
              <a:latin typeface="Arial" charset="0"/>
              <a:ea typeface="ＭＳ Ｐゴシック" charset="0"/>
            </a:endParaRPr>
          </a:p>
        </p:txBody>
      </p:sp>
      <p:grpSp>
        <p:nvGrpSpPr>
          <p:cNvPr id="779266" name="Group 8"/>
          <p:cNvGrpSpPr>
            <a:grpSpLocks/>
          </p:cNvGrpSpPr>
          <p:nvPr/>
        </p:nvGrpSpPr>
        <p:grpSpPr bwMode="auto">
          <a:xfrm>
            <a:off x="-228600" y="1905000"/>
            <a:ext cx="9372600" cy="4295775"/>
            <a:chOff x="0" y="1344"/>
            <a:chExt cx="5760" cy="2562"/>
          </a:xfrm>
        </p:grpSpPr>
        <p:pic>
          <p:nvPicPr>
            <p:cNvPr id="779270"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9271"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6025" name="Rectangle 9"/>
          <p:cNvSpPr>
            <a:spLocks noChangeArrowheads="1"/>
          </p:cNvSpPr>
          <p:nvPr/>
        </p:nvSpPr>
        <p:spPr bwMode="auto">
          <a:xfrm>
            <a:off x="3275856" y="116632"/>
            <a:ext cx="3744416" cy="1620416"/>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00FFFF"/>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حاول أحشويروش غزو اليونان (دانيال ١١: ٢).</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 Arrow 1"/>
          <p:cNvSpPr>
            <a:spLocks noChangeArrowheads="1"/>
          </p:cNvSpPr>
          <p:nvPr/>
        </p:nvSpPr>
        <p:spPr bwMode="auto">
          <a:xfrm>
            <a:off x="1258888" y="2997200"/>
            <a:ext cx="4176712" cy="792163"/>
          </a:xfrm>
          <a:prstGeom prst="leftArrow">
            <a:avLst>
              <a:gd name="adj1" fmla="val 50000"/>
              <a:gd name="adj2" fmla="val 49992"/>
            </a:avLst>
          </a:prstGeom>
          <a:solidFill>
            <a:srgbClr val="000000"/>
          </a:solidFill>
          <a:ln w="12700" cap="sq">
            <a:solidFill>
              <a:schemeClr val="tx1"/>
            </a:solidFill>
            <a:round/>
            <a:headEnd type="none" w="sm" len="sm"/>
            <a:tailEnd type="none" w="sm" len="sm"/>
          </a:ln>
        </p:spPr>
        <p:txBody>
          <a:bodyPr wrap="none"/>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9526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Effect transition="in" filter="wipe(down)">
                                      <p:cBhvr>
                                        <p:cTn id="7" dur="580">
                                          <p:stCondLst>
                                            <p:cond delay="0"/>
                                          </p:stCondLst>
                                        </p:cTn>
                                        <p:tgtEl>
                                          <p:spTgt spid="86025">
                                            <p:txEl>
                                              <p:pRg st="0" end="0"/>
                                            </p:txEl>
                                          </p:spTgt>
                                        </p:tgtEl>
                                      </p:cBhvr>
                                    </p:animEffect>
                                    <p:anim calcmode="lin" valueType="num">
                                      <p:cBhvr>
                                        <p:cTn id="8"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0" end="0"/>
                                            </p:txEl>
                                          </p:spTgt>
                                        </p:tgtEl>
                                      </p:cBhvr>
                                      <p:to x="100000" y="60000"/>
                                    </p:animScale>
                                    <p:animScale>
                                      <p:cBhvr>
                                        <p:cTn id="14" dur="166" decel="50000">
                                          <p:stCondLst>
                                            <p:cond delay="676"/>
                                          </p:stCondLst>
                                        </p:cTn>
                                        <p:tgtEl>
                                          <p:spTgt spid="86025">
                                            <p:txEl>
                                              <p:pRg st="0" end="0"/>
                                            </p:txEl>
                                          </p:spTgt>
                                        </p:tgtEl>
                                      </p:cBhvr>
                                      <p:to x="100000" y="100000"/>
                                    </p:animScale>
                                    <p:animScale>
                                      <p:cBhvr>
                                        <p:cTn id="15" dur="26">
                                          <p:stCondLst>
                                            <p:cond delay="1312"/>
                                          </p:stCondLst>
                                        </p:cTn>
                                        <p:tgtEl>
                                          <p:spTgt spid="86025">
                                            <p:txEl>
                                              <p:pRg st="0" end="0"/>
                                            </p:txEl>
                                          </p:spTgt>
                                        </p:tgtEl>
                                      </p:cBhvr>
                                      <p:to x="100000" y="80000"/>
                                    </p:animScale>
                                    <p:animScale>
                                      <p:cBhvr>
                                        <p:cTn id="16" dur="166" decel="50000">
                                          <p:stCondLst>
                                            <p:cond delay="1338"/>
                                          </p:stCondLst>
                                        </p:cTn>
                                        <p:tgtEl>
                                          <p:spTgt spid="86025">
                                            <p:txEl>
                                              <p:pRg st="0" end="0"/>
                                            </p:txEl>
                                          </p:spTgt>
                                        </p:tgtEl>
                                      </p:cBhvr>
                                      <p:to x="100000" y="100000"/>
                                    </p:animScale>
                                    <p:animScale>
                                      <p:cBhvr>
                                        <p:cTn id="17" dur="26">
                                          <p:stCondLst>
                                            <p:cond delay="1642"/>
                                          </p:stCondLst>
                                        </p:cTn>
                                        <p:tgtEl>
                                          <p:spTgt spid="86025">
                                            <p:txEl>
                                              <p:pRg st="0" end="0"/>
                                            </p:txEl>
                                          </p:spTgt>
                                        </p:tgtEl>
                                      </p:cBhvr>
                                      <p:to x="100000" y="90000"/>
                                    </p:animScale>
                                    <p:animScale>
                                      <p:cBhvr>
                                        <p:cTn id="18" dur="166" decel="50000">
                                          <p:stCondLst>
                                            <p:cond delay="1668"/>
                                          </p:stCondLst>
                                        </p:cTn>
                                        <p:tgtEl>
                                          <p:spTgt spid="86025">
                                            <p:txEl>
                                              <p:pRg st="0" end="0"/>
                                            </p:txEl>
                                          </p:spTgt>
                                        </p:tgtEl>
                                      </p:cBhvr>
                                      <p:to x="100000" y="100000"/>
                                    </p:animScale>
                                    <p:animScale>
                                      <p:cBhvr>
                                        <p:cTn id="19" dur="26">
                                          <p:stCondLst>
                                            <p:cond delay="1808"/>
                                          </p:stCondLst>
                                        </p:cTn>
                                        <p:tgtEl>
                                          <p:spTgt spid="86025">
                                            <p:txEl>
                                              <p:pRg st="0" end="0"/>
                                            </p:txEl>
                                          </p:spTgt>
                                        </p:tgtEl>
                                      </p:cBhvr>
                                      <p:to x="100000" y="95000"/>
                                    </p:animScale>
                                    <p:animScale>
                                      <p:cBhvr>
                                        <p:cTn id="20" dur="166" decel="50000">
                                          <p:stCondLst>
                                            <p:cond delay="1834"/>
                                          </p:stCondLst>
                                        </p:cTn>
                                        <p:tgtEl>
                                          <p:spTgt spid="8602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nodeType="clickEffect">
                                  <p:stCondLst>
                                    <p:cond delay="0"/>
                                  </p:stCondLst>
                                  <p:childTnLst>
                                    <p:set>
                                      <p:cBhvr>
                                        <p:cTn id="24" dur="1" fill="hold">
                                          <p:stCondLst>
                                            <p:cond delay="0"/>
                                          </p:stCondLst>
                                        </p:cTn>
                                        <p:tgtEl>
                                          <p:spTgt spid="86039"/>
                                        </p:tgtEl>
                                        <p:attrNameLst>
                                          <p:attrName>style.visibility</p:attrName>
                                        </p:attrNameLst>
                                      </p:cBhvr>
                                      <p:to>
                                        <p:strVal val="visible"/>
                                      </p:to>
                                    </p:set>
                                    <p:anim calcmode="lin" valueType="num">
                                      <p:cBhvr>
                                        <p:cTn id="25" dur="1000" fill="hold"/>
                                        <p:tgtEl>
                                          <p:spTgt spid="86039"/>
                                        </p:tgtEl>
                                        <p:attrNameLst>
                                          <p:attrName>ppt_w</p:attrName>
                                        </p:attrNameLst>
                                      </p:cBhvr>
                                      <p:tavLst>
                                        <p:tav tm="0">
                                          <p:val>
                                            <p:fltVal val="0"/>
                                          </p:val>
                                        </p:tav>
                                        <p:tav tm="100000">
                                          <p:val>
                                            <p:strVal val="#ppt_w"/>
                                          </p:val>
                                        </p:tav>
                                      </p:tavLst>
                                    </p:anim>
                                    <p:anim calcmode="lin" valueType="num">
                                      <p:cBhvr>
                                        <p:cTn id="26" dur="1000" fill="hold"/>
                                        <p:tgtEl>
                                          <p:spTgt spid="86039"/>
                                        </p:tgtEl>
                                        <p:attrNameLst>
                                          <p:attrName>ppt_h</p:attrName>
                                        </p:attrNameLst>
                                      </p:cBhvr>
                                      <p:tavLst>
                                        <p:tav tm="0">
                                          <p:val>
                                            <p:fltVal val="0"/>
                                          </p:val>
                                        </p:tav>
                                        <p:tav tm="100000">
                                          <p:val>
                                            <p:strVal val="#ppt_h"/>
                                          </p:val>
                                        </p:tav>
                                      </p:tavLst>
                                    </p:anim>
                                    <p:anim calcmode="lin" valueType="num">
                                      <p:cBhvr>
                                        <p:cTn id="27"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par>
                          <p:cTn id="29" fill="hold" nodeType="afterGroup">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right)">
                                      <p:cBhvr>
                                        <p:cTn id="32"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990600" y="304800"/>
            <a:ext cx="8153400" cy="838200"/>
          </a:xfrm>
        </p:spPr>
        <p:txBody>
          <a:bodyPr/>
          <a:lstStyle/>
          <a:p>
            <a:pPr eaLnBrk="1" hangingPunct="1"/>
            <a:r>
              <a:rPr lang="ar-JO" sz="4000" dirty="0">
                <a:latin typeface="Arial" charset="0"/>
                <a:ea typeface="ＭＳ Ｐゴシック" charset="0"/>
              </a:rPr>
              <a:t>خريطة إمبراطوريات ما بين العهدين</a:t>
            </a:r>
            <a:endParaRPr lang="en-US" sz="4000" dirty="0">
              <a:latin typeface="Arial" charset="0"/>
              <a:ea typeface="ＭＳ Ｐゴシック" charset="0"/>
            </a:endParaRPr>
          </a:p>
        </p:txBody>
      </p:sp>
      <p:sp>
        <p:nvSpPr>
          <p:cNvPr id="52226" name="Text Box 4"/>
          <p:cNvSpPr txBox="1">
            <a:spLocks noChangeArrowheads="1"/>
          </p:cNvSpPr>
          <p:nvPr/>
        </p:nvSpPr>
        <p:spPr bwMode="auto">
          <a:xfrm>
            <a:off x="9324528" y="383"/>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03433" name="Picture 9"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2743200" y="2362200"/>
            <a:ext cx="6400800" cy="3152775"/>
            <a:chOff x="898" y="1680"/>
            <a:chExt cx="4862" cy="2226"/>
          </a:xfrm>
        </p:grpSpPr>
        <p:pic>
          <p:nvPicPr>
            <p:cNvPr id="52235" name="Picture 12"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6" name="Picture 13"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439" name="Picture 15" descr="31 Babylon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5"/>
          <p:cNvGrpSpPr>
            <a:grpSpLocks/>
          </p:cNvGrpSpPr>
          <p:nvPr/>
        </p:nvGrpSpPr>
        <p:grpSpPr bwMode="auto">
          <a:xfrm>
            <a:off x="3505200" y="2209800"/>
            <a:ext cx="6477000" cy="3657600"/>
            <a:chOff x="0" y="1152"/>
            <a:chExt cx="5580" cy="2743"/>
          </a:xfrm>
        </p:grpSpPr>
        <p:pic>
          <p:nvPicPr>
            <p:cNvPr id="52233" name="Picture 6"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4" name="Picture 7" descr="33 Gree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432" name="Picture 8" descr="34 Rom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بيت زيل, أطلس مودي للأراضي الكتابية, الطبعة الأولى, 152 </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12132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to="" calcmode="lin" valueType="num">
                                      <p:cBhvr>
                                        <p:cTn id="7" dur="1" fill="hold"/>
                                        <p:tgtEl>
                                          <p:spTgt spid="10343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 to="" calcmode="lin" valueType="num">
                                      <p:cBhvr>
                                        <p:cTn id="12" dur="1" fill="hold"/>
                                        <p:tgtEl>
                                          <p:spTgt spid="1034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 to="" calcmode="lin" valueType="num">
                                      <p:cBhvr>
                                        <p:cTn id="27" dur="1" fill="hold"/>
                                        <p:tgtEl>
                                          <p:spTgt spid="1034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defTabSz="914400" fontAlgn="base">
              <a:spcBef>
                <a:spcPct val="0"/>
              </a:spcBef>
              <a:spcAft>
                <a:spcPct val="0"/>
              </a:spcAft>
              <a:defRPr/>
            </a:pPr>
            <a:endParaRPr lang="en-US" sz="28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36195" name="Text Box 3"/>
          <p:cNvSpPr txBox="1">
            <a:spLocks noChangeArrowheads="1"/>
          </p:cNvSpPr>
          <p:nvPr/>
        </p:nvSpPr>
        <p:spPr bwMode="auto">
          <a:xfrm>
            <a:off x="6400800" y="4113213"/>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150</a:t>
            </a:r>
            <a:endParaRPr lang="en-US" sz="2400" b="1" dirty="0">
              <a:solidFill>
                <a:srgbClr val="FFFFFF"/>
              </a:solidFill>
              <a:latin typeface="Arial"/>
              <a:ea typeface="ＭＳ Ｐゴシック" charset="0"/>
              <a:cs typeface="Arial"/>
            </a:endParaRPr>
          </a:p>
        </p:txBody>
      </p:sp>
      <p:sp>
        <p:nvSpPr>
          <p:cNvPr id="136196" name="Text Box 4"/>
          <p:cNvSpPr txBox="1">
            <a:spLocks noChangeArrowheads="1"/>
          </p:cNvSpPr>
          <p:nvPr/>
        </p:nvSpPr>
        <p:spPr bwMode="auto">
          <a:xfrm>
            <a:off x="3505200" y="4113213"/>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300</a:t>
            </a:r>
            <a:endParaRPr lang="en-US" sz="2400" b="1" dirty="0">
              <a:solidFill>
                <a:srgbClr val="FFFFFF"/>
              </a:solidFill>
              <a:latin typeface="Arial"/>
              <a:ea typeface="ＭＳ Ｐゴシック" charset="0"/>
              <a:cs typeface="Arial"/>
            </a:endParaRPr>
          </a:p>
        </p:txBody>
      </p:sp>
      <p:sp>
        <p:nvSpPr>
          <p:cNvPr id="136197" name="Text Box 5"/>
          <p:cNvSpPr txBox="1">
            <a:spLocks noChangeArrowheads="1"/>
          </p:cNvSpPr>
          <p:nvPr/>
        </p:nvSpPr>
        <p:spPr bwMode="auto">
          <a:xfrm>
            <a:off x="1524000" y="4113213"/>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400</a:t>
            </a:r>
            <a:endParaRPr lang="en-US" sz="2400" b="1" dirty="0">
              <a:solidFill>
                <a:srgbClr val="FFFFFF"/>
              </a:solidFill>
              <a:latin typeface="Arial"/>
              <a:ea typeface="ＭＳ Ｐゴシック" charset="0"/>
              <a:cs typeface="Arial"/>
            </a:endParaRPr>
          </a:p>
        </p:txBody>
      </p:sp>
      <p:sp>
        <p:nvSpPr>
          <p:cNvPr id="136198" name="Text Box 6"/>
          <p:cNvSpPr txBox="1">
            <a:spLocks noChangeArrowheads="1"/>
          </p:cNvSpPr>
          <p:nvPr/>
        </p:nvSpPr>
        <p:spPr bwMode="auto">
          <a:xfrm>
            <a:off x="552450" y="4113213"/>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450</a:t>
            </a:r>
            <a:endParaRPr lang="en-US" sz="2400" b="1" dirty="0">
              <a:solidFill>
                <a:srgbClr val="FFFFFF"/>
              </a:solidFill>
              <a:latin typeface="Arial"/>
              <a:ea typeface="ＭＳ Ｐゴシック" charset="0"/>
              <a:cs typeface="Arial"/>
            </a:endParaRPr>
          </a:p>
        </p:txBody>
      </p:sp>
      <p:sp>
        <p:nvSpPr>
          <p:cNvPr id="136199" name="Text Box 7"/>
          <p:cNvSpPr txBox="1">
            <a:spLocks noChangeArrowheads="1"/>
          </p:cNvSpPr>
          <p:nvPr/>
        </p:nvSpPr>
        <p:spPr bwMode="auto">
          <a:xfrm>
            <a:off x="8382000" y="4113213"/>
            <a:ext cx="3810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1</a:t>
            </a:r>
            <a:endParaRPr lang="en-US" sz="2400" b="1" dirty="0">
              <a:solidFill>
                <a:srgbClr val="FFFFFF"/>
              </a:solidFill>
              <a:latin typeface="Arial"/>
              <a:ea typeface="ＭＳ Ｐゴシック" charset="0"/>
              <a:cs typeface="Arial"/>
            </a:endParaRPr>
          </a:p>
        </p:txBody>
      </p:sp>
      <p:sp>
        <p:nvSpPr>
          <p:cNvPr id="136200" name="Text Box 8"/>
          <p:cNvSpPr txBox="1">
            <a:spLocks noChangeArrowheads="1"/>
          </p:cNvSpPr>
          <p:nvPr/>
        </p:nvSpPr>
        <p:spPr bwMode="auto">
          <a:xfrm>
            <a:off x="2514600" y="4113213"/>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350</a:t>
            </a:r>
            <a:endParaRPr lang="en-US" sz="2400" b="1" dirty="0">
              <a:solidFill>
                <a:srgbClr val="FFFFFF"/>
              </a:solidFill>
              <a:latin typeface="Arial"/>
              <a:ea typeface="ＭＳ Ｐゴシック" charset="0"/>
              <a:cs typeface="Arial"/>
            </a:endParaRPr>
          </a:p>
        </p:txBody>
      </p:sp>
      <p:sp>
        <p:nvSpPr>
          <p:cNvPr id="136201" name="Text Box 9"/>
          <p:cNvSpPr txBox="1">
            <a:spLocks noChangeArrowheads="1"/>
          </p:cNvSpPr>
          <p:nvPr/>
        </p:nvSpPr>
        <p:spPr bwMode="auto">
          <a:xfrm>
            <a:off x="4352925" y="4113213"/>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250</a:t>
            </a:r>
            <a:endParaRPr lang="en-US" sz="2400" b="1" dirty="0">
              <a:solidFill>
                <a:srgbClr val="FFFFFF"/>
              </a:solidFill>
              <a:latin typeface="Arial"/>
              <a:ea typeface="ＭＳ Ｐゴシック" charset="0"/>
              <a:cs typeface="Arial"/>
            </a:endParaRPr>
          </a:p>
        </p:txBody>
      </p:sp>
      <p:sp>
        <p:nvSpPr>
          <p:cNvPr id="136202" name="Text Box 10"/>
          <p:cNvSpPr txBox="1">
            <a:spLocks noChangeArrowheads="1"/>
          </p:cNvSpPr>
          <p:nvPr/>
        </p:nvSpPr>
        <p:spPr bwMode="auto">
          <a:xfrm>
            <a:off x="5391150" y="4113213"/>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200</a:t>
            </a:r>
            <a:endParaRPr lang="en-US" sz="2400" b="1" dirty="0">
              <a:solidFill>
                <a:srgbClr val="FFFFFF"/>
              </a:solidFill>
              <a:latin typeface="Arial"/>
              <a:ea typeface="ＭＳ Ｐゴシック" charset="0"/>
              <a:cs typeface="Arial"/>
            </a:endParaRPr>
          </a:p>
        </p:txBody>
      </p:sp>
      <p:sp>
        <p:nvSpPr>
          <p:cNvPr id="136203" name="Text Box 11"/>
          <p:cNvSpPr txBox="1">
            <a:spLocks noChangeArrowheads="1"/>
          </p:cNvSpPr>
          <p:nvPr/>
        </p:nvSpPr>
        <p:spPr bwMode="auto">
          <a:xfrm>
            <a:off x="7391400" y="4113213"/>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FFFFFF"/>
                </a:solidFill>
                <a:latin typeface="Arial"/>
                <a:ea typeface="ＭＳ Ｐゴシック" charset="0"/>
                <a:cs typeface="Arial"/>
              </a:rPr>
              <a:t>100</a:t>
            </a:r>
            <a:endParaRPr lang="en-US" sz="2400" b="1" dirty="0">
              <a:solidFill>
                <a:srgbClr val="FFFFFF"/>
              </a:solidFill>
              <a:latin typeface="Arial"/>
              <a:ea typeface="ＭＳ Ｐゴシック" charset="0"/>
              <a:cs typeface="Arial"/>
            </a:endParaRPr>
          </a:p>
        </p:txBody>
      </p:sp>
      <p:sp>
        <p:nvSpPr>
          <p:cNvPr id="136204" name="Text Box 12"/>
          <p:cNvSpPr txBox="1">
            <a:spLocks noChangeArrowheads="1"/>
          </p:cNvSpPr>
          <p:nvPr/>
        </p:nvSpPr>
        <p:spPr bwMode="auto">
          <a:xfrm>
            <a:off x="0" y="638175"/>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99FF99"/>
                </a:solidFill>
                <a:latin typeface="Arial"/>
                <a:ea typeface="ＭＳ Ｐゴシック" charset="0"/>
                <a:cs typeface="Arial"/>
              </a:rPr>
              <a:t>الفرس      539-331</a:t>
            </a:r>
            <a:endParaRPr lang="en-US" sz="3200" b="1" dirty="0">
              <a:solidFill>
                <a:srgbClr val="99FF99"/>
              </a:solidFill>
              <a:latin typeface="Arial"/>
              <a:ea typeface="ＭＳ Ｐゴシック" charset="0"/>
              <a:cs typeface="Arial"/>
            </a:endParaRPr>
          </a:p>
        </p:txBody>
      </p:sp>
      <p:sp>
        <p:nvSpPr>
          <p:cNvPr id="136205" name="Text Box 13"/>
          <p:cNvSpPr txBox="1">
            <a:spLocks noChangeArrowheads="1"/>
          </p:cNvSpPr>
          <p:nvPr/>
        </p:nvSpPr>
        <p:spPr bwMode="auto">
          <a:xfrm>
            <a:off x="2971800" y="638175"/>
            <a:ext cx="2133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اليونان  331-143</a:t>
            </a:r>
            <a:endParaRPr lang="en-US" sz="3200" b="1" dirty="0">
              <a:solidFill>
                <a:srgbClr val="FFFFFF"/>
              </a:solidFill>
              <a:latin typeface="Arial"/>
              <a:ea typeface="ＭＳ Ｐゴシック" charset="0"/>
              <a:cs typeface="Arial"/>
            </a:endParaRPr>
          </a:p>
        </p:txBody>
      </p:sp>
      <p:sp>
        <p:nvSpPr>
          <p:cNvPr id="136206" name="Text Box 14"/>
          <p:cNvSpPr txBox="1">
            <a:spLocks noChangeArrowheads="1"/>
          </p:cNvSpPr>
          <p:nvPr/>
        </p:nvSpPr>
        <p:spPr bwMode="auto">
          <a:xfrm rot="18728177">
            <a:off x="5634038" y="2185541"/>
            <a:ext cx="30861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00CC99">
                    <a:lumMod val="60000"/>
                    <a:lumOff val="40000"/>
                  </a:srgbClr>
                </a:solidFill>
                <a:latin typeface="Arial" pitchFamily="-110" charset="0"/>
                <a:ea typeface="Arial" pitchFamily="-110" charset="0"/>
                <a:cs typeface="Arial" pitchFamily="-110" charset="0"/>
              </a:rPr>
              <a:t>المكابيون         167-143</a:t>
            </a:r>
            <a:endParaRPr lang="en-US" sz="3200" b="1" dirty="0">
              <a:solidFill>
                <a:srgbClr val="00CC99">
                  <a:lumMod val="60000"/>
                  <a:lumOff val="40000"/>
                </a:srgbClr>
              </a:solidFill>
              <a:latin typeface="Arial" pitchFamily="-110" charset="0"/>
              <a:ea typeface="Arial" pitchFamily="-110" charset="0"/>
              <a:cs typeface="Arial" pitchFamily="-110" charset="0"/>
            </a:endParaRPr>
          </a:p>
        </p:txBody>
      </p:sp>
      <p:sp>
        <p:nvSpPr>
          <p:cNvPr id="136207" name="Text Box 15"/>
          <p:cNvSpPr txBox="1">
            <a:spLocks noChangeArrowheads="1"/>
          </p:cNvSpPr>
          <p:nvPr/>
        </p:nvSpPr>
        <p:spPr bwMode="auto">
          <a:xfrm>
            <a:off x="7543800" y="638175"/>
            <a:ext cx="17907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33CCFF"/>
                </a:solidFill>
                <a:latin typeface="Arial" charset="0"/>
                <a:cs typeface="Arial" charset="0"/>
              </a:rPr>
              <a:t>الرومان</a:t>
            </a:r>
            <a:r>
              <a:rPr lang="en-US" sz="3200" b="1" dirty="0">
                <a:solidFill>
                  <a:srgbClr val="33CCFF"/>
                </a:solidFill>
                <a:latin typeface="Arial" charset="0"/>
                <a:cs typeface="Arial" charset="0"/>
              </a:rPr>
              <a:t> </a:t>
            </a:r>
            <a:r>
              <a:rPr lang="ar-JO" sz="3200" b="1" dirty="0">
                <a:solidFill>
                  <a:srgbClr val="33CCFF"/>
                </a:solidFill>
                <a:latin typeface="Arial" charset="0"/>
                <a:cs typeface="Arial" charset="0"/>
              </a:rPr>
              <a:t>63-330</a:t>
            </a:r>
            <a:endParaRPr lang="en-US" sz="3200" b="1" dirty="0">
              <a:solidFill>
                <a:srgbClr val="33CCFF"/>
              </a:solidFill>
              <a:latin typeface="Arial" charset="0"/>
              <a:cs typeface="Arial" charset="0"/>
            </a:endParaRPr>
          </a:p>
        </p:txBody>
      </p:sp>
      <p:grpSp>
        <p:nvGrpSpPr>
          <p:cNvPr id="783375" name="Group 16"/>
          <p:cNvGrpSpPr>
            <a:grpSpLocks/>
          </p:cNvGrpSpPr>
          <p:nvPr/>
        </p:nvGrpSpPr>
        <p:grpSpPr bwMode="auto">
          <a:xfrm>
            <a:off x="304800" y="3581400"/>
            <a:ext cx="8763000" cy="350838"/>
            <a:chOff x="192" y="1947"/>
            <a:chExt cx="5520" cy="530"/>
          </a:xfrm>
        </p:grpSpPr>
        <p:sp>
          <p:nvSpPr>
            <p:cNvPr id="136209"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grpSp>
          <p:nvGrpSpPr>
            <p:cNvPr id="783392" name="Group 18"/>
            <p:cNvGrpSpPr>
              <a:grpSpLocks/>
            </p:cNvGrpSpPr>
            <p:nvPr/>
          </p:nvGrpSpPr>
          <p:grpSpPr bwMode="auto">
            <a:xfrm>
              <a:off x="192" y="1947"/>
              <a:ext cx="5208" cy="530"/>
              <a:chOff x="192" y="1947"/>
              <a:chExt cx="5208" cy="530"/>
            </a:xfrm>
          </p:grpSpPr>
          <p:grpSp>
            <p:nvGrpSpPr>
              <p:cNvPr id="783393" name="Group 19"/>
              <p:cNvGrpSpPr>
                <a:grpSpLocks/>
              </p:cNvGrpSpPr>
              <p:nvPr/>
            </p:nvGrpSpPr>
            <p:grpSpPr bwMode="auto">
              <a:xfrm>
                <a:off x="468" y="1947"/>
                <a:ext cx="4932" cy="528"/>
                <a:chOff x="468" y="1918"/>
                <a:chExt cx="4932" cy="528"/>
              </a:xfrm>
            </p:grpSpPr>
            <p:sp>
              <p:nvSpPr>
                <p:cNvPr id="136212"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13"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14"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15"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16"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17"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18"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19"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20"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21"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22"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23"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24"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25"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26"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27"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28"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grpSp>
          <p:sp>
            <p:nvSpPr>
              <p:cNvPr id="136229"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grpSp>
      </p:grpSp>
      <p:sp>
        <p:nvSpPr>
          <p:cNvPr id="136230" name="Line 38"/>
          <p:cNvSpPr>
            <a:spLocks noChangeShapeType="1"/>
          </p:cNvSpPr>
          <p:nvPr/>
        </p:nvSpPr>
        <p:spPr bwMode="auto">
          <a:xfrm>
            <a:off x="66675" y="3924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31" name="Text Box 39"/>
          <p:cNvSpPr txBox="1">
            <a:spLocks noChangeArrowheads="1"/>
          </p:cNvSpPr>
          <p:nvPr/>
        </p:nvSpPr>
        <p:spPr bwMode="auto">
          <a:xfrm>
            <a:off x="4953000" y="638175"/>
            <a:ext cx="30861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00"/>
                </a:solidFill>
                <a:latin typeface="Arial"/>
                <a:ea typeface="ＭＳ Ｐゴシック" charset="0"/>
                <a:cs typeface="Arial"/>
              </a:rPr>
              <a:t>الهشمونيون     143-63</a:t>
            </a:r>
            <a:endParaRPr lang="en-US" sz="3200" b="1" dirty="0">
              <a:solidFill>
                <a:srgbClr val="FFFF00"/>
              </a:solidFill>
              <a:latin typeface="Arial"/>
              <a:ea typeface="ＭＳ Ｐゴシック" charset="0"/>
              <a:cs typeface="Arial"/>
            </a:endParaRPr>
          </a:p>
        </p:txBody>
      </p:sp>
      <p:sp>
        <p:nvSpPr>
          <p:cNvPr id="136232" name="AutoShape 40"/>
          <p:cNvSpPr>
            <a:spLocks noChangeArrowheads="1"/>
          </p:cNvSpPr>
          <p:nvPr/>
        </p:nvSpPr>
        <p:spPr bwMode="auto">
          <a:xfrm>
            <a:off x="0" y="3695700"/>
            <a:ext cx="3124200" cy="457200"/>
          </a:xfrm>
          <a:prstGeom prst="leftRightArrow">
            <a:avLst>
              <a:gd name="adj1" fmla="val 50000"/>
              <a:gd name="adj2" fmla="val 170000"/>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33" name="AutoShape 41"/>
          <p:cNvSpPr>
            <a:spLocks noChangeArrowheads="1"/>
          </p:cNvSpPr>
          <p:nvPr/>
        </p:nvSpPr>
        <p:spPr bwMode="auto">
          <a:xfrm>
            <a:off x="3276600" y="3714750"/>
            <a:ext cx="2514600" cy="457200"/>
          </a:xfrm>
          <a:prstGeom prst="leftRightArrow">
            <a:avLst>
              <a:gd name="adj1" fmla="val 50000"/>
              <a:gd name="adj2" fmla="val 110000"/>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34" name="AutoShape 42"/>
          <p:cNvSpPr>
            <a:spLocks noChangeArrowheads="1"/>
          </p:cNvSpPr>
          <p:nvPr/>
        </p:nvSpPr>
        <p:spPr bwMode="auto">
          <a:xfrm>
            <a:off x="5638800" y="3714750"/>
            <a:ext cx="1066800" cy="457200"/>
          </a:xfrm>
          <a:prstGeom prst="leftRightArrow">
            <a:avLst>
              <a:gd name="adj1" fmla="val 50000"/>
              <a:gd name="adj2" fmla="val 46667"/>
            </a:avLst>
          </a:prstGeom>
          <a:solidFill>
            <a:schemeClr val="bg1"/>
          </a:solidFill>
          <a:ln w="9525">
            <a:noFill/>
            <a:miter lim="800000"/>
            <a:headEnd/>
            <a:tailEnd/>
          </a:ln>
          <a:effectLst>
            <a:outerShdw blurRad="63500" dist="38099" dir="2700000" algn="ctr" rotWithShape="0">
              <a:schemeClr val="tx2">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35" name="Text Box 43"/>
          <p:cNvSpPr txBox="1">
            <a:spLocks noChangeArrowheads="1"/>
          </p:cNvSpPr>
          <p:nvPr/>
        </p:nvSpPr>
        <p:spPr bwMode="auto">
          <a:xfrm rot="18872959">
            <a:off x="4624388" y="2166491"/>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السلوقيون    198-143</a:t>
            </a:r>
            <a:endParaRPr lang="en-US" sz="3200" b="1" dirty="0">
              <a:solidFill>
                <a:srgbClr val="FFFFFF"/>
              </a:solidFill>
              <a:latin typeface="Arial"/>
              <a:ea typeface="ＭＳ Ｐゴシック" charset="0"/>
              <a:cs typeface="Arial"/>
            </a:endParaRPr>
          </a:p>
        </p:txBody>
      </p:sp>
      <p:sp>
        <p:nvSpPr>
          <p:cNvPr id="136236" name="Text Box 44"/>
          <p:cNvSpPr txBox="1">
            <a:spLocks noChangeArrowheads="1"/>
          </p:cNvSpPr>
          <p:nvPr/>
        </p:nvSpPr>
        <p:spPr bwMode="auto">
          <a:xfrm rot="19019601">
            <a:off x="3124200" y="1961704"/>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itchFamily="-110" charset="0"/>
                <a:ea typeface="Arial" pitchFamily="-110" charset="0"/>
                <a:cs typeface="Arial" pitchFamily="-110" charset="0"/>
              </a:rPr>
              <a:t>البطالمة     323-198</a:t>
            </a:r>
            <a:endParaRPr lang="en-US" sz="3200" b="1" dirty="0">
              <a:solidFill>
                <a:srgbClr val="FFFFFF"/>
              </a:solidFill>
              <a:latin typeface="Arial" pitchFamily="-110" charset="0"/>
              <a:ea typeface="Arial" pitchFamily="-110" charset="0"/>
              <a:cs typeface="Arial" pitchFamily="-110" charset="0"/>
            </a:endParaRPr>
          </a:p>
        </p:txBody>
      </p:sp>
      <p:grpSp>
        <p:nvGrpSpPr>
          <p:cNvPr id="5" name="Group 45"/>
          <p:cNvGrpSpPr>
            <a:grpSpLocks/>
          </p:cNvGrpSpPr>
          <p:nvPr/>
        </p:nvGrpSpPr>
        <p:grpSpPr bwMode="auto">
          <a:xfrm>
            <a:off x="1941513" y="3886198"/>
            <a:ext cx="2516187" cy="2466974"/>
            <a:chOff x="1223" y="2496"/>
            <a:chExt cx="1585" cy="1449"/>
          </a:xfrm>
        </p:grpSpPr>
        <p:sp>
          <p:nvSpPr>
            <p:cNvPr id="136238" name="Text Box 46"/>
            <p:cNvSpPr txBox="1">
              <a:spLocks noChangeArrowheads="1"/>
            </p:cNvSpPr>
            <p:nvPr/>
          </p:nvSpPr>
          <p:spPr bwMode="auto">
            <a:xfrm>
              <a:off x="1223" y="3312"/>
              <a:ext cx="1585" cy="63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charset="0"/>
                  <a:cs typeface="Arial"/>
                </a:rPr>
                <a:t>الإسكندر   </a:t>
              </a:r>
              <a:r>
                <a:rPr lang="en-US" sz="3200" b="1" dirty="0">
                  <a:solidFill>
                    <a:srgbClr val="FFFFFF"/>
                  </a:solidFill>
                  <a:latin typeface="Arial"/>
                  <a:ea typeface="ＭＳ Ｐゴシック" charset="0"/>
                  <a:cs typeface="Arial"/>
                </a:rPr>
                <a:t> </a:t>
              </a:r>
              <a:r>
                <a:rPr lang="ar-JO" sz="3200" b="1" dirty="0">
                  <a:solidFill>
                    <a:srgbClr val="FFFFFF"/>
                  </a:solidFill>
                  <a:latin typeface="Arial"/>
                  <a:ea typeface="ＭＳ Ｐゴシック" charset="0"/>
                  <a:cs typeface="Arial"/>
                </a:rPr>
                <a:t>331-323</a:t>
              </a:r>
              <a:endParaRPr lang="en-US" sz="3200" b="1" dirty="0">
                <a:solidFill>
                  <a:srgbClr val="FFFFFF"/>
                </a:solidFill>
                <a:latin typeface="Arial"/>
                <a:ea typeface="ＭＳ Ｐゴシック" charset="0"/>
                <a:cs typeface="Arial"/>
              </a:endParaRPr>
            </a:p>
          </p:txBody>
        </p:sp>
        <p:sp>
          <p:nvSpPr>
            <p:cNvPr id="136239" name="AutoShape 47"/>
            <p:cNvSpPr>
              <a:spLocks noChangeArrowheads="1"/>
            </p:cNvSpPr>
            <p:nvPr/>
          </p:nvSpPr>
          <p:spPr bwMode="auto">
            <a:xfrm>
              <a:off x="1823" y="2496"/>
              <a:ext cx="384" cy="768"/>
            </a:xfrm>
            <a:prstGeom prst="upArrow">
              <a:avLst>
                <a:gd name="adj1" fmla="val 50000"/>
                <a:gd name="adj2" fmla="val 50000"/>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grpSp>
      <p:sp>
        <p:nvSpPr>
          <p:cNvPr id="136242" name="AutoShape 50"/>
          <p:cNvSpPr>
            <a:spLocks noChangeArrowheads="1"/>
          </p:cNvSpPr>
          <p:nvPr/>
        </p:nvSpPr>
        <p:spPr bwMode="auto">
          <a:xfrm>
            <a:off x="6781800" y="3714750"/>
            <a:ext cx="1524000" cy="476250"/>
          </a:xfrm>
          <a:prstGeom prst="leftRightArrow">
            <a:avLst>
              <a:gd name="adj1" fmla="val 50000"/>
              <a:gd name="adj2" fmla="val 73333"/>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43" name="AutoShape 51"/>
          <p:cNvSpPr>
            <a:spLocks noChangeArrowheads="1"/>
          </p:cNvSpPr>
          <p:nvPr/>
        </p:nvSpPr>
        <p:spPr bwMode="auto">
          <a:xfrm>
            <a:off x="8229600" y="3886200"/>
            <a:ext cx="1219200" cy="457200"/>
          </a:xfrm>
          <a:prstGeom prst="leftRightArrow">
            <a:avLst>
              <a:gd name="adj1" fmla="val 50000"/>
              <a:gd name="adj2" fmla="val 60000"/>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36244" name="Rectangle 52"/>
          <p:cNvSpPr>
            <a:spLocks noGrp="1" noChangeArrowheads="1"/>
          </p:cNvSpPr>
          <p:nvPr>
            <p:ph type="title" idx="4294967295"/>
          </p:nvPr>
        </p:nvSpPr>
        <p:spPr>
          <a:xfrm>
            <a:off x="685800" y="76200"/>
            <a:ext cx="7772400" cy="4572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latin typeface="Arial" charset="0"/>
                <a:ea typeface="ＭＳ Ｐゴシック" charset="0"/>
                <a:cs typeface="Arial" charset="0"/>
              </a:rPr>
              <a:t>الخط الزمني ما بين العهدين</a:t>
            </a:r>
            <a:endParaRPr lang="en-US" sz="4000" dirty="0">
              <a:latin typeface="Arial" charset="0"/>
              <a:ea typeface="ＭＳ Ｐゴシック" charset="0"/>
              <a:cs typeface="Arial" charset="0"/>
            </a:endParaRPr>
          </a:p>
        </p:txBody>
      </p:sp>
      <p:sp>
        <p:nvSpPr>
          <p:cNvPr id="136240" name="AutoShape 48"/>
          <p:cNvSpPr>
            <a:spLocks noChangeArrowheads="1"/>
          </p:cNvSpPr>
          <p:nvPr/>
        </p:nvSpPr>
        <p:spPr bwMode="auto">
          <a:xfrm>
            <a:off x="6324600" y="3505200"/>
            <a:ext cx="457200" cy="457200"/>
          </a:xfrm>
          <a:prstGeom prst="leftRightArrow">
            <a:avLst>
              <a:gd name="adj1" fmla="val 50000"/>
              <a:gd name="adj2" fmla="val 20000"/>
            </a:avLst>
          </a:prstGeom>
          <a:solidFill>
            <a:schemeClr val="accent1">
              <a:lumMod val="60000"/>
              <a:lumOff val="40000"/>
            </a:schemeClr>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3333CC">
                  <a:lumMod val="60000"/>
                  <a:lumOff val="40000"/>
                </a:srgbClr>
              </a:solidFill>
              <a:latin typeface="Arial"/>
              <a:ea typeface="ＭＳ Ｐゴシック" charset="0"/>
              <a:cs typeface="Arial"/>
            </a:endParaRPr>
          </a:p>
        </p:txBody>
      </p:sp>
      <p:sp>
        <p:nvSpPr>
          <p:cNvPr id="136245" name="Text Box 53"/>
          <p:cNvSpPr txBox="1">
            <a:spLocks noChangeArrowheads="1"/>
          </p:cNvSpPr>
          <p:nvPr/>
        </p:nvSpPr>
        <p:spPr bwMode="auto">
          <a:xfrm>
            <a:off x="9294813" y="0"/>
            <a:ext cx="533400" cy="461963"/>
          </a:xfrm>
          <a:prstGeom prst="rect">
            <a:avLst/>
          </a:prstGeom>
          <a:noFill/>
          <a:ln w="12700" cap="sq">
            <a:noFill/>
            <a:miter lim="800000"/>
            <a:headEnd type="none" w="sm" len="sm"/>
            <a:tailEnd type="none" w="sm" len="sm"/>
          </a:ln>
          <a:effectLst>
            <a:outerShdw blurRad="63500" dist="35921"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ar-JO" b="1" dirty="0">
                <a:solidFill>
                  <a:srgbClr val="FFFFFF"/>
                </a:solidFill>
                <a:latin typeface="Arial" charset="0"/>
                <a:cs typeface="Arial" charset="0"/>
              </a:rPr>
              <a:t>96</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9765034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6205"/>
                                        </p:tgtEl>
                                        <p:attrNameLst>
                                          <p:attrName>style.visibility</p:attrName>
                                        </p:attrNameLst>
                                      </p:cBhvr>
                                      <p:to>
                                        <p:strVal val="visible"/>
                                      </p:to>
                                    </p:set>
                                    <p:animEffect transition="in" filter="dissolve">
                                      <p:cBhvr>
                                        <p:cTn id="12" dur="500"/>
                                        <p:tgtEl>
                                          <p:spTgt spid="136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6236"/>
                                        </p:tgtEl>
                                        <p:attrNameLst>
                                          <p:attrName>style.visibility</p:attrName>
                                        </p:attrNameLst>
                                      </p:cBhvr>
                                      <p:to>
                                        <p:strVal val="visible"/>
                                      </p:to>
                                    </p:set>
                                    <p:animEffect transition="in" filter="dissolve">
                                      <p:cBhvr>
                                        <p:cTn id="17" dur="500"/>
                                        <p:tgtEl>
                                          <p:spTgt spid="136236"/>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36233"/>
                                        </p:tgtEl>
                                        <p:attrNameLst>
                                          <p:attrName>style.visibility</p:attrName>
                                        </p:attrNameLst>
                                      </p:cBhvr>
                                      <p:to>
                                        <p:strVal val="visible"/>
                                      </p:to>
                                    </p:set>
                                    <p:animEffect transition="in" filter="barn(outVertical)">
                                      <p:cBhvr>
                                        <p:cTn id="20" dur="500"/>
                                        <p:tgtEl>
                                          <p:spTgt spid="13623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6235"/>
                                        </p:tgtEl>
                                        <p:attrNameLst>
                                          <p:attrName>style.visibility</p:attrName>
                                        </p:attrNameLst>
                                      </p:cBhvr>
                                      <p:to>
                                        <p:strVal val="visible"/>
                                      </p:to>
                                    </p:set>
                                    <p:animEffect transition="in" filter="dissolve">
                                      <p:cBhvr>
                                        <p:cTn id="25" dur="500"/>
                                        <p:tgtEl>
                                          <p:spTgt spid="136235"/>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36234"/>
                                        </p:tgtEl>
                                        <p:attrNameLst>
                                          <p:attrName>style.visibility</p:attrName>
                                        </p:attrNameLst>
                                      </p:cBhvr>
                                      <p:to>
                                        <p:strVal val="visible"/>
                                      </p:to>
                                    </p:set>
                                    <p:animEffect transition="in" filter="barn(outVertical)">
                                      <p:cBhvr>
                                        <p:cTn id="28" dur="500"/>
                                        <p:tgtEl>
                                          <p:spTgt spid="1362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36206">
                                            <p:txEl>
                                              <p:pRg st="0" end="0"/>
                                            </p:txEl>
                                          </p:spTgt>
                                        </p:tgtEl>
                                        <p:attrNameLst>
                                          <p:attrName>style.visibility</p:attrName>
                                        </p:attrNameLst>
                                      </p:cBhvr>
                                      <p:to>
                                        <p:strVal val="visible"/>
                                      </p:to>
                                    </p:set>
                                    <p:animEffect transition="in" filter="dissolve">
                                      <p:cBhvr>
                                        <p:cTn id="33" dur="500"/>
                                        <p:tgtEl>
                                          <p:spTgt spid="136206">
                                            <p:txEl>
                                              <p:pRg st="0" end="0"/>
                                            </p:txEl>
                                          </p:spTgt>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136240"/>
                                        </p:tgtEl>
                                        <p:attrNameLst>
                                          <p:attrName>style.visibility</p:attrName>
                                        </p:attrNameLst>
                                      </p:cBhvr>
                                      <p:to>
                                        <p:strVal val="visible"/>
                                      </p:to>
                                    </p:set>
                                    <p:animEffect transition="in" filter="barn(outVertical)">
                                      <p:cBhvr>
                                        <p:cTn id="36" dur="500"/>
                                        <p:tgtEl>
                                          <p:spTgt spid="13624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6231"/>
                                        </p:tgtEl>
                                        <p:attrNameLst>
                                          <p:attrName>style.visibility</p:attrName>
                                        </p:attrNameLst>
                                      </p:cBhvr>
                                      <p:to>
                                        <p:strVal val="visible"/>
                                      </p:to>
                                    </p:set>
                                    <p:animEffect transition="in" filter="dissolve">
                                      <p:cBhvr>
                                        <p:cTn id="41" dur="500"/>
                                        <p:tgtEl>
                                          <p:spTgt spid="13623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36242"/>
                                        </p:tgtEl>
                                        <p:attrNameLst>
                                          <p:attrName>style.visibility</p:attrName>
                                        </p:attrNameLst>
                                      </p:cBhvr>
                                      <p:to>
                                        <p:strVal val="visible"/>
                                      </p:to>
                                    </p:set>
                                    <p:animEffect transition="in" filter="barn(outVertical)">
                                      <p:cBhvr>
                                        <p:cTn id="44" dur="500"/>
                                        <p:tgtEl>
                                          <p:spTgt spid="1362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36207"/>
                                        </p:tgtEl>
                                        <p:attrNameLst>
                                          <p:attrName>style.visibility</p:attrName>
                                        </p:attrNameLst>
                                      </p:cBhvr>
                                      <p:to>
                                        <p:strVal val="visible"/>
                                      </p:to>
                                    </p:set>
                                    <p:animEffect transition="in" filter="dissolve">
                                      <p:cBhvr>
                                        <p:cTn id="49" dur="500"/>
                                        <p:tgtEl>
                                          <p:spTgt spid="13620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6243"/>
                                        </p:tgtEl>
                                        <p:attrNameLst>
                                          <p:attrName>style.visibility</p:attrName>
                                        </p:attrNameLst>
                                      </p:cBhvr>
                                      <p:to>
                                        <p:strVal val="visible"/>
                                      </p:to>
                                    </p:set>
                                    <p:animEffect transition="in" filter="wipe(left)">
                                      <p:cBhvr>
                                        <p:cTn id="52" dur="500"/>
                                        <p:tgtEl>
                                          <p:spTgt spid="13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5" grpId="0"/>
      <p:bldP spid="136207" grpId="0"/>
      <p:bldP spid="136231" grpId="0"/>
      <p:bldP spid="136233" grpId="0" animBg="1"/>
      <p:bldP spid="136234" grpId="0" animBg="1"/>
      <p:bldP spid="136235" grpId="0"/>
      <p:bldP spid="136236" grpId="0"/>
      <p:bldP spid="136242" grpId="0" animBg="1"/>
      <p:bldP spid="136243" grpId="0" animBg="1"/>
      <p:bldP spid="13624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79308"/>
            <a:ext cx="9144000" cy="2401711"/>
          </a:xfrm>
        </p:spPr>
        <p:txBody>
          <a:bodyPr/>
          <a:lstStyle/>
          <a:p>
            <a:r>
              <a:rPr lang="ar-JO" sz="8800" dirty="0">
                <a:latin typeface="Arial" charset="0"/>
                <a:ea typeface="Osaka" charset="0"/>
                <a:cs typeface="Arial" charset="0"/>
              </a:rPr>
              <a:t>حزقيال 37</a:t>
            </a:r>
            <a:endParaRPr lang="en-US" sz="8800" dirty="0">
              <a:solidFill>
                <a:schemeClr val="bg1"/>
              </a:solidFill>
              <a:latin typeface="Arial" charset="0"/>
              <a:ea typeface="Osaka" charset="0"/>
              <a:cs typeface="Arial" charset="0"/>
            </a:endParaRPr>
          </a:p>
        </p:txBody>
      </p:sp>
      <p:sp>
        <p:nvSpPr>
          <p:cNvPr id="4" name="Title 2"/>
          <p:cNvSpPr txBox="1">
            <a:spLocks/>
          </p:cNvSpPr>
          <p:nvPr/>
        </p:nvSpPr>
        <p:spPr bwMode="auto">
          <a:xfrm>
            <a:off x="0" y="3048891"/>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000" dirty="0">
                <a:solidFill>
                  <a:srgbClr val="FFFFFF"/>
                </a:solidFill>
                <a:latin typeface="Arial" charset="0"/>
                <a:ea typeface="Osaka" charset="0"/>
                <a:cs typeface="Arial" charset="0"/>
              </a:rPr>
              <a:t>نبوات في 600 ق.م أن إسرائيل ستصبح أمة         بعد 2600 سنة</a:t>
            </a:r>
            <a:r>
              <a:rPr lang="en-US" sz="4000" dirty="0">
                <a:solidFill>
                  <a:srgbClr val="FFFFFF"/>
                </a:solidFill>
                <a:latin typeface="Arial" charset="0"/>
                <a:ea typeface="Osaka" charset="0"/>
                <a:cs typeface="Arial" charset="0"/>
              </a:rPr>
              <a:t> </a:t>
            </a:r>
          </a:p>
        </p:txBody>
      </p:sp>
    </p:spTree>
    <p:extLst>
      <p:ext uri="{BB962C8B-B14F-4D97-AF65-F5344CB8AC3E}">
        <p14:creationId xmlns:p14="http://schemas.microsoft.com/office/powerpoint/2010/main" val="37142108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4226_令人刮目相看的巴勒斯坦_2">
            <a:extLst>
              <a:ext uri="{FF2B5EF4-FFF2-40B4-BE49-F238E27FC236}">
                <a16:creationId xmlns:a16="http://schemas.microsoft.com/office/drawing/2014/main" id="{834A3A84-2B3B-0B40-BAFB-B4E74121F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19727" cy="4572530"/>
          </a:xfrm>
          <a:prstGeom prst="rect">
            <a:avLst/>
          </a:prstGeom>
          <a:noFill/>
          <a:extLst>
            <a:ext uri="{909E8E84-426E-40DD-AFC4-6F175D3DCCD1}">
              <a14:hiddenFill xmlns:a14="http://schemas.microsoft.com/office/drawing/2010/main">
                <a:solidFill>
                  <a:srgbClr val="FFFFFF"/>
                </a:solidFill>
              </a14:hiddenFill>
            </a:ext>
          </a:extLst>
        </p:spPr>
      </p:pic>
      <p:sp>
        <p:nvSpPr>
          <p:cNvPr id="691202" name="Rectangle 2"/>
          <p:cNvSpPr>
            <a:spLocks noGrp="1" noChangeArrowheads="1"/>
          </p:cNvSpPr>
          <p:nvPr>
            <p:ph type="title"/>
          </p:nvPr>
        </p:nvSpPr>
        <p:spPr>
          <a:xfrm>
            <a:off x="684213" y="476250"/>
            <a:ext cx="7772400" cy="685800"/>
          </a:xfrm>
          <a:solidFill>
            <a:srgbClr val="B8F9FE"/>
          </a:solidFill>
        </p:spPr>
        <p:txBody>
          <a:bodyPr/>
          <a:lstStyle/>
          <a:p>
            <a:pPr algn="ctr" eaLnBrk="1" hangingPunct="1"/>
            <a:r>
              <a:rPr lang="ar-JO" b="1" dirty="0">
                <a:solidFill>
                  <a:schemeClr val="bg1"/>
                </a:solidFill>
                <a:latin typeface="Arial" panose="020B0604020202020204" pitchFamily="34" charset="0"/>
                <a:ea typeface="新細明體" charset="0"/>
                <a:cs typeface="Arial" panose="020B0604020202020204" pitchFamily="34" charset="0"/>
              </a:rPr>
              <a:t>استرداد إسرائيل</a:t>
            </a:r>
            <a:endParaRPr lang="en-US" b="1" dirty="0">
              <a:solidFill>
                <a:schemeClr val="bg1"/>
              </a:solidFill>
              <a:latin typeface="Arial" panose="020B0604020202020204" pitchFamily="34" charset="0"/>
              <a:ea typeface="新細明體" charset="0"/>
              <a:cs typeface="Arial" panose="020B0604020202020204" pitchFamily="34" charset="0"/>
            </a:endParaRPr>
          </a:p>
        </p:txBody>
      </p:sp>
      <p:sp>
        <p:nvSpPr>
          <p:cNvPr id="12292" name="Rectangle 4"/>
          <p:cNvSpPr>
            <a:spLocks noChangeArrowheads="1"/>
          </p:cNvSpPr>
          <p:nvPr/>
        </p:nvSpPr>
        <p:spPr bwMode="auto">
          <a:xfrm>
            <a:off x="107504" y="1556792"/>
            <a:ext cx="9036496"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إعادة تعيين حزقيال (33)</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القيادة (34)</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أرض الرب (35: 1- 36: 15)</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كرامة الرب (36: 16- 38)</a:t>
            </a: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rPr>
              <a:t>استرداد شعب الرب (37)</a:t>
            </a:r>
            <a:endParaRPr kumimoji="0" lang="en-US" sz="3200" b="1" i="0" u="none" strike="noStrike" kern="1200" cap="none" spc="0" normalizeH="0" baseline="0" noProof="0" dirty="0">
              <a:ln>
                <a:noFill/>
              </a:ln>
              <a:solidFill>
                <a:srgbClr val="FFFFCC"/>
              </a:solidFill>
              <a:effectLst>
                <a:glow rad="3810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096336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2">
                                            <p:txEl>
                                              <p:pRg st="3" end="3"/>
                                            </p:txEl>
                                          </p:spTgt>
                                        </p:tgtEl>
                                        <p:attrNameLst>
                                          <p:attrName>style.visibility</p:attrName>
                                        </p:attrNameLst>
                                      </p:cBhvr>
                                      <p:to>
                                        <p:strVal val="visible"/>
                                      </p:to>
                                    </p:set>
                                    <p:anim calcmode="lin" valueType="num">
                                      <p:cBhvr additive="base">
                                        <p:cTn id="7" dur="500" fill="hold"/>
                                        <p:tgtEl>
                                          <p:spTgt spid="1229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49" name="Picture 2" descr="street_sig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23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3"/>
          <p:cNvSpPr>
            <a:spLocks noGrp="1" noChangeArrowheads="1"/>
          </p:cNvSpPr>
          <p:nvPr>
            <p:ph type="ctrTitle"/>
          </p:nvPr>
        </p:nvSpPr>
        <p:spPr>
          <a:xfrm>
            <a:off x="457200" y="2060575"/>
            <a:ext cx="8305800" cy="1673225"/>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متى هي علامات عودة المسيح ؟</a:t>
            </a:r>
            <a:endParaRPr lang="en-US" sz="6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93251" name="Rectangle 4"/>
          <p:cNvSpPr>
            <a:spLocks noGrp="1" noChangeArrowheads="1"/>
          </p:cNvSpPr>
          <p:nvPr>
            <p:ph type="subTitle" idx="1"/>
          </p:nvPr>
        </p:nvSpPr>
        <p:spPr>
          <a:xfrm>
            <a:off x="381000" y="5867400"/>
            <a:ext cx="8534400" cy="762000"/>
          </a:xfrm>
          <a:solidFill>
            <a:schemeClr val="tx1"/>
          </a:solidFill>
          <a:ln>
            <a:solidFill>
              <a:schemeClr val="bg1"/>
            </a:solidFill>
            <a:miter lim="800000"/>
            <a:headEnd/>
            <a:tailEnd/>
          </a:ln>
        </p:spPr>
        <p:txBody>
          <a:bodyPr/>
          <a:lstStyle/>
          <a:p>
            <a:pPr eaLnBrk="1" hangingPunct="1">
              <a:buFont typeface="Arial" charset="0"/>
              <a:buNone/>
            </a:pPr>
            <a:r>
              <a:rPr lang="ar-JO" sz="3600" b="1" dirty="0">
                <a:solidFill>
                  <a:schemeClr val="bg1"/>
                </a:solidFill>
                <a:latin typeface="Arial" panose="020B0604020202020204" pitchFamily="34" charset="0"/>
                <a:ea typeface="ＭＳ Ｐゴシック" charset="0"/>
                <a:cs typeface="Arial" panose="020B0604020202020204" pitchFamily="34" charset="0"/>
              </a:rPr>
              <a:t>سوف تتم في الضيقة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96737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6248400" cy="1524000"/>
          </a:xfrm>
          <a:gradFill rotWithShape="1">
            <a:gsLst>
              <a:gs pos="0">
                <a:srgbClr val="800080"/>
              </a:gs>
              <a:gs pos="100000">
                <a:srgbClr val="800080">
                  <a:gamma/>
                  <a:shade val="46275"/>
                  <a:invGamma/>
                </a:srgbClr>
              </a:gs>
            </a:gsLst>
            <a:path path="shape">
              <a:fillToRect l="50000" t="50000" r="50000" b="50000"/>
            </a:path>
          </a:gradFill>
          <a:effectLst>
            <a:outerShdw blurRad="63500" dist="35921" dir="2700000" algn="ctr" rotWithShape="0">
              <a:schemeClr val="bg1">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هل يستطيع الله </a:t>
            </a:r>
            <a:br>
              <a:rPr lang="ar-JO" b="1" dirty="0">
                <a:solidFill>
                  <a:schemeClr val="bg1"/>
                </a:solidFill>
                <a:latin typeface="Arial" panose="020B0604020202020204" pitchFamily="34" charset="0"/>
                <a:ea typeface="ＭＳ Ｐゴシック" charset="0"/>
                <a:cs typeface="Arial" panose="020B0604020202020204" pitchFamily="34" charset="0"/>
              </a:rPr>
            </a:br>
            <a:r>
              <a:rPr lang="ar-JO" b="1" dirty="0">
                <a:solidFill>
                  <a:schemeClr val="bg1"/>
                </a:solidFill>
                <a:latin typeface="Arial" panose="020B0604020202020204" pitchFamily="34" charset="0"/>
                <a:ea typeface="ＭＳ Ｐゴシック" charset="0"/>
                <a:cs typeface="Arial" panose="020B0604020202020204" pitchFamily="34" charset="0"/>
              </a:rPr>
              <a:t>استرداد إسرائيل كأمة ؟</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95299" name="Text Box 4"/>
          <p:cNvSpPr txBox="1">
            <a:spLocks noChangeArrowheads="1"/>
          </p:cNvSpPr>
          <p:nvPr/>
        </p:nvSpPr>
        <p:spPr bwMode="auto">
          <a:xfrm>
            <a:off x="8316913"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2398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1524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العظام اليابسة في حزقيال 37</a:t>
            </a:r>
            <a:endParaRPr lang="en-US" b="1" dirty="0">
              <a:latin typeface="Arial" panose="020B0604020202020204" pitchFamily="34" charset="0"/>
              <a:ea typeface="ＭＳ Ｐゴシック" charset="0"/>
              <a:cs typeface="Arial" panose="020B0604020202020204" pitchFamily="34" charset="0"/>
            </a:endParaRPr>
          </a:p>
        </p:txBody>
      </p:sp>
      <p:sp>
        <p:nvSpPr>
          <p:cNvPr id="698371" name="Rectangle 3"/>
          <p:cNvSpPr>
            <a:spLocks noGrp="1" noChangeArrowheads="1"/>
          </p:cNvSpPr>
          <p:nvPr>
            <p:ph type="body" idx="1"/>
          </p:nvPr>
        </p:nvSpPr>
        <p:spPr>
          <a:xfrm>
            <a:off x="381000" y="4800600"/>
            <a:ext cx="8229600" cy="1524000"/>
          </a:xfrm>
        </p:spPr>
        <p:txBody>
          <a:bodyPr/>
          <a:lstStyle/>
          <a:p>
            <a:pPr algn="ctr" rtl="1" eaLnBrk="1" hangingPunct="1"/>
            <a:r>
              <a:rPr lang="ar-JO" sz="3600" b="1" dirty="0">
                <a:solidFill>
                  <a:schemeClr val="tx2"/>
                </a:solidFill>
                <a:latin typeface="Arial" panose="020B0604020202020204" pitchFamily="34" charset="0"/>
                <a:ea typeface="ＭＳ Ｐゴシック" charset="0"/>
                <a:cs typeface="Arial" panose="020B0604020202020204" pitchFamily="34" charset="0"/>
              </a:rPr>
              <a:t>ماذا تعني؟</a:t>
            </a:r>
            <a:endParaRPr lang="en-US" sz="3600" b="1" dirty="0">
              <a:solidFill>
                <a:schemeClr val="tx2"/>
              </a:solidFill>
              <a:latin typeface="Arial" panose="020B0604020202020204" pitchFamily="34" charset="0"/>
              <a:ea typeface="ＭＳ Ｐゴシック" charset="0"/>
              <a:cs typeface="Arial" panose="020B0604020202020204" pitchFamily="34" charset="0"/>
            </a:endParaRPr>
          </a:p>
          <a:p>
            <a:pPr algn="ctr" rtl="1" eaLnBrk="1" hangingPunct="1"/>
            <a:r>
              <a:rPr lang="ar-JO" sz="3600" b="1" dirty="0">
                <a:solidFill>
                  <a:schemeClr val="tx2"/>
                </a:solidFill>
                <a:latin typeface="Arial" panose="020B0604020202020204" pitchFamily="34" charset="0"/>
                <a:ea typeface="ＭＳ Ｐゴシック" charset="0"/>
                <a:cs typeface="Arial" panose="020B0604020202020204" pitchFamily="34" charset="0"/>
              </a:rPr>
              <a:t>متى سيكون التتميم؟</a:t>
            </a:r>
            <a:endParaRPr lang="en-US" sz="3600" b="1" dirty="0">
              <a:solidFill>
                <a:schemeClr val="tx2"/>
              </a:solidFill>
              <a:latin typeface="Arial" panose="020B0604020202020204" pitchFamily="34" charset="0"/>
              <a:ea typeface="ＭＳ Ｐゴシック" charset="0"/>
              <a:cs typeface="Arial" panose="020B0604020202020204" pitchFamily="34" charset="0"/>
            </a:endParaRPr>
          </a:p>
        </p:txBody>
      </p:sp>
      <p:pic>
        <p:nvPicPr>
          <p:cNvPr id="6983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8373" name="Text Box 5"/>
          <p:cNvSpPr txBox="1">
            <a:spLocks noChangeArrowheads="1"/>
          </p:cNvSpPr>
          <p:nvPr/>
        </p:nvSpPr>
        <p:spPr bwMode="auto">
          <a:xfrm>
            <a:off x="83883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178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ar-JO" i="0" dirty="0">
                <a:latin typeface="Arial" charset="0"/>
                <a:ea typeface="新細明體" charset="0"/>
              </a:rPr>
              <a:t>وادي العظام اليابسة (حز 37)</a:t>
            </a:r>
            <a:endParaRPr lang="en-US" i="0" dirty="0">
              <a:latin typeface="Arial" charset="0"/>
              <a:ea typeface="新細明體" charset="0"/>
            </a:endParaRPr>
          </a:p>
        </p:txBody>
      </p:sp>
      <p:pic>
        <p:nvPicPr>
          <p:cNvPr id="700418" name="Picture 3" descr="Ezek 37 Dry 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819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7" name="Diagram 16">
            <a:extLst>
              <a:ext uri="{FF2B5EF4-FFF2-40B4-BE49-F238E27FC236}">
                <a16:creationId xmlns:a16="http://schemas.microsoft.com/office/drawing/2014/main" id="{599D8639-52B5-DB72-38AF-A28A6DDAC86B}"/>
              </a:ext>
            </a:extLst>
          </p:cNvPr>
          <p:cNvGraphicFramePr/>
          <p:nvPr/>
        </p:nvGraphicFramePr>
        <p:xfrm>
          <a:off x="3171825" y="1143000"/>
          <a:ext cx="6019800" cy="4747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0228" name="Text Box 4"/>
          <p:cNvSpPr txBox="1">
            <a:spLocks noChangeArrowheads="1"/>
          </p:cNvSpPr>
          <p:nvPr/>
        </p:nvSpPr>
        <p:spPr bwMode="auto">
          <a:xfrm>
            <a:off x="304800" y="838200"/>
            <a:ext cx="2590800" cy="4327338"/>
          </a:xfrm>
          <a:prstGeom prst="rect">
            <a:avLst/>
          </a:prstGeom>
          <a:noFill/>
          <a:ln w="9525">
            <a:noFill/>
            <a:miter lim="800000"/>
            <a:headEnd/>
            <a:tailEnd/>
          </a:ln>
          <a:effectLst/>
        </p:spPr>
        <p:txBody>
          <a:bodyPr wrap="square">
            <a:spAutoFit/>
          </a:bodyPr>
          <a:lstStyle/>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الفداء</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الانفصال</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القيامة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الروح</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الاختطاف</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التوبة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الملكوت</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0229" name="Line 5"/>
          <p:cNvSpPr>
            <a:spLocks noChangeShapeType="1"/>
          </p:cNvSpPr>
          <p:nvPr/>
        </p:nvSpPr>
        <p:spPr bwMode="auto">
          <a:xfrm>
            <a:off x="3075609" y="1102300"/>
            <a:ext cx="3401391" cy="2693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3075609" y="1524000"/>
            <a:ext cx="3858591"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2991816" y="4869160"/>
            <a:ext cx="1199184" cy="31244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٢٣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١٦</a:t>
            </a:r>
          </a:p>
        </p:txBody>
      </p:sp>
      <p:sp>
        <p:nvSpPr>
          <p:cNvPr id="180236" name="Rectangle 12"/>
          <p:cNvSpPr>
            <a:spLocks noGrp="1" noChangeArrowheads="1"/>
          </p:cNvSpPr>
          <p:nvPr>
            <p:ph type="title" idx="4294967295"/>
          </p:nvPr>
        </p:nvSpPr>
        <p:spPr>
          <a:xfrm>
            <a:off x="0" y="136525"/>
            <a:ext cx="4038600" cy="5847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SA" sz="3200" b="1" u="sng" dirty="0">
                <a:solidFill>
                  <a:schemeClr val="bg1"/>
                </a:solidFill>
              </a:rPr>
              <a:t>أعياد الكتاب المقدس</a:t>
            </a:r>
            <a:endParaRPr lang="en-US" sz="3200" b="1" u="sng" dirty="0">
              <a:solidFill>
                <a:schemeClr val="bg1"/>
              </a:solidFill>
            </a:endParaRP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2949633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45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600"/>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wipe(left)">
                                      <p:cBhvr>
                                        <p:cTn id="25" dur="500"/>
                                        <p:tgtEl>
                                          <p:spTgt spid="180228">
                                            <p:txEl>
                                              <p:pRg st="2" end="2"/>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wipe(left)">
                                      <p:cBhvr>
                                        <p:cTn id="34" dur="500"/>
                                        <p:tgtEl>
                                          <p:spTgt spid="180228">
                                            <p:txEl>
                                              <p:pRg st="3" end="3"/>
                                            </p:txEl>
                                          </p:spTgt>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450"/>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5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uiExpand="1"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ar-JO" i="0" dirty="0">
                <a:latin typeface="Arial" charset="0"/>
                <a:ea typeface="新細明體" charset="0"/>
              </a:rPr>
              <a:t>وادي العظام اليابسة (حز 37)</a:t>
            </a:r>
            <a:endParaRPr lang="en-US" i="0" dirty="0">
              <a:latin typeface="Arial" charset="0"/>
              <a:ea typeface="新細明體" charset="0"/>
            </a:endParaRP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6200" y="1336650"/>
            <a:ext cx="2895600" cy="1905000"/>
          </a:xfrm>
          <a:prstGeom prst="rect">
            <a:avLst/>
          </a:prstGeom>
          <a:noFill/>
          <a:ln w="9525">
            <a:noFill/>
            <a:miter lim="800000"/>
            <a:headEnd/>
            <a:tailEnd/>
          </a:ln>
        </p:spPr>
        <p:txBody>
          <a:bodyPr lIns="92075" tIns="46038" rIns="92075" bIns="46038"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المرحلة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العودة في عدم الإيمان</a:t>
            </a:r>
            <a:endParaRPr kumimoji="0" lang="en-US"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endParaRPr>
          </a:p>
        </p:txBody>
      </p:sp>
    </p:spTree>
    <p:extLst>
      <p:ext uri="{BB962C8B-B14F-4D97-AF65-F5344CB8AC3E}">
        <p14:creationId xmlns:p14="http://schemas.microsoft.com/office/powerpoint/2010/main" val="3847033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ar-JO" i="0" dirty="0">
                <a:latin typeface="Arial" charset="0"/>
                <a:ea typeface="新細明體" charset="0"/>
              </a:rPr>
              <a:t>وادي العظام اليابسة (حز 37)</a:t>
            </a:r>
            <a:endParaRPr lang="en-US" i="0" dirty="0">
              <a:latin typeface="Arial" charset="0"/>
              <a:ea typeface="新細明體" charset="0"/>
            </a:endParaRP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6200" y="1336650"/>
            <a:ext cx="2895600" cy="1905000"/>
          </a:xfrm>
          <a:prstGeom prst="rect">
            <a:avLst/>
          </a:prstGeom>
          <a:noFill/>
          <a:ln w="9525">
            <a:noFill/>
            <a:miter lim="800000"/>
            <a:headEnd/>
            <a:tailEnd/>
          </a:ln>
        </p:spPr>
        <p:txBody>
          <a:bodyPr lIns="92075" tIns="46038" rIns="92075" bIns="46038"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المرحلة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العودة في عدم الإيمان</a:t>
            </a:r>
            <a:endParaRPr kumimoji="0" lang="en-US"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endParaRP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2472" name="Picture 8" descr="MosheFrontPage.jpg"/>
            <p:cNvPicPr>
              <a:picLocks noChangeAspect="1"/>
            </p:cNvPicPr>
            <p:nvPr/>
          </p:nvPicPr>
          <p:blipFill>
            <a:blip r:embed="rId6">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itle 1"/>
          <p:cNvSpPr txBox="1">
            <a:spLocks/>
          </p:cNvSpPr>
          <p:nvPr/>
        </p:nvSpPr>
        <p:spPr bwMode="auto">
          <a:xfrm>
            <a:off x="4419600" y="1336650"/>
            <a:ext cx="2895600" cy="1905000"/>
          </a:xfrm>
          <a:prstGeom prst="rect">
            <a:avLst/>
          </a:prstGeom>
          <a:noFill/>
          <a:ln w="9525">
            <a:noFill/>
            <a:miter lim="800000"/>
            <a:headEnd/>
            <a:tailEnd/>
          </a:ln>
        </p:spPr>
        <p:txBody>
          <a:bodyPr lIns="92075" tIns="46038" rIns="92075" bIns="46038"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المرحلة 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rPr>
              <a:t>الثقة في المسيا</a:t>
            </a:r>
            <a:endParaRPr kumimoji="0" lang="en-US" sz="4000" b="1" u="none" strike="noStrike" kern="0" cap="none" spc="0" normalizeH="0" baseline="0" noProof="0" dirty="0">
              <a:ln>
                <a:noFill/>
              </a:ln>
              <a:solidFill>
                <a:srgbClr val="FFFFFF"/>
              </a:solidFill>
              <a:effectLst>
                <a:glow rad="228600">
                  <a:srgbClr val="000000">
                    <a:alpha val="89632"/>
                  </a:srgbClr>
                </a:glow>
              </a:effectLst>
              <a:uLnTx/>
              <a:uFillTx/>
              <a:latin typeface="Arial" pitchFamily="-107" charset="0"/>
              <a:ea typeface="新細明體"/>
              <a:cs typeface="Arial"/>
            </a:endParaRPr>
          </a:p>
        </p:txBody>
      </p:sp>
    </p:spTree>
    <p:extLst>
      <p:ext uri="{BB962C8B-B14F-4D97-AF65-F5344CB8AC3E}">
        <p14:creationId xmlns:p14="http://schemas.microsoft.com/office/powerpoint/2010/main" val="217381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3490" name="Title 1"/>
          <p:cNvSpPr>
            <a:spLocks noGrp="1"/>
          </p:cNvSpPr>
          <p:nvPr>
            <p:ph type="title"/>
          </p:nvPr>
        </p:nvSpPr>
        <p:spPr>
          <a:xfrm>
            <a:off x="1219200" y="152400"/>
            <a:ext cx="7696200" cy="838200"/>
          </a:xfrm>
        </p:spPr>
        <p:txBody>
          <a:bodyPr/>
          <a:lstStyle/>
          <a:p>
            <a:r>
              <a:rPr lang="ar-JO" b="1" i="0" dirty="0">
                <a:latin typeface="Arial" panose="020B0604020202020204" pitchFamily="34" charset="0"/>
                <a:ea typeface="新細明體" charset="0"/>
                <a:cs typeface="Arial" panose="020B0604020202020204" pitchFamily="34" charset="0"/>
              </a:rPr>
              <a:t>اللعب بالكلمات العبرية</a:t>
            </a:r>
            <a:endParaRPr lang="en-US" b="1" i="0" dirty="0">
              <a:latin typeface="Arial" panose="020B0604020202020204" pitchFamily="34" charset="0"/>
              <a:ea typeface="新細明體" charset="0"/>
              <a:cs typeface="Arial" panose="020B0604020202020204" pitchFamily="34" charset="0"/>
            </a:endParaRPr>
          </a:p>
        </p:txBody>
      </p:sp>
      <p:sp>
        <p:nvSpPr>
          <p:cNvPr id="4" name="TextBox 3"/>
          <p:cNvSpPr txBox="1">
            <a:spLocks noChangeArrowheads="1"/>
          </p:cNvSpPr>
          <p:nvPr/>
        </p:nvSpPr>
        <p:spPr bwMode="auto">
          <a:xfrm>
            <a:off x="578782" y="1524000"/>
            <a:ext cx="3714479"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تنبأ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للنَفَس</a:t>
            </a: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37: 5، 9</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sp>
        <p:nvSpPr>
          <p:cNvPr id="5" name="TextBox 4"/>
          <p:cNvSpPr txBox="1">
            <a:spLocks noChangeArrowheads="1"/>
          </p:cNvSpPr>
          <p:nvPr/>
        </p:nvSpPr>
        <p:spPr bwMode="auto">
          <a:xfrm>
            <a:off x="5139874" y="1524000"/>
            <a:ext cx="3457998"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تنبأ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للروح</a:t>
            </a: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37: 14</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sp>
        <p:nvSpPr>
          <p:cNvPr id="6" name="TextBox 5"/>
          <p:cNvSpPr txBox="1">
            <a:spLocks noChangeArrowheads="1"/>
          </p:cNvSpPr>
          <p:nvPr/>
        </p:nvSpPr>
        <p:spPr bwMode="auto">
          <a:xfrm>
            <a:off x="4508177" y="1556792"/>
            <a:ext cx="423862"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sp>
        <p:nvSpPr>
          <p:cNvPr id="8" name="TextBox 7"/>
          <p:cNvSpPr txBox="1">
            <a:spLocks noChangeArrowheads="1"/>
          </p:cNvSpPr>
          <p:nvPr/>
        </p:nvSpPr>
        <p:spPr bwMode="auto">
          <a:xfrm>
            <a:off x="-85315" y="2971800"/>
            <a:ext cx="4378576"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عبري</a:t>
            </a:r>
            <a:r>
              <a:rPr kumimoji="0" lang="en-US" sz="3200" b="1" u="none" strike="noStrike" kern="1200" cap="none" spc="0" normalizeH="0" baseline="0" noProof="0" dirty="0" err="1">
                <a:ln>
                  <a:noFill/>
                </a:ln>
                <a:solidFill>
                  <a:srgbClr val="000000"/>
                </a:solidFill>
                <a:effectLst/>
                <a:uLnTx/>
                <a:uFillTx/>
                <a:latin typeface="Arial" panose="020B0604020202020204" pitchFamily="34" charset="0"/>
                <a:ea typeface="新細明體" charset="0"/>
                <a:cs typeface="Arial" panose="020B0604020202020204" pitchFamily="34" charset="0"/>
              </a:rPr>
              <a:t>sert</a:t>
            </a:r>
            <a:b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b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نفس، ريح، روح</a:t>
            </a: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تك 2: 7</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9" name="TextBox 8"/>
          <p:cNvSpPr txBox="1">
            <a:spLocks noChangeArrowheads="1"/>
          </p:cNvSpPr>
          <p:nvPr/>
        </p:nvSpPr>
        <p:spPr bwMode="auto">
          <a:xfrm>
            <a:off x="5139874" y="2971800"/>
            <a:ext cx="3896622"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يوناني</a:t>
            </a: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insert</a:t>
            </a:r>
            <a:b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b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 </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Arial" panose="020B0604020202020204" pitchFamily="34" charset="0"/>
              </a:rPr>
              <a:t>نفس، ريح، روح</a:t>
            </a:r>
            <a:r>
              <a:rPr kumimoji="0" lang="ru-RU" altLang="ja-JP"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يو 3: 5 و 8، 2 تس 2: 8</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0" name="TextBox 9"/>
          <p:cNvSpPr txBox="1">
            <a:spLocks noChangeArrowheads="1"/>
          </p:cNvSpPr>
          <p:nvPr/>
        </p:nvSpPr>
        <p:spPr bwMode="auto">
          <a:xfrm>
            <a:off x="4508177" y="3241129"/>
            <a:ext cx="423863"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a:t>
            </a:r>
          </a:p>
        </p:txBody>
      </p:sp>
      <p:pic>
        <p:nvPicPr>
          <p:cNvPr id="11" name="Picture 10" descr="ru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92019" y="3048000"/>
            <a:ext cx="1143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pnue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8184" y="3124200"/>
            <a:ext cx="1828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148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3"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السبيين والرجوعين</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6868" name="Text Box 4"/>
          <p:cNvSpPr txBox="1">
            <a:spLocks noChangeArrowheads="1"/>
          </p:cNvSpPr>
          <p:nvPr/>
        </p:nvSpPr>
        <p:spPr bwMode="auto">
          <a:xfrm>
            <a:off x="1219200" y="3082925"/>
            <a:ext cx="17526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نبوخدنصر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(586 ق.م)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4516" name="Text Box 5"/>
          <p:cNvSpPr txBox="1">
            <a:spLocks noChangeArrowheads="1"/>
          </p:cNvSpPr>
          <p:nvPr/>
        </p:nvSpPr>
        <p:spPr bwMode="auto">
          <a:xfrm rot="-5400000">
            <a:off x="-1485900" y="4071938"/>
            <a:ext cx="3886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زمن حزقيال (597 ق.م)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870" name="Text Box 6"/>
          <p:cNvSpPr txBox="1">
            <a:spLocks noChangeArrowheads="1"/>
          </p:cNvSpPr>
          <p:nvPr/>
        </p:nvSpPr>
        <p:spPr bwMode="auto">
          <a:xfrm>
            <a:off x="5334000" y="3082925"/>
            <a:ext cx="17526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السبي</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الأمم</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الجنرال</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الروماني</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تيطس</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70 م</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871" name="Text Box 7"/>
          <p:cNvSpPr txBox="1">
            <a:spLocks noChangeArrowheads="1"/>
          </p:cNvSpPr>
          <p:nvPr/>
        </p:nvSpPr>
        <p:spPr bwMode="auto">
          <a:xfrm>
            <a:off x="3352800" y="3448050"/>
            <a:ext cx="17526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الرجوع</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كورش</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516 ق.م</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872" name="Text Box 8"/>
          <p:cNvSpPr txBox="1">
            <a:spLocks noChangeArrowheads="1"/>
          </p:cNvSpPr>
          <p:nvPr/>
        </p:nvSpPr>
        <p:spPr bwMode="auto">
          <a:xfrm>
            <a:off x="7086600" y="3813175"/>
            <a:ext cx="17526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الرجوع</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الصهاينة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1948 م</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7" name="Text Box 13"/>
          <p:cNvSpPr txBox="1">
            <a:spLocks noChangeArrowheads="1"/>
          </p:cNvSpPr>
          <p:nvPr/>
        </p:nvSpPr>
        <p:spPr bwMode="auto">
          <a:xfrm>
            <a:off x="0" y="6466440"/>
            <a:ext cx="9180513"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ولكن كيف نعرف أن حزقيال 37 يتعلق بهذا السبي الثاني والعودة؟</a:t>
            </a:r>
            <a:endParaRPr kumimoji="0" lang="en-US"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04525" name="Text Box 14"/>
          <p:cNvSpPr txBox="1">
            <a:spLocks noChangeArrowheads="1"/>
          </p:cNvSpPr>
          <p:nvPr/>
        </p:nvSpPr>
        <p:spPr bwMode="auto">
          <a:xfrm>
            <a:off x="8316913"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77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06562"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Rectangle 3"/>
          <p:cNvSpPr>
            <a:spLocks noGrp="1" noChangeArrowheads="1"/>
          </p:cNvSpPr>
          <p:nvPr>
            <p:ph type="ctrTitle"/>
          </p:nvPr>
        </p:nvSpPr>
        <p:spPr>
          <a:xfrm>
            <a:off x="381000" y="533400"/>
            <a:ext cx="8305800" cy="685800"/>
          </a:xfrm>
        </p:spPr>
        <p:txBody>
          <a:bodyPr/>
          <a:lstStyle/>
          <a:p>
            <a:pPr eaLnBrk="1" hangingPunct="1"/>
            <a:r>
              <a:rPr lang="ar-JO" sz="4000" dirty="0">
                <a:solidFill>
                  <a:schemeClr val="bg1"/>
                </a:solidFill>
                <a:latin typeface="Arial" panose="020B0604020202020204" pitchFamily="34" charset="0"/>
                <a:ea typeface="ＭＳ Ｐゴシック" charset="0"/>
                <a:cs typeface="Arial" panose="020B0604020202020204" pitchFamily="34" charset="0"/>
              </a:rPr>
              <a:t>تفسير نبوة حزقيال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6564" name="Rectangle 4"/>
          <p:cNvSpPr>
            <a:spLocks noChangeArrowheads="1"/>
          </p:cNvSpPr>
          <p:nvPr/>
        </p:nvSpPr>
        <p:spPr bwMode="auto">
          <a:xfrm>
            <a:off x="381000" y="6248400"/>
            <a:ext cx="8458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www.bibleweb.org/ </a:t>
            </a: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MEastStudies</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/Sem3.htm</a:t>
            </a:r>
          </a:p>
        </p:txBody>
      </p:sp>
      <p:graphicFrame>
        <p:nvGraphicFramePr>
          <p:cNvPr id="38917" name="Group 5"/>
          <p:cNvGraphicFramePr>
            <a:graphicFrameLocks noGrp="1"/>
          </p:cNvGraphicFramePr>
          <p:nvPr>
            <p:extLst>
              <p:ext uri="{D42A27DB-BD31-4B8C-83A1-F6EECF244321}">
                <p14:modId xmlns:p14="http://schemas.microsoft.com/office/powerpoint/2010/main" val="2321448827"/>
              </p:ext>
            </p:extLst>
          </p:nvPr>
        </p:nvGraphicFramePr>
        <p:xfrm>
          <a:off x="0" y="1524000"/>
          <a:ext cx="9143999" cy="3810000"/>
        </p:xfrm>
        <a:graphic>
          <a:graphicData uri="http://schemas.openxmlformats.org/drawingml/2006/table">
            <a:tbl>
              <a:tblPr/>
              <a:tblGrid>
                <a:gridCol w="4110605">
                  <a:extLst>
                    <a:ext uri="{9D8B030D-6E8A-4147-A177-3AD203B41FA5}">
                      <a16:colId xmlns:a16="http://schemas.microsoft.com/office/drawing/2014/main" val="20000"/>
                    </a:ext>
                  </a:extLst>
                </a:gridCol>
                <a:gridCol w="503339">
                  <a:extLst>
                    <a:ext uri="{9D8B030D-6E8A-4147-A177-3AD203B41FA5}">
                      <a16:colId xmlns:a16="http://schemas.microsoft.com/office/drawing/2014/main" val="20001"/>
                    </a:ext>
                  </a:extLst>
                </a:gridCol>
                <a:gridCol w="4530055">
                  <a:extLst>
                    <a:ext uri="{9D8B030D-6E8A-4147-A177-3AD203B41FA5}">
                      <a16:colId xmlns:a16="http://schemas.microsoft.com/office/drawing/2014/main" val="20002"/>
                    </a:ext>
                  </a:extLst>
                </a:gridCol>
              </a:tblGrid>
              <a:tr h="533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الرؤية</a:t>
                      </a:r>
                      <a:endPar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المعنى</a:t>
                      </a:r>
                      <a:endPar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العظام</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بيت إسرائيل</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العظام اليابسة</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هلاك وانقطاع الرجاء</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89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تقارب العظام</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عودة اليهود إلى إسرائيل</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الروح فيها</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روح الله في شعبه</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06581" name="Text Box 37"/>
          <p:cNvSpPr txBox="1">
            <a:spLocks noChangeArrowheads="1"/>
          </p:cNvSpPr>
          <p:nvPr/>
        </p:nvSpPr>
        <p:spPr bwMode="auto">
          <a:xfrm>
            <a:off x="8101013" y="12700"/>
            <a:ext cx="704039"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7231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5" descr="TheodorHerz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13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ctrTitle"/>
          </p:nvPr>
        </p:nvSpPr>
        <p:spPr>
          <a:xfrm>
            <a:off x="5334000" y="76200"/>
            <a:ext cx="3810000" cy="2133600"/>
          </a:xfrm>
          <a:effectLst>
            <a:outerShdw blurRad="63500" dist="107763" dir="8100000" algn="ctr" rotWithShape="0">
              <a:schemeClr val="bg1">
                <a:alpha val="74998"/>
              </a:schemeClr>
            </a:outerShdw>
          </a:effectLst>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ثيودور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هرتزل</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8611" name="Rectangle 4"/>
          <p:cNvSpPr>
            <a:spLocks noGrp="1" noChangeArrowheads="1"/>
          </p:cNvSpPr>
          <p:nvPr>
            <p:ph type="subTitle" idx="1"/>
          </p:nvPr>
        </p:nvSpPr>
        <p:spPr>
          <a:xfrm>
            <a:off x="5715000" y="3141663"/>
            <a:ext cx="3429000" cy="3889375"/>
          </a:xfrm>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الكونجرس الصهيوني الأول</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1897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39174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4681538" cy="366713"/>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www.bibleweb.org/ MEastStudies/Sem3.htm</a:t>
            </a:r>
          </a:p>
        </p:txBody>
      </p:sp>
      <p:sp>
        <p:nvSpPr>
          <p:cNvPr id="40962" name="Rectangle 2"/>
          <p:cNvSpPr>
            <a:spLocks noGrp="1" noChangeArrowheads="1"/>
          </p:cNvSpPr>
          <p:nvPr>
            <p:ph type="ctrTitle"/>
          </p:nvPr>
        </p:nvSpPr>
        <p:spPr>
          <a:xfrm>
            <a:off x="0" y="-15329"/>
            <a:ext cx="91440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ar-JO" sz="3600" b="1" dirty="0">
                <a:solidFill>
                  <a:schemeClr val="bg1"/>
                </a:solidFill>
                <a:latin typeface="Arial" panose="020B0604020202020204" pitchFamily="34" charset="0"/>
                <a:ea typeface="ＭＳ Ｐゴシック" charset="0"/>
                <a:cs typeface="Arial" panose="020B0604020202020204" pitchFamily="34" charset="0"/>
              </a:rPr>
              <a:t>عودة اليهود في القرن العشرين</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a:latin typeface="Arial" panose="020B0604020202020204" pitchFamily="34" charset="0"/>
              <a:ea typeface="ＭＳ Ｐゴシック" charset="0"/>
              <a:cs typeface="Arial" panose="020B0604020202020204" pitchFamily="34" charset="0"/>
            </a:endParaRPr>
          </a:p>
        </p:txBody>
      </p:sp>
      <p:sp>
        <p:nvSpPr>
          <p:cNvPr id="40967" name="Text Box 7"/>
          <p:cNvSpPr txBox="1">
            <a:spLocks noChangeArrowheads="1"/>
          </p:cNvSpPr>
          <p:nvPr/>
        </p:nvSpPr>
        <p:spPr bwMode="auto">
          <a:xfrm>
            <a:off x="8257820" y="0"/>
            <a:ext cx="904415"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195ب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مليون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المجموع</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النمو السكاني في إسرائيل</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1916-1986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35853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2" descr="w041"/>
          <p:cNvPicPr>
            <a:picLocks noChangeAspect="1" noChangeArrowheads="1"/>
          </p:cNvPicPr>
          <p:nvPr/>
        </p:nvPicPr>
        <p:blipFill>
          <a:blip r:embed="rId3" cstate="screen">
            <a:extLst>
              <a:ext uri="{28A0092B-C50C-407E-A947-70E740481C1C}">
                <a14:useLocalDpi xmlns:a14="http://schemas.microsoft.com/office/drawing/2010/main"/>
              </a:ext>
            </a:extLst>
          </a:blip>
          <a:srcRect t="-1276"/>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6" name="Rectangle 3"/>
          <p:cNvSpPr>
            <a:spLocks noGrp="1" noChangeArrowheads="1"/>
          </p:cNvSpPr>
          <p:nvPr>
            <p:ph type="title"/>
          </p:nvPr>
        </p:nvSpPr>
        <p:spPr>
          <a:xfrm>
            <a:off x="381000" y="152400"/>
            <a:ext cx="8458200" cy="685800"/>
          </a:xfrm>
          <a:solidFill>
            <a:schemeClr val="tx1"/>
          </a:solidFill>
        </p:spPr>
        <p:txBody>
          <a:bodyPr/>
          <a:lstStyle/>
          <a:p>
            <a:pPr eaLnBrk="1" hangingPunct="1"/>
            <a:r>
              <a:rPr lang="ar-JO" sz="3600" dirty="0">
                <a:solidFill>
                  <a:schemeClr val="bg1"/>
                </a:solidFill>
                <a:latin typeface="Arial" panose="020B0604020202020204" pitchFamily="34" charset="0"/>
                <a:ea typeface="ＭＳ Ｐゴシック" charset="0"/>
                <a:cs typeface="Arial" panose="020B0604020202020204" pitchFamily="34" charset="0"/>
              </a:rPr>
              <a:t>عدد السكان اليهود في جميع أنحاء العالم عام 1997</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07587" name="Rectangle 4"/>
          <p:cNvSpPr>
            <a:spLocks noGrp="1" noChangeArrowheads="1"/>
          </p:cNvSpPr>
          <p:nvPr>
            <p:ph type="body" idx="1"/>
          </p:nvPr>
        </p:nvSpPr>
        <p:spPr>
          <a:xfrm>
            <a:off x="0" y="2819400"/>
            <a:ext cx="1828800" cy="3048000"/>
          </a:xfrm>
        </p:spPr>
        <p:txBody>
          <a:bodyPr/>
          <a:lstStyle/>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لاحظ أن</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معظم اليهود</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لم يعودوا</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بعد</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إلى</a:t>
            </a:r>
          </a:p>
          <a:p>
            <a:pPr marL="0" indent="0" algn="ctr" eaLnBrk="1" hangingPunct="1">
              <a:lnSpc>
                <a:spcPct val="90000"/>
              </a:lnSpc>
              <a:buNone/>
            </a:pPr>
            <a:r>
              <a:rPr lang="ar-JO" sz="2400" b="1" dirty="0">
                <a:latin typeface="Arial" panose="020B0604020202020204" pitchFamily="34" charset="0"/>
                <a:ea typeface="ＭＳ Ｐゴシック" charset="0"/>
                <a:cs typeface="Arial" panose="020B0604020202020204" pitchFamily="34" charset="0"/>
              </a:rPr>
              <a:t>إسرائيل</a:t>
            </a:r>
            <a:endParaRPr lang="en-US" sz="2400" b="1" dirty="0">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3635896" y="4365104"/>
            <a:ext cx="3024336" cy="2340523"/>
            <a:chOff x="3635896" y="4365104"/>
            <a:chExt cx="3024336" cy="2340523"/>
          </a:xfrm>
        </p:grpSpPr>
        <p:sp>
          <p:nvSpPr>
            <p:cNvPr id="7" name="Rectangle 6"/>
            <p:cNvSpPr/>
            <p:nvPr/>
          </p:nvSpPr>
          <p:spPr bwMode="auto">
            <a:xfrm>
              <a:off x="4788024" y="4869160"/>
              <a:ext cx="1080120" cy="360040"/>
            </a:xfrm>
            <a:prstGeom prst="rect">
              <a:avLst/>
            </a:prstGeom>
            <a:solidFill>
              <a:srgbClr val="94BE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Rectangle 7"/>
            <p:cNvSpPr/>
            <p:nvPr/>
          </p:nvSpPr>
          <p:spPr bwMode="auto">
            <a:xfrm>
              <a:off x="5364088" y="6093296"/>
              <a:ext cx="504056" cy="360040"/>
            </a:xfrm>
            <a:prstGeom prst="rect">
              <a:avLst/>
            </a:prstGeom>
            <a:solidFill>
              <a:srgbClr val="91C03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2" name="Rectangle 1"/>
            <p:cNvSpPr/>
            <p:nvPr/>
          </p:nvSpPr>
          <p:spPr bwMode="auto">
            <a:xfrm>
              <a:off x="6156176" y="5445224"/>
              <a:ext cx="504056" cy="360040"/>
            </a:xfrm>
            <a:prstGeom prst="rect">
              <a:avLst/>
            </a:prstGeom>
            <a:solidFill>
              <a:srgbClr val="FEFE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2" name="Rectangle 11"/>
            <p:cNvSpPr/>
            <p:nvPr/>
          </p:nvSpPr>
          <p:spPr bwMode="auto">
            <a:xfrm>
              <a:off x="3635896" y="4365104"/>
              <a:ext cx="1152128" cy="360040"/>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8" name="Rectangle 17"/>
            <p:cNvSpPr/>
            <p:nvPr/>
          </p:nvSpPr>
          <p:spPr bwMode="auto">
            <a:xfrm>
              <a:off x="3779912" y="5301208"/>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9" name="Rectangle 18"/>
            <p:cNvSpPr/>
            <p:nvPr/>
          </p:nvSpPr>
          <p:spPr bwMode="auto">
            <a:xfrm rot="20189638">
              <a:off x="3925500" y="5841531"/>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5" name="Rectangle 2"/>
          <p:cNvSpPr txBox="1">
            <a:spLocks noChangeArrowheads="1"/>
          </p:cNvSpPr>
          <p:nvPr/>
        </p:nvSpPr>
        <p:spPr bwMode="auto">
          <a:xfrm>
            <a:off x="6012160" y="5301208"/>
            <a:ext cx="72008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932040" y="4653136"/>
            <a:ext cx="108012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أميركا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الشمالية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5292080" y="6021288"/>
            <a:ext cx="72008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أوروبا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18.4%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635896" y="4437112"/>
            <a:ext cx="122413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15.8 مليون يهودي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عام 1997</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419872" y="5373216"/>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أأوقيانوسيا 0.8%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3347864" y="5625244"/>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أفريقيا 1.8%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3419872" y="5877272"/>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روسيا 4.4%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3347864" y="6309320"/>
            <a:ext cx="1440160"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أميركا الجنوبية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7.5</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31468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br>
              <a:rPr lang="en-US" sz="3600"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حتى يعودوا                إلى أرض إسرائيل       فعلى اليهود أن يصبحوا   أمة مرة ثانية</a:t>
            </a:r>
            <a:endParaRPr lang="en-US" sz="3600" b="1" dirty="0">
              <a:latin typeface="Arial" panose="020B0604020202020204" pitchFamily="34" charset="0"/>
              <a:ea typeface="ＭＳ Ｐゴシック" charset="0"/>
              <a:cs typeface="Arial" panose="020B0604020202020204" pitchFamily="34" charset="0"/>
            </a:endParaRPr>
          </a:p>
        </p:txBody>
      </p:sp>
      <p:pic>
        <p:nvPicPr>
          <p:cNvPr id="7147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24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34988"/>
            <a:ext cx="91440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rtl="1"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استعادت إسرائيل حدودها القديمة على مراحل (1946- 2005)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6463" y="6597650"/>
            <a:ext cx="4449762"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charset="0"/>
                <a:ea typeface="ＭＳ Ｐゴシック" charset="0"/>
              </a:rPr>
              <a:t>http://kmhouseindia.blogspot.com/2012/11/palestinian-statehood-bid.html</a:t>
            </a:r>
          </a:p>
        </p:txBody>
      </p:sp>
    </p:spTree>
    <p:extLst>
      <p:ext uri="{BB962C8B-B14F-4D97-AF65-F5344CB8AC3E}">
        <p14:creationId xmlns:p14="http://schemas.microsoft.com/office/powerpoint/2010/main" val="3759484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320514" name="Text Box 5"/>
          <p:cNvSpPr txBox="1">
            <a:spLocks noChangeArrowheads="1"/>
          </p:cNvSpPr>
          <p:nvPr/>
        </p:nvSpPr>
        <p:spPr bwMode="auto">
          <a:xfrm>
            <a:off x="6400800" y="152400"/>
            <a:ext cx="7010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لاوِيّين</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23</a:t>
            </a:r>
          </a:p>
        </p:txBody>
      </p:sp>
      <p:sp>
        <p:nvSpPr>
          <p:cNvPr id="181254" name="Oval 6"/>
          <p:cNvSpPr>
            <a:spLocks noChangeArrowheads="1"/>
          </p:cNvSpPr>
          <p:nvPr/>
        </p:nvSpPr>
        <p:spPr bwMode="auto">
          <a:xfrm>
            <a:off x="3581400" y="1219200"/>
            <a:ext cx="4876800" cy="4876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20516" name="Rectangle 8"/>
          <p:cNvSpPr>
            <a:spLocks noGrp="1" noChangeArrowheads="1"/>
          </p:cNvSpPr>
          <p:nvPr>
            <p:ph type="title" idx="4294967295"/>
          </p:nvPr>
        </p:nvSpPr>
        <p:spPr>
          <a:xfrm>
            <a:off x="228600" y="1676400"/>
            <a:ext cx="4419600" cy="554038"/>
          </a:xfrm>
        </p:spPr>
        <p:txBody>
          <a:bodyPr anchor="t">
            <a:spAutoFit/>
          </a:bodyPr>
          <a:lstStyle/>
          <a:p>
            <a:pPr algn="l" eaLnBrk="1" hangingPunct="1">
              <a:lnSpc>
                <a:spcPct val="80000"/>
              </a:lnSpc>
              <a:spcBef>
                <a:spcPct val="50000"/>
              </a:spcBef>
            </a:pPr>
            <a:r>
              <a:rPr lang="ar-JO" sz="3600" b="1" dirty="0">
                <a:solidFill>
                  <a:srgbClr val="FFFF00"/>
                </a:solidFill>
                <a:latin typeface="Arial" charset="0"/>
                <a:ea typeface="ＭＳ Ｐゴシック" charset="0"/>
              </a:rPr>
              <a:t>السبت الأسبوعي</a:t>
            </a:r>
            <a:endParaRPr lang="en-US" sz="3600" b="1" dirty="0">
              <a:solidFill>
                <a:srgbClr val="FFFF00"/>
              </a:solidFill>
              <a:latin typeface="Arial" charset="0"/>
              <a:ea typeface="ＭＳ Ｐゴシック" charset="0"/>
            </a:endParaRPr>
          </a:p>
        </p:txBody>
      </p:sp>
      <p:graphicFrame>
        <p:nvGraphicFramePr>
          <p:cNvPr id="8" name="Diagram 7"/>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1255" name="Text Box 7"/>
          <p:cNvSpPr txBox="1">
            <a:spLocks noChangeArrowheads="1"/>
          </p:cNvSpPr>
          <p:nvPr/>
        </p:nvSpPr>
        <p:spPr bwMode="auto">
          <a:xfrm>
            <a:off x="152400" y="2438400"/>
            <a:ext cx="8991600" cy="1477328"/>
          </a:xfrm>
          <a:prstGeom prst="rect">
            <a:avLst/>
          </a:prstGeom>
          <a:noFill/>
          <a:ln w="9525">
            <a:noFill/>
            <a:miter lim="800000"/>
            <a:headEnd/>
            <a:tailEnd/>
          </a:ln>
          <a:effectLst/>
        </p:spPr>
        <p:txBody>
          <a:bodyPr wrap="square">
            <a:spAutoFit/>
          </a:bodyPr>
          <a:lstStyle/>
          <a:p>
            <a:pPr marL="0" marR="0" lvl="0" indent="0" algn="l"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 الراحة وتذكر العهد </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l"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 مسيحنا معطي الراحة في الملكوت</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261245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1255">
                                            <p:txEl>
                                              <p:pRg st="0" end="0"/>
                                            </p:txEl>
                                          </p:spTgt>
                                        </p:tgtEl>
                                        <p:attrNameLst>
                                          <p:attrName>style.visibility</p:attrName>
                                        </p:attrNameLst>
                                      </p:cBhvr>
                                      <p:to>
                                        <p:strVal val="visible"/>
                                      </p:to>
                                    </p:set>
                                    <p:animEffect transition="in" filter="dissolve">
                                      <p:cBhvr>
                                        <p:cTn id="7" dur="75"/>
                                        <p:tgtEl>
                                          <p:spTgt spid="181255">
                                            <p:txEl>
                                              <p:pRg st="0" end="0"/>
                                            </p:txEl>
                                          </p:spTgt>
                                        </p:tgtEl>
                                      </p:cBhvr>
                                    </p:animEffect>
                                  </p:childTnLst>
                                </p:cTn>
                              </p:par>
                            </p:childTnLst>
                          </p:cTn>
                        </p:par>
                        <p:par>
                          <p:cTn id="8" fill="hold" nodeType="afterGroup">
                            <p:stCondLst>
                              <p:cond delay="3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1255">
                                            <p:txEl>
                                              <p:pRg st="1" end="1"/>
                                            </p:txEl>
                                          </p:spTgt>
                                        </p:tgtEl>
                                        <p:attrNameLst>
                                          <p:attrName>style.visibility</p:attrName>
                                        </p:attrNameLst>
                                      </p:cBhvr>
                                      <p:to>
                                        <p:strVal val="visible"/>
                                      </p:to>
                                    </p:set>
                                    <p:animEffect transition="in" filter="dissolve">
                                      <p:cBhvr>
                                        <p:cTn id="11" dur="75"/>
                                        <p:tgtEl>
                                          <p:spTgt spid="1812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build="p" autoUpdateAnimBg="0" advAuto="200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ar-JO" sz="2800" b="1" dirty="0">
                <a:solidFill>
                  <a:schemeClr val="bg1"/>
                </a:solidFill>
                <a:latin typeface="Arial" panose="020B0604020202020204" pitchFamily="34" charset="0"/>
                <a:cs typeface="Arial" panose="020B0604020202020204" pitchFamily="34" charset="0"/>
              </a:rPr>
              <a:t>استعادت إسرائيل الحدود القديمة على مراحل (1946-2000)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http://tema1tema.blogspot.com/2011/05/stop-israeli-war-crimes-yells-woman-at.html</a:t>
            </a:r>
          </a:p>
        </p:txBody>
      </p:sp>
    </p:spTree>
    <p:extLst>
      <p:ext uri="{BB962C8B-B14F-4D97-AF65-F5344CB8AC3E}">
        <p14:creationId xmlns:p14="http://schemas.microsoft.com/office/powerpoint/2010/main" val="11089184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5211763"/>
          </a:xfrm>
        </p:spPr>
        <p:txBody>
          <a:bodyPr anchor="t"/>
          <a:lstStyle/>
          <a:p>
            <a:pPr eaLnBrk="1" hangingPunct="1">
              <a:defRPr/>
            </a:pPr>
            <a:r>
              <a:rPr lang="ar-JO" sz="3600" dirty="0">
                <a:latin typeface="Arial" panose="020B0604020202020204" pitchFamily="34" charset="0"/>
                <a:cs typeface="Arial" panose="020B0604020202020204" pitchFamily="34" charset="0"/>
              </a:rPr>
              <a:t>كان اليهود      بحاجة أيضاً        إلى استعادة القدس وهو ما فعلوه في </a:t>
            </a:r>
            <a:br>
              <a:rPr lang="ar-JO" sz="3600" dirty="0">
                <a:latin typeface="Arial" panose="020B0604020202020204" pitchFamily="34" charset="0"/>
                <a:cs typeface="Arial" panose="020B0604020202020204" pitchFamily="34" charset="0"/>
              </a:rPr>
            </a:br>
            <a:r>
              <a:rPr lang="ar-JO" sz="3600" dirty="0">
                <a:latin typeface="Arial" panose="020B0604020202020204" pitchFamily="34" charset="0"/>
                <a:cs typeface="Arial" panose="020B0604020202020204" pitchFamily="34" charset="0"/>
              </a:rPr>
              <a:t>حرب الأيام الستة (1967)</a:t>
            </a:r>
            <a:endParaRPr lang="en-US" sz="3600" dirty="0">
              <a:latin typeface="Arial" panose="020B0604020202020204" pitchFamily="34" charset="0"/>
              <a:cs typeface="Arial" panose="020B0604020202020204" pitchFamily="34" charset="0"/>
            </a:endParaRPr>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107950" y="-963613"/>
            <a:ext cx="57912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5867400" y="6181725"/>
            <a:ext cx="3168650" cy="63182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مؤسسة السلام في الشرق الأوسط</a:t>
            </a: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(مارس 2002)</a:t>
            </a:r>
          </a:p>
        </p:txBody>
      </p:sp>
    </p:spTree>
    <p:extLst>
      <p:ext uri="{BB962C8B-B14F-4D97-AF65-F5344CB8AC3E}">
        <p14:creationId xmlns:p14="http://schemas.microsoft.com/office/powerpoint/2010/main" val="19471189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294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4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مليون</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4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4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6</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14</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4" name="Title 1"/>
          <p:cNvSpPr>
            <a:spLocks noGrp="1"/>
          </p:cNvSpPr>
          <p:nvPr>
            <p:ph type="title"/>
          </p:nvPr>
        </p:nvSpPr>
        <p:spPr>
          <a:xfrm>
            <a:off x="-6350" y="12700"/>
            <a:ext cx="9150350" cy="649288"/>
          </a:xfrm>
          <a:solidFill>
            <a:schemeClr val="tx1"/>
          </a:solidFill>
        </p:spPr>
        <p:txBody>
          <a:bodyPr/>
          <a:lstStyle/>
          <a:p>
            <a:r>
              <a:rPr lang="ar-JO" sz="2800" b="1" dirty="0"/>
              <a:t>السكان اليهود حسب المناطق الرئيسية (1948-2012)</a:t>
            </a:r>
            <a:endParaRPr lang="en-US" sz="2800" b="1" dirty="0">
              <a:latin typeface="Arial" charset="0"/>
              <a:ea typeface="ＭＳ Ｐゴシック" charset="0"/>
            </a:endParaRPr>
          </a:p>
        </p:txBody>
      </p:sp>
      <p:sp>
        <p:nvSpPr>
          <p:cNvPr id="72295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0</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1948</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1970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2012</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5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إسرائيل</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غرب أوروبا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شرق أوروبا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سوفييت أوروبا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سوفييت آسيا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باقي آسيا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شمال أفريقيا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جنوب أفريقيا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أمريكا الشمالية</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أمريكا اللاتينية</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2296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أوقيانوسيا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30" name="Group 29"/>
          <p:cNvGrpSpPr>
            <a:grpSpLocks/>
          </p:cNvGrpSpPr>
          <p:nvPr/>
        </p:nvGrpSpPr>
        <p:grpSpPr bwMode="auto">
          <a:xfrm>
            <a:off x="971550" y="1844675"/>
            <a:ext cx="2087563" cy="4321175"/>
            <a:chOff x="971600" y="1844824"/>
            <a:chExt cx="2088232" cy="4320480"/>
          </a:xfrm>
        </p:grpSpPr>
        <p:sp>
          <p:nvSpPr>
            <p:cNvPr id="72297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11 مليون خارج إسرائيل</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2297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 مليون خارج إسرائيل</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2297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7 مليون خارج إسرائيل</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شعبه</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2297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يهود للمسيح</a:t>
            </a:r>
            <a:endParaRPr kumimoji="0" lang="en-US" sz="1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626225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53960467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الدفاعيات</a:t>
            </a:r>
            <a:r>
              <a:rPr lang="en-US" sz="4000" dirty="0">
                <a:latin typeface="Arial" panose="020B0604020202020204" pitchFamily="34"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70280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4936486"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2278" name="Text Box 6"/>
          <p:cNvSpPr txBox="1">
            <a:spLocks noChangeArrowheads="1"/>
          </p:cNvSpPr>
          <p:nvPr/>
        </p:nvSpPr>
        <p:spPr bwMode="auto">
          <a:xfrm>
            <a:off x="23813" y="2392363"/>
            <a:ext cx="3405187"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Arial" charset="0"/>
                <a:cs typeface="Arial" charset="0"/>
              </a:rPr>
              <a:t> يتذكر الخروج</a:t>
            </a:r>
            <a:endPar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Arial" charset="0"/>
                <a:cs typeface="Arial" charset="0"/>
              </a:rPr>
              <a:t> المسيح فادينا</a:t>
            </a:r>
            <a:endPar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82279" name="Oval 7"/>
          <p:cNvSpPr>
            <a:spLocks noChangeArrowheads="1"/>
          </p:cNvSpPr>
          <p:nvPr/>
        </p:nvSpPr>
        <p:spPr bwMode="auto">
          <a:xfrm>
            <a:off x="57912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32766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ar-JO" sz="3600" b="1" dirty="0">
                <a:solidFill>
                  <a:srgbClr val="FFFF00"/>
                </a:solidFill>
              </a:rPr>
              <a:t>الفصح</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ن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029285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2278" name="Text Box 6"/>
          <p:cNvSpPr txBox="1">
            <a:spLocks noChangeArrowheads="1"/>
          </p:cNvSpPr>
          <p:nvPr/>
        </p:nvSpPr>
        <p:spPr bwMode="auto">
          <a:xfrm>
            <a:off x="23813" y="2392363"/>
            <a:ext cx="3893093" cy="1477328"/>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Arial" charset="0"/>
                <a:cs typeface="Arial" charset="0"/>
              </a:rPr>
              <a:t>كسر الإتكال على مصر</a:t>
            </a:r>
            <a:endPar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Arial" charset="0"/>
                <a:cs typeface="Arial" charset="0"/>
              </a:rPr>
              <a:t>المسيح مقدسنا</a:t>
            </a:r>
            <a:endPar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82279" name="Oval 7"/>
          <p:cNvSpPr>
            <a:spLocks noChangeArrowheads="1"/>
          </p:cNvSpPr>
          <p:nvPr/>
        </p:nvSpPr>
        <p:spPr bwMode="auto">
          <a:xfrm>
            <a:off x="60960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3423314" cy="554038"/>
          </a:xfrm>
          <a:effectLst>
            <a:outerShdw blurRad="63500" dist="38099" dir="2700000" algn="ctr" rotWithShape="0">
              <a:schemeClr val="tx1">
                <a:alpha val="74997"/>
              </a:schemeClr>
            </a:outerShdw>
          </a:effectLst>
        </p:spPr>
        <p:txBody>
          <a:bodyPr wrap="square" anchor="t">
            <a:spAutoFit/>
          </a:bodyPr>
          <a:lstStyle/>
          <a:p>
            <a:pPr algn="l" eaLnBrk="1" hangingPunct="1">
              <a:lnSpc>
                <a:spcPct val="80000"/>
              </a:lnSpc>
              <a:spcBef>
                <a:spcPct val="50000"/>
              </a:spcBef>
              <a:defRPr/>
            </a:pPr>
            <a:r>
              <a:rPr lang="ar-JO" sz="3600" b="1" dirty="0">
                <a:solidFill>
                  <a:srgbClr val="FFFF00"/>
                </a:solidFill>
                <a:latin typeface="Arial" charset="0"/>
                <a:ea typeface="ＭＳ Ｐゴシック" charset="0"/>
                <a:cs typeface="Arial" charset="0"/>
              </a:rPr>
              <a:t>الخبز غير المختمر</a:t>
            </a:r>
            <a:endParaRPr lang="en-US" sz="3600" b="1" dirty="0">
              <a:solidFill>
                <a:srgbClr val="FFFF00"/>
              </a:solidFill>
              <a:latin typeface="Arial" charset="0"/>
              <a:ea typeface="ＭＳ Ｐゴシック" charset="0"/>
              <a:cs typeface="Arial" charset="0"/>
            </a:endParaRPr>
          </a:p>
        </p:txBody>
      </p:sp>
      <p:sp>
        <p:nvSpPr>
          <p:cNvPr id="10" name="Text Box 11"/>
          <p:cNvSpPr txBox="1">
            <a:spLocks noChangeArrowheads="1"/>
          </p:cNvSpPr>
          <p:nvPr/>
        </p:nvSpPr>
        <p:spPr bwMode="auto">
          <a:xfrm>
            <a:off x="5742609" y="64056"/>
            <a:ext cx="340139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719847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3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2607184618"/>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3299" name="Text Box 3"/>
          <p:cNvSpPr txBox="1">
            <a:spLocks noChangeArrowheads="1"/>
          </p:cNvSpPr>
          <p:nvPr/>
        </p:nvSpPr>
        <p:spPr bwMode="auto">
          <a:xfrm>
            <a:off x="304800" y="152400"/>
            <a:ext cx="5345457"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الأعياد</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183302" name="Text Box 6"/>
          <p:cNvSpPr txBox="1">
            <a:spLocks noChangeArrowheads="1"/>
          </p:cNvSpPr>
          <p:nvPr/>
        </p:nvSpPr>
        <p:spPr bwMode="auto">
          <a:xfrm>
            <a:off x="228600" y="2316163"/>
            <a:ext cx="2743200"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تكريس الحصاد</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قيامة المسيح</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183303" name="Oval 7"/>
          <p:cNvSpPr>
            <a:spLocks noChangeArrowheads="1"/>
          </p:cNvSpPr>
          <p:nvPr/>
        </p:nvSpPr>
        <p:spPr bwMode="auto">
          <a:xfrm>
            <a:off x="6400800" y="129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charset="0"/>
              <a:cs typeface="Arial" panose="020B0604020202020204" pitchFamily="34" charset="0"/>
            </a:endParaRPr>
          </a:p>
        </p:txBody>
      </p:sp>
      <p:sp>
        <p:nvSpPr>
          <p:cNvPr id="326662" name="Rectangle 8"/>
          <p:cNvSpPr>
            <a:spLocks noGrp="1" noChangeArrowheads="1"/>
          </p:cNvSpPr>
          <p:nvPr>
            <p:ph type="title" idx="4294967295"/>
          </p:nvPr>
        </p:nvSpPr>
        <p:spPr>
          <a:xfrm>
            <a:off x="228600" y="1371600"/>
            <a:ext cx="2743200" cy="762000"/>
          </a:xfrm>
        </p:spPr>
        <p:txBody>
          <a:bodyPr/>
          <a:lstStyle/>
          <a:p>
            <a:pPr algn="l" eaLnBrk="1" hangingPunct="1"/>
            <a:r>
              <a:rPr lang="ar-JO" sz="3600" b="1" dirty="0">
                <a:solidFill>
                  <a:srgbClr val="FFFF00"/>
                </a:solidFill>
                <a:latin typeface="Arial" panose="020B0604020202020204" pitchFamily="34" charset="0"/>
                <a:ea typeface="ＭＳ Ｐゴシック" charset="0"/>
                <a:cs typeface="Arial" panose="020B0604020202020204" pitchFamily="34" charset="0"/>
              </a:rPr>
              <a:t>الباكورة</a:t>
            </a:r>
            <a:endParaRPr lang="en-US" sz="40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لاويين 23،                    تثنية 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88407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3302">
                                            <p:txEl>
                                              <p:pRg st="0" end="0"/>
                                            </p:txEl>
                                          </p:spTgt>
                                        </p:tgtEl>
                                        <p:attrNameLst>
                                          <p:attrName>style.visibility</p:attrName>
                                        </p:attrNameLst>
                                      </p:cBhvr>
                                      <p:to>
                                        <p:strVal val="visible"/>
                                      </p:to>
                                    </p:set>
                                    <p:animEffect transition="in" filter="dissolve">
                                      <p:cBhvr>
                                        <p:cTn id="7" dur="75"/>
                                        <p:tgtEl>
                                          <p:spTgt spid="183302">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3302">
                                            <p:txEl>
                                              <p:pRg st="1" end="1"/>
                                            </p:txEl>
                                          </p:spTgt>
                                        </p:tgtEl>
                                        <p:attrNameLst>
                                          <p:attrName>style.visibility</p:attrName>
                                        </p:attrNameLst>
                                      </p:cBhvr>
                                      <p:to>
                                        <p:strVal val="visible"/>
                                      </p:to>
                                    </p:set>
                                    <p:animEffect transition="in" filter="dissolve">
                                      <p:cBhvr>
                                        <p:cTn id="11" dur="75"/>
                                        <p:tgtEl>
                                          <p:spTgt spid="1833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build="p" autoUpdateAnimBg="0" advAuto="200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7384"/>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4323"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4326" name="Text Box 6"/>
          <p:cNvSpPr txBox="1">
            <a:spLocks noChangeArrowheads="1"/>
          </p:cNvSpPr>
          <p:nvPr/>
        </p:nvSpPr>
        <p:spPr bwMode="auto">
          <a:xfrm>
            <a:off x="152400" y="2620963"/>
            <a:ext cx="3041176"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charset="0"/>
                <a:cs typeface="Arial"/>
              </a:rPr>
              <a:t> الشكر</a:t>
            </a:r>
            <a:r>
              <a:rPr kumimoji="0" lang="en-US" sz="3600" b="1" i="0" u="none" strike="noStrike" kern="1200" cap="none" spc="0" normalizeH="0" baseline="0" noProof="0" dirty="0">
                <a:ln>
                  <a:noFill/>
                </a:ln>
                <a:solidFill>
                  <a:srgbClr val="FFFFFF"/>
                </a:solidFill>
                <a:effectLst/>
                <a:uLnTx/>
                <a:uFillTx/>
                <a:latin typeface="Arial"/>
                <a:ea typeface="Times New Roman" charset="0"/>
                <a:cs typeface="Arial"/>
              </a:rPr>
              <a:t> </a:t>
            </a: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charset="0"/>
                <a:cs typeface="Arial"/>
              </a:rPr>
              <a:t> ولادة الكنيسة</a:t>
            </a:r>
            <a:endParaRPr kumimoji="0" lang="en-US" sz="3600" b="1" i="0"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4327" name="Oval 7"/>
          <p:cNvSpPr>
            <a:spLocks noChangeArrowheads="1"/>
          </p:cNvSpPr>
          <p:nvPr/>
        </p:nvSpPr>
        <p:spPr bwMode="auto">
          <a:xfrm>
            <a:off x="7239000" y="28956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4328" name="Rectangle 8"/>
          <p:cNvSpPr>
            <a:spLocks noGrp="1" noChangeArrowheads="1"/>
          </p:cNvSpPr>
          <p:nvPr>
            <p:ph type="title" idx="4294967295"/>
          </p:nvPr>
        </p:nvSpPr>
        <p:spPr>
          <a:xfrm>
            <a:off x="228600" y="1579563"/>
            <a:ext cx="3278875" cy="554037"/>
          </a:xfrm>
          <a:effectLst>
            <a:outerShdw blurRad="63500" dist="38099" dir="2700000" algn="ctr" rotWithShape="0">
              <a:schemeClr val="tx1">
                <a:alpha val="74997"/>
              </a:schemeClr>
            </a:outerShdw>
          </a:effectLst>
        </p:spPr>
        <p:txBody>
          <a:bodyPr wrap="square" anchor="t">
            <a:spAutoFit/>
          </a:bodyPr>
          <a:lstStyle/>
          <a:p>
            <a:pPr algn="l" eaLnBrk="1" hangingPunct="1">
              <a:lnSpc>
                <a:spcPct val="80000"/>
              </a:lnSpc>
              <a:spcBef>
                <a:spcPct val="50000"/>
              </a:spcBef>
              <a:defRPr/>
            </a:pPr>
            <a:r>
              <a:rPr lang="ar-JO" sz="3600" b="1" dirty="0">
                <a:solidFill>
                  <a:srgbClr val="FFFF00"/>
                </a:solidFill>
              </a:rPr>
              <a:t>الخمسين</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55244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4326">
                                            <p:txEl>
                                              <p:pRg st="0" end="0"/>
                                            </p:txEl>
                                          </p:spTgt>
                                        </p:tgtEl>
                                        <p:attrNameLst>
                                          <p:attrName>style.visibility</p:attrName>
                                        </p:attrNameLst>
                                      </p:cBhvr>
                                      <p:to>
                                        <p:strVal val="visible"/>
                                      </p:to>
                                    </p:set>
                                    <p:animEffect transition="in" filter="dissolve">
                                      <p:cBhvr>
                                        <p:cTn id="7" dur="75"/>
                                        <p:tgtEl>
                                          <p:spTgt spid="184326">
                                            <p:txEl>
                                              <p:pRg st="0" end="0"/>
                                            </p:txEl>
                                          </p:spTgt>
                                        </p:tgtEl>
                                      </p:cBhvr>
                                    </p:animEffect>
                                  </p:childTnLst>
                                </p:cTn>
                              </p:par>
                            </p:childTnLst>
                          </p:cTn>
                        </p:par>
                        <p:par>
                          <p:cTn id="8" fill="hold" nodeType="afterGroup">
                            <p:stCondLst>
                              <p:cond delay="237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4326">
                                            <p:txEl>
                                              <p:pRg st="1" end="1"/>
                                            </p:txEl>
                                          </p:spTgt>
                                        </p:tgtEl>
                                        <p:attrNameLst>
                                          <p:attrName>style.visibility</p:attrName>
                                        </p:attrNameLst>
                                      </p:cBhvr>
                                      <p:to>
                                        <p:strVal val="visible"/>
                                      </p:to>
                                    </p:set>
                                    <p:animEffect transition="in" filter="dissolve">
                                      <p:cBhvr>
                                        <p:cTn id="11" dur="75"/>
                                        <p:tgtEl>
                                          <p:spTgt spid="1843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build="p" autoUpdateAnimBg="0" advAuto="200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5347"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5348" name="Text Box 4"/>
          <p:cNvSpPr txBox="1">
            <a:spLocks noChangeArrowheads="1"/>
          </p:cNvSpPr>
          <p:nvPr/>
        </p:nvSpPr>
        <p:spPr bwMode="auto">
          <a:xfrm>
            <a:off x="304800" y="1144588"/>
            <a:ext cx="11201400" cy="55403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Times New Roman" charset="0"/>
              <a:cs typeface="Arial"/>
            </a:endParaRPr>
          </a:p>
        </p:txBody>
      </p:sp>
      <p:sp>
        <p:nvSpPr>
          <p:cNvPr id="185350" name="Text Box 6"/>
          <p:cNvSpPr txBox="1">
            <a:spLocks noChangeArrowheads="1"/>
          </p:cNvSpPr>
          <p:nvPr/>
        </p:nvSpPr>
        <p:spPr bwMode="auto">
          <a:xfrm>
            <a:off x="152400" y="2620963"/>
            <a:ext cx="3232245" cy="1477328"/>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 توبة السنة الجديدة</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 الإختطاف</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5351" name="Oval 7"/>
          <p:cNvSpPr>
            <a:spLocks noChangeArrowheads="1"/>
          </p:cNvSpPr>
          <p:nvPr/>
        </p:nvSpPr>
        <p:spPr bwMode="auto">
          <a:xfrm>
            <a:off x="4648200" y="510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30759" name="Rectangle 8"/>
          <p:cNvSpPr>
            <a:spLocks noGrp="1" noChangeArrowheads="1"/>
          </p:cNvSpPr>
          <p:nvPr>
            <p:ph type="title" idx="4294967295"/>
          </p:nvPr>
        </p:nvSpPr>
        <p:spPr>
          <a:xfrm>
            <a:off x="228600" y="1447800"/>
            <a:ext cx="2819400" cy="838200"/>
          </a:xfrm>
        </p:spPr>
        <p:txBody>
          <a:bodyPr/>
          <a:lstStyle/>
          <a:p>
            <a:pPr algn="l" eaLnBrk="1" hangingPunct="1"/>
            <a:r>
              <a:rPr lang="ar-JO" sz="3600" b="1" dirty="0">
                <a:solidFill>
                  <a:srgbClr val="FFFF00"/>
                </a:solidFill>
                <a:latin typeface="Arial" charset="0"/>
                <a:ea typeface="ＭＳ Ｐゴシック" charset="0"/>
              </a:rPr>
              <a:t>الأبواق</a:t>
            </a:r>
            <a:endParaRPr lang="en-US" sz="4000" dirty="0">
              <a:solidFill>
                <a:srgbClr val="FFFF00"/>
              </a:solidFill>
              <a:latin typeface="Arial" charset="0"/>
              <a:ea typeface="ＭＳ Ｐゴシック" charset="0"/>
            </a:endParaRPr>
          </a:p>
        </p:txBody>
      </p:sp>
      <p:sp>
        <p:nvSpPr>
          <p:cNvPr id="11"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471434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5350">
                                            <p:txEl>
                                              <p:pRg st="0" end="0"/>
                                            </p:txEl>
                                          </p:spTgt>
                                        </p:tgtEl>
                                        <p:attrNameLst>
                                          <p:attrName>style.visibility</p:attrName>
                                        </p:attrNameLst>
                                      </p:cBhvr>
                                      <p:to>
                                        <p:strVal val="visible"/>
                                      </p:to>
                                    </p:set>
                                    <p:animEffect transition="in" filter="dissolve">
                                      <p:cBhvr>
                                        <p:cTn id="7" dur="75"/>
                                        <p:tgtEl>
                                          <p:spTgt spid="185350">
                                            <p:txEl>
                                              <p:pRg st="0" end="0"/>
                                            </p:txEl>
                                          </p:spTgt>
                                        </p:tgtEl>
                                      </p:cBhvr>
                                    </p:animEffect>
                                  </p:childTnLst>
                                </p:cTn>
                              </p:par>
                            </p:childTnLst>
                          </p:cTn>
                        </p:par>
                        <p:par>
                          <p:cTn id="8" fill="hold" nodeType="afterGroup">
                            <p:stCondLst>
                              <p:cond delay="32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5350">
                                            <p:txEl>
                                              <p:pRg st="1" end="1"/>
                                            </p:txEl>
                                          </p:spTgt>
                                        </p:tgtEl>
                                        <p:attrNameLst>
                                          <p:attrName>style.visibility</p:attrName>
                                        </p:attrNameLst>
                                      </p:cBhvr>
                                      <p:to>
                                        <p:strVal val="visible"/>
                                      </p:to>
                                    </p:set>
                                    <p:animEffect transition="in" filter="dissolve">
                                      <p:cBhvr>
                                        <p:cTn id="11" dur="75"/>
                                        <p:tgtEl>
                                          <p:spTgt spid="1853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build="p" autoUpdateAnimBg="0" advAuto="200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637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6374" name="Text Box 6"/>
          <p:cNvSpPr txBox="1">
            <a:spLocks noChangeArrowheads="1"/>
          </p:cNvSpPr>
          <p:nvPr/>
        </p:nvSpPr>
        <p:spPr bwMode="auto">
          <a:xfrm>
            <a:off x="152400" y="2620963"/>
            <a:ext cx="3054824" cy="1477962"/>
          </a:xfrm>
          <a:prstGeom prst="rect">
            <a:avLst/>
          </a:prstGeom>
          <a:noFill/>
          <a:ln w="9525">
            <a:noFill/>
            <a:miter lim="800000"/>
            <a:headEnd/>
            <a:tailEnd/>
          </a:ln>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charset="0"/>
                <a:cs typeface="Arial"/>
              </a:rPr>
              <a:t> كفارة الخطية </a:t>
            </a:r>
            <a:endParaRPr kumimoji="0" lang="en-US" sz="3600" b="1" i="0" u="none" strike="noStrike" kern="1200" cap="none" spc="0" normalizeH="0" baseline="0" noProof="0" dirty="0">
              <a:ln>
                <a:noFill/>
              </a:ln>
              <a:solidFill>
                <a:srgbClr val="FFFFFF"/>
              </a:solidFill>
              <a:effectLst/>
              <a:uLnTx/>
              <a:uFillTx/>
              <a:latin typeface="Arial"/>
              <a:ea typeface="Times New Roman" charset="0"/>
              <a:cs typeface="Arial"/>
            </a:endParaRPr>
          </a:p>
          <a:p>
            <a:pPr marL="0" marR="0" lvl="0" indent="0"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charset="0"/>
                <a:cs typeface="Arial"/>
              </a:rPr>
              <a:t> المسيح كفارتنا </a:t>
            </a:r>
            <a:endParaRPr kumimoji="0" lang="en-US" sz="3600" b="1" i="0"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6375" name="Oval 7"/>
          <p:cNvSpPr>
            <a:spLocks noChangeArrowheads="1"/>
          </p:cNvSpPr>
          <p:nvPr/>
        </p:nvSpPr>
        <p:spPr bwMode="auto">
          <a:xfrm>
            <a:off x="4191000" y="50292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6376" name="Rectangle 8"/>
          <p:cNvSpPr>
            <a:spLocks noGrp="1" noChangeArrowheads="1"/>
          </p:cNvSpPr>
          <p:nvPr>
            <p:ph type="title" idx="4294967295"/>
          </p:nvPr>
        </p:nvSpPr>
        <p:spPr>
          <a:xfrm>
            <a:off x="228600" y="1655763"/>
            <a:ext cx="3429000" cy="554037"/>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ar-JO" sz="3600" b="1" dirty="0">
                <a:solidFill>
                  <a:srgbClr val="FFFF00"/>
                </a:solidFill>
              </a:rPr>
              <a:t>الكفارة</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213993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6374">
                                            <p:txEl>
                                              <p:pRg st="0" end="0"/>
                                            </p:txEl>
                                          </p:spTgt>
                                        </p:tgtEl>
                                        <p:attrNameLst>
                                          <p:attrName>style.visibility</p:attrName>
                                        </p:attrNameLst>
                                      </p:cBhvr>
                                      <p:to>
                                        <p:strVal val="visible"/>
                                      </p:to>
                                    </p:set>
                                    <p:animEffect transition="in" filter="dissolve">
                                      <p:cBhvr>
                                        <p:cTn id="7" dur="75"/>
                                        <p:tgtEl>
                                          <p:spTgt spid="186374">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6374">
                                            <p:txEl>
                                              <p:pRg st="1" end="1"/>
                                            </p:txEl>
                                          </p:spTgt>
                                        </p:tgtEl>
                                        <p:attrNameLst>
                                          <p:attrName>style.visibility</p:attrName>
                                        </p:attrNameLst>
                                      </p:cBhvr>
                                      <p:to>
                                        <p:strVal val="visible"/>
                                      </p:to>
                                    </p:set>
                                    <p:animEffect transition="in" filter="dissolve">
                                      <p:cBhvr>
                                        <p:cTn id="11" dur="75"/>
                                        <p:tgtEl>
                                          <p:spTgt spid="1863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build="p" autoUpdateAnimBg="0" advAuto="200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373541" y="963791"/>
            <a:ext cx="8372013" cy="2401711"/>
          </a:xfrm>
        </p:spPr>
        <p:txBody>
          <a:bodyPr/>
          <a:lstStyle/>
          <a:p>
            <a:r>
              <a:rPr lang="ar-JO" sz="8000" dirty="0">
                <a:latin typeface="Arial" charset="0"/>
                <a:ea typeface="Osaka" charset="0"/>
                <a:cs typeface="Arial" charset="0"/>
              </a:rPr>
              <a:t>نبوات العهد القديم     عن يسوع</a:t>
            </a:r>
            <a:endParaRPr lang="en-US" sz="8000" dirty="0">
              <a:latin typeface="Arial" charset="0"/>
              <a:ea typeface="Osaka" charset="0"/>
              <a:cs typeface="Arial" charset="0"/>
            </a:endParaRPr>
          </a:p>
        </p:txBody>
      </p:sp>
      <p:sp>
        <p:nvSpPr>
          <p:cNvPr id="4" name="Title 2"/>
          <p:cNvSpPr txBox="1">
            <a:spLocks/>
          </p:cNvSpPr>
          <p:nvPr/>
        </p:nvSpPr>
        <p:spPr bwMode="auto">
          <a:xfrm>
            <a:off x="0" y="3721305"/>
            <a:ext cx="9144000" cy="240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000" dirty="0">
                <a:latin typeface="Arial" charset="0"/>
                <a:ea typeface="Osaka" charset="0"/>
                <a:cs typeface="Arial" charset="0"/>
              </a:rPr>
              <a:t>نبوات العهد القديم من 800-700 ق.م              تمت في القرن الأول الميلادي</a:t>
            </a:r>
            <a:endParaRPr lang="en-US" sz="4000" dirty="0">
              <a:latin typeface="Arial" charset="0"/>
              <a:ea typeface="Osaka" charset="0"/>
              <a:cs typeface="Arial" charset="0"/>
            </a:endParaRPr>
          </a:p>
        </p:txBody>
      </p:sp>
    </p:spTree>
    <p:extLst>
      <p:ext uri="{BB962C8B-B14F-4D97-AF65-F5344CB8AC3E}">
        <p14:creationId xmlns:p14="http://schemas.microsoft.com/office/powerpoint/2010/main" val="2647935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739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Times New Roman" pitchFamily="-111" charset="0"/>
                <a:cs typeface="Arial"/>
              </a:rPr>
              <a:t>الأعياد</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7399" name="Text Box 7"/>
          <p:cNvSpPr txBox="1">
            <a:spLocks noChangeArrowheads="1"/>
          </p:cNvSpPr>
          <p:nvPr/>
        </p:nvSpPr>
        <p:spPr bwMode="auto">
          <a:xfrm>
            <a:off x="152400" y="2620963"/>
            <a:ext cx="3491552" cy="2031325"/>
          </a:xfrm>
          <a:prstGeom prst="rect">
            <a:avLst/>
          </a:prstGeom>
          <a:noFill/>
          <a:ln w="9525">
            <a:noFill/>
            <a:miter lim="800000"/>
            <a:headEnd/>
            <a:tailEnd/>
          </a:ln>
          <a:effectLst/>
        </p:spPr>
        <p:txBody>
          <a:bodyPr wrap="square">
            <a:spAutoFit/>
          </a:bodyPr>
          <a:lstStyle/>
          <a:p>
            <a:pPr marL="461963" marR="0" lvl="0" indent="-461963"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charset="0"/>
                <a:cs typeface="Arial"/>
              </a:rPr>
              <a:t>الإحتفال بالحصاد وتذكر بركات البرية</a:t>
            </a:r>
            <a:endParaRPr kumimoji="0" lang="en-US" sz="3600" b="1" i="0" u="none" strike="noStrike" kern="1200" cap="none" spc="0" normalizeH="0" baseline="0" noProof="0" dirty="0">
              <a:ln>
                <a:noFill/>
              </a:ln>
              <a:solidFill>
                <a:srgbClr val="FFFFFF"/>
              </a:solidFill>
              <a:effectLst/>
              <a:uLnTx/>
              <a:uFillTx/>
              <a:latin typeface="Arial"/>
              <a:ea typeface="Times New Roman" charset="0"/>
              <a:cs typeface="Arial"/>
            </a:endParaRPr>
          </a:p>
          <a:p>
            <a:pPr marL="461963" marR="0" lvl="0" indent="-461963" algn="r" defTabSz="914400" rtl="1" eaLnBrk="1" fontAlgn="base" latinLnBrk="0" hangingPunct="1">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Times New Roman" charset="0"/>
                <a:cs typeface="Arial"/>
              </a:rPr>
              <a:t>الراحة الألفية</a:t>
            </a:r>
            <a:endParaRPr kumimoji="0" lang="en-US" sz="3600" b="1" i="0"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7400" name="Oval 8"/>
          <p:cNvSpPr>
            <a:spLocks noChangeArrowheads="1"/>
          </p:cNvSpPr>
          <p:nvPr/>
        </p:nvSpPr>
        <p:spPr bwMode="auto">
          <a:xfrm>
            <a:off x="3886200" y="487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7401" name="Rectangle 9"/>
          <p:cNvSpPr>
            <a:spLocks noGrp="1" noChangeArrowheads="1"/>
          </p:cNvSpPr>
          <p:nvPr>
            <p:ph type="title" idx="4294967295"/>
          </p:nvPr>
        </p:nvSpPr>
        <p:spPr>
          <a:xfrm>
            <a:off x="228600" y="1676400"/>
            <a:ext cx="30480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ar-JO" sz="3600" b="1" dirty="0">
                <a:solidFill>
                  <a:srgbClr val="FFFF00"/>
                </a:solidFill>
              </a:rPr>
              <a:t>المظال</a:t>
            </a:r>
            <a:endParaRPr lang="en-US" sz="3600" b="1" dirty="0">
              <a:solidFill>
                <a:srgbClr val="FFFF00"/>
              </a:solidFill>
            </a:endParaRPr>
          </a:p>
        </p:txBody>
      </p:sp>
      <p:sp>
        <p:nvSpPr>
          <p:cNvPr id="11" name="Text Box 11"/>
          <p:cNvSpPr txBox="1">
            <a:spLocks noChangeArrowheads="1"/>
          </p:cNvSpPr>
          <p:nvPr/>
        </p:nvSpPr>
        <p:spPr bwMode="auto">
          <a:xfrm>
            <a:off x="5742609" y="64056"/>
            <a:ext cx="3401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23، تثنية 16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972102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7399">
                                            <p:txEl>
                                              <p:pRg st="0" end="0"/>
                                            </p:txEl>
                                          </p:spTgt>
                                        </p:tgtEl>
                                        <p:attrNameLst>
                                          <p:attrName>style.visibility</p:attrName>
                                        </p:attrNameLst>
                                      </p:cBhvr>
                                      <p:to>
                                        <p:strVal val="visible"/>
                                      </p:to>
                                    </p:set>
                                    <p:animEffect transition="in" filter="dissolve">
                                      <p:cBhvr>
                                        <p:cTn id="7" dur="75"/>
                                        <p:tgtEl>
                                          <p:spTgt spid="187399">
                                            <p:txEl>
                                              <p:pRg st="0" end="0"/>
                                            </p:txEl>
                                          </p:spTgt>
                                        </p:tgtEl>
                                      </p:cBhvr>
                                    </p:animEffect>
                                  </p:childTnLst>
                                </p:cTn>
                              </p:par>
                            </p:childTnLst>
                          </p:cTn>
                        </p:par>
                        <p:par>
                          <p:cTn id="8" fill="hold" nodeType="afterGroup">
                            <p:stCondLst>
                              <p:cond delay="2075"/>
                            </p:stCondLst>
                            <p:childTnLst>
                              <p:par>
                                <p:cTn id="9" presetID="9" presetClass="entr" presetSubtype="0" fill="hold" grpId="0" nodeType="afterEffect">
                                  <p:stCondLst>
                                    <p:cond delay="2000"/>
                                  </p:stCondLst>
                                  <p:childTnLst>
                                    <p:set>
                                      <p:cBhvr>
                                        <p:cTn id="10" dur="1" fill="hold">
                                          <p:stCondLst>
                                            <p:cond delay="0"/>
                                          </p:stCondLst>
                                        </p:cTn>
                                        <p:tgtEl>
                                          <p:spTgt spid="187399">
                                            <p:txEl>
                                              <p:pRg st="1" end="1"/>
                                            </p:txEl>
                                          </p:spTgt>
                                        </p:tgtEl>
                                        <p:attrNameLst>
                                          <p:attrName>style.visibility</p:attrName>
                                        </p:attrNameLst>
                                      </p:cBhvr>
                                      <p:to>
                                        <p:strVal val="visible"/>
                                      </p:to>
                                    </p:set>
                                    <p:animEffect transition="in" filter="dissolve">
                                      <p:cBhvr>
                                        <p:cTn id="11" dur="75"/>
                                        <p:tgtEl>
                                          <p:spTgt spid="1873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build="p" autoUpdateAnimBg="0" advAuto="200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rPr>
              <a:t>184</a:t>
            </a:r>
            <a:endParaRPr kumimoji="0" lang="en-US" altLang="en-US" sz="24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endParaRPr>
          </a:p>
        </p:txBody>
      </p:sp>
      <p:sp>
        <p:nvSpPr>
          <p:cNvPr id="207875" name="Text Box 5"/>
          <p:cNvSpPr>
            <a:spLocks noGrp="1" noChangeArrowheads="1"/>
          </p:cNvSpPr>
          <p:nvPr>
            <p:ph type="title"/>
          </p:nvPr>
        </p:nvSpPr>
        <p:spPr>
          <a:xfrm>
            <a:off x="304800" y="152400"/>
            <a:ext cx="7772400" cy="533400"/>
          </a:xfrm>
          <a:solidFill>
            <a:srgbClr val="000000"/>
          </a:solidFill>
        </p:spPr>
        <p:txBody>
          <a:bodyPr/>
          <a:lstStyle/>
          <a:p>
            <a:r>
              <a:rPr kumimoji="0" lang="ar-JO" altLang="zh-CN" sz="3200" b="1" dirty="0">
                <a:solidFill>
                  <a:schemeClr val="tx1"/>
                </a:solidFill>
                <a:latin typeface="Arial" panose="020B0604020202020204" pitchFamily="34" charset="0"/>
                <a:cs typeface="Arial" panose="020B0604020202020204" pitchFamily="34" charset="0"/>
              </a:rPr>
              <a:t>أخروية الأعياد اليهودية (لا 23)</a:t>
            </a:r>
            <a:r>
              <a:rPr kumimoji="0" lang="en-US" altLang="zh-CN" sz="3200" b="1" dirty="0">
                <a:solidFill>
                  <a:schemeClr val="tx1"/>
                </a:solidFill>
                <a:latin typeface="Arial" panose="020B0604020202020204" pitchFamily="34" charset="0"/>
                <a:cs typeface="Arial" panose="020B0604020202020204" pitchFamily="34" charset="0"/>
              </a:rPr>
              <a:t> </a:t>
            </a:r>
            <a:endParaRPr kumimoji="0" lang="en-US" altLang="en-US" sz="3200" b="1" dirty="0">
              <a:solidFill>
                <a:schemeClr val="tx1"/>
              </a:solidFill>
              <a:latin typeface="Arial" panose="020B0604020202020204" pitchFamily="34" charset="0"/>
              <a:cs typeface="Arial" panose="020B0604020202020204" pitchFamily="34" charset="0"/>
            </a:endParaRPr>
          </a:p>
        </p:txBody>
      </p:sp>
      <p:grpSp>
        <p:nvGrpSpPr>
          <p:cNvPr id="207876" name="Group 36"/>
          <p:cNvGrpSpPr>
            <a:grpSpLocks/>
          </p:cNvGrpSpPr>
          <p:nvPr/>
        </p:nvGrpSpPr>
        <p:grpSpPr bwMode="auto">
          <a:xfrm>
            <a:off x="0" y="762000"/>
            <a:ext cx="9144000" cy="6096000"/>
            <a:chOff x="32" y="0"/>
            <a:chExt cx="3720" cy="5063"/>
          </a:xfrm>
        </p:grpSpPr>
        <p:sp>
          <p:nvSpPr>
            <p:cNvPr id="207877"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التاريخ</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8"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الفترة</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9"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العيد</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80"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81"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82"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أسبوعي</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83"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يوم واحد</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84"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السبت *</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شافاط</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7885"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تذكار :</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راحة الله في الخليقة</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النجاة من مصر علامة العهد الموسوي (خروج 20 ، 31 ؛  تثنية 5)</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86"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الراحة الألفية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 4: 1-11)</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87"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1-14    نيسان</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88" name="Rectangle 17"/>
            <p:cNvSpPr>
              <a:spLocks noChangeArrowheads="1"/>
            </p:cNvSpPr>
            <p:nvPr/>
          </p:nvSpPr>
          <p:spPr bwMode="auto">
            <a:xfrm>
              <a:off x="548" y="1726"/>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يوم واحد</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(قراءة نشيد الأنشاد</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89"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الفصح</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بصاخ</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7890"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الفداء من مصر من خلال دم حمل الكفارة (خر 12)</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91" name="Rectangle 20"/>
            <p:cNvSpPr>
              <a:spLocks noChangeArrowheads="1"/>
            </p:cNvSpPr>
            <p:nvPr/>
          </p:nvSpPr>
          <p:spPr bwMode="auto">
            <a:xfrm>
              <a:off x="2704" y="1726"/>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الفداء من الخطية من خلال موت المسيح كحمل (1 كو 5: 7ب)</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92" name="Rectangle 21"/>
            <p:cNvSpPr>
              <a:spLocks noChangeArrowheads="1"/>
            </p:cNvSpPr>
            <p:nvPr/>
          </p:nvSpPr>
          <p:spPr bwMode="auto">
            <a:xfrm>
              <a:off x="32" y="2589"/>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1-15</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1-21</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7893" name="Rectangle 22"/>
            <p:cNvSpPr>
              <a:spLocks noChangeArrowheads="1"/>
            </p:cNvSpPr>
            <p:nvPr/>
          </p:nvSpPr>
          <p:spPr bwMode="auto">
            <a:xfrm>
              <a:off x="548" y="2589"/>
              <a:ext cx="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أيام</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94"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الخبز غير المختمر</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95" name="Rectangle 24"/>
            <p:cNvSpPr>
              <a:spLocks noChangeArrowheads="1"/>
            </p:cNvSpPr>
            <p:nvPr/>
          </p:nvSpPr>
          <p:spPr bwMode="auto">
            <a:xfrm>
              <a:off x="1628" y="2589"/>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الإنفصال / الإنقطاع عن التبعية على مصر إلى الإعتماد على الله</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96" name="Rectangle 25"/>
            <p:cNvSpPr>
              <a:spLocks noChangeArrowheads="1"/>
            </p:cNvSpPr>
            <p:nvPr/>
          </p:nvSpPr>
          <p:spPr bwMode="auto">
            <a:xfrm>
              <a:off x="2704" y="2589"/>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حياة المفديين المنفصلة لله </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5: 7 أ ، 8)</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97" name="Rectangle 26"/>
            <p:cNvSpPr>
              <a:spLocks noChangeArrowheads="1"/>
            </p:cNvSpPr>
            <p:nvPr/>
          </p:nvSpPr>
          <p:spPr bwMode="auto">
            <a:xfrm>
              <a:off x="32" y="3337"/>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1-16</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(يوم بعد سبت الحصاد)</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98"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يوم واحد</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99"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الباكورة</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(احتفال حزم الشعير)</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900" name="Rectangle 29"/>
            <p:cNvSpPr>
              <a:spLocks noChangeArrowheads="1"/>
            </p:cNvSpPr>
            <p:nvPr/>
          </p:nvSpPr>
          <p:spPr bwMode="auto">
            <a:xfrm>
              <a:off x="1628" y="3337"/>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توقع أحكام الله المادية المستقبلية - يبدأ حصاد الحبوب</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901"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قيامة المسيح</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20)</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902"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سيفان</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7903" name="Rectangle 32"/>
            <p:cNvSpPr>
              <a:spLocks noChangeArrowheads="1"/>
            </p:cNvSpPr>
            <p:nvPr/>
          </p:nvSpPr>
          <p:spPr bwMode="auto">
            <a:xfrm>
              <a:off x="548" y="4200"/>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يوم واحد</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(قراءة راعوث)</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904"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الخمسين</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شافوط</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الأسابيع</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الحصاد</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7905" name="Rectangle 34"/>
            <p:cNvSpPr>
              <a:spLocks noChangeArrowheads="1"/>
            </p:cNvSpPr>
            <p:nvPr/>
          </p:nvSpPr>
          <p:spPr bwMode="auto">
            <a:xfrm>
              <a:off x="1628" y="4200"/>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الشكر على مؤن الله ماضيًا - ينهي حصاد الحبوب (تثنية 16: 9-12)</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906" name="Rectangle 35"/>
            <p:cNvSpPr>
              <a:spLocks noChangeArrowheads="1"/>
            </p:cNvSpPr>
            <p:nvPr/>
          </p:nvSpPr>
          <p:spPr bwMode="auto">
            <a:xfrm>
              <a:off x="2704" y="4200"/>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مجيء الروح القدس لإكمال قيامة المسيح (أع 2)</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50228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9922" name="Text Box 3"/>
          <p:cNvSpPr>
            <a:spLocks noGrp="1" noChangeArrowheads="1"/>
          </p:cNvSpPr>
          <p:nvPr>
            <p:ph type="title"/>
          </p:nvPr>
        </p:nvSpPr>
        <p:spPr>
          <a:xfrm>
            <a:off x="304800" y="152400"/>
            <a:ext cx="7772400" cy="609600"/>
          </a:xfrm>
          <a:solidFill>
            <a:srgbClr val="000000"/>
          </a:solidFill>
        </p:spPr>
        <p:txBody>
          <a:bodyPr/>
          <a:lstStyle/>
          <a:p>
            <a:r>
              <a:rPr kumimoji="0" lang="ar-JO" altLang="zh-CN" sz="3200" b="1" dirty="0">
                <a:solidFill>
                  <a:schemeClr val="tx1"/>
                </a:solidFill>
                <a:latin typeface="Arial" pitchFamily="34" charset="0"/>
              </a:rPr>
              <a:t>أخروية الأعياد اليهودية (لا 23)</a:t>
            </a:r>
            <a:r>
              <a:rPr kumimoji="0" lang="en-US" altLang="zh-CN" sz="3200" b="1" dirty="0">
                <a:solidFill>
                  <a:schemeClr val="tx1"/>
                </a:solidFill>
                <a:latin typeface="Arial" pitchFamily="34" charset="0"/>
              </a:rPr>
              <a:t> </a:t>
            </a:r>
            <a:endParaRPr kumimoji="0" lang="en-US" altLang="en-US" sz="2400" b="1" dirty="0">
              <a:solidFill>
                <a:schemeClr val="tx1"/>
              </a:solidFill>
              <a:latin typeface="Impact" pitchFamily="34" charset="0"/>
              <a:ea typeface="SimSun" pitchFamily="2" charset="-122"/>
            </a:endParaRPr>
          </a:p>
        </p:txBody>
      </p:sp>
      <p:grpSp>
        <p:nvGrpSpPr>
          <p:cNvPr id="209923" name="Group 65"/>
          <p:cNvGrpSpPr>
            <a:grpSpLocks/>
          </p:cNvGrpSpPr>
          <p:nvPr/>
        </p:nvGrpSpPr>
        <p:grpSpPr bwMode="auto">
          <a:xfrm>
            <a:off x="0" y="838200"/>
            <a:ext cx="9144000" cy="6019800"/>
            <a:chOff x="32" y="0"/>
            <a:chExt cx="3693" cy="4719"/>
          </a:xfrm>
        </p:grpSpPr>
        <p:sp>
          <p:nvSpPr>
            <p:cNvPr id="209925" name="Rectangle 35"/>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6" name="Rectangle 36"/>
            <p:cNvSpPr>
              <a:spLocks noChangeArrowheads="1"/>
            </p:cNvSpPr>
            <p:nvPr/>
          </p:nvSpPr>
          <p:spPr bwMode="auto">
            <a:xfrm>
              <a:off x="548" y="0"/>
              <a:ext cx="46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7" name="Rectangle 37"/>
            <p:cNvSpPr>
              <a:spLocks noChangeArrowheads="1"/>
            </p:cNvSpPr>
            <p:nvPr/>
          </p:nvSpPr>
          <p:spPr bwMode="auto">
            <a:xfrm>
              <a:off x="1017"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8" name="Rectangle 38"/>
            <p:cNvSpPr>
              <a:spLocks noChangeArrowheads="1"/>
            </p:cNvSpPr>
            <p:nvPr/>
          </p:nvSpPr>
          <p:spPr bwMode="auto">
            <a:xfrm>
              <a:off x="1601"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29" name="Rectangle 39"/>
            <p:cNvSpPr>
              <a:spLocks noChangeArrowheads="1"/>
            </p:cNvSpPr>
            <p:nvPr/>
          </p:nvSpPr>
          <p:spPr bwMode="auto">
            <a:xfrm>
              <a:off x="2677"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0" name="Rectangle 40"/>
            <p:cNvSpPr>
              <a:spLocks noChangeArrowheads="1"/>
            </p:cNvSpPr>
            <p:nvPr/>
          </p:nvSpPr>
          <p:spPr bwMode="auto">
            <a:xfrm>
              <a:off x="32" y="518"/>
              <a:ext cx="51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الربيع-الصيف</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1" name="Rectangle 41"/>
            <p:cNvSpPr>
              <a:spLocks noChangeArrowheads="1"/>
            </p:cNvSpPr>
            <p:nvPr/>
          </p:nvSpPr>
          <p:spPr bwMode="auto">
            <a:xfrm>
              <a:off x="548" y="518"/>
              <a:ext cx="469"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لا أعياد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2" name="Rectangle 42"/>
            <p:cNvSpPr>
              <a:spLocks noChangeArrowheads="1"/>
            </p:cNvSpPr>
            <p:nvPr/>
          </p:nvSpPr>
          <p:spPr bwMode="auto">
            <a:xfrm>
              <a:off x="1017" y="518"/>
              <a:ext cx="5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p>
          </p:txBody>
        </p:sp>
        <p:sp>
          <p:nvSpPr>
            <p:cNvPr id="209933" name="Rectangle 43"/>
            <p:cNvSpPr>
              <a:spLocks noChangeArrowheads="1"/>
            </p:cNvSpPr>
            <p:nvPr/>
          </p:nvSpPr>
          <p:spPr bwMode="auto">
            <a:xfrm>
              <a:off x="1601" y="518"/>
              <a:ext cx="107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فرح الحصاد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4" name="Rectangle 44"/>
            <p:cNvSpPr>
              <a:spLocks noChangeArrowheads="1"/>
            </p:cNvSpPr>
            <p:nvPr/>
          </p:nvSpPr>
          <p:spPr bwMode="auto">
            <a:xfrm>
              <a:off x="2677" y="518"/>
              <a:ext cx="1048"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عصر الكنيسة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5" name="Rectangle 45"/>
            <p:cNvSpPr>
              <a:spLocks noChangeArrowheads="1"/>
            </p:cNvSpPr>
            <p:nvPr/>
          </p:nvSpPr>
          <p:spPr bwMode="auto">
            <a:xfrm>
              <a:off x="32" y="1093"/>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1-7</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36" name="Rectangle 46"/>
            <p:cNvSpPr>
              <a:spLocks noChangeArrowheads="1"/>
            </p:cNvSpPr>
            <p:nvPr/>
          </p:nvSpPr>
          <p:spPr bwMode="auto">
            <a:xfrm>
              <a:off x="548" y="1093"/>
              <a:ext cx="469"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7" name="Rectangle 47"/>
            <p:cNvSpPr>
              <a:spLocks noChangeArrowheads="1"/>
            </p:cNvSpPr>
            <p:nvPr/>
          </p:nvSpPr>
          <p:spPr bwMode="auto">
            <a:xfrm>
              <a:off x="1017" y="1093"/>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الأبواق</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السنة الجديدة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روش هاشاناه</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38" name="Rectangle 48"/>
            <p:cNvSpPr>
              <a:spLocks noChangeArrowheads="1"/>
            </p:cNvSpPr>
            <p:nvPr/>
          </p:nvSpPr>
          <p:spPr bwMode="auto">
            <a:xfrm>
              <a:off x="1601" y="1093"/>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التحضير للفداء الوطني والتطهير يوم الكفارة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39" name="Rectangle 49"/>
            <p:cNvSpPr>
              <a:spLocks noChangeArrowheads="1"/>
            </p:cNvSpPr>
            <p:nvPr/>
          </p:nvSpPr>
          <p:spPr bwMode="auto">
            <a:xfrm>
              <a:off x="2677" y="1093"/>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الإختطاف (1 تس 4: 13) الإعلان (مت 24: 31) – تحضير الملكوت</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0" name="Rectangle 50"/>
            <p:cNvSpPr>
              <a:spLocks noChangeArrowheads="1"/>
            </p:cNvSpPr>
            <p:nvPr/>
          </p:nvSpPr>
          <p:spPr bwMode="auto">
            <a:xfrm>
              <a:off x="32" y="1956"/>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7-10</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1" name="Rectangle 51"/>
            <p:cNvSpPr>
              <a:spLocks noChangeArrowheads="1"/>
            </p:cNvSpPr>
            <p:nvPr/>
          </p:nvSpPr>
          <p:spPr bwMode="auto">
            <a:xfrm>
              <a:off x="548" y="1956"/>
              <a:ext cx="46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2" name="Rectangle 52"/>
            <p:cNvSpPr>
              <a:spLocks noChangeArrowheads="1"/>
            </p:cNvSpPr>
            <p:nvPr/>
          </p:nvSpPr>
          <p:spPr bwMode="auto">
            <a:xfrm>
              <a:off x="1017" y="1956"/>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الكفارة</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كيبور</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3" name="Rectangle 53"/>
            <p:cNvSpPr>
              <a:spLocks noChangeArrowheads="1"/>
            </p:cNvSpPr>
            <p:nvPr/>
          </p:nvSpPr>
          <p:spPr bwMode="auto">
            <a:xfrm>
              <a:off x="1601" y="1956"/>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التوبة القومية والتطهير من خطايا الشعب (لاويين 16)</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4" name="Rectangle 54"/>
            <p:cNvSpPr>
              <a:spLocks noChangeArrowheads="1"/>
            </p:cNvSpPr>
            <p:nvPr/>
          </p:nvSpPr>
          <p:spPr bwMode="auto">
            <a:xfrm>
              <a:off x="2677" y="1956"/>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التوبة القومية لإسرائيل في الضيقة (رو 11: 26-27)</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5" name="Rectangle 55"/>
            <p:cNvSpPr>
              <a:spLocks noChangeArrowheads="1"/>
            </p:cNvSpPr>
            <p:nvPr/>
          </p:nvSpPr>
          <p:spPr bwMode="auto">
            <a:xfrm>
              <a:off x="32" y="2704"/>
              <a:ext cx="51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7-15</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إلى 7-21</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6" name="Rectangle 56"/>
            <p:cNvSpPr>
              <a:spLocks noChangeArrowheads="1"/>
            </p:cNvSpPr>
            <p:nvPr/>
          </p:nvSpPr>
          <p:spPr bwMode="auto">
            <a:xfrm>
              <a:off x="548" y="2704"/>
              <a:ext cx="46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الجامعة)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7" name="Rectangle 57"/>
            <p:cNvSpPr>
              <a:spLocks noChangeArrowheads="1"/>
            </p:cNvSpPr>
            <p:nvPr/>
          </p:nvSpPr>
          <p:spPr bwMode="auto">
            <a:xfrm>
              <a:off x="1016" y="2704"/>
              <a:ext cx="585"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المظال</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السقائف/الخيم</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سكوت</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الرب</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التجمع</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48" name="Rectangle 58"/>
            <p:cNvSpPr>
              <a:spLocks noChangeArrowheads="1"/>
            </p:cNvSpPr>
            <p:nvPr/>
          </p:nvSpPr>
          <p:spPr bwMode="auto">
            <a:xfrm>
              <a:off x="1601" y="2704"/>
              <a:ext cx="107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الإيفاء المتوقع للعهد الإبراهيمي </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(نح .8)</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49" name="Rectangle 59"/>
            <p:cNvSpPr>
              <a:spLocks noChangeArrowheads="1"/>
            </p:cNvSpPr>
            <p:nvPr/>
          </p:nvSpPr>
          <p:spPr bwMode="auto">
            <a:xfrm>
              <a:off x="2677" y="2704"/>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التتميم الفعلي للعهد الإبراهيمي – الملكوت (مت 17: 4)</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0" name="Rectangle 60"/>
            <p:cNvSpPr>
              <a:spLocks noChangeArrowheads="1"/>
            </p:cNvSpPr>
            <p:nvPr/>
          </p:nvSpPr>
          <p:spPr bwMode="auto">
            <a:xfrm>
              <a:off x="32" y="4027"/>
              <a:ext cx="51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7-22</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تشري</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09951" name="Rectangle 61"/>
            <p:cNvSpPr>
              <a:spLocks noChangeArrowheads="1"/>
            </p:cNvSpPr>
            <p:nvPr/>
          </p:nvSpPr>
          <p:spPr bwMode="auto">
            <a:xfrm>
              <a:off x="548" y="4027"/>
              <a:ext cx="46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2" name="Rectangle 62"/>
            <p:cNvSpPr>
              <a:spLocks noChangeArrowheads="1"/>
            </p:cNvSpPr>
            <p:nvPr/>
          </p:nvSpPr>
          <p:spPr bwMode="auto">
            <a:xfrm>
              <a:off x="1016" y="4027"/>
              <a:ext cx="58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شميني عتزيريت (سمخت توراة)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3" name="Rectangle 63"/>
            <p:cNvSpPr>
              <a:spLocks noChangeArrowheads="1"/>
            </p:cNvSpPr>
            <p:nvPr/>
          </p:nvSpPr>
          <p:spPr bwMode="auto">
            <a:xfrm>
              <a:off x="1601" y="4027"/>
              <a:ext cx="107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ja-JP"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اليوم الثامن من التجمع</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ja-JP"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الفرح بالتوراة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09954"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grpSp>
      <p:sp>
        <p:nvSpPr>
          <p:cNvPr id="209924"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rPr>
              <a:t>184</a:t>
            </a:r>
            <a:endParaRPr kumimoji="0" lang="en-US"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48650783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11970" name="Text Box 3"/>
          <p:cNvSpPr>
            <a:spLocks noGrp="1" noChangeArrowheads="1"/>
          </p:cNvSpPr>
          <p:nvPr>
            <p:ph type="title"/>
          </p:nvPr>
        </p:nvSpPr>
        <p:spPr>
          <a:xfrm>
            <a:off x="304800" y="152400"/>
            <a:ext cx="7772400" cy="609600"/>
          </a:xfrm>
          <a:solidFill>
            <a:srgbClr val="000000"/>
          </a:solidFill>
        </p:spPr>
        <p:txBody>
          <a:bodyPr/>
          <a:lstStyle/>
          <a:p>
            <a:r>
              <a:rPr kumimoji="0" lang="ar-JO" altLang="zh-CN" sz="3200" b="1" dirty="0">
                <a:solidFill>
                  <a:schemeClr val="tx1"/>
                </a:solidFill>
                <a:latin typeface="Arial" pitchFamily="34" charset="0"/>
              </a:rPr>
              <a:t>أخروية الأعياد اليهودية (لا 23)</a:t>
            </a:r>
            <a:r>
              <a:rPr kumimoji="0" lang="en-US" altLang="zh-CN" sz="3200" b="1" dirty="0">
                <a:solidFill>
                  <a:schemeClr val="tx1"/>
                </a:solidFill>
                <a:latin typeface="Arial" pitchFamily="34" charset="0"/>
              </a:rPr>
              <a:t> </a:t>
            </a:r>
            <a:endParaRPr kumimoji="0" lang="en-US" altLang="en-US" sz="3600" b="1" dirty="0">
              <a:solidFill>
                <a:schemeClr val="tx1"/>
              </a:solidFill>
              <a:latin typeface="Impact" pitchFamily="34" charset="0"/>
              <a:ea typeface="SimSun" pitchFamily="2" charset="-122"/>
            </a:endParaRPr>
          </a:p>
        </p:txBody>
      </p:sp>
      <p:grpSp>
        <p:nvGrpSpPr>
          <p:cNvPr id="211971" name="Group 66"/>
          <p:cNvGrpSpPr>
            <a:grpSpLocks/>
          </p:cNvGrpSpPr>
          <p:nvPr/>
        </p:nvGrpSpPr>
        <p:grpSpPr bwMode="auto">
          <a:xfrm>
            <a:off x="0" y="838200"/>
            <a:ext cx="9144000" cy="6019800"/>
            <a:chOff x="96" y="576"/>
            <a:chExt cx="4274" cy="3840"/>
          </a:xfrm>
        </p:grpSpPr>
        <p:sp>
          <p:nvSpPr>
            <p:cNvPr id="211973" name="Rectangle 35"/>
            <p:cNvSpPr>
              <a:spLocks noChangeArrowheads="1"/>
            </p:cNvSpPr>
            <p:nvPr/>
          </p:nvSpPr>
          <p:spPr bwMode="auto">
            <a:xfrm>
              <a:off x="96" y="576"/>
              <a:ext cx="588"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التاريخ</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4" name="Rectangle 36"/>
            <p:cNvSpPr>
              <a:spLocks noChangeArrowheads="1"/>
            </p:cNvSpPr>
            <p:nvPr/>
          </p:nvSpPr>
          <p:spPr bwMode="auto">
            <a:xfrm>
              <a:off x="684" y="576"/>
              <a:ext cx="5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الفترة</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5" name="Rectangle 37"/>
            <p:cNvSpPr>
              <a:spLocks noChangeArrowheads="1"/>
            </p:cNvSpPr>
            <p:nvPr/>
          </p:nvSpPr>
          <p:spPr bwMode="auto">
            <a:xfrm>
              <a:off x="1249" y="576"/>
              <a:ext cx="6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العيد</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6" name="Rectangle 38"/>
            <p:cNvSpPr>
              <a:spLocks noChangeArrowheads="1"/>
            </p:cNvSpPr>
            <p:nvPr/>
          </p:nvSpPr>
          <p:spPr bwMode="auto">
            <a:xfrm>
              <a:off x="1914" y="576"/>
              <a:ext cx="122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الأهمية (الماضي)</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7" name="Rectangle 39"/>
            <p:cNvSpPr>
              <a:spLocks noChangeArrowheads="1"/>
            </p:cNvSpPr>
            <p:nvPr/>
          </p:nvSpPr>
          <p:spPr bwMode="auto">
            <a:xfrm>
              <a:off x="3140" y="576"/>
              <a:ext cx="119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400" b="1" i="0" u="sng"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النوع (المستقبل)</a:t>
              </a:r>
              <a:endParaRPr kumimoji="0" lang="en-US" altLang="en-US" sz="24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8" name="Rectangle 41"/>
            <p:cNvSpPr>
              <a:spLocks noChangeArrowheads="1"/>
            </p:cNvSpPr>
            <p:nvPr/>
          </p:nvSpPr>
          <p:spPr bwMode="auto">
            <a:xfrm>
              <a:off x="96" y="1113"/>
              <a:ext cx="422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الأيام التالية ليست موصوفة في الكتاب المقدس </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 وربما ليس لها أهمية أخروية:</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9" name="Rectangle 42"/>
            <p:cNvSpPr>
              <a:spLocks noChangeArrowheads="1"/>
            </p:cNvSpPr>
            <p:nvPr/>
          </p:nvSpPr>
          <p:spPr bwMode="auto">
            <a:xfrm>
              <a:off x="96" y="1631"/>
              <a:ext cx="58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5-9</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آب</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0" name="Rectangle 43"/>
            <p:cNvSpPr>
              <a:spLocks noChangeArrowheads="1"/>
            </p:cNvSpPr>
            <p:nvPr/>
          </p:nvSpPr>
          <p:spPr bwMode="auto">
            <a:xfrm>
              <a:off x="684" y="1631"/>
              <a:ext cx="5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المراثي</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1" name="Rectangle 44"/>
            <p:cNvSpPr>
              <a:spLocks noChangeArrowheads="1"/>
            </p:cNvSpPr>
            <p:nvPr/>
          </p:nvSpPr>
          <p:spPr bwMode="auto">
            <a:xfrm>
              <a:off x="1249" y="1631"/>
              <a:ext cx="6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التاسع من آب</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تشعة بي آب</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2" name="Rectangle 45"/>
            <p:cNvSpPr>
              <a:spLocks noChangeArrowheads="1"/>
            </p:cNvSpPr>
            <p:nvPr/>
          </p:nvSpPr>
          <p:spPr bwMode="auto">
            <a:xfrm>
              <a:off x="1914" y="1631"/>
              <a:ext cx="122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تدمير أورشليم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586 ق.م و 70 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3" name="Rectangle 48"/>
            <p:cNvSpPr>
              <a:spLocks noChangeArrowheads="1"/>
            </p:cNvSpPr>
            <p:nvPr/>
          </p:nvSpPr>
          <p:spPr bwMode="auto">
            <a:xfrm>
              <a:off x="96" y="2407"/>
              <a:ext cx="588"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9-25</a:t>
              </a:r>
              <a:endPar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كسلو</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4" name="Rectangle 49"/>
            <p:cNvSpPr>
              <a:spLocks noChangeArrowheads="1"/>
            </p:cNvSpPr>
            <p:nvPr/>
          </p:nvSpPr>
          <p:spPr bwMode="auto">
            <a:xfrm>
              <a:off x="684" y="2407"/>
              <a:ext cx="5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 واحد</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7 أيام إضافية من إشعال الشموع</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5" name="Rectangle 50"/>
            <p:cNvSpPr>
              <a:spLocks noChangeArrowheads="1"/>
            </p:cNvSpPr>
            <p:nvPr/>
          </p:nvSpPr>
          <p:spPr bwMode="auto">
            <a:xfrm>
              <a:off x="1249" y="2407"/>
              <a:ext cx="6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هانوكاه</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التجديد</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الأضواء</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الإضاءة</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المكابيين</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6" name="Rectangle 51"/>
            <p:cNvSpPr>
              <a:spLocks noChangeArrowheads="1"/>
            </p:cNvSpPr>
            <p:nvPr/>
          </p:nvSpPr>
          <p:spPr bwMode="auto">
            <a:xfrm>
              <a:off x="1914" y="2407"/>
              <a:ext cx="1226"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خلاص الأمة تحت حكم يهوذا المكابي في 164 ق.م</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 10: 22)</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87" name="Rectangle 54"/>
            <p:cNvSpPr>
              <a:spLocks noChangeArrowheads="1"/>
            </p:cNvSpPr>
            <p:nvPr/>
          </p:nvSpPr>
          <p:spPr bwMode="auto">
            <a:xfrm>
              <a:off x="96" y="3779"/>
              <a:ext cx="588"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12-14/ 15</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آذار</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8" name="Rectangle 55"/>
            <p:cNvSpPr>
              <a:spLocks noChangeArrowheads="1"/>
            </p:cNvSpPr>
            <p:nvPr/>
          </p:nvSpPr>
          <p:spPr bwMode="auto">
            <a:xfrm>
              <a:off x="684" y="3779"/>
              <a:ext cx="5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يومين</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قراءة أستير</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p>
          </p:txBody>
        </p:sp>
        <p:sp>
          <p:nvSpPr>
            <p:cNvPr id="211989" name="Rectangle 56"/>
            <p:cNvSpPr>
              <a:spLocks noChangeArrowheads="1"/>
            </p:cNvSpPr>
            <p:nvPr/>
          </p:nvSpPr>
          <p:spPr bwMode="auto">
            <a:xfrm>
              <a:off x="1249" y="3779"/>
              <a:ext cx="6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الفوريم</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90" name="Rectangle 57"/>
            <p:cNvSpPr>
              <a:spLocks noChangeArrowheads="1"/>
            </p:cNvSpPr>
            <p:nvPr/>
          </p:nvSpPr>
          <p:spPr bwMode="auto">
            <a:xfrm>
              <a:off x="1914" y="3779"/>
              <a:ext cx="122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خلاص الأمة بقيادة أستير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(9: 21)</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grpSp>
          <p:nvGrpSpPr>
            <p:cNvPr id="211991" name="Group 63"/>
            <p:cNvGrpSpPr>
              <a:grpSpLocks/>
            </p:cNvGrpSpPr>
            <p:nvPr/>
          </p:nvGrpSpPr>
          <p:grpSpPr bwMode="auto">
            <a:xfrm>
              <a:off x="3104" y="2407"/>
              <a:ext cx="1266" cy="1372"/>
              <a:chOff x="2672" y="1765"/>
              <a:chExt cx="1112" cy="1323"/>
            </a:xfrm>
          </p:grpSpPr>
          <p:sp>
            <p:nvSpPr>
              <p:cNvPr id="211992" name="Rectangle 52"/>
              <p:cNvSpPr>
                <a:spLocks noChangeArrowheads="1"/>
              </p:cNvSpPr>
              <p:nvPr/>
            </p:nvSpPr>
            <p:spPr bwMode="auto">
              <a:xfrm>
                <a:off x="2704" y="1765"/>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ar-JO" sz="1800" b="1" i="0" u="none" strike="noStrike" kern="1200" cap="none" spc="0" normalizeH="0" baseline="0" noProof="0" dirty="0">
                    <a:ln>
                      <a:noFill/>
                    </a:ln>
                    <a:solidFill>
                      <a:srgbClr val="000000"/>
                    </a:solidFill>
                    <a:effectLst/>
                    <a:uLnTx/>
                    <a:uFillTx/>
                    <a:latin typeface="Tahoma" pitchFamily="34" charset="0"/>
                    <a:ea typeface="MS PGothic" pitchFamily="34" charset="-128"/>
                    <a:cs typeface="+mn-cs"/>
                  </a:rPr>
                  <a:t>يُظهر عمود التصنيف هذا أن ترتيب الأعياد السنوية في إسرائيل يوازي بشكل نبوي تجربتها كأمة عبر التاريخ</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93" name="Rectangle 62"/>
              <p:cNvSpPr>
                <a:spLocks noChangeArrowheads="1"/>
              </p:cNvSpPr>
              <p:nvPr/>
            </p:nvSpPr>
            <p:spPr bwMode="auto">
              <a:xfrm>
                <a:off x="2672" y="1765"/>
                <a:ext cx="111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grpSp>
      </p:grpSp>
      <p:sp>
        <p:nvSpPr>
          <p:cNvPr id="211972"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rPr>
              <a:t>184</a:t>
            </a:r>
            <a:endParaRPr kumimoji="0" lang="en-US" altLang="en-US" sz="2400" b="1" i="0" u="none" strike="noStrike" kern="1200" cap="none" spc="0" normalizeH="0" baseline="0" noProof="0" dirty="0">
              <a:ln>
                <a:noFill/>
              </a:ln>
              <a:solidFill>
                <a:srgbClr val="161616"/>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9634432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 فكر و 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 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خط سير الملكوت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 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6396791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79308"/>
            <a:ext cx="9144000" cy="2401711"/>
          </a:xfrm>
        </p:spPr>
        <p:txBody>
          <a:bodyPr/>
          <a:lstStyle/>
          <a:p>
            <a:r>
              <a:rPr lang="ar-JO" sz="8800" dirty="0">
                <a:solidFill>
                  <a:srgbClr val="FFFFFF"/>
                </a:solidFill>
                <a:latin typeface="Arial" charset="0"/>
                <a:ea typeface="Osaka" charset="0"/>
                <a:cs typeface="Arial" charset="0"/>
              </a:rPr>
              <a:t>تثنية 28-32</a:t>
            </a:r>
            <a:endParaRPr lang="en-US" sz="8800" dirty="0">
              <a:solidFill>
                <a:srgbClr val="FFFFFF"/>
              </a:solidFill>
              <a:latin typeface="Arial" charset="0"/>
              <a:ea typeface="Osaka" charset="0"/>
              <a:cs typeface="Arial" charset="0"/>
            </a:endParaRPr>
          </a:p>
        </p:txBody>
      </p:sp>
      <p:sp>
        <p:nvSpPr>
          <p:cNvPr id="4" name="Title 2"/>
          <p:cNvSpPr txBox="1">
            <a:spLocks/>
          </p:cNvSpPr>
          <p:nvPr/>
        </p:nvSpPr>
        <p:spPr bwMode="auto">
          <a:xfrm>
            <a:off x="0" y="3048891"/>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000" dirty="0">
                <a:solidFill>
                  <a:srgbClr val="FFFFFF"/>
                </a:solidFill>
                <a:latin typeface="Arial" charset="0"/>
                <a:ea typeface="Osaka" charset="0"/>
                <a:cs typeface="Arial" charset="0"/>
              </a:rPr>
              <a:t>نبوات عن مستقبل إسرائيل                            تمت جزئياً عبر التاريخ</a:t>
            </a:r>
            <a:endParaRPr lang="en-US" sz="40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3450914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152400" y="-26988"/>
            <a:ext cx="8451850" cy="1008063"/>
          </a:xfrm>
          <a:noFill/>
        </p:spPr>
        <p:txBody>
          <a:bodyPr anchor="ctr"/>
          <a:lstStyle/>
          <a:p>
            <a:pPr algn="ctr" eaLnBrk="1" hangingPunct="1"/>
            <a:r>
              <a:rPr lang="ar-JO" altLang="zh-CN" b="1" dirty="0">
                <a:solidFill>
                  <a:schemeClr val="tx1"/>
                </a:solidFill>
                <a:latin typeface="Arial" panose="020B0604020202020204" pitchFamily="34" charset="0"/>
                <a:ea typeface="ＭＳ Ｐゴシック" charset="0"/>
                <a:cs typeface="Arial" panose="020B0604020202020204" pitchFamily="34" charset="0"/>
              </a:rPr>
              <a:t>نصوص العهد القديم الرئيسية عن الأرض</a:t>
            </a:r>
            <a:endParaRPr lang="en-US" sz="2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72739" name="Text Box 3"/>
          <p:cNvSpPr txBox="1">
            <a:spLocks noChangeArrowheads="1"/>
          </p:cNvSpPr>
          <p:nvPr/>
        </p:nvSpPr>
        <p:spPr bwMode="auto">
          <a:xfrm>
            <a:off x="8342313" y="-26988"/>
            <a:ext cx="838200" cy="45720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158</a:t>
            </a: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nvGrpSpPr>
          <p:cNvPr id="372740" name="Group 4"/>
          <p:cNvGrpSpPr>
            <a:grpSpLocks/>
          </p:cNvGrpSpPr>
          <p:nvPr/>
        </p:nvGrpSpPr>
        <p:grpSpPr bwMode="auto">
          <a:xfrm>
            <a:off x="0" y="1989138"/>
            <a:ext cx="9144000" cy="4648200"/>
            <a:chOff x="-4" y="-4"/>
            <a:chExt cx="4283" cy="5252"/>
          </a:xfrm>
        </p:grpSpPr>
        <p:grpSp>
          <p:nvGrpSpPr>
            <p:cNvPr id="372742" name="Group 5"/>
            <p:cNvGrpSpPr>
              <a:grpSpLocks/>
            </p:cNvGrpSpPr>
            <p:nvPr/>
          </p:nvGrpSpPr>
          <p:grpSpPr bwMode="auto">
            <a:xfrm>
              <a:off x="0" y="0"/>
              <a:ext cx="4275" cy="5244"/>
              <a:chOff x="0" y="0"/>
              <a:chExt cx="4275" cy="5244"/>
            </a:xfrm>
          </p:grpSpPr>
          <p:grpSp>
            <p:nvGrpSpPr>
              <p:cNvPr id="372744" name="Group 6"/>
              <p:cNvGrpSpPr>
                <a:grpSpLocks/>
              </p:cNvGrpSpPr>
              <p:nvPr/>
            </p:nvGrpSpPr>
            <p:grpSpPr bwMode="auto">
              <a:xfrm>
                <a:off x="0" y="0"/>
                <a:ext cx="993" cy="1441"/>
                <a:chOff x="0" y="0"/>
                <a:chExt cx="993" cy="1441"/>
              </a:xfrm>
            </p:grpSpPr>
            <p:sp>
              <p:nvSpPr>
                <p:cNvPr id="372814" name="Rectangle 7"/>
                <p:cNvSpPr>
                  <a:spLocks noChangeArrowheads="1"/>
                </p:cNvSpPr>
                <p:nvPr/>
              </p:nvSpPr>
              <p:spPr bwMode="auto">
                <a:xfrm>
                  <a:off x="43" y="0"/>
                  <a:ext cx="907" cy="144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تكوين</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815" name="Rectangle 8"/>
                <p:cNvSpPr>
                  <a:spLocks noChangeArrowheads="1"/>
                </p:cNvSpPr>
                <p:nvPr/>
              </p:nvSpPr>
              <p:spPr bwMode="auto">
                <a:xfrm>
                  <a:off x="0" y="0"/>
                  <a:ext cx="993" cy="144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45" name="Group 9"/>
              <p:cNvGrpSpPr>
                <a:grpSpLocks/>
              </p:cNvGrpSpPr>
              <p:nvPr/>
            </p:nvGrpSpPr>
            <p:grpSpPr bwMode="auto">
              <a:xfrm>
                <a:off x="993" y="0"/>
                <a:ext cx="1153" cy="1441"/>
                <a:chOff x="993" y="0"/>
                <a:chExt cx="1153" cy="1441"/>
              </a:xfrm>
            </p:grpSpPr>
            <p:sp>
              <p:nvSpPr>
                <p:cNvPr id="372812" name="Rectangle 10"/>
                <p:cNvSpPr>
                  <a:spLocks noChangeArrowheads="1"/>
                </p:cNvSpPr>
                <p:nvPr/>
              </p:nvSpPr>
              <p:spPr bwMode="auto">
                <a:xfrm>
                  <a:off x="1036" y="0"/>
                  <a:ext cx="1067" cy="144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12: 7، 13: 14-17، 15: 7، 21، 17: 1-8، 24: 7، 28: 13-15</a:t>
                  </a:r>
                  <a:endParaRPr kumimoji="0" lang="en-US" altLang="zh-CN" sz="20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372813" name="Rectangle 11"/>
                <p:cNvSpPr>
                  <a:spLocks noChangeArrowheads="1"/>
                </p:cNvSpPr>
                <p:nvPr/>
              </p:nvSpPr>
              <p:spPr bwMode="auto">
                <a:xfrm>
                  <a:off x="993" y="0"/>
                  <a:ext cx="1153" cy="144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46" name="Group 12"/>
              <p:cNvGrpSpPr>
                <a:grpSpLocks/>
              </p:cNvGrpSpPr>
              <p:nvPr/>
            </p:nvGrpSpPr>
            <p:grpSpPr bwMode="auto">
              <a:xfrm>
                <a:off x="2146" y="0"/>
                <a:ext cx="855" cy="1441"/>
                <a:chOff x="2146" y="0"/>
                <a:chExt cx="855" cy="1441"/>
              </a:xfrm>
            </p:grpSpPr>
            <p:sp>
              <p:nvSpPr>
                <p:cNvPr id="372810" name="Rectangle 13"/>
                <p:cNvSpPr>
                  <a:spLocks noChangeArrowheads="1"/>
                </p:cNvSpPr>
                <p:nvPr/>
              </p:nvSpPr>
              <p:spPr bwMode="auto">
                <a:xfrm>
                  <a:off x="2189" y="0"/>
                  <a:ext cx="769" cy="144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إرميا</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811" name="Rectangle 14"/>
                <p:cNvSpPr>
                  <a:spLocks noChangeArrowheads="1"/>
                </p:cNvSpPr>
                <p:nvPr/>
              </p:nvSpPr>
              <p:spPr bwMode="auto">
                <a:xfrm>
                  <a:off x="2146" y="0"/>
                  <a:ext cx="855" cy="144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47" name="Group 15"/>
              <p:cNvGrpSpPr>
                <a:grpSpLocks/>
              </p:cNvGrpSpPr>
              <p:nvPr/>
            </p:nvGrpSpPr>
            <p:grpSpPr bwMode="auto">
              <a:xfrm>
                <a:off x="3001" y="0"/>
                <a:ext cx="1274" cy="1441"/>
                <a:chOff x="3001" y="0"/>
                <a:chExt cx="1274" cy="1441"/>
              </a:xfrm>
            </p:grpSpPr>
            <p:sp>
              <p:nvSpPr>
                <p:cNvPr id="372808" name="Rectangle 16"/>
                <p:cNvSpPr>
                  <a:spLocks noChangeArrowheads="1"/>
                </p:cNvSpPr>
                <p:nvPr/>
              </p:nvSpPr>
              <p:spPr bwMode="auto">
                <a:xfrm>
                  <a:off x="3044" y="0"/>
                  <a:ext cx="1188" cy="144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14-17 ؛ 16: 14-15 ، 18 ؛ 18: 16 ؛ 23: 5-8 ؛ 30: 18-21 ؛ 31: 10-14 ، 21-40 ؛ 32: 37-41 ؛ 33: 10-13</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809" name="Rectangle 17"/>
                <p:cNvSpPr>
                  <a:spLocks noChangeArrowheads="1"/>
                </p:cNvSpPr>
                <p:nvPr/>
              </p:nvSpPr>
              <p:spPr bwMode="auto">
                <a:xfrm>
                  <a:off x="3001" y="0"/>
                  <a:ext cx="1274" cy="144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48" name="Group 18"/>
              <p:cNvGrpSpPr>
                <a:grpSpLocks/>
              </p:cNvGrpSpPr>
              <p:nvPr/>
            </p:nvGrpSpPr>
            <p:grpSpPr bwMode="auto">
              <a:xfrm>
                <a:off x="0" y="1441"/>
                <a:ext cx="993" cy="922"/>
                <a:chOff x="0" y="1441"/>
                <a:chExt cx="993" cy="922"/>
              </a:xfrm>
            </p:grpSpPr>
            <p:sp>
              <p:nvSpPr>
                <p:cNvPr id="372806" name="Rectangle 19"/>
                <p:cNvSpPr>
                  <a:spLocks noChangeArrowheads="1"/>
                </p:cNvSpPr>
                <p:nvPr/>
              </p:nvSpPr>
              <p:spPr bwMode="auto">
                <a:xfrm>
                  <a:off x="43" y="1441"/>
                  <a:ext cx="907" cy="92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خروج</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807" name="Rectangle 20"/>
                <p:cNvSpPr>
                  <a:spLocks noChangeArrowheads="1"/>
                </p:cNvSpPr>
                <p:nvPr/>
              </p:nvSpPr>
              <p:spPr bwMode="auto">
                <a:xfrm>
                  <a:off x="0" y="1441"/>
                  <a:ext cx="993" cy="92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49" name="Group 21"/>
              <p:cNvGrpSpPr>
                <a:grpSpLocks/>
              </p:cNvGrpSpPr>
              <p:nvPr/>
            </p:nvGrpSpPr>
            <p:grpSpPr bwMode="auto">
              <a:xfrm>
                <a:off x="993" y="1441"/>
                <a:ext cx="1153" cy="922"/>
                <a:chOff x="993" y="1441"/>
                <a:chExt cx="1153" cy="922"/>
              </a:xfrm>
            </p:grpSpPr>
            <p:sp>
              <p:nvSpPr>
                <p:cNvPr id="372804" name="Rectangle 22"/>
                <p:cNvSpPr>
                  <a:spLocks noChangeArrowheads="1"/>
                </p:cNvSpPr>
                <p:nvPr/>
              </p:nvSpPr>
              <p:spPr bwMode="auto">
                <a:xfrm>
                  <a:off x="1036" y="1441"/>
                  <a:ext cx="1067" cy="92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12: 25، 13: 5، 11، 32: 13، 33: 1</a:t>
                  </a:r>
                  <a:endParaRPr kumimoji="0" lang="en-US" altLang="zh-CN" sz="20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372805" name="Rectangle 23"/>
                <p:cNvSpPr>
                  <a:spLocks noChangeArrowheads="1"/>
                </p:cNvSpPr>
                <p:nvPr/>
              </p:nvSpPr>
              <p:spPr bwMode="auto">
                <a:xfrm>
                  <a:off x="993" y="1441"/>
                  <a:ext cx="1153" cy="92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0" name="Group 24"/>
              <p:cNvGrpSpPr>
                <a:grpSpLocks/>
              </p:cNvGrpSpPr>
              <p:nvPr/>
            </p:nvGrpSpPr>
            <p:grpSpPr bwMode="auto">
              <a:xfrm>
                <a:off x="2146" y="1441"/>
                <a:ext cx="855" cy="922"/>
                <a:chOff x="2146" y="1441"/>
                <a:chExt cx="855" cy="922"/>
              </a:xfrm>
            </p:grpSpPr>
            <p:sp>
              <p:nvSpPr>
                <p:cNvPr id="372802" name="Rectangle 25"/>
                <p:cNvSpPr>
                  <a:spLocks noChangeArrowheads="1"/>
                </p:cNvSpPr>
                <p:nvPr/>
              </p:nvSpPr>
              <p:spPr bwMode="auto">
                <a:xfrm>
                  <a:off x="2189" y="1441"/>
                  <a:ext cx="769" cy="92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حزقيال</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803" name="Rectangle 26"/>
                <p:cNvSpPr>
                  <a:spLocks noChangeArrowheads="1"/>
                </p:cNvSpPr>
                <p:nvPr/>
              </p:nvSpPr>
              <p:spPr bwMode="auto">
                <a:xfrm>
                  <a:off x="2146" y="1441"/>
                  <a:ext cx="855" cy="92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1" name="Group 27"/>
              <p:cNvGrpSpPr>
                <a:grpSpLocks/>
              </p:cNvGrpSpPr>
              <p:nvPr/>
            </p:nvGrpSpPr>
            <p:grpSpPr bwMode="auto">
              <a:xfrm>
                <a:off x="3001" y="1441"/>
                <a:ext cx="1274" cy="922"/>
                <a:chOff x="3001" y="1441"/>
                <a:chExt cx="1274" cy="922"/>
              </a:xfrm>
            </p:grpSpPr>
            <p:sp>
              <p:nvSpPr>
                <p:cNvPr id="372800" name="Rectangle 28"/>
                <p:cNvSpPr>
                  <a:spLocks noChangeArrowheads="1"/>
                </p:cNvSpPr>
                <p:nvPr/>
              </p:nvSpPr>
              <p:spPr bwMode="auto">
                <a:xfrm>
                  <a:off x="3044" y="1441"/>
                  <a:ext cx="1188" cy="922"/>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 17-21 ؛ 17: 22-24 ؛ 34: 11-31 ؛ 37: 1-14</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801" name="Rectangle 29"/>
                <p:cNvSpPr>
                  <a:spLocks noChangeArrowheads="1"/>
                </p:cNvSpPr>
                <p:nvPr/>
              </p:nvSpPr>
              <p:spPr bwMode="auto">
                <a:xfrm>
                  <a:off x="3001" y="1441"/>
                  <a:ext cx="1274" cy="92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2" name="Group 30"/>
              <p:cNvGrpSpPr>
                <a:grpSpLocks/>
              </p:cNvGrpSpPr>
              <p:nvPr/>
            </p:nvGrpSpPr>
            <p:grpSpPr bwMode="auto">
              <a:xfrm>
                <a:off x="0" y="2363"/>
                <a:ext cx="993" cy="749"/>
                <a:chOff x="0" y="2363"/>
                <a:chExt cx="993" cy="749"/>
              </a:xfrm>
            </p:grpSpPr>
            <p:sp>
              <p:nvSpPr>
                <p:cNvPr id="372798" name="Rectangle 31"/>
                <p:cNvSpPr>
                  <a:spLocks noChangeArrowheads="1"/>
                </p:cNvSpPr>
                <p:nvPr/>
              </p:nvSpPr>
              <p:spPr bwMode="auto">
                <a:xfrm>
                  <a:off x="43" y="2363"/>
                  <a:ext cx="907"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عدد</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99" name="Rectangle 32"/>
                <p:cNvSpPr>
                  <a:spLocks noChangeArrowheads="1"/>
                </p:cNvSpPr>
                <p:nvPr/>
              </p:nvSpPr>
              <p:spPr bwMode="auto">
                <a:xfrm>
                  <a:off x="0" y="2363"/>
                  <a:ext cx="993"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3" name="Group 33"/>
              <p:cNvGrpSpPr>
                <a:grpSpLocks/>
              </p:cNvGrpSpPr>
              <p:nvPr/>
            </p:nvGrpSpPr>
            <p:grpSpPr bwMode="auto">
              <a:xfrm>
                <a:off x="993" y="2363"/>
                <a:ext cx="1153" cy="749"/>
                <a:chOff x="993" y="2363"/>
                <a:chExt cx="1153" cy="749"/>
              </a:xfrm>
            </p:grpSpPr>
            <p:sp>
              <p:nvSpPr>
                <p:cNvPr id="372796" name="Rectangle 34"/>
                <p:cNvSpPr>
                  <a:spLocks noChangeArrowheads="1"/>
                </p:cNvSpPr>
                <p:nvPr/>
              </p:nvSpPr>
              <p:spPr bwMode="auto">
                <a:xfrm>
                  <a:off x="1036" y="2363"/>
                  <a:ext cx="1067"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 12 ؛ 14: 15-16 ، 23 ؛ 32: 8</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97" name="Rectangle 35"/>
                <p:cNvSpPr>
                  <a:spLocks noChangeArrowheads="1"/>
                </p:cNvSpPr>
                <p:nvPr/>
              </p:nvSpPr>
              <p:spPr bwMode="auto">
                <a:xfrm>
                  <a:off x="993" y="2363"/>
                  <a:ext cx="1153"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4" name="Group 36"/>
              <p:cNvGrpSpPr>
                <a:grpSpLocks/>
              </p:cNvGrpSpPr>
              <p:nvPr/>
            </p:nvGrpSpPr>
            <p:grpSpPr bwMode="auto">
              <a:xfrm>
                <a:off x="2146" y="2363"/>
                <a:ext cx="855" cy="749"/>
                <a:chOff x="2146" y="2363"/>
                <a:chExt cx="855" cy="749"/>
              </a:xfrm>
            </p:grpSpPr>
            <p:sp>
              <p:nvSpPr>
                <p:cNvPr id="372794" name="Rectangle 37"/>
                <p:cNvSpPr>
                  <a:spLocks noChangeArrowheads="1"/>
                </p:cNvSpPr>
                <p:nvPr/>
              </p:nvSpPr>
              <p:spPr bwMode="auto">
                <a:xfrm>
                  <a:off x="2189" y="2363"/>
                  <a:ext cx="769"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هوشع</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95" name="Rectangle 38"/>
                <p:cNvSpPr>
                  <a:spLocks noChangeArrowheads="1"/>
                </p:cNvSpPr>
                <p:nvPr/>
              </p:nvSpPr>
              <p:spPr bwMode="auto">
                <a:xfrm>
                  <a:off x="2146" y="2363"/>
                  <a:ext cx="855"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5" name="Group 39"/>
              <p:cNvGrpSpPr>
                <a:grpSpLocks/>
              </p:cNvGrpSpPr>
              <p:nvPr/>
            </p:nvGrpSpPr>
            <p:grpSpPr bwMode="auto">
              <a:xfrm>
                <a:off x="3001" y="2363"/>
                <a:ext cx="1274" cy="749"/>
                <a:chOff x="3001" y="2363"/>
                <a:chExt cx="1274" cy="749"/>
              </a:xfrm>
            </p:grpSpPr>
            <p:sp>
              <p:nvSpPr>
                <p:cNvPr id="372792" name="Rectangle 40"/>
                <p:cNvSpPr>
                  <a:spLocks noChangeArrowheads="1"/>
                </p:cNvSpPr>
                <p:nvPr/>
              </p:nvSpPr>
              <p:spPr bwMode="auto">
                <a:xfrm>
                  <a:off x="3044" y="2363"/>
                  <a:ext cx="1188"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13: 9-14: 9</a:t>
                  </a:r>
                  <a:endParaRPr kumimoji="0" lang="en-US" altLang="zh-CN" sz="22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372793" name="Rectangle 41"/>
                <p:cNvSpPr>
                  <a:spLocks noChangeArrowheads="1"/>
                </p:cNvSpPr>
                <p:nvPr/>
              </p:nvSpPr>
              <p:spPr bwMode="auto">
                <a:xfrm>
                  <a:off x="3001" y="2363"/>
                  <a:ext cx="1274"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6" name="Group 42"/>
              <p:cNvGrpSpPr>
                <a:grpSpLocks/>
              </p:cNvGrpSpPr>
              <p:nvPr/>
            </p:nvGrpSpPr>
            <p:grpSpPr bwMode="auto">
              <a:xfrm>
                <a:off x="0" y="3112"/>
                <a:ext cx="993" cy="807"/>
                <a:chOff x="0" y="3112"/>
                <a:chExt cx="993" cy="807"/>
              </a:xfrm>
            </p:grpSpPr>
            <p:sp>
              <p:nvSpPr>
                <p:cNvPr id="372790" name="Rectangle 43"/>
                <p:cNvSpPr>
                  <a:spLocks noChangeArrowheads="1"/>
                </p:cNvSpPr>
                <p:nvPr/>
              </p:nvSpPr>
              <p:spPr bwMode="auto">
                <a:xfrm>
                  <a:off x="43" y="3112"/>
                  <a:ext cx="907" cy="80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تثنية</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91" name="Rectangle 44"/>
                <p:cNvSpPr>
                  <a:spLocks noChangeArrowheads="1"/>
                </p:cNvSpPr>
                <p:nvPr/>
              </p:nvSpPr>
              <p:spPr bwMode="auto">
                <a:xfrm>
                  <a:off x="0" y="3112"/>
                  <a:ext cx="993" cy="80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7" name="Group 45"/>
              <p:cNvGrpSpPr>
                <a:grpSpLocks/>
              </p:cNvGrpSpPr>
              <p:nvPr/>
            </p:nvGrpSpPr>
            <p:grpSpPr bwMode="auto">
              <a:xfrm>
                <a:off x="993" y="3112"/>
                <a:ext cx="1153" cy="807"/>
                <a:chOff x="993" y="3112"/>
                <a:chExt cx="1153" cy="807"/>
              </a:xfrm>
            </p:grpSpPr>
            <p:sp>
              <p:nvSpPr>
                <p:cNvPr id="372788" name="Rectangle 46"/>
                <p:cNvSpPr>
                  <a:spLocks noChangeArrowheads="1"/>
                </p:cNvSpPr>
                <p:nvPr/>
              </p:nvSpPr>
              <p:spPr bwMode="auto">
                <a:xfrm>
                  <a:off x="1036" y="3112"/>
                  <a:ext cx="1067" cy="80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8 6: 10 ؛ 9: 28 ؛ 12: 20 ؛ 19: 8 ؛ 27: 3 30: 5</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89" name="Rectangle 47"/>
                <p:cNvSpPr>
                  <a:spLocks noChangeArrowheads="1"/>
                </p:cNvSpPr>
                <p:nvPr/>
              </p:nvSpPr>
              <p:spPr bwMode="auto">
                <a:xfrm>
                  <a:off x="993" y="3112"/>
                  <a:ext cx="1153" cy="80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8" name="Group 48"/>
              <p:cNvGrpSpPr>
                <a:grpSpLocks/>
              </p:cNvGrpSpPr>
              <p:nvPr/>
            </p:nvGrpSpPr>
            <p:grpSpPr bwMode="auto">
              <a:xfrm>
                <a:off x="2146" y="3112"/>
                <a:ext cx="855" cy="807"/>
                <a:chOff x="2146" y="3112"/>
                <a:chExt cx="855" cy="807"/>
              </a:xfrm>
            </p:grpSpPr>
            <p:sp>
              <p:nvSpPr>
                <p:cNvPr id="372786" name="Rectangle 49"/>
                <p:cNvSpPr>
                  <a:spLocks noChangeArrowheads="1"/>
                </p:cNvSpPr>
                <p:nvPr/>
              </p:nvSpPr>
              <p:spPr bwMode="auto">
                <a:xfrm>
                  <a:off x="2189" y="3112"/>
                  <a:ext cx="769" cy="80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ميخا</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87" name="Rectangle 50"/>
                <p:cNvSpPr>
                  <a:spLocks noChangeArrowheads="1"/>
                </p:cNvSpPr>
                <p:nvPr/>
              </p:nvSpPr>
              <p:spPr bwMode="auto">
                <a:xfrm>
                  <a:off x="2146" y="3112"/>
                  <a:ext cx="855" cy="80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59" name="Group 51"/>
              <p:cNvGrpSpPr>
                <a:grpSpLocks/>
              </p:cNvGrpSpPr>
              <p:nvPr/>
            </p:nvGrpSpPr>
            <p:grpSpPr bwMode="auto">
              <a:xfrm>
                <a:off x="3001" y="3112"/>
                <a:ext cx="1274" cy="807"/>
                <a:chOff x="3001" y="3112"/>
                <a:chExt cx="1274" cy="807"/>
              </a:xfrm>
            </p:grpSpPr>
            <p:sp>
              <p:nvSpPr>
                <p:cNvPr id="372784" name="Rectangle 52"/>
                <p:cNvSpPr>
                  <a:spLocks noChangeArrowheads="1"/>
                </p:cNvSpPr>
                <p:nvPr/>
              </p:nvSpPr>
              <p:spPr bwMode="auto">
                <a:xfrm>
                  <a:off x="3044" y="3112"/>
                  <a:ext cx="1188" cy="80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2: 12</a:t>
                  </a:r>
                  <a:endParaRPr kumimoji="0" lang="en-US" altLang="zh-CN" sz="22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372785" name="Rectangle 53"/>
                <p:cNvSpPr>
                  <a:spLocks noChangeArrowheads="1"/>
                </p:cNvSpPr>
                <p:nvPr/>
              </p:nvSpPr>
              <p:spPr bwMode="auto">
                <a:xfrm>
                  <a:off x="3001" y="3112"/>
                  <a:ext cx="1274" cy="80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60" name="Group 54"/>
              <p:cNvGrpSpPr>
                <a:grpSpLocks/>
              </p:cNvGrpSpPr>
              <p:nvPr/>
            </p:nvGrpSpPr>
            <p:grpSpPr bwMode="auto">
              <a:xfrm>
                <a:off x="0" y="3919"/>
                <a:ext cx="993" cy="576"/>
                <a:chOff x="0" y="3919"/>
                <a:chExt cx="993" cy="576"/>
              </a:xfrm>
            </p:grpSpPr>
            <p:sp>
              <p:nvSpPr>
                <p:cNvPr id="372782" name="Rectangle 55"/>
                <p:cNvSpPr>
                  <a:spLocks noChangeArrowheads="1"/>
                </p:cNvSpPr>
                <p:nvPr/>
              </p:nvSpPr>
              <p:spPr bwMode="auto">
                <a:xfrm>
                  <a:off x="43" y="3919"/>
                  <a:ext cx="907" cy="57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يشوع</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83" name="Rectangle 56"/>
                <p:cNvSpPr>
                  <a:spLocks noChangeArrowheads="1"/>
                </p:cNvSpPr>
                <p:nvPr/>
              </p:nvSpPr>
              <p:spPr bwMode="auto">
                <a:xfrm>
                  <a:off x="0" y="3919"/>
                  <a:ext cx="993" cy="57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61" name="Group 57"/>
              <p:cNvGrpSpPr>
                <a:grpSpLocks/>
              </p:cNvGrpSpPr>
              <p:nvPr/>
            </p:nvGrpSpPr>
            <p:grpSpPr bwMode="auto">
              <a:xfrm>
                <a:off x="993" y="3919"/>
                <a:ext cx="1153" cy="576"/>
                <a:chOff x="993" y="3919"/>
                <a:chExt cx="1153" cy="576"/>
              </a:xfrm>
            </p:grpSpPr>
            <p:sp>
              <p:nvSpPr>
                <p:cNvPr id="372780" name="Rectangle 58"/>
                <p:cNvSpPr>
                  <a:spLocks noChangeArrowheads="1"/>
                </p:cNvSpPr>
                <p:nvPr/>
              </p:nvSpPr>
              <p:spPr bwMode="auto">
                <a:xfrm>
                  <a:off x="1036" y="3919"/>
                  <a:ext cx="1067" cy="57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23: 5</a:t>
                  </a:r>
                  <a:endParaRPr kumimoji="0" lang="en-US" altLang="zh-CN" sz="20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372781" name="Rectangle 59"/>
                <p:cNvSpPr>
                  <a:spLocks noChangeArrowheads="1"/>
                </p:cNvSpPr>
                <p:nvPr/>
              </p:nvSpPr>
              <p:spPr bwMode="auto">
                <a:xfrm>
                  <a:off x="993" y="3919"/>
                  <a:ext cx="1153" cy="57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62" name="Group 60"/>
              <p:cNvGrpSpPr>
                <a:grpSpLocks/>
              </p:cNvGrpSpPr>
              <p:nvPr/>
            </p:nvGrpSpPr>
            <p:grpSpPr bwMode="auto">
              <a:xfrm>
                <a:off x="2146" y="3919"/>
                <a:ext cx="855" cy="576"/>
                <a:chOff x="2146" y="3919"/>
                <a:chExt cx="855" cy="576"/>
              </a:xfrm>
            </p:grpSpPr>
            <p:sp>
              <p:nvSpPr>
                <p:cNvPr id="372778" name="Rectangle 61"/>
                <p:cNvSpPr>
                  <a:spLocks noChangeArrowheads="1"/>
                </p:cNvSpPr>
                <p:nvPr/>
              </p:nvSpPr>
              <p:spPr bwMode="auto">
                <a:xfrm>
                  <a:off x="2189" y="3919"/>
                  <a:ext cx="769" cy="57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صفنيا</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79" name="Rectangle 62"/>
                <p:cNvSpPr>
                  <a:spLocks noChangeArrowheads="1"/>
                </p:cNvSpPr>
                <p:nvPr/>
              </p:nvSpPr>
              <p:spPr bwMode="auto">
                <a:xfrm>
                  <a:off x="2146" y="3919"/>
                  <a:ext cx="855" cy="57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63" name="Group 63"/>
              <p:cNvGrpSpPr>
                <a:grpSpLocks/>
              </p:cNvGrpSpPr>
              <p:nvPr/>
            </p:nvGrpSpPr>
            <p:grpSpPr bwMode="auto">
              <a:xfrm>
                <a:off x="3001" y="3919"/>
                <a:ext cx="1274" cy="576"/>
                <a:chOff x="3001" y="3919"/>
                <a:chExt cx="1274" cy="576"/>
              </a:xfrm>
            </p:grpSpPr>
            <p:sp>
              <p:nvSpPr>
                <p:cNvPr id="372776" name="Rectangle 64"/>
                <p:cNvSpPr>
                  <a:spLocks noChangeArrowheads="1"/>
                </p:cNvSpPr>
                <p:nvPr/>
              </p:nvSpPr>
              <p:spPr bwMode="auto">
                <a:xfrm>
                  <a:off x="3044" y="3919"/>
                  <a:ext cx="1188" cy="57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2: 19-20</a:t>
                  </a:r>
                  <a:endParaRPr kumimoji="0" lang="en-US" altLang="zh-CN" sz="22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372777" name="Rectangle 65"/>
                <p:cNvSpPr>
                  <a:spLocks noChangeArrowheads="1"/>
                </p:cNvSpPr>
                <p:nvPr/>
              </p:nvSpPr>
              <p:spPr bwMode="auto">
                <a:xfrm>
                  <a:off x="3001" y="3919"/>
                  <a:ext cx="1274" cy="57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64" name="Group 66"/>
              <p:cNvGrpSpPr>
                <a:grpSpLocks/>
              </p:cNvGrpSpPr>
              <p:nvPr/>
            </p:nvGrpSpPr>
            <p:grpSpPr bwMode="auto">
              <a:xfrm>
                <a:off x="0" y="4495"/>
                <a:ext cx="993" cy="749"/>
                <a:chOff x="0" y="4495"/>
                <a:chExt cx="993" cy="749"/>
              </a:xfrm>
            </p:grpSpPr>
            <p:sp>
              <p:nvSpPr>
                <p:cNvPr id="372774" name="Rectangle 67"/>
                <p:cNvSpPr>
                  <a:spLocks noChangeArrowheads="1"/>
                </p:cNvSpPr>
                <p:nvPr/>
              </p:nvSpPr>
              <p:spPr bwMode="auto">
                <a:xfrm>
                  <a:off x="43" y="4495"/>
                  <a:ext cx="907"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أشعياء</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75" name="Rectangle 68"/>
                <p:cNvSpPr>
                  <a:spLocks noChangeArrowheads="1"/>
                </p:cNvSpPr>
                <p:nvPr/>
              </p:nvSpPr>
              <p:spPr bwMode="auto">
                <a:xfrm>
                  <a:off x="0" y="4495"/>
                  <a:ext cx="993"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65" name="Group 69"/>
              <p:cNvGrpSpPr>
                <a:grpSpLocks/>
              </p:cNvGrpSpPr>
              <p:nvPr/>
            </p:nvGrpSpPr>
            <p:grpSpPr bwMode="auto">
              <a:xfrm>
                <a:off x="993" y="4495"/>
                <a:ext cx="1153" cy="749"/>
                <a:chOff x="993" y="4495"/>
                <a:chExt cx="1153" cy="749"/>
              </a:xfrm>
            </p:grpSpPr>
            <p:sp>
              <p:nvSpPr>
                <p:cNvPr id="372772" name="Rectangle 70"/>
                <p:cNvSpPr>
                  <a:spLocks noChangeArrowheads="1"/>
                </p:cNvSpPr>
                <p:nvPr/>
              </p:nvSpPr>
              <p:spPr bwMode="auto">
                <a:xfrm>
                  <a:off x="1036" y="4495"/>
                  <a:ext cx="1067"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5: 25-26، 11: 11-12، 66: 19-20</a:t>
                  </a:r>
                  <a:endParaRPr kumimoji="0" lang="en-US" altLang="zh-CN" sz="20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372773" name="Rectangle 71"/>
                <p:cNvSpPr>
                  <a:spLocks noChangeArrowheads="1"/>
                </p:cNvSpPr>
                <p:nvPr/>
              </p:nvSpPr>
              <p:spPr bwMode="auto">
                <a:xfrm>
                  <a:off x="993" y="4495"/>
                  <a:ext cx="1153"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66" name="Group 72"/>
              <p:cNvGrpSpPr>
                <a:grpSpLocks/>
              </p:cNvGrpSpPr>
              <p:nvPr/>
            </p:nvGrpSpPr>
            <p:grpSpPr bwMode="auto">
              <a:xfrm>
                <a:off x="2146" y="4495"/>
                <a:ext cx="855" cy="749"/>
                <a:chOff x="2146" y="4495"/>
                <a:chExt cx="855" cy="749"/>
              </a:xfrm>
            </p:grpSpPr>
            <p:sp>
              <p:nvSpPr>
                <p:cNvPr id="372770" name="Rectangle 73"/>
                <p:cNvSpPr>
                  <a:spLocks noChangeArrowheads="1"/>
                </p:cNvSpPr>
                <p:nvPr/>
              </p:nvSpPr>
              <p:spPr bwMode="auto">
                <a:xfrm>
                  <a:off x="2189" y="4495"/>
                  <a:ext cx="769"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زكريا</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372771" name="Rectangle 74"/>
                <p:cNvSpPr>
                  <a:spLocks noChangeArrowheads="1"/>
                </p:cNvSpPr>
                <p:nvPr/>
              </p:nvSpPr>
              <p:spPr bwMode="auto">
                <a:xfrm>
                  <a:off x="2146" y="4495"/>
                  <a:ext cx="855"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2767" name="Group 75"/>
              <p:cNvGrpSpPr>
                <a:grpSpLocks/>
              </p:cNvGrpSpPr>
              <p:nvPr/>
            </p:nvGrpSpPr>
            <p:grpSpPr bwMode="auto">
              <a:xfrm>
                <a:off x="3001" y="4495"/>
                <a:ext cx="1274" cy="749"/>
                <a:chOff x="3001" y="4495"/>
                <a:chExt cx="1274" cy="749"/>
              </a:xfrm>
            </p:grpSpPr>
            <p:sp>
              <p:nvSpPr>
                <p:cNvPr id="372768" name="Rectangle 76"/>
                <p:cNvSpPr>
                  <a:spLocks noChangeArrowheads="1"/>
                </p:cNvSpPr>
                <p:nvPr/>
              </p:nvSpPr>
              <p:spPr bwMode="auto">
                <a:xfrm>
                  <a:off x="3044" y="4495"/>
                  <a:ext cx="1188" cy="749"/>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45720" tIns="0" rIns="4572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12: 10-11</a:t>
                  </a:r>
                  <a:endParaRPr kumimoji="0" lang="en-US" altLang="zh-CN" sz="22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372769" name="Rectangle 77"/>
                <p:cNvSpPr>
                  <a:spLocks noChangeArrowheads="1"/>
                </p:cNvSpPr>
                <p:nvPr/>
              </p:nvSpPr>
              <p:spPr bwMode="auto">
                <a:xfrm>
                  <a:off x="3001" y="4495"/>
                  <a:ext cx="1274" cy="749"/>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372743" name="Rectangle 78"/>
            <p:cNvSpPr>
              <a:spLocks noChangeArrowheads="1"/>
            </p:cNvSpPr>
            <p:nvPr/>
          </p:nvSpPr>
          <p:spPr bwMode="auto">
            <a:xfrm>
              <a:off x="-4" y="-4"/>
              <a:ext cx="4283" cy="5252"/>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45720" tIns="0" rIns="4572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72741" name="TextBox 78"/>
          <p:cNvSpPr txBox="1">
            <a:spLocks noChangeArrowheads="1"/>
          </p:cNvSpPr>
          <p:nvPr/>
        </p:nvSpPr>
        <p:spPr bwMode="auto">
          <a:xfrm>
            <a:off x="457200" y="908050"/>
            <a:ext cx="7772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ديفيد لارسن ، إسرائيل ، الوثنيون والكنيسة ، 26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 في نصوص إرميا)</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948094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366713" y="-26988"/>
            <a:ext cx="8382000" cy="990601"/>
          </a:xfrm>
          <a:noFill/>
        </p:spPr>
        <p:txBody>
          <a:bodyPr anchor="ctr"/>
          <a:lstStyle/>
          <a:p>
            <a:pPr algn="ctr" eaLnBrk="1" hangingPunct="1"/>
            <a:r>
              <a:rPr lang="ar-JO" altLang="zh-CN" sz="4000" b="1" dirty="0">
                <a:solidFill>
                  <a:schemeClr val="tx1"/>
                </a:solidFill>
                <a:latin typeface="Arial" panose="020B0604020202020204" pitchFamily="34" charset="0"/>
                <a:ea typeface="ＭＳ Ｐゴシック" charset="0"/>
                <a:cs typeface="Arial" panose="020B0604020202020204" pitchFamily="34" charset="0"/>
              </a:rPr>
              <a:t>مستقبل إسرائيل (تث 28-32)</a:t>
            </a:r>
            <a:endParaRPr lang="en-US" altLang="zh-CN"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73763" name="Text Box 3"/>
          <p:cNvSpPr txBox="1">
            <a:spLocks noChangeArrowheads="1"/>
          </p:cNvSpPr>
          <p:nvPr/>
        </p:nvSpPr>
        <p:spPr bwMode="auto">
          <a:xfrm>
            <a:off x="8305800" y="0"/>
            <a:ext cx="8382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3764" name="Rectangle 4"/>
          <p:cNvSpPr>
            <a:spLocks noChangeArrowheads="1"/>
          </p:cNvSpPr>
          <p:nvPr/>
        </p:nvSpPr>
        <p:spPr bwMode="auto">
          <a:xfrm>
            <a:off x="0" y="1556742"/>
            <a:ext cx="9144000" cy="61555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تتنبأ سفر التثنية 28-32 بمستقبل إسرائيل من زمن موسى إلى المستقبل. تتكرر هذه النبوءات في جميع أنحاء العهد القديم.</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73765" name="Group 5"/>
          <p:cNvGrpSpPr>
            <a:grpSpLocks/>
          </p:cNvGrpSpPr>
          <p:nvPr/>
        </p:nvGrpSpPr>
        <p:grpSpPr bwMode="auto">
          <a:xfrm>
            <a:off x="0" y="2398713"/>
            <a:ext cx="9144000" cy="4191000"/>
            <a:chOff x="-4" y="-4"/>
            <a:chExt cx="4111" cy="3461"/>
          </a:xfrm>
        </p:grpSpPr>
        <p:grpSp>
          <p:nvGrpSpPr>
            <p:cNvPr id="373767" name="Group 6"/>
            <p:cNvGrpSpPr>
              <a:grpSpLocks/>
            </p:cNvGrpSpPr>
            <p:nvPr/>
          </p:nvGrpSpPr>
          <p:grpSpPr bwMode="auto">
            <a:xfrm>
              <a:off x="0" y="0"/>
              <a:ext cx="4107" cy="3453"/>
              <a:chOff x="0" y="0"/>
              <a:chExt cx="4107" cy="3453"/>
            </a:xfrm>
          </p:grpSpPr>
          <p:grpSp>
            <p:nvGrpSpPr>
              <p:cNvPr id="373769" name="Group 7"/>
              <p:cNvGrpSpPr>
                <a:grpSpLocks/>
              </p:cNvGrpSpPr>
              <p:nvPr/>
            </p:nvGrpSpPr>
            <p:grpSpPr bwMode="auto">
              <a:xfrm>
                <a:off x="0" y="0"/>
                <a:ext cx="1065" cy="518"/>
                <a:chOff x="0" y="0"/>
                <a:chExt cx="1065" cy="518"/>
              </a:xfrm>
            </p:grpSpPr>
            <p:sp>
              <p:nvSpPr>
                <p:cNvPr id="373803" name="Rectangle 8"/>
                <p:cNvSpPr>
                  <a:spLocks noChangeArrowheads="1"/>
                </p:cNvSpPr>
                <p:nvPr/>
              </p:nvSpPr>
              <p:spPr bwMode="auto">
                <a:xfrm>
                  <a:off x="43" y="0"/>
                  <a:ext cx="97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31: 16-21</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804" name="Rectangle 9"/>
                <p:cNvSpPr>
                  <a:spLocks noChangeArrowheads="1"/>
                </p:cNvSpPr>
                <p:nvPr/>
              </p:nvSpPr>
              <p:spPr bwMode="auto">
                <a:xfrm>
                  <a:off x="0" y="0"/>
                  <a:ext cx="1065"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0" name="Group 10"/>
              <p:cNvGrpSpPr>
                <a:grpSpLocks/>
              </p:cNvGrpSpPr>
              <p:nvPr/>
            </p:nvGrpSpPr>
            <p:grpSpPr bwMode="auto">
              <a:xfrm>
                <a:off x="1065" y="0"/>
                <a:ext cx="3038" cy="518"/>
                <a:chOff x="1065" y="0"/>
                <a:chExt cx="3038" cy="518"/>
              </a:xfrm>
            </p:grpSpPr>
            <p:sp>
              <p:nvSpPr>
                <p:cNvPr id="373801" name="Rectangle 11"/>
                <p:cNvSpPr>
                  <a:spLocks noChangeArrowheads="1"/>
                </p:cNvSpPr>
                <p:nvPr/>
              </p:nvSpPr>
              <p:spPr bwMode="auto">
                <a:xfrm>
                  <a:off x="1108" y="0"/>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سوف يبتعد إسرائيل عن الرب (بدأ بعد موت يشوع)</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802" name="Rectangle 12"/>
                <p:cNvSpPr>
                  <a:spLocks noChangeArrowheads="1"/>
                </p:cNvSpPr>
                <p:nvPr/>
              </p:nvSpPr>
              <p:spPr bwMode="auto">
                <a:xfrm>
                  <a:off x="1065" y="0"/>
                  <a:ext cx="303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1" name="Group 13"/>
              <p:cNvGrpSpPr>
                <a:grpSpLocks/>
              </p:cNvGrpSpPr>
              <p:nvPr/>
            </p:nvGrpSpPr>
            <p:grpSpPr bwMode="auto">
              <a:xfrm>
                <a:off x="0" y="518"/>
                <a:ext cx="1065" cy="633"/>
                <a:chOff x="0" y="518"/>
                <a:chExt cx="1065" cy="633"/>
              </a:xfrm>
            </p:grpSpPr>
            <p:sp>
              <p:nvSpPr>
                <p:cNvPr id="373799" name="Rectangle 14"/>
                <p:cNvSpPr>
                  <a:spLocks noChangeArrowheads="1"/>
                </p:cNvSpPr>
                <p:nvPr/>
              </p:nvSpPr>
              <p:spPr bwMode="auto">
                <a:xfrm>
                  <a:off x="43" y="518"/>
                  <a:ext cx="979"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 15-60</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800" name="Rectangle 15"/>
                <p:cNvSpPr>
                  <a:spLocks noChangeArrowheads="1"/>
                </p:cNvSpPr>
                <p:nvPr/>
              </p:nvSpPr>
              <p:spPr bwMode="auto">
                <a:xfrm>
                  <a:off x="0" y="518"/>
                  <a:ext cx="106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2" name="Group 16"/>
              <p:cNvGrpSpPr>
                <a:grpSpLocks/>
              </p:cNvGrpSpPr>
              <p:nvPr/>
            </p:nvGrpSpPr>
            <p:grpSpPr bwMode="auto">
              <a:xfrm>
                <a:off x="1065" y="518"/>
                <a:ext cx="3038" cy="633"/>
                <a:chOff x="1065" y="518"/>
                <a:chExt cx="3038" cy="633"/>
              </a:xfrm>
            </p:grpSpPr>
            <p:sp>
              <p:nvSpPr>
                <p:cNvPr id="373797" name="Rectangle 17"/>
                <p:cNvSpPr>
                  <a:spLocks noChangeArrowheads="1"/>
                </p:cNvSpPr>
                <p:nvPr/>
              </p:nvSpPr>
              <p:spPr bwMode="auto">
                <a:xfrm>
                  <a:off x="1108" y="518"/>
                  <a:ext cx="295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سيدين الله إسرائيل في الأرض لارتدادها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(فترة القضاة والمملكة المنقسمة)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798" name="Rectangle 18"/>
                <p:cNvSpPr>
                  <a:spLocks noChangeArrowheads="1"/>
                </p:cNvSpPr>
                <p:nvPr/>
              </p:nvSpPr>
              <p:spPr bwMode="auto">
                <a:xfrm>
                  <a:off x="1065" y="518"/>
                  <a:ext cx="303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3" name="Group 19"/>
              <p:cNvGrpSpPr>
                <a:grpSpLocks/>
              </p:cNvGrpSpPr>
              <p:nvPr/>
            </p:nvGrpSpPr>
            <p:grpSpPr bwMode="auto">
              <a:xfrm>
                <a:off x="0" y="1151"/>
                <a:ext cx="1065" cy="518"/>
                <a:chOff x="0" y="1151"/>
                <a:chExt cx="1065" cy="518"/>
              </a:xfrm>
            </p:grpSpPr>
            <p:sp>
              <p:nvSpPr>
                <p:cNvPr id="373795" name="Rectangle 20"/>
                <p:cNvSpPr>
                  <a:spLocks noChangeArrowheads="1"/>
                </p:cNvSpPr>
                <p:nvPr/>
              </p:nvSpPr>
              <p:spPr bwMode="auto">
                <a:xfrm>
                  <a:off x="43" y="1151"/>
                  <a:ext cx="97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 32-39، 48-57</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796" name="Rectangle 21"/>
                <p:cNvSpPr>
                  <a:spLocks noChangeArrowheads="1"/>
                </p:cNvSpPr>
                <p:nvPr/>
              </p:nvSpPr>
              <p:spPr bwMode="auto">
                <a:xfrm>
                  <a:off x="0" y="1151"/>
                  <a:ext cx="1065"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4" name="Group 22"/>
              <p:cNvGrpSpPr>
                <a:grpSpLocks/>
              </p:cNvGrpSpPr>
              <p:nvPr/>
            </p:nvGrpSpPr>
            <p:grpSpPr bwMode="auto">
              <a:xfrm>
                <a:off x="1065" y="1151"/>
                <a:ext cx="3038" cy="518"/>
                <a:chOff x="1065" y="1151"/>
                <a:chExt cx="3038" cy="518"/>
              </a:xfrm>
            </p:grpSpPr>
            <p:sp>
              <p:nvSpPr>
                <p:cNvPr id="373793" name="Rectangle 23"/>
                <p:cNvSpPr>
                  <a:spLocks noChangeArrowheads="1"/>
                </p:cNvSpPr>
                <p:nvPr/>
              </p:nvSpPr>
              <p:spPr bwMode="auto">
                <a:xfrm>
                  <a:off x="1108" y="1151"/>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ستؤخذ إسرائيل إلى السبي (من قبل آشور وبابل)</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794" name="Rectangle 24"/>
                <p:cNvSpPr>
                  <a:spLocks noChangeArrowheads="1"/>
                </p:cNvSpPr>
                <p:nvPr/>
              </p:nvSpPr>
              <p:spPr bwMode="auto">
                <a:xfrm>
                  <a:off x="1065" y="1151"/>
                  <a:ext cx="303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5" name="Group 25"/>
              <p:cNvGrpSpPr>
                <a:grpSpLocks/>
              </p:cNvGrpSpPr>
              <p:nvPr/>
            </p:nvGrpSpPr>
            <p:grpSpPr bwMode="auto">
              <a:xfrm>
                <a:off x="0" y="1669"/>
                <a:ext cx="1065" cy="725"/>
                <a:chOff x="0" y="1669"/>
                <a:chExt cx="1065" cy="725"/>
              </a:xfrm>
            </p:grpSpPr>
            <p:sp>
              <p:nvSpPr>
                <p:cNvPr id="373791" name="Rectangle 26"/>
                <p:cNvSpPr>
                  <a:spLocks noChangeArrowheads="1"/>
                </p:cNvSpPr>
                <p:nvPr/>
              </p:nvSpPr>
              <p:spPr bwMode="auto">
                <a:xfrm>
                  <a:off x="43" y="1669"/>
                  <a:ext cx="979" cy="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 33</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792" name="Rectangle 27"/>
                <p:cNvSpPr>
                  <a:spLocks noChangeArrowheads="1"/>
                </p:cNvSpPr>
                <p:nvPr/>
              </p:nvSpPr>
              <p:spPr bwMode="auto">
                <a:xfrm>
                  <a:off x="0" y="1669"/>
                  <a:ext cx="1065" cy="7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6" name="Group 28"/>
              <p:cNvGrpSpPr>
                <a:grpSpLocks/>
              </p:cNvGrpSpPr>
              <p:nvPr/>
            </p:nvGrpSpPr>
            <p:grpSpPr bwMode="auto">
              <a:xfrm>
                <a:off x="1065" y="1669"/>
                <a:ext cx="3038" cy="725"/>
                <a:chOff x="1065" y="1669"/>
                <a:chExt cx="3038" cy="725"/>
              </a:xfrm>
            </p:grpSpPr>
            <p:sp>
              <p:nvSpPr>
                <p:cNvPr id="373789" name="Rectangle 29"/>
                <p:cNvSpPr>
                  <a:spLocks noChangeArrowheads="1"/>
                </p:cNvSpPr>
                <p:nvPr/>
              </p:nvSpPr>
              <p:spPr bwMode="auto">
                <a:xfrm>
                  <a:off x="1108" y="1669"/>
                  <a:ext cx="2952" cy="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سوف يمتلك أعداء إسرائيل أرضها لبعض الوقت (بابل ، بلاد فارس ، اليونان ، الرومان ، الحروب الصليبية الكاثوليكية ، المسلمون ، بريطانيا ، إلخ).</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790" name="Rectangle 30"/>
                <p:cNvSpPr>
                  <a:spLocks noChangeArrowheads="1"/>
                </p:cNvSpPr>
                <p:nvPr/>
              </p:nvSpPr>
              <p:spPr bwMode="auto">
                <a:xfrm>
                  <a:off x="1065" y="1669"/>
                  <a:ext cx="3038" cy="7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7" name="Group 31"/>
              <p:cNvGrpSpPr>
                <a:grpSpLocks/>
              </p:cNvGrpSpPr>
              <p:nvPr/>
            </p:nvGrpSpPr>
            <p:grpSpPr bwMode="auto">
              <a:xfrm>
                <a:off x="0" y="2394"/>
                <a:ext cx="1065" cy="426"/>
                <a:chOff x="0" y="2394"/>
                <a:chExt cx="1065" cy="426"/>
              </a:xfrm>
            </p:grpSpPr>
            <p:sp>
              <p:nvSpPr>
                <p:cNvPr id="373787" name="Rectangle 32"/>
                <p:cNvSpPr>
                  <a:spLocks noChangeArrowheads="1"/>
                </p:cNvSpPr>
                <p:nvPr/>
              </p:nvSpPr>
              <p:spPr bwMode="auto">
                <a:xfrm>
                  <a:off x="43" y="2394"/>
                  <a:ext cx="979"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 38-42، 29: 23</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788" name="Rectangle 33"/>
                <p:cNvSpPr>
                  <a:spLocks noChangeArrowheads="1"/>
                </p:cNvSpPr>
                <p:nvPr/>
              </p:nvSpPr>
              <p:spPr bwMode="auto">
                <a:xfrm>
                  <a:off x="0" y="2394"/>
                  <a:ext cx="1065" cy="42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8" name="Group 34"/>
              <p:cNvGrpSpPr>
                <a:grpSpLocks/>
              </p:cNvGrpSpPr>
              <p:nvPr/>
            </p:nvGrpSpPr>
            <p:grpSpPr bwMode="auto">
              <a:xfrm>
                <a:off x="1065" y="2302"/>
                <a:ext cx="3038" cy="518"/>
                <a:chOff x="1065" y="2302"/>
                <a:chExt cx="3038" cy="518"/>
              </a:xfrm>
            </p:grpSpPr>
            <p:sp>
              <p:nvSpPr>
                <p:cNvPr id="373785" name="Rectangle 35"/>
                <p:cNvSpPr>
                  <a:spLocks noChangeArrowheads="1"/>
                </p:cNvSpPr>
                <p:nvPr/>
              </p:nvSpPr>
              <p:spPr bwMode="auto">
                <a:xfrm>
                  <a:off x="1108" y="2302"/>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ستبقى الأرض مقفرة (70 م إلى 1948 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786" name="Rectangle 36"/>
                <p:cNvSpPr>
                  <a:spLocks noChangeArrowheads="1"/>
                </p:cNvSpPr>
                <p:nvPr/>
              </p:nvSpPr>
              <p:spPr bwMode="auto">
                <a:xfrm>
                  <a:off x="1065" y="2394"/>
                  <a:ext cx="3038" cy="42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79" name="Group 37"/>
              <p:cNvGrpSpPr>
                <a:grpSpLocks/>
              </p:cNvGrpSpPr>
              <p:nvPr/>
            </p:nvGrpSpPr>
            <p:grpSpPr bwMode="auto">
              <a:xfrm>
                <a:off x="0" y="2820"/>
                <a:ext cx="1065" cy="633"/>
                <a:chOff x="0" y="2820"/>
                <a:chExt cx="1065" cy="633"/>
              </a:xfrm>
            </p:grpSpPr>
            <p:sp>
              <p:nvSpPr>
                <p:cNvPr id="373783" name="Rectangle 38"/>
                <p:cNvSpPr>
                  <a:spLocks noChangeArrowheads="1"/>
                </p:cNvSpPr>
                <p:nvPr/>
              </p:nvSpPr>
              <p:spPr bwMode="auto">
                <a:xfrm>
                  <a:off x="43" y="2820"/>
                  <a:ext cx="979"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 63-67، 32: 26</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784" name="Rectangle 39"/>
                <p:cNvSpPr>
                  <a:spLocks noChangeArrowheads="1"/>
                </p:cNvSpPr>
                <p:nvPr/>
              </p:nvSpPr>
              <p:spPr bwMode="auto">
                <a:xfrm>
                  <a:off x="0" y="2820"/>
                  <a:ext cx="106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3780" name="Group 40"/>
              <p:cNvGrpSpPr>
                <a:grpSpLocks/>
              </p:cNvGrpSpPr>
              <p:nvPr/>
            </p:nvGrpSpPr>
            <p:grpSpPr bwMode="auto">
              <a:xfrm>
                <a:off x="1065" y="2820"/>
                <a:ext cx="3042" cy="633"/>
                <a:chOff x="1065" y="2820"/>
                <a:chExt cx="3042" cy="633"/>
              </a:xfrm>
            </p:grpSpPr>
            <p:sp>
              <p:nvSpPr>
                <p:cNvPr id="373781" name="Rectangle 41"/>
                <p:cNvSpPr>
                  <a:spLocks noChangeArrowheads="1"/>
                </p:cNvSpPr>
                <p:nvPr/>
              </p:nvSpPr>
              <p:spPr bwMode="auto">
                <a:xfrm>
                  <a:off x="1080" y="2820"/>
                  <a:ext cx="302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ستشتت إسرائيل بين الأمم "من طرف الأرض إلى الطرف الآخر" (28: 64 ؛ 70 م إلى 1948 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3782" name="Rectangle 42"/>
                <p:cNvSpPr>
                  <a:spLocks noChangeArrowheads="1"/>
                </p:cNvSpPr>
                <p:nvPr/>
              </p:nvSpPr>
              <p:spPr bwMode="auto">
                <a:xfrm>
                  <a:off x="1065" y="2820"/>
                  <a:ext cx="303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373768" name="Rectangle 43"/>
            <p:cNvSpPr>
              <a:spLocks noChangeArrowheads="1"/>
            </p:cNvSpPr>
            <p:nvPr/>
          </p:nvSpPr>
          <p:spPr bwMode="auto">
            <a:xfrm>
              <a:off x="-4" y="-4"/>
              <a:ext cx="4111" cy="3461"/>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73766" name="TextBox 43"/>
          <p:cNvSpPr txBox="1">
            <a:spLocks noChangeArrowheads="1"/>
          </p:cNvSpPr>
          <p:nvPr/>
        </p:nvSpPr>
        <p:spPr bwMode="auto">
          <a:xfrm>
            <a:off x="366713" y="811213"/>
            <a:ext cx="7772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 من ويلبر إم سميث ، "نبوءات بخصوص إسرائيل" ، مودي شهري (ديسمبر 1958) ، 39 (مقتبس من لارسن ، 23-24)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13309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315913" y="-100013"/>
            <a:ext cx="8001000" cy="1219201"/>
          </a:xfrm>
          <a:noFill/>
        </p:spPr>
        <p:txBody>
          <a:bodyPr anchor="ctr"/>
          <a:lstStyle/>
          <a:p>
            <a:pPr algn="ctr" eaLnBrk="1" hangingPunct="1"/>
            <a:r>
              <a:rPr lang="ar-JO" altLang="zh-CN" sz="4000" b="1" dirty="0">
                <a:solidFill>
                  <a:schemeClr val="tx1"/>
                </a:solidFill>
                <a:latin typeface="Arial" panose="020B0604020202020204" pitchFamily="34" charset="0"/>
                <a:ea typeface="ＭＳ Ｐゴシック" charset="0"/>
                <a:cs typeface="Arial" panose="020B0604020202020204" pitchFamily="34" charset="0"/>
              </a:rPr>
              <a:t>مستقبل إسرائيل (تث 28-32)</a:t>
            </a:r>
            <a:endParaRPr lang="en-US" sz="2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74787" name="Text Box 3"/>
          <p:cNvSpPr txBox="1">
            <a:spLocks noChangeArrowheads="1"/>
          </p:cNvSpPr>
          <p:nvPr/>
        </p:nvSpPr>
        <p:spPr bwMode="auto">
          <a:xfrm>
            <a:off x="8305800" y="0"/>
            <a:ext cx="8382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4788" name="Rectangle 4"/>
          <p:cNvSpPr>
            <a:spLocks noChangeArrowheads="1"/>
          </p:cNvSpPr>
          <p:nvPr/>
        </p:nvSpPr>
        <p:spPr bwMode="auto">
          <a:xfrm>
            <a:off x="0" y="1897063"/>
            <a:ext cx="9144000" cy="61595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تتنبأ سفر التثنية 28-32 بمستقبل إسرائيل من زمن موسى إلى المستقبل. تتكرر هذه النبوءات في جميع أنحاء العهد القديم.</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74789" name="Group 5"/>
          <p:cNvGrpSpPr>
            <a:grpSpLocks/>
          </p:cNvGrpSpPr>
          <p:nvPr/>
        </p:nvGrpSpPr>
        <p:grpSpPr bwMode="auto">
          <a:xfrm>
            <a:off x="0" y="2667000"/>
            <a:ext cx="9144000" cy="4191000"/>
            <a:chOff x="-4" y="-4"/>
            <a:chExt cx="4111" cy="3173"/>
          </a:xfrm>
        </p:grpSpPr>
        <p:grpSp>
          <p:nvGrpSpPr>
            <p:cNvPr id="374791" name="Group 6"/>
            <p:cNvGrpSpPr>
              <a:grpSpLocks/>
            </p:cNvGrpSpPr>
            <p:nvPr/>
          </p:nvGrpSpPr>
          <p:grpSpPr bwMode="auto">
            <a:xfrm>
              <a:off x="0" y="0"/>
              <a:ext cx="4107" cy="3165"/>
              <a:chOff x="0" y="0"/>
              <a:chExt cx="4107" cy="3165"/>
            </a:xfrm>
          </p:grpSpPr>
          <p:grpSp>
            <p:nvGrpSpPr>
              <p:cNvPr id="374793" name="Group 7"/>
              <p:cNvGrpSpPr>
                <a:grpSpLocks/>
              </p:cNvGrpSpPr>
              <p:nvPr/>
            </p:nvGrpSpPr>
            <p:grpSpPr bwMode="auto">
              <a:xfrm>
                <a:off x="0" y="0"/>
                <a:ext cx="1065" cy="518"/>
                <a:chOff x="0" y="0"/>
                <a:chExt cx="1065" cy="518"/>
              </a:xfrm>
            </p:grpSpPr>
            <p:sp>
              <p:nvSpPr>
                <p:cNvPr id="374821" name="Rectangle 8"/>
                <p:cNvSpPr>
                  <a:spLocks noChangeArrowheads="1"/>
                </p:cNvSpPr>
                <p:nvPr/>
              </p:nvSpPr>
              <p:spPr bwMode="auto">
                <a:xfrm>
                  <a:off x="43" y="0"/>
                  <a:ext cx="97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 62</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822" name="Rectangle 9"/>
                <p:cNvSpPr>
                  <a:spLocks noChangeArrowheads="1"/>
                </p:cNvSpPr>
                <p:nvPr/>
              </p:nvSpPr>
              <p:spPr bwMode="auto">
                <a:xfrm>
                  <a:off x="0" y="0"/>
                  <a:ext cx="1065"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4794" name="Group 10"/>
              <p:cNvGrpSpPr>
                <a:grpSpLocks/>
              </p:cNvGrpSpPr>
              <p:nvPr/>
            </p:nvGrpSpPr>
            <p:grpSpPr bwMode="auto">
              <a:xfrm>
                <a:off x="1065" y="0"/>
                <a:ext cx="3038" cy="518"/>
                <a:chOff x="1065" y="0"/>
                <a:chExt cx="3038" cy="518"/>
              </a:xfrm>
            </p:grpSpPr>
            <p:sp>
              <p:nvSpPr>
                <p:cNvPr id="374819" name="Rectangle 11"/>
                <p:cNvSpPr>
                  <a:spLocks noChangeArrowheads="1"/>
                </p:cNvSpPr>
                <p:nvPr/>
              </p:nvSpPr>
              <p:spPr bwMode="auto">
                <a:xfrm>
                  <a:off x="1108" y="0"/>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ستكون إسرائيل "قليلة العدد" (يشكل اليهود اليوم أقل من 1٪ من سكان العالم)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MS LineDraw" charset="0"/>
                  </a:endParaRPr>
                </a:p>
              </p:txBody>
            </p:sp>
            <p:sp>
              <p:nvSpPr>
                <p:cNvPr id="374820" name="Rectangle 12"/>
                <p:cNvSpPr>
                  <a:spLocks noChangeArrowheads="1"/>
                </p:cNvSpPr>
                <p:nvPr/>
              </p:nvSpPr>
              <p:spPr bwMode="auto">
                <a:xfrm>
                  <a:off x="1065" y="0"/>
                  <a:ext cx="303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4795" name="Group 13"/>
              <p:cNvGrpSpPr>
                <a:grpSpLocks/>
              </p:cNvGrpSpPr>
              <p:nvPr/>
            </p:nvGrpSpPr>
            <p:grpSpPr bwMode="auto">
              <a:xfrm>
                <a:off x="0" y="518"/>
                <a:ext cx="1065" cy="518"/>
                <a:chOff x="0" y="518"/>
                <a:chExt cx="1065" cy="518"/>
              </a:xfrm>
            </p:grpSpPr>
            <p:sp>
              <p:nvSpPr>
                <p:cNvPr id="374817" name="Rectangle 14"/>
                <p:cNvSpPr>
                  <a:spLocks noChangeArrowheads="1"/>
                </p:cNvSpPr>
                <p:nvPr/>
              </p:nvSpPr>
              <p:spPr bwMode="auto">
                <a:xfrm>
                  <a:off x="43" y="518"/>
                  <a:ext cx="97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 44-45</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818" name="Rectangle 15"/>
                <p:cNvSpPr>
                  <a:spLocks noChangeArrowheads="1"/>
                </p:cNvSpPr>
                <p:nvPr/>
              </p:nvSpPr>
              <p:spPr bwMode="auto">
                <a:xfrm>
                  <a:off x="0" y="518"/>
                  <a:ext cx="1065"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4796" name="Group 16"/>
              <p:cNvGrpSpPr>
                <a:grpSpLocks/>
              </p:cNvGrpSpPr>
              <p:nvPr/>
            </p:nvGrpSpPr>
            <p:grpSpPr bwMode="auto">
              <a:xfrm>
                <a:off x="1065" y="518"/>
                <a:ext cx="3038" cy="518"/>
                <a:chOff x="1065" y="518"/>
                <a:chExt cx="3038" cy="518"/>
              </a:xfrm>
            </p:grpSpPr>
            <p:sp>
              <p:nvSpPr>
                <p:cNvPr id="374815" name="Rectangle 17"/>
                <p:cNvSpPr>
                  <a:spLocks noChangeArrowheads="1"/>
                </p:cNvSpPr>
                <p:nvPr/>
              </p:nvSpPr>
              <p:spPr bwMode="auto">
                <a:xfrm>
                  <a:off x="1108" y="518"/>
                  <a:ext cx="29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الرغم من معاقبتهم ، لن يتم تدمير إسرائيل إذا تابت</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816" name="Rectangle 18"/>
                <p:cNvSpPr>
                  <a:spLocks noChangeArrowheads="1"/>
                </p:cNvSpPr>
                <p:nvPr/>
              </p:nvSpPr>
              <p:spPr bwMode="auto">
                <a:xfrm>
                  <a:off x="1065" y="518"/>
                  <a:ext cx="303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4797" name="Group 19"/>
              <p:cNvGrpSpPr>
                <a:grpSpLocks/>
              </p:cNvGrpSpPr>
              <p:nvPr/>
            </p:nvGrpSpPr>
            <p:grpSpPr bwMode="auto">
              <a:xfrm>
                <a:off x="0" y="1036"/>
                <a:ext cx="1065" cy="748"/>
                <a:chOff x="0" y="1036"/>
                <a:chExt cx="1065" cy="748"/>
              </a:xfrm>
            </p:grpSpPr>
            <p:sp>
              <p:nvSpPr>
                <p:cNvPr id="374813" name="Rectangle 20"/>
                <p:cNvSpPr>
                  <a:spLocks noChangeArrowheads="1"/>
                </p:cNvSpPr>
                <p:nvPr/>
              </p:nvSpPr>
              <p:spPr bwMode="auto">
                <a:xfrm>
                  <a:off x="43" y="1036"/>
                  <a:ext cx="97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 40-41، 30: 1-2</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814" name="Rectangle 21"/>
                <p:cNvSpPr>
                  <a:spLocks noChangeArrowheads="1"/>
                </p:cNvSpPr>
                <p:nvPr/>
              </p:nvSpPr>
              <p:spPr bwMode="auto">
                <a:xfrm>
                  <a:off x="0" y="1036"/>
                  <a:ext cx="1065"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4798" name="Group 22"/>
              <p:cNvGrpSpPr>
                <a:grpSpLocks/>
              </p:cNvGrpSpPr>
              <p:nvPr/>
            </p:nvGrpSpPr>
            <p:grpSpPr bwMode="auto">
              <a:xfrm>
                <a:off x="1065" y="1036"/>
                <a:ext cx="3038" cy="748"/>
                <a:chOff x="1065" y="1036"/>
                <a:chExt cx="3038" cy="748"/>
              </a:xfrm>
            </p:grpSpPr>
            <p:sp>
              <p:nvSpPr>
                <p:cNvPr id="374811" name="Rectangle 23"/>
                <p:cNvSpPr>
                  <a:spLocks noChangeArrowheads="1"/>
                </p:cNvSpPr>
                <p:nvPr/>
              </p:nvSpPr>
              <p:spPr bwMode="auto">
                <a:xfrm>
                  <a:off x="1108" y="1036"/>
                  <a:ext cx="295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سوف تتوب إسرائيل حقًا في ضيقتها (استمرت التجارب على مر العصور ولكنها ستزداد في الضيقة العظيمة)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812" name="Rectangle 24"/>
                <p:cNvSpPr>
                  <a:spLocks noChangeArrowheads="1"/>
                </p:cNvSpPr>
                <p:nvPr/>
              </p:nvSpPr>
              <p:spPr bwMode="auto">
                <a:xfrm>
                  <a:off x="1065" y="1036"/>
                  <a:ext cx="303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4799" name="Group 25"/>
              <p:cNvGrpSpPr>
                <a:grpSpLocks/>
              </p:cNvGrpSpPr>
              <p:nvPr/>
            </p:nvGrpSpPr>
            <p:grpSpPr bwMode="auto">
              <a:xfrm>
                <a:off x="0" y="1784"/>
                <a:ext cx="1065" cy="748"/>
                <a:chOff x="0" y="1784"/>
                <a:chExt cx="1065" cy="748"/>
              </a:xfrm>
            </p:grpSpPr>
            <p:sp>
              <p:nvSpPr>
                <p:cNvPr id="374809" name="Rectangle 26"/>
                <p:cNvSpPr>
                  <a:spLocks noChangeArrowheads="1"/>
                </p:cNvSpPr>
                <p:nvPr/>
              </p:nvSpPr>
              <p:spPr bwMode="auto">
                <a:xfrm>
                  <a:off x="43" y="1784"/>
                  <a:ext cx="97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3-10</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810" name="Rectangle 27"/>
                <p:cNvSpPr>
                  <a:spLocks noChangeArrowheads="1"/>
                </p:cNvSpPr>
                <p:nvPr/>
              </p:nvSpPr>
              <p:spPr bwMode="auto">
                <a:xfrm>
                  <a:off x="0" y="1784"/>
                  <a:ext cx="1065"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4800" name="Group 28"/>
              <p:cNvGrpSpPr>
                <a:grpSpLocks/>
              </p:cNvGrpSpPr>
              <p:nvPr/>
            </p:nvGrpSpPr>
            <p:grpSpPr bwMode="auto">
              <a:xfrm>
                <a:off x="1065" y="1784"/>
                <a:ext cx="3042" cy="748"/>
                <a:chOff x="1065" y="1784"/>
                <a:chExt cx="3042" cy="748"/>
              </a:xfrm>
            </p:grpSpPr>
            <p:sp>
              <p:nvSpPr>
                <p:cNvPr id="374807" name="Rectangle 29"/>
                <p:cNvSpPr>
                  <a:spLocks noChangeArrowheads="1"/>
                </p:cNvSpPr>
                <p:nvPr/>
              </p:nvSpPr>
              <p:spPr bwMode="auto">
                <a:xfrm>
                  <a:off x="1080" y="1784"/>
                  <a:ext cx="3027"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سيعيد الله إسرائيل من الأمم ويعيدها إلى أرضها التي منحها الله (بدأت في أواخر القرن التاسع عشر في عدم الإيمان كما تنبأ حزقيال. 37: 7-8 وما زالت مستمرة حتى اليوم)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808" name="Rectangle 30"/>
                <p:cNvSpPr>
                  <a:spLocks noChangeArrowheads="1"/>
                </p:cNvSpPr>
                <p:nvPr/>
              </p:nvSpPr>
              <p:spPr bwMode="auto">
                <a:xfrm>
                  <a:off x="1065" y="1784"/>
                  <a:ext cx="303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4801" name="Group 31"/>
              <p:cNvGrpSpPr>
                <a:grpSpLocks/>
              </p:cNvGrpSpPr>
              <p:nvPr/>
            </p:nvGrpSpPr>
            <p:grpSpPr bwMode="auto">
              <a:xfrm>
                <a:off x="0" y="2532"/>
                <a:ext cx="1065" cy="633"/>
                <a:chOff x="0" y="2532"/>
                <a:chExt cx="1065" cy="633"/>
              </a:xfrm>
            </p:grpSpPr>
            <p:sp>
              <p:nvSpPr>
                <p:cNvPr id="374805" name="Rectangle 32"/>
                <p:cNvSpPr>
                  <a:spLocks noChangeArrowheads="1"/>
                </p:cNvSpPr>
                <p:nvPr/>
              </p:nvSpPr>
              <p:spPr bwMode="auto">
                <a:xfrm>
                  <a:off x="43" y="2532"/>
                  <a:ext cx="979"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3-13، 28: 1-14</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806" name="Rectangle 33"/>
                <p:cNvSpPr>
                  <a:spLocks noChangeArrowheads="1"/>
                </p:cNvSpPr>
                <p:nvPr/>
              </p:nvSpPr>
              <p:spPr bwMode="auto">
                <a:xfrm>
                  <a:off x="0" y="2532"/>
                  <a:ext cx="106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4802" name="Group 34"/>
              <p:cNvGrpSpPr>
                <a:grpSpLocks/>
              </p:cNvGrpSpPr>
              <p:nvPr/>
            </p:nvGrpSpPr>
            <p:grpSpPr bwMode="auto">
              <a:xfrm>
                <a:off x="1065" y="2532"/>
                <a:ext cx="3042" cy="633"/>
                <a:chOff x="1065" y="2532"/>
                <a:chExt cx="3042" cy="633"/>
              </a:xfrm>
            </p:grpSpPr>
            <p:sp>
              <p:nvSpPr>
                <p:cNvPr id="374803" name="Rectangle 35"/>
                <p:cNvSpPr>
                  <a:spLocks noChangeArrowheads="1"/>
                </p:cNvSpPr>
                <p:nvPr/>
              </p:nvSpPr>
              <p:spPr bwMode="auto">
                <a:xfrm>
                  <a:off x="1080" y="2532"/>
                  <a:ext cx="302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طاعة إسرائيل ستكون مباركة في إشادتها العالمية وازدهارها في الملك الألفي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804" name="Rectangle 36"/>
                <p:cNvSpPr>
                  <a:spLocks noChangeArrowheads="1"/>
                </p:cNvSpPr>
                <p:nvPr/>
              </p:nvSpPr>
              <p:spPr bwMode="auto">
                <a:xfrm>
                  <a:off x="1065" y="2532"/>
                  <a:ext cx="303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374792" name="Rectangle 37"/>
            <p:cNvSpPr>
              <a:spLocks noChangeArrowheads="1"/>
            </p:cNvSpPr>
            <p:nvPr/>
          </p:nvSpPr>
          <p:spPr bwMode="auto">
            <a:xfrm>
              <a:off x="-4" y="-4"/>
              <a:ext cx="4111" cy="3173"/>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74790" name="TextBox 37"/>
          <p:cNvSpPr txBox="1">
            <a:spLocks noChangeArrowheads="1"/>
          </p:cNvSpPr>
          <p:nvPr/>
        </p:nvSpPr>
        <p:spPr bwMode="auto">
          <a:xfrm>
            <a:off x="315913" y="966788"/>
            <a:ext cx="777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 من ويلبر إم سميث ، "نبوءات بخصوص إسرائيل" ، مودي شهري (ديسمبر 1958) ، 39 (مقتبس من لارسن ، 23-24)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137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79308"/>
            <a:ext cx="9144000" cy="2401711"/>
          </a:xfrm>
        </p:spPr>
        <p:txBody>
          <a:bodyPr/>
          <a:lstStyle/>
          <a:p>
            <a:r>
              <a:rPr lang="ar-JO" sz="8800" dirty="0">
                <a:solidFill>
                  <a:schemeClr val="bg1"/>
                </a:solidFill>
                <a:latin typeface="Arial" charset="0"/>
                <a:ea typeface="Osaka" charset="0"/>
                <a:cs typeface="Arial" charset="0"/>
              </a:rPr>
              <a:t>دانيال 7</a:t>
            </a:r>
            <a:endParaRPr lang="en-US" sz="8800" dirty="0">
              <a:solidFill>
                <a:schemeClr val="bg1"/>
              </a:solidFill>
              <a:latin typeface="Arial" charset="0"/>
              <a:ea typeface="Osaka" charset="0"/>
              <a:cs typeface="Arial" charset="0"/>
            </a:endParaRPr>
          </a:p>
        </p:txBody>
      </p:sp>
      <p:sp>
        <p:nvSpPr>
          <p:cNvPr id="4" name="Title 2"/>
          <p:cNvSpPr txBox="1">
            <a:spLocks/>
          </p:cNvSpPr>
          <p:nvPr/>
        </p:nvSpPr>
        <p:spPr bwMode="auto">
          <a:xfrm>
            <a:off x="0" y="3048891"/>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000" dirty="0">
                <a:solidFill>
                  <a:srgbClr val="FFFFFF"/>
                </a:solidFill>
                <a:latin typeface="Arial" charset="0"/>
                <a:ea typeface="Osaka" charset="0"/>
                <a:cs typeface="Arial" charset="0"/>
              </a:rPr>
              <a:t>نبوات في 600 ق.م عن القوى العالمية               من 600 ق.م – 476 م                                عند سقوط روما</a:t>
            </a:r>
            <a:endParaRPr lang="en-US" sz="40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3450914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265219" name="Title 2"/>
          <p:cNvSpPr>
            <a:spLocks noGrp="1"/>
          </p:cNvSpPr>
          <p:nvPr>
            <p:ph type="title" idx="4294967295"/>
          </p:nvPr>
        </p:nvSpPr>
        <p:spPr>
          <a:xfrm>
            <a:off x="3971999" y="1"/>
            <a:ext cx="5172001" cy="1083334"/>
          </a:xfrm>
        </p:spPr>
        <p:txBody>
          <a:bodyPr/>
          <a:lstStyle/>
          <a:p>
            <a:r>
              <a:rPr lang="ar-JO" sz="3600" dirty="0">
                <a:effectLst>
                  <a:glow rad="228600">
                    <a:schemeClr val="tx1">
                      <a:alpha val="75000"/>
                    </a:schemeClr>
                  </a:glow>
                </a:effectLst>
                <a:latin typeface="Arial" charset="0"/>
                <a:ea typeface="Osaka" charset="0"/>
                <a:cs typeface="Arial" charset="0"/>
              </a:rPr>
              <a:t>نبوات العهد القديم               عن يسوع</a:t>
            </a:r>
            <a:endParaRPr lang="en-US" sz="3600" dirty="0">
              <a:effectLst>
                <a:glow rad="228600">
                  <a:schemeClr val="tx1">
                    <a:alpha val="75000"/>
                  </a:schemeClr>
                </a:glow>
              </a:effectLst>
              <a:latin typeface="Arial" charset="0"/>
              <a:ea typeface="Osaka" charset="0"/>
              <a:cs typeface="Arial" charset="0"/>
            </a:endParaRPr>
          </a:p>
        </p:txBody>
      </p:sp>
      <p:sp>
        <p:nvSpPr>
          <p:cNvPr id="4" name="Title 2"/>
          <p:cNvSpPr txBox="1">
            <a:spLocks/>
          </p:cNvSpPr>
          <p:nvPr/>
        </p:nvSpPr>
        <p:spPr bwMode="auto">
          <a:xfrm>
            <a:off x="3449038" y="5939657"/>
            <a:ext cx="5694961" cy="918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sz="2400" dirty="0">
                <a:effectLst>
                  <a:glow rad="228600">
                    <a:schemeClr val="tx1">
                      <a:alpha val="75000"/>
                    </a:schemeClr>
                  </a:glow>
                </a:effectLst>
                <a:latin typeface="Arial" charset="0"/>
                <a:ea typeface="Osaka" charset="0"/>
                <a:cs typeface="Arial" charset="0"/>
              </a:rPr>
              <a:t>http://www.provethebible.com/-prophecy-fulfilled.html</a:t>
            </a:r>
          </a:p>
        </p:txBody>
      </p:sp>
      <p:sp>
        <p:nvSpPr>
          <p:cNvPr id="3" name="Title 2">
            <a:extLst>
              <a:ext uri="{FF2B5EF4-FFF2-40B4-BE49-F238E27FC236}">
                <a16:creationId xmlns:a16="http://schemas.microsoft.com/office/drawing/2014/main" id="{414BF0EA-9A26-FF87-D55D-08116AE31EDA}"/>
              </a:ext>
            </a:extLst>
          </p:cNvPr>
          <p:cNvSpPr txBox="1">
            <a:spLocks/>
          </p:cNvSpPr>
          <p:nvPr/>
        </p:nvSpPr>
        <p:spPr bwMode="auto">
          <a:xfrm>
            <a:off x="0" y="-1"/>
            <a:ext cx="3623734" cy="685799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r>
              <a:rPr lang="ar-JO" sz="3200" kern="0" dirty="0">
                <a:solidFill>
                  <a:srgbClr val="FFFF00"/>
                </a:solidFill>
                <a:effectLst>
                  <a:glow rad="228600">
                    <a:schemeClr val="tx1">
                      <a:alpha val="75000"/>
                    </a:schemeClr>
                  </a:glow>
                </a:effectLst>
                <a:latin typeface="Arial" charset="0"/>
                <a:ea typeface="Osaka" charset="0"/>
                <a:cs typeface="Arial" charset="0"/>
              </a:rPr>
              <a:t>الجنس البشري</a:t>
            </a:r>
            <a:endParaRPr lang="en-US" sz="3200" kern="0" dirty="0">
              <a:solidFill>
                <a:srgbClr val="FFFF00"/>
              </a:solidFill>
              <a:effectLst>
                <a:glow rad="228600">
                  <a:schemeClr val="tx1">
                    <a:alpha val="75000"/>
                  </a:schemeClr>
                </a:glow>
              </a:effectLst>
              <a:latin typeface="Arial" charset="0"/>
              <a:ea typeface="Osaka" charset="0"/>
              <a:cs typeface="Arial" charset="0"/>
            </a:endParaRPr>
          </a:p>
          <a:p>
            <a:pPr defTabSz="914400"/>
            <a:r>
              <a:rPr lang="ar-JO" sz="3200" kern="0" dirty="0">
                <a:effectLst>
                  <a:glow rad="228600">
                    <a:schemeClr val="tx1">
                      <a:alpha val="75000"/>
                    </a:schemeClr>
                  </a:glow>
                </a:effectLst>
                <a:latin typeface="Arial" charset="0"/>
                <a:ea typeface="Osaka" charset="0"/>
                <a:cs typeface="Arial" charset="0"/>
              </a:rPr>
              <a:t>امرأة، تك 3: 15</a:t>
            </a:r>
            <a:br>
              <a:rPr lang="en-US" sz="3200" kern="0" dirty="0">
                <a:effectLst>
                  <a:glow rad="228600">
                    <a:schemeClr val="tx1">
                      <a:alpha val="75000"/>
                    </a:schemeClr>
                  </a:glow>
                </a:effectLst>
                <a:latin typeface="Arial" charset="0"/>
                <a:ea typeface="Osaka" charset="0"/>
                <a:cs typeface="Arial" charset="0"/>
              </a:rPr>
            </a:br>
            <a:r>
              <a:rPr lang="ar-JO" sz="3200" kern="0" dirty="0">
                <a:solidFill>
                  <a:srgbClr val="FFFF00"/>
                </a:solidFill>
                <a:effectLst>
                  <a:glow rad="228600">
                    <a:schemeClr val="tx1">
                      <a:alpha val="75000"/>
                    </a:schemeClr>
                  </a:glow>
                </a:effectLst>
                <a:latin typeface="Arial" charset="0"/>
                <a:ea typeface="Osaka" charset="0"/>
                <a:cs typeface="Arial" charset="0"/>
              </a:rPr>
              <a:t>نسل داود</a:t>
            </a:r>
            <a:endParaRPr lang="en-US" sz="3200" kern="0" dirty="0">
              <a:effectLst>
                <a:glow rad="228600">
                  <a:schemeClr val="tx1">
                    <a:alpha val="75000"/>
                  </a:schemeClr>
                </a:glow>
              </a:effectLst>
              <a:latin typeface="Arial" charset="0"/>
              <a:ea typeface="Osaka" charset="0"/>
              <a:cs typeface="Arial" charset="0"/>
            </a:endParaRPr>
          </a:p>
          <a:p>
            <a:pPr defTabSz="914400"/>
            <a:r>
              <a:rPr lang="ar-JO" sz="3200" kern="0" dirty="0">
                <a:effectLst>
                  <a:glow rad="228600">
                    <a:schemeClr val="tx1">
                      <a:alpha val="75000"/>
                    </a:schemeClr>
                  </a:glow>
                </a:effectLst>
                <a:latin typeface="Arial" charset="0"/>
                <a:ea typeface="Osaka" charset="0"/>
                <a:cs typeface="Arial" charset="0"/>
              </a:rPr>
              <a:t>إر 23: 5، 33: 15</a:t>
            </a:r>
            <a:br>
              <a:rPr lang="en-US" sz="3200" kern="0" dirty="0">
                <a:effectLst>
                  <a:glow rad="228600">
                    <a:schemeClr val="tx1">
                      <a:alpha val="75000"/>
                    </a:schemeClr>
                  </a:glow>
                </a:effectLst>
                <a:latin typeface="Arial" charset="0"/>
                <a:ea typeface="Osaka" charset="0"/>
                <a:cs typeface="Arial" charset="0"/>
              </a:rPr>
            </a:br>
            <a:r>
              <a:rPr lang="ar-JO" sz="3200" kern="0" dirty="0">
                <a:solidFill>
                  <a:srgbClr val="FFFF00"/>
                </a:solidFill>
                <a:effectLst>
                  <a:glow rad="228600">
                    <a:schemeClr val="tx1">
                      <a:alpha val="75000"/>
                    </a:schemeClr>
                  </a:glow>
                </a:effectLst>
                <a:latin typeface="Arial" charset="0"/>
                <a:ea typeface="Osaka" charset="0"/>
                <a:cs typeface="Arial" charset="0"/>
              </a:rPr>
              <a:t>في بيت لحم</a:t>
            </a:r>
            <a:endParaRPr lang="en-US" sz="3200" kern="0" dirty="0">
              <a:solidFill>
                <a:srgbClr val="FFFF00"/>
              </a:solidFill>
              <a:effectLst>
                <a:glow rad="228600">
                  <a:schemeClr val="tx1">
                    <a:alpha val="75000"/>
                  </a:schemeClr>
                </a:glow>
              </a:effectLst>
              <a:latin typeface="Arial" charset="0"/>
              <a:ea typeface="Osaka" charset="0"/>
              <a:cs typeface="Arial" charset="0"/>
            </a:endParaRPr>
          </a:p>
          <a:p>
            <a:pPr defTabSz="914400"/>
            <a:r>
              <a:rPr lang="ar-JO" sz="3200" kern="0" dirty="0">
                <a:effectLst>
                  <a:glow rad="228600">
                    <a:schemeClr val="tx1">
                      <a:alpha val="75000"/>
                    </a:schemeClr>
                  </a:glow>
                </a:effectLst>
                <a:latin typeface="Arial" charset="0"/>
                <a:ea typeface="Osaka" charset="0"/>
                <a:cs typeface="Arial" charset="0"/>
              </a:rPr>
              <a:t>ميخا 5: 2</a:t>
            </a:r>
            <a:br>
              <a:rPr lang="en-US" sz="3200" kern="0" dirty="0">
                <a:effectLst>
                  <a:glow rad="228600">
                    <a:schemeClr val="tx1">
                      <a:alpha val="75000"/>
                    </a:schemeClr>
                  </a:glow>
                </a:effectLst>
                <a:latin typeface="Arial" charset="0"/>
                <a:ea typeface="Osaka" charset="0"/>
                <a:cs typeface="Arial" charset="0"/>
              </a:rPr>
            </a:br>
            <a:r>
              <a:rPr lang="ar-JO" sz="3200" kern="0" dirty="0">
                <a:solidFill>
                  <a:srgbClr val="FFFF00"/>
                </a:solidFill>
                <a:effectLst>
                  <a:glow rad="228600">
                    <a:schemeClr val="tx1">
                      <a:alpha val="75000"/>
                    </a:schemeClr>
                  </a:glow>
                </a:effectLst>
                <a:latin typeface="Arial" charset="0"/>
                <a:ea typeface="Osaka" charset="0"/>
                <a:cs typeface="Arial" charset="0"/>
              </a:rPr>
              <a:t>الله وإنسان</a:t>
            </a:r>
            <a:endParaRPr lang="en-US" sz="3200" kern="0" dirty="0">
              <a:solidFill>
                <a:srgbClr val="FFFF00"/>
              </a:solidFill>
              <a:effectLst>
                <a:glow rad="228600">
                  <a:schemeClr val="tx1">
                    <a:alpha val="75000"/>
                  </a:schemeClr>
                </a:glow>
              </a:effectLst>
              <a:latin typeface="Arial" charset="0"/>
              <a:ea typeface="Osaka" charset="0"/>
              <a:cs typeface="Arial" charset="0"/>
            </a:endParaRPr>
          </a:p>
          <a:p>
            <a:pPr defTabSz="914400"/>
            <a:r>
              <a:rPr lang="ar-JO" sz="3200" kern="0" dirty="0">
                <a:effectLst>
                  <a:glow rad="228600">
                    <a:schemeClr val="tx1">
                      <a:alpha val="75000"/>
                    </a:schemeClr>
                  </a:glow>
                </a:effectLst>
                <a:latin typeface="Arial" charset="0"/>
                <a:ea typeface="Osaka" charset="0"/>
                <a:cs typeface="Arial" charset="0"/>
              </a:rPr>
              <a:t>أشعياء 9: 6</a:t>
            </a:r>
            <a:br>
              <a:rPr lang="en-US" sz="3200" kern="0" dirty="0">
                <a:effectLst>
                  <a:glow rad="228600">
                    <a:schemeClr val="tx1">
                      <a:alpha val="75000"/>
                    </a:schemeClr>
                  </a:glow>
                </a:effectLst>
                <a:latin typeface="Arial" charset="0"/>
                <a:ea typeface="Osaka" charset="0"/>
                <a:cs typeface="Arial" charset="0"/>
              </a:rPr>
            </a:br>
            <a:r>
              <a:rPr lang="ar-JO" sz="3200" kern="0" dirty="0">
                <a:solidFill>
                  <a:srgbClr val="FFFF00"/>
                </a:solidFill>
                <a:effectLst>
                  <a:glow rad="228600">
                    <a:schemeClr val="tx1">
                      <a:alpha val="75000"/>
                    </a:schemeClr>
                  </a:glow>
                </a:effectLst>
                <a:latin typeface="Arial" charset="0"/>
                <a:ea typeface="Osaka" charset="0"/>
                <a:cs typeface="Arial" charset="0"/>
              </a:rPr>
              <a:t>يزور الهيكل</a:t>
            </a:r>
            <a:endParaRPr lang="en-US" sz="3200" kern="0" dirty="0">
              <a:solidFill>
                <a:srgbClr val="FFFF00"/>
              </a:solidFill>
              <a:effectLst>
                <a:glow rad="228600">
                  <a:schemeClr val="tx1">
                    <a:alpha val="75000"/>
                  </a:schemeClr>
                </a:glow>
              </a:effectLst>
              <a:latin typeface="Arial" charset="0"/>
              <a:ea typeface="Osaka" charset="0"/>
              <a:cs typeface="Arial" charset="0"/>
            </a:endParaRPr>
          </a:p>
          <a:p>
            <a:pPr defTabSz="914400"/>
            <a:r>
              <a:rPr lang="ar-JO" sz="3200" kern="0" dirty="0">
                <a:effectLst>
                  <a:glow rad="228600">
                    <a:schemeClr val="tx1">
                      <a:alpha val="75000"/>
                    </a:schemeClr>
                  </a:glow>
                </a:effectLst>
                <a:latin typeface="Arial" charset="0"/>
                <a:ea typeface="Osaka" charset="0"/>
                <a:cs typeface="Arial" charset="0"/>
              </a:rPr>
              <a:t>ملاخي 3: 1</a:t>
            </a:r>
            <a:br>
              <a:rPr lang="en-US" sz="3200" kern="0" dirty="0">
                <a:effectLst>
                  <a:glow rad="228600">
                    <a:schemeClr val="tx1">
                      <a:alpha val="75000"/>
                    </a:schemeClr>
                  </a:glow>
                </a:effectLst>
                <a:latin typeface="Arial" charset="0"/>
                <a:ea typeface="Osaka" charset="0"/>
                <a:cs typeface="Arial" charset="0"/>
              </a:rPr>
            </a:br>
            <a:r>
              <a:rPr lang="ar-JO" sz="3200" kern="0" dirty="0">
                <a:solidFill>
                  <a:srgbClr val="FFFF00"/>
                </a:solidFill>
                <a:effectLst>
                  <a:glow rad="228600">
                    <a:schemeClr val="tx1">
                      <a:alpha val="75000"/>
                    </a:schemeClr>
                  </a:glow>
                </a:effectLst>
                <a:latin typeface="Arial" charset="0"/>
                <a:ea typeface="Osaka" charset="0"/>
                <a:cs typeface="Arial" charset="0"/>
              </a:rPr>
              <a:t>يموت في 33 م</a:t>
            </a:r>
            <a:endParaRPr lang="en-US" sz="3200" kern="0" dirty="0">
              <a:solidFill>
                <a:srgbClr val="FFFF00"/>
              </a:solidFill>
              <a:effectLst>
                <a:glow rad="228600">
                  <a:schemeClr val="tx1">
                    <a:alpha val="75000"/>
                  </a:schemeClr>
                </a:glow>
              </a:effectLst>
              <a:latin typeface="Arial" charset="0"/>
              <a:ea typeface="Osaka" charset="0"/>
              <a:cs typeface="Arial" charset="0"/>
            </a:endParaRPr>
          </a:p>
          <a:p>
            <a:pPr defTabSz="914400"/>
            <a:r>
              <a:rPr lang="ar-JO" sz="3200" kern="0" dirty="0">
                <a:effectLst>
                  <a:glow rad="228600">
                    <a:schemeClr val="tx1">
                      <a:alpha val="75000"/>
                    </a:schemeClr>
                  </a:glow>
                </a:effectLst>
                <a:latin typeface="Arial" charset="0"/>
                <a:ea typeface="Osaka" charset="0"/>
                <a:cs typeface="Arial" charset="0"/>
              </a:rPr>
              <a:t>دانيال 9: 24</a:t>
            </a:r>
            <a:endParaRPr lang="en-US" sz="3200" kern="0" dirty="0">
              <a:effectLst>
                <a:glow rad="228600">
                  <a:schemeClr val="tx1">
                    <a:alpha val="75000"/>
                  </a:schemeClr>
                </a:glow>
              </a:effectLst>
              <a:latin typeface="Arial" charset="0"/>
              <a:ea typeface="Osaka" charset="0"/>
              <a:cs typeface="Arial" charset="0"/>
            </a:endParaRPr>
          </a:p>
          <a:p>
            <a:pPr defTabSz="914400"/>
            <a:r>
              <a:rPr lang="ar-JO" sz="3200" kern="0" dirty="0">
                <a:solidFill>
                  <a:srgbClr val="FFFF00"/>
                </a:solidFill>
                <a:effectLst>
                  <a:glow rad="228600">
                    <a:schemeClr val="tx1">
                      <a:alpha val="75000"/>
                    </a:schemeClr>
                  </a:glow>
                </a:effectLst>
                <a:latin typeface="Arial" charset="0"/>
                <a:ea typeface="Osaka" charset="0"/>
                <a:cs typeface="Arial" charset="0"/>
              </a:rPr>
              <a:t>يكون ذبيحة</a:t>
            </a:r>
            <a:endParaRPr lang="en-US" sz="3200" kern="0" dirty="0">
              <a:solidFill>
                <a:srgbClr val="FFFF00"/>
              </a:solidFill>
              <a:effectLst>
                <a:glow rad="228600">
                  <a:schemeClr val="tx1">
                    <a:alpha val="75000"/>
                  </a:schemeClr>
                </a:glow>
              </a:effectLst>
              <a:latin typeface="Arial" charset="0"/>
              <a:ea typeface="Osaka" charset="0"/>
              <a:cs typeface="Arial" charset="0"/>
            </a:endParaRPr>
          </a:p>
          <a:p>
            <a:pPr defTabSz="914400"/>
            <a:r>
              <a:rPr lang="ar-JO" sz="3200" kern="0" dirty="0">
                <a:effectLst>
                  <a:glow rad="228600">
                    <a:schemeClr val="tx1">
                      <a:alpha val="75000"/>
                    </a:schemeClr>
                  </a:glow>
                </a:effectLst>
                <a:latin typeface="Arial" charset="0"/>
                <a:ea typeface="Osaka" charset="0"/>
                <a:cs typeface="Arial" charset="0"/>
              </a:rPr>
              <a:t>أشعياء 53</a:t>
            </a:r>
            <a:endParaRPr lang="en-US" sz="3200" kern="0" dirty="0">
              <a:effectLst>
                <a:glow rad="228600">
                  <a:schemeClr val="tx1">
                    <a:alpha val="75000"/>
                  </a:schemeClr>
                </a:glow>
              </a:effectLst>
              <a:latin typeface="Arial" charset="0"/>
              <a:ea typeface="Osaka" charset="0"/>
              <a:cs typeface="Arial" charset="0"/>
            </a:endParaRPr>
          </a:p>
        </p:txBody>
      </p:sp>
    </p:spTree>
    <p:extLst>
      <p:ext uri="{BB962C8B-B14F-4D97-AF65-F5344CB8AC3E}">
        <p14:creationId xmlns:p14="http://schemas.microsoft.com/office/powerpoint/2010/main" val="1410276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ar-JO" dirty="0">
                <a:solidFill>
                  <a:srgbClr val="FFFFFF"/>
                </a:solidFill>
                <a:effectLst>
                  <a:glow rad="228600">
                    <a:schemeClr val="tx1"/>
                  </a:glow>
                </a:effectLst>
                <a:latin typeface="Arial" charset="0"/>
                <a:ea typeface="ＭＳ Ｐゴシック" charset="0"/>
                <a:cs typeface="Arial" charset="0"/>
              </a:rPr>
              <a:t>ال</a:t>
            </a:r>
            <a:r>
              <a:rPr lang="ar-SA" dirty="0">
                <a:solidFill>
                  <a:srgbClr val="FFFFFF"/>
                </a:solidFill>
                <a:effectLst>
                  <a:glow rad="228600">
                    <a:schemeClr val="tx1"/>
                  </a:glow>
                </a:effectLst>
                <a:latin typeface="Arial" charset="0"/>
                <a:ea typeface="ＭＳ Ｐゴシック" charset="0"/>
                <a:cs typeface="Arial" charset="0"/>
              </a:rPr>
              <a:t>أمم في دانيال ٧</a:t>
            </a:r>
            <a:endParaRPr lang="en-US" dirty="0"/>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901825"/>
            <a:ext cx="9155113" cy="411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SA" sz="4000" dirty="0"/>
              <a:t>الوحش١: الأسد المجنح (بابل)</a:t>
            </a:r>
            <a:endParaRPr lang="en-US" sz="4000" dirty="0"/>
          </a:p>
        </p:txBody>
      </p:sp>
      <p:pic>
        <p:nvPicPr>
          <p:cNvPr id="375810" name="Picture 2" descr="beast1Lion_With_Wings_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77780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SA" sz="4000" dirty="0"/>
              <a:t>الوحش ٢: الدب (مادي وفارس)</a:t>
            </a:r>
            <a:endParaRPr lang="en-US" sz="4000" dirty="0"/>
          </a:p>
        </p:txBody>
      </p:sp>
      <p:pic>
        <p:nvPicPr>
          <p:cNvPr id="376834" name="Picture 3" descr="beast2Red_Bear_With_Ri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60237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ar-SA" sz="4000"/>
              <a:t>الوحش٣: النمر (اليونان)</a:t>
            </a:r>
            <a:endParaRPr lang="en-US" sz="4000"/>
          </a:p>
        </p:txBody>
      </p:sp>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6396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ar-SA" sz="4000"/>
              <a:t>الوحش٤: حيوان مرعب (روما)</a:t>
            </a:r>
            <a:endParaRPr lang="en-US" sz="4000"/>
          </a:p>
        </p:txBody>
      </p:sp>
      <p:pic>
        <p:nvPicPr>
          <p:cNvPr id="378882" name="Picture 5" descr="daniel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rPr>
              <a:t>دانيال٧:٧</a:t>
            </a:r>
            <a:endParaRPr kumimoji="0" lang="en-US"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endParaRPr>
          </a:p>
        </p:txBody>
      </p:sp>
      <p:sp>
        <p:nvSpPr>
          <p:cNvPr id="5"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56863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43448"/>
            <a:ext cx="9144000" cy="792163"/>
          </a:xfrm>
        </p:spPr>
        <p:txBody>
          <a:bodyPr/>
          <a:lstStyle/>
          <a:p>
            <a:pPr>
              <a:defRPr/>
            </a:pPr>
            <a:r>
              <a:rPr lang="ar-SA" sz="4000">
                <a:effectLst>
                  <a:glow rad="317500">
                    <a:schemeClr val="tx2">
                      <a:alpha val="75000"/>
                    </a:schemeClr>
                  </a:glow>
                  <a:outerShdw blurRad="38100" dist="38100" dir="2700000" algn="tl">
                    <a:srgbClr val="000000">
                      <a:alpha val="43137"/>
                    </a:srgbClr>
                  </a:outerShdw>
                </a:effectLst>
              </a:rPr>
              <a:t>وحش بقرن صغير (ضد المسيح)</a:t>
            </a:r>
            <a:endParaRPr lang="en-US" sz="4000">
              <a:effectLst>
                <a:glow rad="317500">
                  <a:schemeClr val="tx2">
                    <a:alpha val="75000"/>
                  </a:schemeClr>
                </a:glow>
                <a:outerShdw blurRad="38100" dist="38100" dir="2700000" algn="tl">
                  <a:srgbClr val="000000">
                    <a:alpha val="43137"/>
                  </a:srgbClr>
                </a:outerShdw>
              </a:effectLst>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rPr>
              <a:t>دانيال٧: ٨</a:t>
            </a:r>
            <a:endParaRPr kumimoji="0" lang="en-US"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endParaRPr>
          </a:p>
        </p:txBody>
      </p:sp>
      <p:sp>
        <p:nvSpPr>
          <p:cNvPr id="5"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89613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ar-JO" dirty="0">
                <a:latin typeface="Arial" charset="0"/>
                <a:ea typeface="ＭＳ Ｐゴシック" charset="0"/>
                <a:cs typeface="Arial" charset="0"/>
              </a:rPr>
              <a:t>امبراطوريات العالم </a:t>
            </a:r>
            <a:br>
              <a:rPr lang="ar-JO" dirty="0">
                <a:latin typeface="Arial" charset="0"/>
                <a:ea typeface="ＭＳ Ｐゴシック" charset="0"/>
                <a:cs typeface="Arial" charset="0"/>
              </a:rPr>
            </a:br>
            <a:r>
              <a:rPr lang="ar-JO" dirty="0">
                <a:latin typeface="Arial" charset="0"/>
                <a:ea typeface="ＭＳ Ｐゴシック" charset="0"/>
                <a:cs typeface="Arial" charset="0"/>
              </a:rPr>
              <a:t>في دانيال</a:t>
            </a:r>
            <a:endParaRPr lang="en-US" dirty="0">
              <a:latin typeface="Arial" charset="0"/>
              <a:ea typeface="ＭＳ Ｐゴシック" charset="0"/>
              <a:cs typeface="Arial" charset="0"/>
            </a:endParaRP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545</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a:ea typeface="ＭＳ Ｐゴシック" charset="0"/>
                <a:cs typeface="Arial"/>
              </a:rPr>
              <a:t>Bible Visual Resource Book</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 133</a:t>
            </a: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3491" name="Picture 5"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t="48331"/>
          <a:stretch>
            <a:fillRect/>
          </a:stretch>
        </p:blipFill>
        <p:spPr bwMode="auto">
          <a:xfrm>
            <a:off x="0" y="0"/>
            <a:ext cx="9144000" cy="625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8" name="Rectangle 2"/>
          <p:cNvSpPr>
            <a:spLocks noGrp="1" noChangeArrowheads="1"/>
          </p:cNvSpPr>
          <p:nvPr>
            <p:ph type="title"/>
          </p:nvPr>
        </p:nvSpPr>
        <p:spPr>
          <a:xfrm>
            <a:off x="-26573" y="28575"/>
            <a:ext cx="8100548" cy="509290"/>
          </a:xfrm>
          <a:solidFill>
            <a:schemeClr val="tx1"/>
          </a:solidFill>
        </p:spPr>
        <p:txBody>
          <a:bodyPr/>
          <a:lstStyle/>
          <a:p>
            <a:pPr eaLnBrk="1" hangingPunct="1">
              <a:defRPr/>
            </a:pPr>
            <a:r>
              <a:rPr lang="ar-JO" sz="3600" dirty="0">
                <a:effectLst/>
                <a:latin typeface="Arial" panose="020B0604020202020204" pitchFamily="34" charset="0"/>
                <a:ea typeface="ＭＳ Ｐゴシック" charset="0"/>
                <a:cs typeface="Arial" panose="020B0604020202020204" pitchFamily="34" charset="0"/>
              </a:rPr>
              <a:t>إمبراطورية بابل الحديثة</a:t>
            </a:r>
            <a:endParaRPr lang="en-US" sz="3600" dirty="0">
              <a:effectLst/>
              <a:latin typeface="Arial" panose="020B0604020202020204" pitchFamily="34" charset="0"/>
              <a:ea typeface="ＭＳ Ｐゴシック" charset="0"/>
              <a:cs typeface="Arial" panose="020B0604020202020204" pitchFamily="34" charset="0"/>
            </a:endParaRPr>
          </a:p>
        </p:txBody>
      </p:sp>
      <p:sp>
        <p:nvSpPr>
          <p:cNvPr id="53254" name="Text Box 6"/>
          <p:cNvSpPr txBox="1">
            <a:spLocks noChangeArrowheads="1"/>
          </p:cNvSpPr>
          <p:nvPr/>
        </p:nvSpPr>
        <p:spPr bwMode="auto">
          <a:xfrm>
            <a:off x="8172400" y="76200"/>
            <a:ext cx="873175"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imes New Roman" pitchFamily="-112" charset="0"/>
                <a:ea typeface="ＭＳ Ｐゴシック" charset="0"/>
                <a:cs typeface="+mn-cs"/>
              </a:rPr>
              <a:t>545</a:t>
            </a:r>
            <a:endParaRPr kumimoji="0" lang="en-US" sz="2400" b="1" i="0" u="none" strike="noStrike" kern="1200" cap="none" spc="0" normalizeH="0" baseline="0" noProof="0" dirty="0">
              <a:ln>
                <a:noFill/>
              </a:ln>
              <a:solidFill>
                <a:srgbClr val="000000"/>
              </a:solidFill>
              <a:effectLst/>
              <a:uLnTx/>
              <a:uFillTx/>
              <a:latin typeface="Times New Roman" pitchFamily="-112" charset="0"/>
              <a:ea typeface="ＭＳ Ｐゴシック" charset="0"/>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79308"/>
            <a:ext cx="9144000" cy="2401711"/>
          </a:xfrm>
        </p:spPr>
        <p:txBody>
          <a:bodyPr/>
          <a:lstStyle/>
          <a:p>
            <a:r>
              <a:rPr lang="ar-JO" sz="8800" dirty="0">
                <a:solidFill>
                  <a:schemeClr val="bg1"/>
                </a:solidFill>
                <a:latin typeface="Arial" charset="0"/>
                <a:ea typeface="Osaka" charset="0"/>
                <a:cs typeface="Arial" charset="0"/>
              </a:rPr>
              <a:t>دانيال 8</a:t>
            </a:r>
            <a:endParaRPr lang="en-US" sz="8800" dirty="0">
              <a:solidFill>
                <a:schemeClr val="bg1"/>
              </a:solidFill>
              <a:latin typeface="Arial" charset="0"/>
              <a:ea typeface="Osaka" charset="0"/>
              <a:cs typeface="Arial" charset="0"/>
            </a:endParaRPr>
          </a:p>
        </p:txBody>
      </p:sp>
      <p:sp>
        <p:nvSpPr>
          <p:cNvPr id="4" name="Title 2"/>
          <p:cNvSpPr txBox="1">
            <a:spLocks/>
          </p:cNvSpPr>
          <p:nvPr/>
        </p:nvSpPr>
        <p:spPr bwMode="auto">
          <a:xfrm>
            <a:off x="0" y="3048891"/>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000" dirty="0">
                <a:solidFill>
                  <a:srgbClr val="FFFFFF"/>
                </a:solidFill>
                <a:latin typeface="Arial" charset="0"/>
                <a:ea typeface="Osaka" charset="0"/>
                <a:cs typeface="Arial" charset="0"/>
              </a:rPr>
              <a:t>نبوات في 600 قزم عن الإسكندر الأكبر             تمت بعدها بحوالي 300 سنة</a:t>
            </a:r>
            <a:r>
              <a:rPr lang="en-US" sz="4000" dirty="0">
                <a:solidFill>
                  <a:srgbClr val="FFFFFF"/>
                </a:solidFill>
                <a:latin typeface="Arial" charset="0"/>
                <a:ea typeface="Osaka" charset="0"/>
                <a:cs typeface="Arial" charset="0"/>
              </a:rPr>
              <a:t> </a:t>
            </a:r>
          </a:p>
        </p:txBody>
      </p:sp>
    </p:spTree>
    <p:extLst>
      <p:ext uri="{BB962C8B-B14F-4D97-AF65-F5344CB8AC3E}">
        <p14:creationId xmlns:p14="http://schemas.microsoft.com/office/powerpoint/2010/main" val="3714210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ar-JO" u="sng" dirty="0">
                <a:latin typeface="Arial" panose="020B0604020202020204" pitchFamily="34" charset="0"/>
                <a:ea typeface="ＭＳ Ｐゴシック" charset="0"/>
                <a:cs typeface="Arial" panose="020B0604020202020204" pitchFamily="34" charset="0"/>
              </a:rPr>
              <a:t>دانيال 8</a:t>
            </a:r>
            <a:endParaRPr lang="en-US" dirty="0">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4800" b="0"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هل يستطيع الله أن يعرف المستقبل قبل 300 عام تقريبًا؟</a:t>
            </a:r>
            <a:endParaRPr kumimoji="0" lang="en-US"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charset="0"/>
              <a:cs typeface="Arial" pitchFamily="34" charset="0"/>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حسناً، بالتأكيد يستطيع</a:t>
            </a:r>
            <a:endParaRPr kumimoji="0" lang="en-US" sz="4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0623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79308"/>
            <a:ext cx="9144000" cy="2401711"/>
          </a:xfrm>
        </p:spPr>
        <p:txBody>
          <a:bodyPr/>
          <a:lstStyle/>
          <a:p>
            <a:r>
              <a:rPr lang="ar-JO" sz="8800" dirty="0">
                <a:latin typeface="Arial" panose="020B0604020202020204" pitchFamily="34" charset="0"/>
                <a:ea typeface="Osaka" charset="0"/>
                <a:cs typeface="Arial" panose="020B0604020202020204" pitchFamily="34" charset="0"/>
              </a:rPr>
              <a:t>لاويين 23</a:t>
            </a:r>
            <a:endParaRPr lang="en-US" sz="8800" dirty="0">
              <a:latin typeface="Arial" panose="020B0604020202020204" pitchFamily="34" charset="0"/>
              <a:ea typeface="Osaka" charset="0"/>
              <a:cs typeface="Arial" panose="020B0604020202020204" pitchFamily="34" charset="0"/>
            </a:endParaRPr>
          </a:p>
        </p:txBody>
      </p:sp>
      <p:sp>
        <p:nvSpPr>
          <p:cNvPr id="4" name="Title 2"/>
          <p:cNvSpPr txBox="1">
            <a:spLocks/>
          </p:cNvSpPr>
          <p:nvPr/>
        </p:nvSpPr>
        <p:spPr bwMode="auto">
          <a:xfrm>
            <a:off x="0" y="3048891"/>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000" dirty="0">
                <a:latin typeface="Arial" charset="0"/>
                <a:ea typeface="Osaka" charset="0"/>
                <a:cs typeface="Arial" charset="0"/>
              </a:rPr>
              <a:t>نبوات عن مستقبل إسرائيل                              يتم تصويرها سنوياً في الأعياد</a:t>
            </a:r>
            <a:endParaRPr lang="en-US" sz="4000" dirty="0">
              <a:latin typeface="Arial" charset="0"/>
              <a:ea typeface="Osaka" charset="0"/>
              <a:cs typeface="Arial" charset="0"/>
            </a:endParaRPr>
          </a:p>
        </p:txBody>
      </p:sp>
    </p:spTree>
    <p:extLst>
      <p:ext uri="{BB962C8B-B14F-4D97-AF65-F5344CB8AC3E}">
        <p14:creationId xmlns:p14="http://schemas.microsoft.com/office/powerpoint/2010/main" val="1401460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eaLnBrk="1" hangingPunct="1">
              <a:defRPr/>
            </a:pPr>
            <a:r>
              <a:rPr lang="ar-JO" altLang="zh-CN" sz="4000" b="1" dirty="0">
                <a:latin typeface="Arial" panose="020B0604020202020204" pitchFamily="34" charset="0"/>
                <a:ea typeface="宋体" charset="0"/>
                <a:cs typeface="Arial" panose="020B0604020202020204" pitchFamily="34" charset="0"/>
              </a:rPr>
              <a:t>تدفق دانيال 8</a:t>
            </a:r>
            <a:endParaRPr lang="en-US" sz="4000" dirty="0">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CCFF66"/>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الإصحاح 8</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lang="ar-JO" b="1" dirty="0">
                <a:solidFill>
                  <a:srgbClr val="FFFFFF"/>
                </a:solidFill>
                <a:effectLst>
                  <a:outerShdw blurRad="50800" dist="88900" dir="2700000" algn="tl" rotWithShape="0">
                    <a:srgbClr val="000000">
                      <a:alpha val="90000"/>
                    </a:srgbClr>
                  </a:outerShdw>
                </a:effectLst>
                <a:latin typeface="Arial" panose="020B0604020202020204" pitchFamily="34" charset="0"/>
                <a:cs typeface="Arial" panose="020B0604020202020204" pitchFamily="34" charset="0"/>
              </a:rPr>
              <a:t>3</a:t>
            </a: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-4      الكبش القوي ذي القرنين (بلاد فارس)</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5-7      التيس يهزم الكبش (الإسكندر ضد الفرس)</a:t>
            </a:r>
            <a:endParaRPr kumimoji="0" lang="en-US" altLang="ja-JP"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altLang="ja-JP"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8         القرن يستبدل بأربعة قرون (جنرالات الإسكندر)</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9-12   القرن الصغير (أنطيوخس الرابع أبيفانس)</a:t>
            </a:r>
            <a:endPar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وظيفته</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هزيمته</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غضبه الشديد</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موته (عدد 25)</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13-14 المكابيين والحانوكاه (167-164 ق.م)</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15-27 التفسير</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3888" y="76200"/>
            <a:ext cx="801687"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7346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أيهما أقوى وأسرع ؟</a:t>
            </a:r>
            <a:endParaRPr lang="en-US" b="1" dirty="0">
              <a:latin typeface="Arial" panose="020B0604020202020204" pitchFamily="34" charset="0"/>
              <a:ea typeface="ＭＳ Ｐゴシック" charset="0"/>
              <a:cs typeface="Arial" panose="020B0604020202020204" pitchFamily="34" charset="0"/>
            </a:endParaRP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التيس ؟</a:t>
              </a: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الكبش ؟</a:t>
              </a: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7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316419" name="Rectangle 2"/>
          <p:cNvSpPr>
            <a:spLocks noGrp="1" noChangeArrowheads="1"/>
          </p:cNvSpPr>
          <p:nvPr>
            <p:ph type="title"/>
          </p:nvPr>
        </p:nvSpPr>
        <p:spPr>
          <a:xfrm>
            <a:off x="0" y="0"/>
            <a:ext cx="7884368" cy="1143000"/>
          </a:xfrm>
        </p:spPr>
        <p:txBody>
          <a:bodyPr/>
          <a:lstStyle/>
          <a:p>
            <a:pPr algn="l" eaLnBrk="1" hangingPunct="1">
              <a:defRPr/>
            </a:pPr>
            <a:r>
              <a:rPr lang="ar-JO" sz="4000" b="1" dirty="0">
                <a:latin typeface="Arial" panose="020B0604020202020204" pitchFamily="34" charset="0"/>
                <a:ea typeface="ＭＳ Ｐゴシック" charset="0"/>
                <a:cs typeface="Arial" panose="020B0604020202020204" pitchFamily="34" charset="0"/>
              </a:rPr>
              <a:t>التيس الذي لم يلمس الأرض (دا 8: 5) ؟</a:t>
            </a:r>
            <a:endParaRPr lang="en-US" sz="4000" b="1" dirty="0">
              <a:latin typeface="Arial" panose="020B0604020202020204" pitchFamily="34" charset="0"/>
              <a:ea typeface="ＭＳ Ｐゴシック" charset="0"/>
              <a:cs typeface="Arial" panose="020B0604020202020204" pitchFamily="34"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867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algn="l" eaLnBrk="1" hangingPunct="1">
              <a:defRPr/>
            </a:pPr>
            <a:r>
              <a:rPr lang="ar-JO" sz="4000" b="1" dirty="0">
                <a:latin typeface="Arial" panose="020B0604020202020204" pitchFamily="34" charset="0"/>
                <a:ea typeface="ＭＳ Ｐゴシック" charset="0"/>
                <a:cs typeface="Arial" panose="020B0604020202020204" pitchFamily="34" charset="0"/>
              </a:rPr>
              <a:t>التيس يهزم الكبش (دا 8: 7)</a:t>
            </a:r>
            <a:endParaRPr lang="en-US" sz="4000" b="1" dirty="0">
              <a:latin typeface="Arial" panose="020B0604020202020204" pitchFamily="34" charset="0"/>
              <a:ea typeface="ＭＳ Ｐゴシック" charset="0"/>
              <a:cs typeface="Arial" panose="020B0604020202020204" pitchFamily="34"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5791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 xmlns:a14="http://schemas.microsoft.com/office/drawing/2010/main">
                <a:solidFill>
                  <a:srgbClr val="FFFFFF"/>
                </a:solidFill>
              </a14:hiddenFill>
            </a:ext>
          </a:extLst>
        </p:spPr>
      </p:pic>
      <p:sp>
        <p:nvSpPr>
          <p:cNvPr id="715778" name="Rectangle 2"/>
          <p:cNvSpPr>
            <a:spLocks noGrp="1" noChangeArrowheads="1"/>
          </p:cNvSpPr>
          <p:nvPr>
            <p:ph type="title"/>
          </p:nvPr>
        </p:nvSpPr>
        <p:spPr>
          <a:xfrm>
            <a:off x="1143000" y="0"/>
            <a:ext cx="7772400" cy="11430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الكبش والتيس (دانيال 8)</a:t>
            </a:r>
            <a:endParaRPr lang="en-US" dirty="0">
              <a:latin typeface="Arial" panose="020B0604020202020204" pitchFamily="34" charset="0"/>
              <a:ea typeface="ＭＳ Ｐゴシック" charset="0"/>
              <a:cs typeface="Arial" panose="020B0604020202020204" pitchFamily="34" charset="0"/>
            </a:endParaRPr>
          </a:p>
        </p:txBody>
      </p:sp>
      <p:sp>
        <p:nvSpPr>
          <p:cNvPr id="715779"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8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8484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غزوات الإسكندر</a:t>
            </a:r>
            <a:endParaRPr lang="en-US" dirty="0">
              <a:latin typeface="Arial" panose="020B0604020202020204" pitchFamily="34" charset="0"/>
              <a:ea typeface="ＭＳ Ｐゴシック" charset="0"/>
              <a:cs typeface="Arial" panose="020B0604020202020204" pitchFamily="34"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0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بسبب الكبرياء</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الرغبة بالعبادة</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الخمر</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النساء</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الأغاني</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342900" marR="0" lvl="0" indent="-342900" algn="l" defTabSz="914400" rtl="0" eaLnBrk="1" fontAlgn="base" latinLnBrk="0" hangingPunct="1">
              <a:lnSpc>
                <a:spcPct val="100000"/>
              </a:lnSpc>
              <a:spcBef>
                <a:spcPct val="20000"/>
              </a:spcBef>
              <a:spcAft>
                <a:spcPct val="0"/>
              </a:spcAft>
              <a:buClr>
                <a:srgbClr val="00FFFF"/>
              </a:buClr>
              <a:buSzPct val="75000"/>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algn="ctr" eaLnBrk="1" hangingPunct="1">
              <a:defRPr/>
            </a:pPr>
            <a:r>
              <a:rPr lang="ar-JO" b="1" dirty="0">
                <a:solidFill>
                  <a:srgbClr val="FFFFFF"/>
                </a:solidFill>
                <a:latin typeface="Arial"/>
                <a:ea typeface="+mj-ea"/>
                <a:cs typeface="Arial"/>
              </a:rPr>
              <a:t>سقوطه</a:t>
            </a:r>
            <a:endParaRPr lang="en-US" b="1" dirty="0">
              <a:solidFill>
                <a:srgbClr val="FFFFFF"/>
              </a:solidFill>
              <a:latin typeface="Arial"/>
              <a:ea typeface="+mj-ea"/>
              <a:cs typeface="Arial"/>
            </a:endParaRPr>
          </a:p>
        </p:txBody>
      </p:sp>
    </p:spTree>
    <p:extLst>
      <p:ext uri="{BB962C8B-B14F-4D97-AF65-F5344CB8AC3E}">
        <p14:creationId xmlns:p14="http://schemas.microsoft.com/office/powerpoint/2010/main" val="116735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بعد الإسكندر</a:t>
            </a:r>
            <a:endParaRPr lang="en-US"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rPr>
              <a:t>السلوقيين</a:t>
            </a:r>
            <a:endParaRPr kumimoji="0" lang="en-US" sz="3200" b="1" i="0"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rPr>
              <a:t>البطالمة</a:t>
            </a:r>
            <a:endParaRPr kumimoji="0" lang="en-US" sz="3200" b="1" i="0"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rPr>
              <a:t>كاساندر</a:t>
            </a:r>
            <a:endParaRPr kumimoji="0" lang="en-US" sz="3200" b="1" i="0"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ليسيماكوس</a:t>
            </a:r>
            <a:endParaRPr kumimoji="0" lang="en-US" sz="3200" b="1" i="0"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8: 21-22)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اليونانية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79308"/>
            <a:ext cx="9144000" cy="2401711"/>
          </a:xfrm>
        </p:spPr>
        <p:txBody>
          <a:bodyPr/>
          <a:lstStyle/>
          <a:p>
            <a:r>
              <a:rPr lang="ar-JO" sz="8800" dirty="0">
                <a:solidFill>
                  <a:schemeClr val="bg1"/>
                </a:solidFill>
                <a:latin typeface="Arial" charset="0"/>
                <a:ea typeface="Osaka" charset="0"/>
                <a:cs typeface="Arial" charset="0"/>
              </a:rPr>
              <a:t>دانيال 9</a:t>
            </a:r>
            <a:endParaRPr lang="en-US" sz="8800" dirty="0">
              <a:solidFill>
                <a:schemeClr val="bg1"/>
              </a:solidFill>
              <a:latin typeface="Arial" charset="0"/>
              <a:ea typeface="Osaka" charset="0"/>
              <a:cs typeface="Arial" charset="0"/>
            </a:endParaRPr>
          </a:p>
        </p:txBody>
      </p:sp>
      <p:sp>
        <p:nvSpPr>
          <p:cNvPr id="4" name="Title 2"/>
          <p:cNvSpPr txBox="1">
            <a:spLocks/>
          </p:cNvSpPr>
          <p:nvPr/>
        </p:nvSpPr>
        <p:spPr bwMode="auto">
          <a:xfrm>
            <a:off x="0" y="3048891"/>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000" dirty="0">
                <a:solidFill>
                  <a:srgbClr val="FFFFFF"/>
                </a:solidFill>
                <a:latin typeface="Arial" charset="0"/>
                <a:ea typeface="Osaka" charset="0"/>
                <a:cs typeface="Arial" charset="0"/>
              </a:rPr>
              <a:t>نبوات في 600 ق.م </a:t>
            </a:r>
          </a:p>
          <a:p>
            <a:r>
              <a:rPr lang="ar-JO" sz="4000" dirty="0">
                <a:solidFill>
                  <a:srgbClr val="FFFFFF"/>
                </a:solidFill>
                <a:latin typeface="Arial" charset="0"/>
                <a:ea typeface="Osaka" charset="0"/>
                <a:cs typeface="Arial" charset="0"/>
              </a:rPr>
              <a:t>عن موت المسيح </a:t>
            </a:r>
          </a:p>
          <a:p>
            <a:r>
              <a:rPr lang="ar-JO" sz="4000" dirty="0">
                <a:solidFill>
                  <a:srgbClr val="FFFFFF"/>
                </a:solidFill>
                <a:latin typeface="Arial" charset="0"/>
                <a:ea typeface="Osaka" charset="0"/>
                <a:cs typeface="Arial" charset="0"/>
              </a:rPr>
              <a:t>بتاريخ 3 نيسان 33 م</a:t>
            </a:r>
            <a:endParaRPr lang="en-US" sz="40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3714210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40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605-536 ق.م</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1 شخصي</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a:ea typeface="ＭＳ Ｐゴシック" charset="0"/>
                <a:cs typeface="Arial"/>
              </a:rPr>
              <a:t>نبوي 2-12</a:t>
            </a:r>
            <a:endParaRPr kumimoji="0" lang="en-US" sz="3600" b="1"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الأمم 2-7</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آرامي</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عبري</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تفسير</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0" name="Text Box 16"/>
          <p:cNvSpPr txBox="1">
            <a:spLocks noChangeArrowheads="1"/>
          </p:cNvSpPr>
          <p:nvPr/>
        </p:nvSpPr>
        <p:spPr bwMode="auto">
          <a:xfrm rot="-4468975">
            <a:off x="905536" y="3754661"/>
            <a:ext cx="2209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2 التمثال</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9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436610" y="3814519"/>
            <a:ext cx="190925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3 الصنم</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يحكم الله العالم</a:t>
            </a:r>
            <a:endParaRPr kumimoji="0" lang="en-US" sz="3600" b="1"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4 الشجرة</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دينونة</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 name="Text Box 16"/>
          <p:cNvSpPr txBox="1">
            <a:spLocks noChangeArrowheads="1"/>
          </p:cNvSpPr>
          <p:nvPr/>
        </p:nvSpPr>
        <p:spPr bwMode="auto">
          <a:xfrm rot="-4468975">
            <a:off x="2736697" y="4067367"/>
            <a:ext cx="141013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5 اليد</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 name="Text Box 16"/>
          <p:cNvSpPr txBox="1">
            <a:spLocks noChangeArrowheads="1"/>
          </p:cNvSpPr>
          <p:nvPr/>
        </p:nvSpPr>
        <p:spPr bwMode="auto">
          <a:xfrm rot="-4468975">
            <a:off x="3346388" y="4014773"/>
            <a:ext cx="153043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6 الأسود</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 name="Text Box 11"/>
          <p:cNvSpPr txBox="1">
            <a:spLocks noChangeArrowheads="1"/>
          </p:cNvSpPr>
          <p:nvPr/>
        </p:nvSpPr>
        <p:spPr bwMode="auto">
          <a:xfrm>
            <a:off x="5616574" y="1720850"/>
            <a:ext cx="261302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إسرائيل 8-12</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2" name="Text Box 11"/>
          <p:cNvSpPr txBox="1">
            <a:spLocks noChangeArrowheads="1"/>
          </p:cNvSpPr>
          <p:nvPr/>
        </p:nvSpPr>
        <p:spPr bwMode="auto">
          <a:xfrm>
            <a:off x="5616574" y="2286000"/>
            <a:ext cx="253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عبري</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4" name="Text Box 11"/>
          <p:cNvSpPr txBox="1">
            <a:spLocks noChangeArrowheads="1"/>
          </p:cNvSpPr>
          <p:nvPr/>
        </p:nvSpPr>
        <p:spPr bwMode="auto">
          <a:xfrm>
            <a:off x="4800600" y="2743200"/>
            <a:ext cx="3200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مستعلم</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6" name="Text Box 16"/>
          <p:cNvSpPr txBox="1">
            <a:spLocks noChangeArrowheads="1"/>
          </p:cNvSpPr>
          <p:nvPr/>
        </p:nvSpPr>
        <p:spPr bwMode="auto">
          <a:xfrm rot="-4468975">
            <a:off x="3854240" y="4050872"/>
            <a:ext cx="151369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7 الوحوش</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7" name="Text Box 16"/>
          <p:cNvSpPr txBox="1">
            <a:spLocks noChangeArrowheads="1"/>
          </p:cNvSpPr>
          <p:nvPr/>
        </p:nvSpPr>
        <p:spPr bwMode="auto">
          <a:xfrm rot="-4468975">
            <a:off x="4552812" y="4072562"/>
            <a:ext cx="1550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8 القرون</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8" name="Text Box 16"/>
          <p:cNvSpPr txBox="1">
            <a:spLocks noChangeArrowheads="1"/>
          </p:cNvSpPr>
          <p:nvPr/>
        </p:nvSpPr>
        <p:spPr bwMode="auto">
          <a:xfrm rot="-4468975">
            <a:off x="5395266" y="4053656"/>
            <a:ext cx="153352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a:ea typeface="ＭＳ Ｐゴシック" charset="0"/>
                <a:cs typeface="Arial"/>
              </a:rPr>
              <a:t>9 الصلاة</a:t>
            </a:r>
            <a:endParaRPr kumimoji="0" lang="en-US" sz="28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 name="Text Box 7"/>
          <p:cNvSpPr txBox="1">
            <a:spLocks noChangeArrowheads="1"/>
          </p:cNvSpPr>
          <p:nvPr/>
        </p:nvSpPr>
        <p:spPr bwMode="auto">
          <a:xfrm rot="-22067">
            <a:off x="4797275" y="5246518"/>
            <a:ext cx="27951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a:ea typeface="ＭＳ Ｐゴシック" charset="0"/>
                <a:cs typeface="Arial"/>
              </a:rPr>
              <a:t>تعزية</a:t>
            </a:r>
            <a:endParaRPr kumimoji="0" lang="en-US" sz="32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281914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1371600" cy="1905000"/>
          </a:xfrm>
        </p:spPr>
        <p:txBody>
          <a:bodyPr/>
          <a:lstStyle/>
          <a:p>
            <a:pPr marL="263525" indent="-263525" algn="r" rtl="1" eaLnBrk="1" hangingPunct="1"/>
            <a:r>
              <a:rPr lang="ar-JO" altLang="en-US" sz="2800" dirty="0">
                <a:latin typeface="Arial" panose="020B0604020202020204" pitchFamily="34" charset="0"/>
                <a:cs typeface="Arial" panose="020B0604020202020204" pitchFamily="34" charset="0"/>
              </a:rPr>
              <a:t>مدني</a:t>
            </a:r>
            <a:endParaRPr lang="en-US" altLang="en-US" sz="2800" dirty="0">
              <a:latin typeface="Arial" panose="020B0604020202020204" pitchFamily="34" charset="0"/>
              <a:cs typeface="Arial" panose="020B0604020202020204" pitchFamily="34" charset="0"/>
            </a:endParaRPr>
          </a:p>
          <a:p>
            <a:pPr marL="263525" indent="-263525" algn="r" rtl="1" eaLnBrk="1" hangingPunct="1"/>
            <a:r>
              <a:rPr lang="ar-JO" altLang="en-US" sz="2800" dirty="0">
                <a:latin typeface="Arial" panose="020B0604020202020204" pitchFamily="34" charset="0"/>
                <a:cs typeface="Arial" panose="020B0604020202020204" pitchFamily="34" charset="0"/>
              </a:rPr>
              <a:t>ديني</a:t>
            </a:r>
            <a:endParaRPr lang="en-US" altLang="en-US" sz="2800" dirty="0">
              <a:latin typeface="Arial" panose="020B0604020202020204" pitchFamily="34" charset="0"/>
              <a:cs typeface="Arial" panose="020B0604020202020204" pitchFamily="34" charset="0"/>
            </a:endParaRPr>
          </a:p>
          <a:p>
            <a:pPr marL="263525" indent="-263525" algn="r" rtl="1" eaLnBrk="1" hangingPunct="1"/>
            <a:r>
              <a:rPr lang="ar-JO" altLang="en-US" sz="2800" dirty="0">
                <a:latin typeface="Arial" panose="020B0604020202020204" pitchFamily="34" charset="0"/>
                <a:cs typeface="Arial" panose="020B0604020202020204" pitchFamily="34" charset="0"/>
              </a:rPr>
              <a:t>مرقم</a:t>
            </a:r>
            <a:endParaRPr lang="en-US" altLang="en-US" sz="2800" dirty="0">
              <a:latin typeface="Arial" panose="020B0604020202020204" pitchFamily="34" charset="0"/>
              <a:cs typeface="Arial" panose="020B0604020202020204" pitchFamily="34" charset="0"/>
            </a:endParaRPr>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a:solidFill>
              <a:schemeClr val="tx1"/>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604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r>
              <a:rPr lang="ar-JO" altLang="en-US" dirty="0">
                <a:latin typeface="Arial" panose="020B0604020202020204" pitchFamily="34" charset="0"/>
                <a:cs typeface="Arial" panose="020B0604020202020204" pitchFamily="34" charset="0"/>
              </a:rPr>
              <a:t>التقاويم اليهودية</a:t>
            </a:r>
            <a:endParaRPr lang="en-US" altLang="en-US" dirty="0">
              <a:latin typeface="Arial" panose="020B0604020202020204" pitchFamily="34" charset="0"/>
              <a:cs typeface="Arial" panose="020B0604020202020204" pitchFamily="34" charset="0"/>
            </a:endParaRPr>
          </a:p>
        </p:txBody>
      </p:sp>
      <p:sp>
        <p:nvSpPr>
          <p:cNvPr id="13322" name="Text Box 10"/>
          <p:cNvSpPr txBox="1">
            <a:spLocks noChangeArrowheads="1"/>
          </p:cNvSpPr>
          <p:nvPr/>
        </p:nvSpPr>
        <p:spPr bwMode="auto">
          <a:xfrm>
            <a:off x="8301038"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a:t>
            </a: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758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plus(in)">
                                      <p:cBhvr>
                                        <p:cTn id="7" dur="2000"/>
                                        <p:tgtEl>
                                          <p:spTgt spid="13321"/>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fade">
                                      <p:cBhvr>
                                        <p:cTn id="11" dur="2000"/>
                                        <p:tgtEl>
                                          <p:spTgt spid="13315">
                                            <p:txEl>
                                              <p:pRg st="0" end="0"/>
                                            </p:txEl>
                                          </p:spTgt>
                                        </p:tgtEl>
                                      </p:cBhvr>
                                    </p:animEffect>
                                    <p:anim calcmode="lin" valueType="num">
                                      <p:cBhvr>
                                        <p:cTn id="12"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2000"/>
                                        <p:tgtEl>
                                          <p:spTgt spid="13315">
                                            <p:txEl>
                                              <p:pRg st="1" end="1"/>
                                            </p:txEl>
                                          </p:spTgt>
                                        </p:tgtEl>
                                      </p:cBhvr>
                                    </p:animEffect>
                                    <p:anim calcmode="lin" valueType="num">
                                      <p:cBhvr>
                                        <p:cTn id="19"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2" fill="hold" nodeType="afterGroup">
                            <p:stCondLst>
                              <p:cond delay="6000"/>
                            </p:stCondLst>
                            <p:childTnLst>
                              <p:par>
                                <p:cTn id="23" presetID="35" presetClass="entr" presetSubtype="0" fill="hold" nodeType="after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Effect transition="in" filter="fade">
                                      <p:cBhvr>
                                        <p:cTn id="25" dur="2000"/>
                                        <p:tgtEl>
                                          <p:spTgt spid="13315">
                                            <p:txEl>
                                              <p:pRg st="2" end="2"/>
                                            </p:txEl>
                                          </p:spTgt>
                                        </p:tgtEl>
                                      </p:cBhvr>
                                    </p:animEffect>
                                    <p:anim calcmode="lin" valueType="num">
                                      <p:cBhvr>
                                        <p:cTn id="26"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8000"/>
                            </p:stCondLst>
                            <p:childTnLst>
                              <p:par>
                                <p:cTn id="30" presetID="22" presetClass="entr" presetSubtype="8" fill="hold" grpId="0" nodeType="after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left)">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03458" name="Rectangle 2"/>
          <p:cNvSpPr>
            <a:spLocks noGrp="1" noChangeArrowheads="1"/>
          </p:cNvSpPr>
          <p:nvPr>
            <p:ph type="title"/>
          </p:nvPr>
        </p:nvSpPr>
        <p:spPr/>
        <p:txBody>
          <a:bodyPr/>
          <a:lstStyle/>
          <a:p>
            <a:pPr eaLnBrk="1" hangingPunct="1">
              <a:defRPr/>
            </a:pPr>
            <a:r>
              <a:rPr lang="ar-JO" b="1" dirty="0">
                <a:solidFill>
                  <a:srgbClr val="CCFF66"/>
                </a:solidFill>
                <a:latin typeface="Arial"/>
                <a:ea typeface="ＭＳ Ｐゴシック" charset="0"/>
                <a:cs typeface="Arial"/>
              </a:rPr>
              <a:t>ملخص الإصحاح 9</a:t>
            </a:r>
            <a:endParaRPr lang="en-US" b="1" dirty="0">
              <a:solidFill>
                <a:srgbClr val="CCFF66"/>
              </a:solidFill>
              <a:latin typeface="Arial"/>
              <a:ea typeface="ＭＳ Ｐゴシック" charset="0"/>
              <a:cs typeface="Arial"/>
            </a:endParaRP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539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صلاة دانيال : كم مدتها ؟ (9: 1-19)</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7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lumMod val="95000"/>
                </a:srgbClr>
              </a:solidFill>
              <a:effectLst/>
              <a:uLnTx/>
              <a:uFillTx/>
              <a:latin typeface="Arial"/>
              <a:ea typeface="ＭＳ Ｐゴシック" pitchFamily="-108" charset="-128"/>
              <a:cs typeface="Arial"/>
            </a:endParaRPr>
          </a:p>
        </p:txBody>
      </p:sp>
      <p:sp>
        <p:nvSpPr>
          <p:cNvPr id="2" name="Title 1"/>
          <p:cNvSpPr>
            <a:spLocks noGrp="1"/>
          </p:cNvSpPr>
          <p:nvPr>
            <p:ph type="title"/>
          </p:nvPr>
        </p:nvSpPr>
        <p:spPr>
          <a:xfrm>
            <a:off x="179388" y="333375"/>
            <a:ext cx="4392612" cy="792163"/>
          </a:xfrm>
        </p:spPr>
        <p:txBody>
          <a:bodyPr anchor="t"/>
          <a:lstStyle/>
          <a:p>
            <a:pPr>
              <a:defRPr/>
            </a:pPr>
            <a:r>
              <a:rPr lang="ar-SA" b="1">
                <a:solidFill>
                  <a:schemeClr val="bg1">
                    <a:lumMod val="95000"/>
                  </a:schemeClr>
                </a:solidFill>
              </a:rPr>
              <a:t>رقم</a:t>
            </a:r>
            <a:endParaRPr lang="en-US" b="1">
              <a:solidFill>
                <a:schemeClr val="bg1">
                  <a:lumMod val="95000"/>
                </a:schemeClr>
              </a:solidFill>
            </a:endParaRPr>
          </a:p>
        </p:txBody>
      </p:sp>
      <p:pic>
        <p:nvPicPr>
          <p:cNvPr id="769028" name="Picture 6" descr="Meet-Me-On-Monday-lucky-number-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10113" y="333375"/>
            <a:ext cx="4360862" cy="626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الخلق </a:t>
            </a:r>
            <a:r>
              <a:rPr kumimoji="0" lang="ar-SA"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تك ٢:٢</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المطر </a:t>
            </a:r>
            <a:r>
              <a:rPr kumimoji="0" lang="ar-SA"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تك ٧: ٤</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السبت </a:t>
            </a:r>
            <a:r>
              <a:rPr kumimoji="0" lang="ar-SA"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خر٢٠: ١٠</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SA"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أريحا </a:t>
            </a:r>
            <a:r>
              <a:rPr kumimoji="0" lang="ar-SA"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يش ٦: ٤</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lang="ar-JO" sz="4000" dirty="0">
                <a:solidFill>
                  <a:srgbClr val="F2F2F2"/>
                </a:solidFill>
                <a:latin typeface="Arial" charset="0"/>
                <a:cs typeface="Arial" charset="0"/>
              </a:rPr>
              <a:t>ال</a:t>
            </a:r>
            <a:r>
              <a:rPr kumimoji="0" lang="ar-SA"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أبناء </a:t>
            </a:r>
            <a:r>
              <a:rPr kumimoji="0" lang="ar-SA"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أي ٢: ١؛ را ٤: ١٥</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ال</a:t>
            </a:r>
            <a:r>
              <a:rPr kumimoji="0" lang="ar-SA"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نبوة </a:t>
            </a:r>
            <a:r>
              <a:rPr kumimoji="0" lang="ar-SA"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دا ٩: ٢٤</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lang="ar-JO" sz="4000" dirty="0">
                <a:solidFill>
                  <a:srgbClr val="F2F2F2"/>
                </a:solidFill>
                <a:latin typeface="Arial" charset="0"/>
                <a:cs typeface="Arial" charset="0"/>
              </a:rPr>
              <a:t>ال</a:t>
            </a:r>
            <a:r>
              <a:rPr kumimoji="0" lang="ar-SA"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غفر</a:t>
            </a:r>
            <a:r>
              <a:rPr kumimoji="0" lang="ar-JO"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ان</a:t>
            </a:r>
            <a:r>
              <a:rPr kumimoji="0" lang="ar-SA"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 </a:t>
            </a:r>
            <a:r>
              <a:rPr kumimoji="0" lang="ar-SA" sz="2400" b="0" i="0" u="none" strike="noStrike" kern="1200" cap="none" spc="0" normalizeH="0" baseline="0" noProof="0" dirty="0">
                <a:ln>
                  <a:noFill/>
                </a:ln>
                <a:solidFill>
                  <a:srgbClr val="F2F2F2"/>
                </a:solidFill>
                <a:effectLst/>
                <a:uLnTx/>
                <a:uFillTx/>
                <a:latin typeface="Arial" charset="0"/>
                <a:ea typeface="ＭＳ Ｐゴシック" charset="0"/>
                <a:cs typeface="Arial" charset="0"/>
              </a:rPr>
              <a:t>مت ١٨: ٢١</a:t>
            </a:r>
            <a:endParaRPr kumimoji="0" lang="en-US" sz="4000" b="0" i="0" u="none" strike="noStrike" kern="1200" cap="none" spc="0" normalizeH="0" baseline="0" noProof="0" dirty="0">
              <a:ln>
                <a:noFill/>
              </a:ln>
              <a:solidFill>
                <a:srgbClr val="F2F2F2"/>
              </a:solidFill>
              <a:effectLst/>
              <a:uLnTx/>
              <a:uFillTx/>
              <a:latin typeface="Arial" charset="0"/>
              <a:ea typeface="ＭＳ Ｐゴシック" charset="0"/>
              <a:cs typeface="Arial" charset="0"/>
            </a:endParaRPr>
          </a:p>
        </p:txBody>
      </p:sp>
      <p:sp>
        <p:nvSpPr>
          <p:cNvPr id="10" name="Title 1"/>
          <p:cNvSpPr txBox="1">
            <a:spLocks/>
          </p:cNvSpPr>
          <p:nvPr/>
        </p:nvSpPr>
        <p:spPr bwMode="auto">
          <a:xfrm>
            <a:off x="179388" y="981075"/>
            <a:ext cx="4392612"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a:ln>
                  <a:noFill/>
                </a:ln>
                <a:solidFill>
                  <a:srgbClr val="FFFFFF">
                    <a:lumMod val="95000"/>
                  </a:srgbClr>
                </a:solidFill>
                <a:effectLst/>
                <a:uLnTx/>
                <a:uFillTx/>
                <a:latin typeface="Arial"/>
                <a:ea typeface="ＭＳ Ｐゴシック" pitchFamily="-108" charset="-128"/>
                <a:cs typeface="Arial"/>
              </a:rPr>
              <a:t>الكمال</a:t>
            </a:r>
            <a:endParaRPr kumimoji="0" lang="en-US" sz="4400" b="1" i="0" u="none" strike="noStrike" kern="1200" cap="none" spc="0" normalizeH="0" baseline="0" noProof="0">
              <a:ln>
                <a:noFill/>
              </a:ln>
              <a:solidFill>
                <a:srgbClr val="FFFFFF">
                  <a:lumMod val="95000"/>
                </a:srgbClr>
              </a:solidFill>
              <a:effectLst/>
              <a:uLnTx/>
              <a:uFillTx/>
              <a:latin typeface="Arial"/>
              <a:ea typeface="ＭＳ Ｐゴシック" pitchFamily="-108" charset="-128"/>
              <a:cs typeface="Arial"/>
            </a:endParaRPr>
          </a:p>
        </p:txBody>
      </p:sp>
      <p:sp>
        <p:nvSpPr>
          <p:cNvPr id="7" name="Text Box 5"/>
          <p:cNvSpPr txBox="1">
            <a:spLocks noChangeArrowheads="1"/>
          </p:cNvSpPr>
          <p:nvPr/>
        </p:nvSpPr>
        <p:spPr bwMode="auto">
          <a:xfrm>
            <a:off x="8427517"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٣٢٧</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78949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p:tgtEl>
                                          <p:spTgt spid="2"/>
                                        </p:tgtEl>
                                        <p:attrNameLst>
                                          <p:attrName>ppt_y</p:attrName>
                                        </p:attrNameLst>
                                      </p:cBhvr>
                                      <p:tavLst>
                                        <p:tav tm="0">
                                          <p:val>
                                            <p:strVal val="#ppt_y+#ppt_h*1.125000"/>
                                          </p:val>
                                        </p:tav>
                                        <p:tav tm="100000">
                                          <p:val>
                                            <p:strVal val="#ppt_y"/>
                                          </p:val>
                                        </p:tav>
                                      </p:tavLst>
                                    </p:anim>
                                    <p:animEffect transition="in" filter="wipe(up)">
                                      <p:cBhvr>
                                        <p:cTn id="55" dur="500"/>
                                        <p:tgtEl>
                                          <p:spTgt spid="2"/>
                                        </p:tgtEl>
                                      </p:cBhvr>
                                    </p:animEffect>
                                  </p:childTnLst>
                                </p:cTn>
                              </p:par>
                            </p:childTnLst>
                          </p:cTn>
                        </p:par>
                        <p:par>
                          <p:cTn id="56" fill="hold" nodeType="afterGroup">
                            <p:stCondLst>
                              <p:cond delay="500"/>
                            </p:stCondLst>
                            <p:childTnLst>
                              <p:par>
                                <p:cTn id="57" presetID="12" presetClass="entr" presetSubtype="4" fill="hold" grpId="0" nodeType="afterEffect">
                                  <p:stCondLst>
                                    <p:cond delay="0"/>
                                  </p:stCondLst>
                                  <p:iterate type="lt">
                                    <p:tmPct val="0"/>
                                  </p:iterate>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p:tgtEl>
                                          <p:spTgt spid="10"/>
                                        </p:tgtEl>
                                        <p:attrNameLst>
                                          <p:attrName>ppt_y</p:attrName>
                                        </p:attrNameLst>
                                      </p:cBhvr>
                                      <p:tavLst>
                                        <p:tav tm="0">
                                          <p:val>
                                            <p:strVal val="#ppt_y+#ppt_h*1.125000"/>
                                          </p:val>
                                        </p:tav>
                                        <p:tav tm="100000">
                                          <p:val>
                                            <p:strVal val="#ppt_y"/>
                                          </p:val>
                                        </p:tav>
                                      </p:tavLst>
                                    </p:anim>
                                    <p:animEffect transition="in" filter="wipe(up)">
                                      <p:cBhvr>
                                        <p:cTn id="60" dur="500"/>
                                        <p:tgtEl>
                                          <p:spTgt spid="10"/>
                                        </p:tgtEl>
                                      </p:cBhvr>
                                    </p:animEffect>
                                  </p:childTnLst>
                                </p:cTn>
                              </p:par>
                            </p:childTnLst>
                          </p:cTn>
                        </p:par>
                        <p:par>
                          <p:cTn id="61" fill="hold" nodeType="afterGroup">
                            <p:stCondLst>
                              <p:cond delay="1000"/>
                            </p:stCondLst>
                            <p:childTnLst>
                              <p:par>
                                <p:cTn id="62" presetID="3" presetClass="emph" presetSubtype="2" fill="hold" grpId="1" nodeType="afterEffect">
                                  <p:stCondLst>
                                    <p:cond delay="0"/>
                                  </p:stCondLst>
                                  <p:iterate type="lt">
                                    <p:tmPct val="0"/>
                                  </p:iterate>
                                  <p:childTnLst>
                                    <p:animClr clrSpc="rgb" dir="cw">
                                      <p:cBhvr override="childStyle">
                                        <p:cTn id="63" dur="2000" fill="hold"/>
                                        <p:tgtEl>
                                          <p:spTgt spid="10"/>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P spid="10"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ar-JO" sz="4000" dirty="0"/>
              <a:t>قبل إغلاق الستارة (9: 24)</a:t>
            </a:r>
            <a:endParaRPr lang="en-US" sz="4000" b="1" dirty="0"/>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سبعون أسبوعاً قضيت على شعبك وعلى مدينتك المقدسة</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p:txBody>
      </p:sp>
      <p:sp>
        <p:nvSpPr>
          <p:cNvPr id="4" name="Title 1"/>
          <p:cNvSpPr txBox="1">
            <a:spLocks/>
          </p:cNvSpPr>
          <p:nvPr/>
        </p:nvSpPr>
        <p:spPr bwMode="auto">
          <a:xfrm>
            <a:off x="971600" y="2492896"/>
            <a:ext cx="4083726"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1. تكميل المعصية</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2. تتميم الخطايا</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3. كفارة الإثم</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4. يؤتى بالبر الأبدي</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5. ختم الرؤيا والنبوة و</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6. مسح قدوس القدوسين</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لم تتم هذه الأمور في القرن الأول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لهذا فإن الأسابيع السبعين لها تتميم </a:t>
            </a:r>
            <a:r>
              <a:rPr kumimoji="0" lang="ar-JO"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مستقبلي</a:t>
            </a:r>
            <a:endParaRPr kumimoji="0" lang="en-US"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Box 7"/>
          <p:cNvSpPr txBox="1"/>
          <p:nvPr/>
        </p:nvSpPr>
        <p:spPr>
          <a:xfrm rot="16200000">
            <a:off x="191168" y="3170286"/>
            <a:ext cx="1384911" cy="400110"/>
          </a:xfrm>
          <a:prstGeom prst="rect">
            <a:avLst/>
          </a:prstGeom>
          <a:solidFill>
            <a:srgbClr val="0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9" name="TextBox 8"/>
          <p:cNvSpPr txBox="1"/>
          <p:nvPr/>
        </p:nvSpPr>
        <p:spPr>
          <a:xfrm rot="16200000">
            <a:off x="120402" y="4625964"/>
            <a:ext cx="1526445" cy="400110"/>
          </a:xfrm>
          <a:prstGeom prst="rect">
            <a:avLst/>
          </a:prstGeom>
          <a:solidFill>
            <a:srgbClr val="0000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730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b="1" dirty="0">
                <a:solidFill>
                  <a:schemeClr val="tx1"/>
                </a:solidFill>
                <a:ea typeface="Arial" charset="0"/>
                <a:cs typeface="Arial" charset="0"/>
              </a:rPr>
              <a:t>إسرائيل دائماً تعني نسل يعقوب العرقي (9: 1-5)</a:t>
            </a:r>
            <a:endParaRPr lang="en-US" sz="4000"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93807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155ف</a:t>
            </a:r>
            <a:endParaRPr kumimoji="0" lang="en-US"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endParaRP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لأن ليس جميع الذين من إسرائيل هم إسرائيليون</a:t>
            </a:r>
          </a:p>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(9: 6)</a:t>
            </a:r>
            <a:endPar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endParaRPr>
          </a:p>
        </p:txBody>
      </p:sp>
      <p:sp>
        <p:nvSpPr>
          <p:cNvPr id="28" name="Text Box 4"/>
          <p:cNvSpPr txBox="1">
            <a:spLocks noChangeArrowheads="1"/>
          </p:cNvSpPr>
          <p:nvPr/>
        </p:nvSpPr>
        <p:spPr bwMode="auto">
          <a:xfrm>
            <a:off x="5105400" y="2828925"/>
            <a:ext cx="4038600"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Arial" charset="0"/>
                <a:cs typeface="Arial" charset="0"/>
              </a:rPr>
              <a:t>إسرائيل ترتبط                 بالأمم المؤمنين</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 ليس كل اليهود يؤمنون</a:t>
            </a:r>
            <a:endPar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90500" y="1110427"/>
            <a:ext cx="4876800" cy="4524315"/>
          </a:xfrm>
          <a:prstGeom prst="rect">
            <a:avLst/>
          </a:prstGeom>
          <a:noFill/>
          <a:ln w="9525">
            <a:noFill/>
            <a:miter lim="800000"/>
            <a:headEnd/>
            <a:tailEnd/>
          </a:ln>
        </p:spPr>
        <p:txBody>
          <a:bodyPr>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Arial" charset="0"/>
                <a:cs typeface="Arial" charset="0"/>
              </a:rPr>
              <a:t>25 فإني لست أريد أيها الإخوة أن تجهلوا هذا السر لئلا تكونوا عند أنفسكم حكماء: أن القساوة قد حصلت جزئيا لإسرائيل إلى أن يدخل ملؤ الأمم</a:t>
            </a:r>
            <a:r>
              <a:rPr kumimoji="0" lang="ar-JO" sz="3200" b="1" i="0" u="none" strike="noStrike" kern="1200" cap="none" spc="0" normalizeH="0" baseline="0" noProof="0" dirty="0">
                <a:ln>
                  <a:noFill/>
                </a:ln>
                <a:solidFill>
                  <a:srgbClr val="FFFFFF"/>
                </a:solidFill>
                <a:effectLst/>
                <a:uLnTx/>
                <a:uFillTx/>
                <a:latin typeface="Arial" charset="0"/>
                <a:ea typeface="Arial" charset="0"/>
                <a:cs typeface="Arial" charset="0"/>
              </a:rPr>
              <a:t> 26 </a:t>
            </a:r>
            <a:r>
              <a:rPr kumimoji="0" lang="ar-SA" sz="3200" b="1" i="0" u="none" strike="noStrike" kern="1200" cap="none" spc="0" normalizeH="0" baseline="0" noProof="0" dirty="0">
                <a:ln>
                  <a:noFill/>
                </a:ln>
                <a:solidFill>
                  <a:srgbClr val="FFFFFF"/>
                </a:solidFill>
                <a:effectLst/>
                <a:uLnTx/>
                <a:uFillTx/>
                <a:latin typeface="Arial" charset="0"/>
                <a:ea typeface="Arial" charset="0"/>
                <a:cs typeface="Arial" charset="0"/>
              </a:rPr>
              <a:t>وهكذا سيخلص جميع إسرائيل. كما هو مكتوب: سيخرج من صهيون المنقذ ويرد الفجور عن يعقوب</a:t>
            </a:r>
            <a:r>
              <a:rPr kumimoji="0" lang="ar-JO" sz="3200" b="1" i="0" u="none" strike="noStrike" kern="1200" cap="none" spc="0" normalizeH="0" baseline="0" noProof="0" dirty="0">
                <a:ln>
                  <a:noFill/>
                </a:ln>
                <a:solidFill>
                  <a:srgbClr val="FFFFFF"/>
                </a:solidFill>
                <a:effectLst/>
                <a:uLnTx/>
                <a:uFillTx/>
                <a:latin typeface="Arial" charset="0"/>
                <a:ea typeface="Arial" charset="0"/>
                <a:cs typeface="Arial" charset="0"/>
              </a:rPr>
              <a:t> 27 </a:t>
            </a:r>
            <a:r>
              <a:rPr kumimoji="0" lang="ar-SA" sz="3200" b="1" i="0" u="none" strike="noStrike" kern="1200" cap="none" spc="0" normalizeH="0" baseline="0" noProof="0" dirty="0">
                <a:ln>
                  <a:noFill/>
                </a:ln>
                <a:solidFill>
                  <a:srgbClr val="FFFFFF"/>
                </a:solidFill>
                <a:effectLst/>
                <a:uLnTx/>
                <a:uFillTx/>
                <a:latin typeface="Arial" charset="0"/>
                <a:ea typeface="Arial" charset="0"/>
                <a:cs typeface="Arial" charset="0"/>
              </a:rPr>
              <a:t>وهذا هو العهد من قبلي لهم متى نزعت خطاياهم».</a:t>
            </a:r>
            <a:endParaRPr kumimoji="0" lang="en-US" sz="32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JO" altLang="ja-JP" sz="3200" b="1" dirty="0">
                <a:solidFill>
                  <a:schemeClr val="bg1"/>
                </a:solidFill>
                <a:latin typeface="Arial" panose="020B0604020202020204" pitchFamily="34" charset="0"/>
                <a:cs typeface="Arial" panose="020B0604020202020204" pitchFamily="34" charset="0"/>
              </a:rPr>
              <a:t>وهكذا سيخلص جميع إسرائيل </a:t>
            </a:r>
            <a:r>
              <a:rPr lang="ar-SA" altLang="ja-JP" sz="3200" b="1" dirty="0">
                <a:solidFill>
                  <a:schemeClr val="bg1"/>
                </a:solidFill>
                <a:latin typeface="Arial" panose="020B0604020202020204" pitchFamily="34" charset="0"/>
                <a:cs typeface="Arial" panose="020B0604020202020204" pitchFamily="34" charset="0"/>
              </a:rPr>
              <a:t>(رومية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ヒラギノ角ゴ Pro W3"/>
                <a:cs typeface="ヒラギノ角ゴ Pro W3"/>
              </a:rPr>
              <a:t>155w</a:t>
            </a:r>
          </a:p>
        </p:txBody>
      </p:sp>
    </p:spTree>
    <p:extLst>
      <p:ext uri="{BB962C8B-B14F-4D97-AF65-F5344CB8AC3E}">
        <p14:creationId xmlns:p14="http://schemas.microsoft.com/office/powerpoint/2010/main" val="4065950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ar-JO" altLang="ja-JP" sz="4000" b="1" dirty="0">
                <a:solidFill>
                  <a:schemeClr val="bg1"/>
                </a:solidFill>
                <a:latin typeface="Arial" charset="0"/>
                <a:ea typeface="ＭＳ Ｐゴシック" charset="0"/>
                <a:cs typeface="Arial" charset="0"/>
              </a:rPr>
              <a:t>70 أسبوعاً في دانيال 9: 25-27</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69 أسبوع</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483 سنة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أسبوع</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7 سنوات</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62 أسبوع</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المسيح</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المرسوم</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 name="Text Box 8"/>
          <p:cNvSpPr txBox="1">
            <a:spLocks noChangeArrowheads="1"/>
          </p:cNvSpPr>
          <p:nvPr/>
        </p:nvSpPr>
        <p:spPr bwMode="auto">
          <a:xfrm>
            <a:off x="0" y="3500438"/>
            <a:ext cx="9144000" cy="212365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25 فاعلم وافهم أنه من خروج الأمر لتجديد أورشليم وبنائها إلى المسيح الرئيس سبعة أسابيع واثنان وستون أسبوعاً يعود ويبنى سوق وخليج في ضيق الأزمنة 26 وبعد اثنين وستين أسبوعاً يقطع المسيح وليس له وشعب رئيس آت يخرب المدينة والقدس وانتهاؤه بغمارة وإلى النهاية حرب وخرب قضي بها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(دا 9: 25-26)</a:t>
            </a:r>
          </a:p>
        </p:txBody>
      </p:sp>
    </p:spTree>
    <p:extLst>
      <p:ext uri="{BB962C8B-B14F-4D97-AF65-F5344CB8AC3E}">
        <p14:creationId xmlns:p14="http://schemas.microsoft.com/office/powerpoint/2010/main" val="30137910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ar-JO"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الدخول الإنتصاري</a:t>
            </a:r>
            <a:br>
              <a:rPr lang="ar-JO"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 يأتي</a:t>
            </a:r>
            <a:endParaRPr lang="en-US"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زك 9: 9</a:t>
            </a:r>
            <a:endPar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دا 9: 25</a:t>
            </a:r>
            <a:endParaRPr kumimoji="0" lang="en-US" sz="44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30 آذار 33 م</a:t>
            </a:r>
            <a:endParaRPr kumimoji="0" lang="en-US"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2654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836613"/>
          </a:xfrm>
          <a:solidFill>
            <a:schemeClr val="tx1"/>
          </a:solidFill>
        </p:spPr>
        <p:txBody>
          <a:bodyPr/>
          <a:lstStyle/>
          <a:p>
            <a:pPr>
              <a:defRPr/>
            </a:pPr>
            <a:r>
              <a:rPr lang="ar-JO" sz="4000" b="1" dirty="0">
                <a:solidFill>
                  <a:schemeClr val="bg1"/>
                </a:solidFill>
                <a:latin typeface="Arial" panose="020B0604020202020204" pitchFamily="34" charset="0"/>
                <a:ea typeface="ＭＳ Ｐゴシック" charset="0"/>
                <a:cs typeface="Arial" panose="020B0604020202020204" pitchFamily="34" charset="0"/>
              </a:rPr>
              <a:t>4 آراء حول الـ 70 أسبوعاً</a:t>
            </a:r>
            <a:endParaRPr lang="en-US" sz="4000" dirty="0">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827088" y="1052513"/>
            <a:ext cx="792162"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إرميا</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25: 11- 12</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605/ 586 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30116" name="Text Box 15"/>
          <p:cNvSpPr txBox="1">
            <a:spLocks noChangeArrowheads="1"/>
          </p:cNvSpPr>
          <p:nvPr/>
        </p:nvSpPr>
        <p:spPr bwMode="auto">
          <a:xfrm>
            <a:off x="8305800"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7"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8"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9"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نقديّة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1"/>
          <p:cNvSpPr txBox="1">
            <a:spLocks noChangeArrowheads="1"/>
          </p:cNvSpPr>
          <p:nvPr/>
        </p:nvSpPr>
        <p:spPr bwMode="auto">
          <a:xfrm>
            <a:off x="1616075" y="1052513"/>
            <a:ext cx="72072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538</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2332038" y="1052513"/>
            <a:ext cx="720725"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444</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Text Box 11"/>
          <p:cNvSpPr txBox="1">
            <a:spLocks noChangeArrowheads="1"/>
          </p:cNvSpPr>
          <p:nvPr/>
        </p:nvSpPr>
        <p:spPr bwMode="auto">
          <a:xfrm>
            <a:off x="3049588" y="1052513"/>
            <a:ext cx="71913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إعادة بناء أورشليم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395</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 name="Text Box 11"/>
          <p:cNvSpPr txBox="1">
            <a:spLocks noChangeArrowheads="1"/>
          </p:cNvSpPr>
          <p:nvPr/>
        </p:nvSpPr>
        <p:spPr bwMode="auto">
          <a:xfrm>
            <a:off x="3765550" y="1052513"/>
            <a:ext cx="7207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مقتل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أونيا</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171</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4" name="Text Box 11"/>
          <p:cNvSpPr txBox="1">
            <a:spLocks noChangeArrowheads="1"/>
          </p:cNvSpPr>
          <p:nvPr/>
        </p:nvSpPr>
        <p:spPr bwMode="auto">
          <a:xfrm>
            <a:off x="4481513" y="1052513"/>
            <a:ext cx="65563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تدنيس أنطيوخس</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167</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1"/>
          <p:cNvSpPr txBox="1">
            <a:spLocks noChangeArrowheads="1"/>
          </p:cNvSpPr>
          <p:nvPr/>
        </p:nvSpPr>
        <p:spPr bwMode="auto">
          <a:xfrm>
            <a:off x="5133975" y="1052513"/>
            <a:ext cx="65405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إعادة تكريس الهيكل</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164</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 name="Text Box 11"/>
          <p:cNvSpPr txBox="1">
            <a:spLocks noChangeArrowheads="1"/>
          </p:cNvSpPr>
          <p:nvPr/>
        </p:nvSpPr>
        <p:spPr bwMode="auto">
          <a:xfrm>
            <a:off x="5795963" y="1052513"/>
            <a:ext cx="79216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موت المسيح</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33 ميلادي</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Text Box 11"/>
          <p:cNvSpPr txBox="1">
            <a:spLocks noChangeArrowheads="1"/>
          </p:cNvSpPr>
          <p:nvPr/>
        </p:nvSpPr>
        <p:spPr bwMode="auto">
          <a:xfrm>
            <a:off x="6435725" y="1052513"/>
            <a:ext cx="728663"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تيطس يدمر الهيكل</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70 ميلادي</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Text Box 11"/>
          <p:cNvSpPr txBox="1">
            <a:spLocks noChangeArrowheads="1"/>
          </p:cNvSpPr>
          <p:nvPr/>
        </p:nvSpPr>
        <p:spPr bwMode="auto">
          <a:xfrm>
            <a:off x="7019925" y="1052513"/>
            <a:ext cx="9366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 name="Text Box 11"/>
          <p:cNvSpPr txBox="1">
            <a:spLocks noChangeArrowheads="1"/>
          </p:cNvSpPr>
          <p:nvPr/>
        </p:nvSpPr>
        <p:spPr bwMode="auto">
          <a:xfrm>
            <a:off x="7805738" y="1052513"/>
            <a:ext cx="65405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7 سنوات الضيقة</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1" name="Text Box 11"/>
          <p:cNvSpPr txBox="1">
            <a:spLocks noChangeArrowheads="1"/>
          </p:cNvSpPr>
          <p:nvPr/>
        </p:nvSpPr>
        <p:spPr bwMode="auto">
          <a:xfrm>
            <a:off x="8388350" y="1052513"/>
            <a:ext cx="7556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ＭＳ Ｐゴシック" charset="0"/>
                <a:cs typeface="Arial"/>
              </a:rPr>
              <a:t>الملكوت الألفي</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5" name="Text Box 11"/>
          <p:cNvSpPr txBox="1">
            <a:spLocks noChangeArrowheads="1"/>
          </p:cNvSpPr>
          <p:nvPr/>
        </p:nvSpPr>
        <p:spPr bwMode="auto">
          <a:xfrm>
            <a:off x="7938" y="4437063"/>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رمزية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9" name="Text Box 11"/>
          <p:cNvSpPr txBox="1">
            <a:spLocks noChangeArrowheads="1"/>
          </p:cNvSpPr>
          <p:nvPr/>
        </p:nvSpPr>
        <p:spPr bwMode="auto">
          <a:xfrm>
            <a:off x="19050" y="5013325"/>
            <a:ext cx="1874838"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مسيانيّة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 name="Text Box 11"/>
          <p:cNvSpPr txBox="1">
            <a:spLocks noChangeArrowheads="1"/>
          </p:cNvSpPr>
          <p:nvPr/>
        </p:nvSpPr>
        <p:spPr bwMode="auto">
          <a:xfrm>
            <a:off x="33338" y="5589588"/>
            <a:ext cx="1874837"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ما قبل الألفية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4" name="Rectangle 3" descr="Green marble"/>
          <p:cNvSpPr>
            <a:spLocks noChangeArrowheads="1"/>
          </p:cNvSpPr>
          <p:nvPr/>
        </p:nvSpPr>
        <p:spPr bwMode="auto">
          <a:xfrm>
            <a:off x="1984375" y="4437063"/>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 name="Rectangle 3" descr="Green marble"/>
          <p:cNvSpPr>
            <a:spLocks noChangeArrowheads="1"/>
          </p:cNvSpPr>
          <p:nvPr/>
        </p:nvSpPr>
        <p:spPr bwMode="auto">
          <a:xfrm>
            <a:off x="2771775" y="4437063"/>
            <a:ext cx="4968875"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6" name="Rectangle 5" descr="Green marble"/>
          <p:cNvSpPr>
            <a:spLocks noChangeArrowheads="1"/>
          </p:cNvSpPr>
          <p:nvPr/>
        </p:nvSpPr>
        <p:spPr bwMode="auto">
          <a:xfrm>
            <a:off x="7740650" y="4437063"/>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7" name="Rectangle 3" descr="Green marble"/>
          <p:cNvSpPr>
            <a:spLocks noChangeArrowheads="1"/>
          </p:cNvSpPr>
          <p:nvPr/>
        </p:nvSpPr>
        <p:spPr bwMode="auto">
          <a:xfrm>
            <a:off x="1984375" y="50133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8" name="Rectangle 3" descr="Green marble"/>
          <p:cNvSpPr>
            <a:spLocks noChangeArrowheads="1"/>
          </p:cNvSpPr>
          <p:nvPr/>
        </p:nvSpPr>
        <p:spPr bwMode="auto">
          <a:xfrm>
            <a:off x="2771775" y="5013325"/>
            <a:ext cx="3240088"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 name="Rectangle 5" descr="Green marble"/>
          <p:cNvSpPr>
            <a:spLocks noChangeArrowheads="1"/>
          </p:cNvSpPr>
          <p:nvPr/>
        </p:nvSpPr>
        <p:spPr bwMode="auto">
          <a:xfrm>
            <a:off x="6011863" y="5013325"/>
            <a:ext cx="1008062"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 name="Rectangle 3" descr="Green marble"/>
          <p:cNvSpPr>
            <a:spLocks noChangeArrowheads="1"/>
          </p:cNvSpPr>
          <p:nvPr/>
        </p:nvSpPr>
        <p:spPr bwMode="auto">
          <a:xfrm>
            <a:off x="2776538" y="5589588"/>
            <a:ext cx="787400" cy="431800"/>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1" name="Rectangle 3" descr="Green marble"/>
          <p:cNvSpPr>
            <a:spLocks noChangeArrowheads="1"/>
          </p:cNvSpPr>
          <p:nvPr/>
        </p:nvSpPr>
        <p:spPr bwMode="auto">
          <a:xfrm>
            <a:off x="3563938" y="5589588"/>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Rectangle 5" descr="Green marble"/>
          <p:cNvSpPr>
            <a:spLocks noChangeArrowheads="1"/>
          </p:cNvSpPr>
          <p:nvPr/>
        </p:nvSpPr>
        <p:spPr bwMode="auto">
          <a:xfrm>
            <a:off x="7740650" y="5589588"/>
            <a:ext cx="863600" cy="431800"/>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635"/>
                                        </p:tgtEl>
                                        <p:attrNameLst>
                                          <p:attrName>style.visibility</p:attrName>
                                        </p:attrNameLst>
                                      </p:cBhvr>
                                      <p:to>
                                        <p:strVal val="visible"/>
                                      </p:to>
                                    </p:set>
                                    <p:animEffect transition="in" filter="dissolve">
                                      <p:cBhvr>
                                        <p:cTn id="12" dur="500"/>
                                        <p:tgtEl>
                                          <p:spTgt spid="4106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par>
                          <p:cTn id="60" fill="hold" nodeType="afterGroup">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dissolve">
                                      <p:cBhvr>
                                        <p:cTn id="63" dur="500"/>
                                        <p:tgtEl>
                                          <p:spTgt spid="2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500"/>
                                        <p:tgtEl>
                                          <p:spTgt spid="46"/>
                                        </p:tgtEl>
                                      </p:cBhvr>
                                    </p:animEffect>
                                  </p:childTnLst>
                                </p:cTn>
                              </p:par>
                            </p:childTnLst>
                          </p:cTn>
                        </p:par>
                        <p:par>
                          <p:cTn id="69" fill="hold" nodeType="afterGroup">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dissolve">
                                      <p:cBhvr>
                                        <p:cTn id="72" dur="500"/>
                                        <p:tgtEl>
                                          <p:spTgt spid="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dissolve">
                                      <p:cBhvr>
                                        <p:cTn id="77" dur="500"/>
                                        <p:tgtEl>
                                          <p:spTgt spid="3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left)">
                                      <p:cBhvr>
                                        <p:cTn id="82" dur="500"/>
                                        <p:tgtEl>
                                          <p:spTgt spid="4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left)">
                                      <p:cBhvr>
                                        <p:cTn id="87" dur="500"/>
                                        <p:tgtEl>
                                          <p:spTgt spid="4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500"/>
                                        <p:tgtEl>
                                          <p:spTgt spid="49"/>
                                        </p:tgtEl>
                                      </p:cBhvr>
                                    </p:animEffect>
                                  </p:childTnLst>
                                </p:cTn>
                              </p:par>
                            </p:childTnLst>
                          </p:cTn>
                        </p:par>
                        <p:par>
                          <p:cTn id="98" fill="hold" nodeType="afterGroup">
                            <p:stCondLst>
                              <p:cond delay="500"/>
                            </p:stCondLst>
                            <p:childTnLst>
                              <p:par>
                                <p:cTn id="99" presetID="9" presetClass="entr" presetSubtype="0"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dissolve">
                                      <p:cBhvr>
                                        <p:cTn id="101" dur="500"/>
                                        <p:tgtEl>
                                          <p:spTgt spid="2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ssolve">
                                      <p:cBhvr>
                                        <p:cTn id="106" dur="500"/>
                                        <p:tgtEl>
                                          <p:spTgt spid="4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dissolve">
                                      <p:cBhvr>
                                        <p:cTn id="111" dur="500"/>
                                        <p:tgtEl>
                                          <p:spTgt spid="2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left)">
                                      <p:cBhvr>
                                        <p:cTn id="116" dur="500"/>
                                        <p:tgtEl>
                                          <p:spTgt spid="50"/>
                                        </p:tgtEl>
                                      </p:cBhvr>
                                    </p:animEffect>
                                  </p:childTnLst>
                                </p:cTn>
                              </p:par>
                            </p:childTnLst>
                          </p:cTn>
                        </p:par>
                        <p:par>
                          <p:cTn id="117" fill="hold" nodeType="afterGroup">
                            <p:stCondLst>
                              <p:cond delay="500"/>
                            </p:stCondLst>
                            <p:childTnLst>
                              <p:par>
                                <p:cTn id="118" presetID="9" presetClass="entr" presetSubtype="0"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dissolve">
                                      <p:cBhvr>
                                        <p:cTn id="120" dur="500"/>
                                        <p:tgtEl>
                                          <p:spTgt spid="2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wipe(left)">
                                      <p:cBhvr>
                                        <p:cTn id="125" dur="500"/>
                                        <p:tgtEl>
                                          <p:spTgt spid="51"/>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wipe(left)">
                                      <p:cBhvr>
                                        <p:cTn id="130" dur="500"/>
                                        <p:tgtEl>
                                          <p:spTgt spid="52"/>
                                        </p:tgtEl>
                                      </p:cBhvr>
                                    </p:animEffect>
                                  </p:childTnLst>
                                </p:cTn>
                              </p:par>
                            </p:childTnLst>
                          </p:cTn>
                        </p:par>
                        <p:par>
                          <p:cTn id="131" fill="hold" nodeType="afterGroup">
                            <p:stCondLst>
                              <p:cond delay="500"/>
                            </p:stCondLst>
                            <p:childTnLst>
                              <p:par>
                                <p:cTn id="132" presetID="9" presetClass="entr" presetSubtype="0"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dissolve">
                                      <p:cBhvr>
                                        <p:cTn id="1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5" grpId="0" autoUpdateAnimBg="0"/>
      <p:bldP spid="15" grpId="0" animBg="1"/>
      <p:bldP spid="17" grpId="0" animBg="1"/>
      <p:bldP spid="18" grpId="0" animBg="1"/>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P spid="27" grpId="0" autoUpdateAnimBg="0"/>
      <p:bldP spid="28" grpId="0" autoUpdateAnimBg="0"/>
      <p:bldP spid="30" grpId="0" autoUpdateAnimBg="0"/>
      <p:bldP spid="31" grpId="0" autoUpdateAnimBg="0"/>
      <p:bldP spid="35" grpId="0" autoUpdateAnimBg="0"/>
      <p:bldP spid="39" grpId="0" autoUpdateAnimBg="0"/>
      <p:bldP spid="43" grpId="0" autoUpdateAnimBg="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ar-JO" b="1" dirty="0">
                <a:latin typeface="Arial" charset="0"/>
                <a:ea typeface="ＭＳ Ｐゴシック" charset="0"/>
                <a:cs typeface="Arial" charset="0"/>
              </a:rPr>
              <a:t>1. النظرة النقدية</a:t>
            </a:r>
            <a:endParaRPr lang="en-US" b="1" dirty="0">
              <a:latin typeface="Arial" charset="0"/>
              <a:ea typeface="ＭＳ Ｐゴシック" charset="0"/>
              <a:cs typeface="Arial" charset="0"/>
            </a:endParaRP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None/>
              <a:tabLst/>
              <a:defRPr/>
            </a:pPr>
            <a:r>
              <a:rPr kumimoji="0" lang="ar-JO"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انتقاد النظرة النقدية :</a:t>
            </a:r>
            <a:endParaRPr kumimoji="0" lang="en-US"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تضيف الأسابيع ما يصل إلى 422 أو 441 عاماً (وليس 490)</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لم يكن أنطيوخس شخصية مسيحية</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لم يقطع أنطيوخس الرابع عهداً مع إسرائيل</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يُنظر إلى النبوة فقط على أنها تنبؤ خيالي</a:t>
            </a:r>
            <a:endPar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endParaRPr>
          </a:p>
        </p:txBody>
      </p:sp>
      <p:sp>
        <p:nvSpPr>
          <p:cNvPr id="17" name="Text Box 11"/>
          <p:cNvSpPr txBox="1">
            <a:spLocks noChangeArrowheads="1"/>
          </p:cNvSpPr>
          <p:nvPr/>
        </p:nvSpPr>
        <p:spPr bwMode="auto">
          <a:xfrm>
            <a:off x="827088" y="1052513"/>
            <a:ext cx="792162"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إر 25: 11-12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605-586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أسبوع واحد</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الإنتقاد</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Text Box 11"/>
          <p:cNvSpPr txBox="1">
            <a:spLocks noChangeArrowheads="1"/>
          </p:cNvSpPr>
          <p:nvPr/>
        </p:nvSpPr>
        <p:spPr bwMode="auto">
          <a:xfrm>
            <a:off x="1616075" y="10525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538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3" name="Text Box 11"/>
          <p:cNvSpPr txBox="1">
            <a:spLocks noChangeArrowheads="1"/>
          </p:cNvSpPr>
          <p:nvPr/>
        </p:nvSpPr>
        <p:spPr bwMode="auto">
          <a:xfrm>
            <a:off x="3370998" y="1052513"/>
            <a:ext cx="769204"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مقتل</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أونياس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171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4" name="Text Box 11"/>
          <p:cNvSpPr txBox="1">
            <a:spLocks noChangeArrowheads="1"/>
          </p:cNvSpPr>
          <p:nvPr/>
        </p:nvSpPr>
        <p:spPr bwMode="auto">
          <a:xfrm>
            <a:off x="4140203" y="1052513"/>
            <a:ext cx="996948"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تدنيس</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أنطيوخس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167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1"/>
          <p:cNvSpPr txBox="1">
            <a:spLocks noChangeArrowheads="1"/>
          </p:cNvSpPr>
          <p:nvPr/>
        </p:nvSpPr>
        <p:spPr bwMode="auto">
          <a:xfrm>
            <a:off x="5133975" y="1052513"/>
            <a:ext cx="654050" cy="169277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إعادة</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تكريس</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الهيكل</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164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6530" name="Rectangle 2"/>
          <p:cNvSpPr>
            <a:spLocks noGrp="1" noChangeArrowheads="1"/>
          </p:cNvSpPr>
          <p:nvPr>
            <p:ph type="title"/>
          </p:nvPr>
        </p:nvSpPr>
        <p:spPr>
          <a:xfrm>
            <a:off x="457200" y="116632"/>
            <a:ext cx="8229600" cy="774701"/>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2. وجهة النظر الألفية الرمزية</a:t>
            </a:r>
            <a:endParaRPr lang="en-US" b="1" dirty="0">
              <a:latin typeface="Arial" charset="0"/>
              <a:ea typeface="ＭＳ Ｐゴシック" charset="0"/>
              <a:cs typeface="Arial" charset="0"/>
            </a:endParaRPr>
          </a:p>
        </p:txBody>
      </p:sp>
      <p:sp>
        <p:nvSpPr>
          <p:cNvPr id="5" name="Rectangle 3"/>
          <p:cNvSpPr txBox="1">
            <a:spLocks noChangeArrowheads="1"/>
          </p:cNvSpPr>
          <p:nvPr/>
        </p:nvSpPr>
        <p:spPr bwMode="auto">
          <a:xfrm>
            <a:off x="179388" y="4077345"/>
            <a:ext cx="8713092" cy="3240087"/>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الـ 70 كفترة غير محددة – لقيادة الناس إلى الخلاص</a:t>
            </a: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السبعة علامة العمل الإلهي – وترمز إلى ال</a:t>
            </a:r>
            <a:r>
              <a:rPr kumimoji="0" lang="ar-JO"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إ</a:t>
            </a: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كتمال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السنوات السبع الأولى تبدأ بمرسوم كورش (538 قبل الميلاد)</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الـ 62 أسبوعًا = الكرازة بالإنجيل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الأسبوع الأخير = مُلك ضد المسيح وفقد المسيح نفوذه</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الـ 70 سنة تنتهي </a:t>
            </a:r>
            <a:r>
              <a:rPr kumimoji="0" lang="ar-SA" altLang="zh-CN" sz="2400" b="0"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بالمجئ</a:t>
            </a:r>
            <a:r>
              <a:rPr kumimoji="0" lang="ar-SA" altLang="zh-CN" sz="24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 الثاني للمسيح</a:t>
            </a:r>
          </a:p>
        </p:txBody>
      </p:sp>
      <p:sp>
        <p:nvSpPr>
          <p:cNvPr id="25" name="Text Box 11">
            <a:extLst>
              <a:ext uri="{FF2B5EF4-FFF2-40B4-BE49-F238E27FC236}">
                <a16:creationId xmlns:a16="http://schemas.microsoft.com/office/drawing/2014/main" id="{D2CC40E2-7D11-A754-2C17-B228A1AD5D70}"/>
              </a:ext>
            </a:extLst>
          </p:cNvPr>
          <p:cNvSpPr txBox="1">
            <a:spLocks noChangeArrowheads="1"/>
          </p:cNvSpPr>
          <p:nvPr/>
        </p:nvSpPr>
        <p:spPr bwMode="auto">
          <a:xfrm>
            <a:off x="1616075" y="979786"/>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538</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6" name="Text Box 11">
            <a:extLst>
              <a:ext uri="{FF2B5EF4-FFF2-40B4-BE49-F238E27FC236}">
                <a16:creationId xmlns:a16="http://schemas.microsoft.com/office/drawing/2014/main" id="{89FE5FA3-5345-E0BD-C83F-41CF17D809A9}"/>
              </a:ext>
            </a:extLst>
          </p:cNvPr>
          <p:cNvSpPr txBox="1">
            <a:spLocks noChangeArrowheads="1"/>
          </p:cNvSpPr>
          <p:nvPr/>
        </p:nvSpPr>
        <p:spPr bwMode="auto">
          <a:xfrm>
            <a:off x="2332038" y="979786"/>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444</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7" name="Text Box 11">
            <a:extLst>
              <a:ext uri="{FF2B5EF4-FFF2-40B4-BE49-F238E27FC236}">
                <a16:creationId xmlns:a16="http://schemas.microsoft.com/office/drawing/2014/main" id="{A523FB48-FDE1-DCB2-EC8D-9B02F901F2A4}"/>
              </a:ext>
            </a:extLst>
          </p:cNvPr>
          <p:cNvSpPr txBox="1">
            <a:spLocks noChangeArrowheads="1"/>
          </p:cNvSpPr>
          <p:nvPr/>
        </p:nvSpPr>
        <p:spPr bwMode="auto">
          <a:xfrm>
            <a:off x="7019925" y="979786"/>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8" name="Text Box 11">
            <a:extLst>
              <a:ext uri="{FF2B5EF4-FFF2-40B4-BE49-F238E27FC236}">
                <a16:creationId xmlns:a16="http://schemas.microsoft.com/office/drawing/2014/main" id="{072CFF1A-AFFF-FF70-BC35-766564742449}"/>
              </a:ext>
            </a:extLst>
          </p:cNvPr>
          <p:cNvSpPr txBox="1">
            <a:spLocks noChangeArrowheads="1"/>
          </p:cNvSpPr>
          <p:nvPr/>
        </p:nvSpPr>
        <p:spPr bwMode="auto">
          <a:xfrm>
            <a:off x="7805738" y="979786"/>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 سنوات الضيقة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9" name="Text Box 11">
            <a:extLst>
              <a:ext uri="{FF2B5EF4-FFF2-40B4-BE49-F238E27FC236}">
                <a16:creationId xmlns:a16="http://schemas.microsoft.com/office/drawing/2014/main" id="{9BA87178-5BA3-539B-CF33-3DB7C9DCBCB4}"/>
              </a:ext>
            </a:extLst>
          </p:cNvPr>
          <p:cNvSpPr txBox="1">
            <a:spLocks noChangeArrowheads="1"/>
          </p:cNvSpPr>
          <p:nvPr/>
        </p:nvSpPr>
        <p:spPr bwMode="auto">
          <a:xfrm>
            <a:off x="7938" y="2995911"/>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الرمزية</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0" name="Rectangle 3" descr="Green marble">
            <a:extLst>
              <a:ext uri="{FF2B5EF4-FFF2-40B4-BE49-F238E27FC236}">
                <a16:creationId xmlns:a16="http://schemas.microsoft.com/office/drawing/2014/main" id="{DFB07CA6-AD81-9A48-477A-EE38D72C93CF}"/>
              </a:ext>
            </a:extLst>
          </p:cNvPr>
          <p:cNvSpPr>
            <a:spLocks noChangeArrowheads="1"/>
          </p:cNvSpPr>
          <p:nvPr/>
        </p:nvSpPr>
        <p:spPr bwMode="auto">
          <a:xfrm>
            <a:off x="1984375" y="2995911"/>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1" name="Rectangle 3" descr="Green marble">
            <a:extLst>
              <a:ext uri="{FF2B5EF4-FFF2-40B4-BE49-F238E27FC236}">
                <a16:creationId xmlns:a16="http://schemas.microsoft.com/office/drawing/2014/main" id="{A8223EB8-8DC8-BD38-914C-0CAE6B4169ED}"/>
              </a:ext>
            </a:extLst>
          </p:cNvPr>
          <p:cNvSpPr>
            <a:spLocks noChangeArrowheads="1"/>
          </p:cNvSpPr>
          <p:nvPr/>
        </p:nvSpPr>
        <p:spPr bwMode="auto">
          <a:xfrm>
            <a:off x="2771775" y="2995911"/>
            <a:ext cx="4968875" cy="433388"/>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2" name="Rectangle 5" descr="Green marble">
            <a:extLst>
              <a:ext uri="{FF2B5EF4-FFF2-40B4-BE49-F238E27FC236}">
                <a16:creationId xmlns:a16="http://schemas.microsoft.com/office/drawing/2014/main" id="{6ED4BD72-6694-BEFE-243C-306FD3D4B4B0}"/>
              </a:ext>
            </a:extLst>
          </p:cNvPr>
          <p:cNvSpPr>
            <a:spLocks noChangeArrowheads="1"/>
          </p:cNvSpPr>
          <p:nvPr/>
        </p:nvSpPr>
        <p:spPr bwMode="auto">
          <a:xfrm>
            <a:off x="7740650" y="2995911"/>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3" name="Text Box 4">
            <a:extLst>
              <a:ext uri="{FF2B5EF4-FFF2-40B4-BE49-F238E27FC236}">
                <a16:creationId xmlns:a16="http://schemas.microsoft.com/office/drawing/2014/main" id="{8F0C2F99-D30B-624F-B9C3-DCE53B973F70}"/>
              </a:ext>
            </a:extLst>
          </p:cNvPr>
          <p:cNvSpPr txBox="1">
            <a:spLocks noChangeArrowheads="1"/>
          </p:cNvSpPr>
          <p:nvPr/>
        </p:nvSpPr>
        <p:spPr bwMode="auto">
          <a:xfrm>
            <a:off x="8305800" y="91479"/>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عيد الأبواق</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4578" y="105273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بداية السنة المدنية في 1 تشري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71600" y="2060848"/>
            <a:ext cx="7239000" cy="4318000"/>
          </a:xfrm>
          <a:prstGeom prst="rect">
            <a:avLst/>
          </a:prstGeom>
        </p:spPr>
      </p:pic>
    </p:spTree>
    <p:extLst>
      <p:ext uri="{BB962C8B-B14F-4D97-AF65-F5344CB8AC3E}">
        <p14:creationId xmlns:p14="http://schemas.microsoft.com/office/powerpoint/2010/main" val="50516932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44624"/>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6530" name="Rectangle 2"/>
          <p:cNvSpPr>
            <a:spLocks noGrp="1" noChangeArrowheads="1"/>
          </p:cNvSpPr>
          <p:nvPr>
            <p:ph type="title"/>
          </p:nvPr>
        </p:nvSpPr>
        <p:spPr>
          <a:xfrm>
            <a:off x="457200" y="188640"/>
            <a:ext cx="8229600" cy="774701"/>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2. وجهة النظر الألفية الرمزية</a:t>
            </a:r>
            <a:endParaRPr lang="en-US" b="1" dirty="0">
              <a:latin typeface="Arial" charset="0"/>
              <a:ea typeface="ＭＳ Ｐゴシック" charset="0"/>
              <a:cs typeface="Arial" charset="0"/>
            </a:endParaRPr>
          </a:p>
        </p:txBody>
      </p:sp>
      <p:sp>
        <p:nvSpPr>
          <p:cNvPr id="736259" name="Text Box 4"/>
          <p:cNvSpPr txBox="1">
            <a:spLocks noChangeArrowheads="1"/>
          </p:cNvSpPr>
          <p:nvPr/>
        </p:nvSpPr>
        <p:spPr bwMode="auto">
          <a:xfrm>
            <a:off x="8305800" y="91479"/>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3"/>
          <p:cNvSpPr txBox="1">
            <a:spLocks noChangeArrowheads="1"/>
          </p:cNvSpPr>
          <p:nvPr/>
        </p:nvSpPr>
        <p:spPr bwMode="auto">
          <a:xfrm>
            <a:off x="35496" y="3875385"/>
            <a:ext cx="8964612" cy="315436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SA" altLang="zh-CN" sz="36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تعليقات حول وجهة النظر الرمزية</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الـ 70 * 7 هي لجميع الناس، وليست حصرية لإسرائيل</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تعليقات على تفاصيل العناصر النبوية</a:t>
            </a:r>
          </a:p>
          <a:p>
            <a:pPr marL="742950" marR="0" lvl="1" indent="-285750" algn="r" defTabSz="914400" rtl="1" eaLnBrk="1" fontAlgn="base" latinLnBrk="0" hangingPunct="1">
              <a:lnSpc>
                <a:spcPct val="80000"/>
              </a:lnSpc>
              <a:spcBef>
                <a:spcPct val="20000"/>
              </a:spcBef>
              <a:spcAft>
                <a:spcPct val="0"/>
              </a:spcAft>
              <a:buClrTx/>
              <a:buSzTx/>
              <a:buFontTx/>
              <a:buChar char="–"/>
              <a:tabLst/>
              <a:defRPr/>
            </a:pPr>
            <a:r>
              <a:rPr kumimoji="0" lang="ar-SA" altLang="zh-CN" sz="32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宋体" charset="0"/>
                <a:cs typeface="Arial" charset="0"/>
              </a:rPr>
              <a:t>مرسوم كورش – الأقرب إلى زمن صلاة دانيال</a:t>
            </a: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endParaRPr kumimoji="0" lang="en-US" sz="36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endParaRPr>
          </a:p>
        </p:txBody>
      </p:sp>
      <p:sp>
        <p:nvSpPr>
          <p:cNvPr id="16" name="Text Box 11"/>
          <p:cNvSpPr txBox="1">
            <a:spLocks noChangeArrowheads="1"/>
          </p:cNvSpPr>
          <p:nvPr/>
        </p:nvSpPr>
        <p:spPr bwMode="auto">
          <a:xfrm>
            <a:off x="1616075" y="979786"/>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538</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7" name="Text Box 11"/>
          <p:cNvSpPr txBox="1">
            <a:spLocks noChangeArrowheads="1"/>
          </p:cNvSpPr>
          <p:nvPr/>
        </p:nvSpPr>
        <p:spPr bwMode="auto">
          <a:xfrm>
            <a:off x="2332038" y="979786"/>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444</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8" name="Text Box 11"/>
          <p:cNvSpPr txBox="1">
            <a:spLocks noChangeArrowheads="1"/>
          </p:cNvSpPr>
          <p:nvPr/>
        </p:nvSpPr>
        <p:spPr bwMode="auto">
          <a:xfrm>
            <a:off x="7019925" y="979786"/>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Text Box 11"/>
          <p:cNvSpPr txBox="1">
            <a:spLocks noChangeArrowheads="1"/>
          </p:cNvSpPr>
          <p:nvPr/>
        </p:nvSpPr>
        <p:spPr bwMode="auto">
          <a:xfrm>
            <a:off x="7805738" y="979786"/>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 سنوات الضيقة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1"/>
          <p:cNvSpPr txBox="1">
            <a:spLocks noChangeArrowheads="1"/>
          </p:cNvSpPr>
          <p:nvPr/>
        </p:nvSpPr>
        <p:spPr bwMode="auto">
          <a:xfrm>
            <a:off x="7938" y="2995911"/>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الرمزية</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Rectangle 3" descr="Green marble"/>
          <p:cNvSpPr>
            <a:spLocks noChangeArrowheads="1"/>
          </p:cNvSpPr>
          <p:nvPr/>
        </p:nvSpPr>
        <p:spPr bwMode="auto">
          <a:xfrm>
            <a:off x="1984375" y="2995911"/>
            <a:ext cx="787400" cy="433388"/>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Rectangle 3" descr="Green marble"/>
          <p:cNvSpPr>
            <a:spLocks noChangeArrowheads="1"/>
          </p:cNvSpPr>
          <p:nvPr/>
        </p:nvSpPr>
        <p:spPr bwMode="auto">
          <a:xfrm>
            <a:off x="2771775" y="2995911"/>
            <a:ext cx="4968875" cy="433388"/>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3" name="Rectangle 5" descr="Green marble"/>
          <p:cNvSpPr>
            <a:spLocks noChangeArrowheads="1"/>
          </p:cNvSpPr>
          <p:nvPr/>
        </p:nvSpPr>
        <p:spPr bwMode="auto">
          <a:xfrm>
            <a:off x="7740650" y="2995911"/>
            <a:ext cx="863600" cy="433388"/>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7554" name="Rectangle 2"/>
          <p:cNvSpPr>
            <a:spLocks noGrp="1" noChangeArrowheads="1"/>
          </p:cNvSpPr>
          <p:nvPr>
            <p:ph type="title"/>
          </p:nvPr>
        </p:nvSpPr>
        <p:spPr>
          <a:xfrm>
            <a:off x="457200" y="44450"/>
            <a:ext cx="8229600" cy="774700"/>
          </a:xfrm>
        </p:spPr>
        <p:txBody>
          <a:bodyPr/>
          <a:lstStyle/>
          <a:p>
            <a:pPr eaLnBrk="1" hangingPunct="1">
              <a:defRPr/>
            </a:pPr>
            <a:r>
              <a:rPr lang="ar-SA" b="1" dirty="0">
                <a:latin typeface="Arial" panose="020B0604020202020204" pitchFamily="34" charset="0"/>
                <a:ea typeface="ＭＳ Ｐゴシック" charset="0"/>
                <a:cs typeface="Arial" panose="020B0604020202020204" pitchFamily="34" charset="0"/>
              </a:rPr>
              <a:t>3. وجهة النظر </a:t>
            </a:r>
            <a:r>
              <a:rPr lang="ar-SA" b="1" dirty="0" err="1">
                <a:latin typeface="Arial" panose="020B0604020202020204" pitchFamily="34" charset="0"/>
                <a:ea typeface="ＭＳ Ｐゴシック" charset="0"/>
                <a:cs typeface="Arial" panose="020B0604020202020204" pitchFamily="34" charset="0"/>
              </a:rPr>
              <a:t>المسيانية</a:t>
            </a:r>
            <a:r>
              <a:rPr lang="ar-SA" b="1" dirty="0">
                <a:latin typeface="Arial" panose="020B0604020202020204" pitchFamily="34" charset="0"/>
                <a:ea typeface="ＭＳ Ｐゴシック" charset="0"/>
                <a:cs typeface="Arial" panose="020B0604020202020204" pitchFamily="34" charset="0"/>
              </a:rPr>
              <a:t>/التاريخية</a:t>
            </a:r>
            <a:endParaRPr lang="en-US" b="1" dirty="0">
              <a:latin typeface="Arial" panose="020B0604020202020204" pitchFamily="34" charset="0"/>
              <a:ea typeface="ＭＳ Ｐゴシック" charset="0"/>
              <a:cs typeface="Arial" panose="020B0604020202020204" pitchFamily="34" charset="0"/>
            </a:endParaRPr>
          </a:p>
        </p:txBody>
      </p:sp>
      <p:sp>
        <p:nvSpPr>
          <p:cNvPr id="738307"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72009" y="4076700"/>
            <a:ext cx="9180513" cy="28813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أسابيع تبدأ من مرسوم كورش</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 أسبوعًا تنتهي عند المج</a:t>
            </a:r>
            <a:r>
              <a:rPr kumimoji="0" lang="ar-JO"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يء</a:t>
            </a: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الأول للمسيح (9: 26 يحدث بعد ذلك)</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الأسبوع الأخير – موت المسيح أبطل الذبيحة</a:t>
            </a:r>
          </a:p>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خراب أورشليم سنة 70 ميلادي</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 الفجوة المشار إليها وبعد </a:t>
            </a:r>
            <a:r>
              <a:rPr lang="ar-JO" b="1" noProof="0" dirty="0">
                <a:solidFill>
                  <a:srgbClr val="FFFFFF"/>
                </a:solidFill>
                <a:effectLst>
                  <a:glow rad="101600">
                    <a:srgbClr val="020101">
                      <a:alpha val="75000"/>
                    </a:srgbClr>
                  </a:glow>
                  <a:outerShdw blurRad="38100" dist="38100" dir="2700000" algn="tl">
                    <a:srgbClr val="000000"/>
                  </a:outerShdw>
                </a:effectLst>
                <a:latin typeface="Arial" panose="020B0604020202020204" pitchFamily="34" charset="0"/>
                <a:cs typeface="Arial" panose="020B0604020202020204" pitchFamily="34" charset="0"/>
              </a:rPr>
              <a:t>و</a:t>
            </a: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انتهاؤه بِغمارة وإلى النهاية في دانيال 9: 26</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الرئيس الأخير لا يُنظر إليه على أنه ضد المسيح بل على أنه المسيح</a:t>
            </a:r>
          </a:p>
          <a:p>
            <a:pPr marL="381000" marR="0" lvl="1" indent="-381000" algn="r" defTabSz="914400" rtl="1" eaLnBrk="1" fontAlgn="base" latinLnBrk="0" hangingPunct="1">
              <a:lnSpc>
                <a:spcPct val="80000"/>
              </a:lnSpc>
              <a:spcBef>
                <a:spcPct val="20000"/>
              </a:spcBef>
              <a:spcAft>
                <a:spcPct val="0"/>
              </a:spcAft>
              <a:buClr>
                <a:srgbClr val="86D1EC"/>
              </a:buClr>
              <a:buSzPct val="90000"/>
              <a:buFontTx/>
              <a:buBlip>
                <a:blip r:embed="rId3"/>
              </a:buBlip>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يرى أن متى 24: 15 قد تحقق في عام 70 ميلادي (ثم كتب متى عنها)</a:t>
            </a:r>
          </a:p>
        </p:txBody>
      </p:sp>
      <p:sp>
        <p:nvSpPr>
          <p:cNvPr id="16" name="Text Box 11"/>
          <p:cNvSpPr txBox="1">
            <a:spLocks noChangeArrowheads="1"/>
          </p:cNvSpPr>
          <p:nvPr/>
        </p:nvSpPr>
        <p:spPr bwMode="auto">
          <a:xfrm>
            <a:off x="1616075" y="8366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1"/>
          <p:cNvSpPr txBox="1">
            <a:spLocks noChangeArrowheads="1"/>
          </p:cNvSpPr>
          <p:nvPr/>
        </p:nvSpPr>
        <p:spPr bwMode="auto">
          <a:xfrm>
            <a:off x="2332038" y="8366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BC</a:t>
            </a:r>
          </a:p>
        </p:txBody>
      </p:sp>
      <p:sp>
        <p:nvSpPr>
          <p:cNvPr id="18" name="Text Box 11"/>
          <p:cNvSpPr txBox="1">
            <a:spLocks noChangeArrowheads="1"/>
          </p:cNvSpPr>
          <p:nvPr/>
        </p:nvSpPr>
        <p:spPr bwMode="auto">
          <a:xfrm>
            <a:off x="5795963" y="836613"/>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ميلادي</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1"/>
          <p:cNvSpPr txBox="1">
            <a:spLocks noChangeArrowheads="1"/>
          </p:cNvSpPr>
          <p:nvPr/>
        </p:nvSpPr>
        <p:spPr bwMode="auto">
          <a:xfrm>
            <a:off x="6435725" y="836613"/>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تيطس يدمر أورشليم</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ميلادي</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11"/>
          <p:cNvSpPr txBox="1">
            <a:spLocks noChangeArrowheads="1"/>
          </p:cNvSpPr>
          <p:nvPr/>
        </p:nvSpPr>
        <p:spPr bwMode="auto">
          <a:xfrm>
            <a:off x="-108520" y="3500438"/>
            <a:ext cx="1874838"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ar-SA" sz="2400" b="1" i="0" u="none" strike="noStrike" kern="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المسيانية</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7554" name="Rectangle 2"/>
          <p:cNvSpPr>
            <a:spLocks noGrp="1" noChangeArrowheads="1"/>
          </p:cNvSpPr>
          <p:nvPr>
            <p:ph type="title"/>
          </p:nvPr>
        </p:nvSpPr>
        <p:spPr>
          <a:xfrm>
            <a:off x="457200" y="44450"/>
            <a:ext cx="8229600" cy="774700"/>
          </a:xfrm>
        </p:spPr>
        <p:txBody>
          <a:bodyPr/>
          <a:lstStyle/>
          <a:p>
            <a:pPr eaLnBrk="1" hangingPunct="1">
              <a:defRPr/>
            </a:pPr>
            <a:r>
              <a:rPr lang="ar-SA" b="1" dirty="0">
                <a:latin typeface="Arial" panose="020B0604020202020204" pitchFamily="34" charset="0"/>
                <a:ea typeface="ＭＳ Ｐゴシック" charset="0"/>
                <a:cs typeface="Arial" panose="020B0604020202020204" pitchFamily="34" charset="0"/>
              </a:rPr>
              <a:t>3. وجهة النظر </a:t>
            </a:r>
            <a:r>
              <a:rPr lang="ar-SA" b="1" dirty="0" err="1">
                <a:latin typeface="Arial" panose="020B0604020202020204" pitchFamily="34" charset="0"/>
                <a:ea typeface="ＭＳ Ｐゴシック" charset="0"/>
                <a:cs typeface="Arial" panose="020B0604020202020204" pitchFamily="34" charset="0"/>
              </a:rPr>
              <a:t>المسيانية</a:t>
            </a:r>
            <a:r>
              <a:rPr lang="ar-SA" b="1" dirty="0">
                <a:latin typeface="Arial" panose="020B0604020202020204" pitchFamily="34" charset="0"/>
                <a:ea typeface="ＭＳ Ｐゴシック" charset="0"/>
                <a:cs typeface="Arial" panose="020B0604020202020204" pitchFamily="34" charset="0"/>
              </a:rPr>
              <a:t>/التاريخية</a:t>
            </a:r>
            <a:endParaRPr lang="en-US" b="1" dirty="0">
              <a:latin typeface="Arial" panose="020B0604020202020204" pitchFamily="34" charset="0"/>
              <a:ea typeface="ＭＳ Ｐゴシック" charset="0"/>
              <a:cs typeface="Arial" panose="020B0604020202020204" pitchFamily="34" charset="0"/>
            </a:endParaRPr>
          </a:p>
        </p:txBody>
      </p:sp>
      <p:sp>
        <p:nvSpPr>
          <p:cNvPr id="740355" name="Text Box 4"/>
          <p:cNvSpPr txBox="1">
            <a:spLocks noChangeArrowheads="1"/>
          </p:cNvSpPr>
          <p:nvPr/>
        </p:nvSpPr>
        <p:spPr bwMode="auto">
          <a:xfrm>
            <a:off x="8270875" y="-26988"/>
            <a:ext cx="8382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0" y="4076700"/>
            <a:ext cx="9067800" cy="2665413"/>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SA" sz="28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نقد وجهة النظر </a:t>
            </a:r>
            <a:r>
              <a:rPr kumimoji="0" lang="ar-SA" sz="2800" b="1"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المسيانية</a:t>
            </a:r>
            <a:endParaRPr kumimoji="0" lang="ar-SA" sz="28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تفسير العهد (عب 8: 13) والخراب (</a:t>
            </a:r>
            <a:r>
              <a:rPr kumimoji="0" lang="ar-SA" sz="2400" b="1"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دا</a:t>
            </a: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9: 25- 26)</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لا يوجد ذكر لضد المسيح في رؤيا 13: 5 الذي سيملك 42 شهرًا</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في 2 تس 2: 4 يقول أن ضد المسيح (وليس المسيح) سيجلس في هيكل الله كإله</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ومع </a:t>
            </a:r>
            <a:r>
              <a:rPr kumimoji="0" lang="ar-SA" sz="2400" b="1"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ذلط</a:t>
            </a:r>
            <a:r>
              <a:rPr kumimoji="0" lang="ar-SA" sz="2400" b="1"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يرى يونغ أن الآيات 11: 40- 44 تشير إلى ضد المسيح (يونغ، 248، 251).</a:t>
            </a:r>
          </a:p>
        </p:txBody>
      </p:sp>
      <p:sp>
        <p:nvSpPr>
          <p:cNvPr id="16" name="Text Box 11"/>
          <p:cNvSpPr txBox="1">
            <a:spLocks noChangeArrowheads="1"/>
          </p:cNvSpPr>
          <p:nvPr/>
        </p:nvSpPr>
        <p:spPr bwMode="auto">
          <a:xfrm>
            <a:off x="1616075" y="836613"/>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كورش</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1"/>
          <p:cNvSpPr txBox="1">
            <a:spLocks noChangeArrowheads="1"/>
          </p:cNvSpPr>
          <p:nvPr/>
        </p:nvSpPr>
        <p:spPr bwMode="auto">
          <a:xfrm>
            <a:off x="2332038" y="8366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 أرتحشستا 2</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 م</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11"/>
          <p:cNvSpPr txBox="1">
            <a:spLocks noChangeArrowheads="1"/>
          </p:cNvSpPr>
          <p:nvPr/>
        </p:nvSpPr>
        <p:spPr bwMode="auto">
          <a:xfrm>
            <a:off x="5795963" y="836613"/>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ميلادي</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1"/>
          <p:cNvSpPr txBox="1">
            <a:spLocks noChangeArrowheads="1"/>
          </p:cNvSpPr>
          <p:nvPr/>
        </p:nvSpPr>
        <p:spPr bwMode="auto">
          <a:xfrm>
            <a:off x="6435725" y="836613"/>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تيطس يدمر أورشليم</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ميلادي</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3" descr="Green marble"/>
          <p:cNvSpPr>
            <a:spLocks noChangeArrowheads="1"/>
          </p:cNvSpPr>
          <p:nvPr/>
        </p:nvSpPr>
        <p:spPr bwMode="auto">
          <a:xfrm>
            <a:off x="1984375" y="3500438"/>
            <a:ext cx="787400" cy="433387"/>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3" descr="Green marble"/>
          <p:cNvSpPr>
            <a:spLocks noChangeArrowheads="1"/>
          </p:cNvSpPr>
          <p:nvPr/>
        </p:nvSpPr>
        <p:spPr bwMode="auto">
          <a:xfrm>
            <a:off x="2771775" y="3500438"/>
            <a:ext cx="3240088" cy="433387"/>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 </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5" descr="Green marble"/>
          <p:cNvSpPr>
            <a:spLocks noChangeArrowheads="1"/>
          </p:cNvSpPr>
          <p:nvPr/>
        </p:nvSpPr>
        <p:spPr bwMode="auto">
          <a:xfrm>
            <a:off x="6011863" y="3500438"/>
            <a:ext cx="792162" cy="433387"/>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اسبوع</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11">
            <a:extLst>
              <a:ext uri="{FF2B5EF4-FFF2-40B4-BE49-F238E27FC236}">
                <a16:creationId xmlns:a16="http://schemas.microsoft.com/office/drawing/2014/main" id="{9DF02F3F-2187-1BF8-D03E-9BA6647A470C}"/>
              </a:ext>
            </a:extLst>
          </p:cNvPr>
          <p:cNvSpPr txBox="1">
            <a:spLocks noChangeArrowheads="1"/>
          </p:cNvSpPr>
          <p:nvPr/>
        </p:nvSpPr>
        <p:spPr bwMode="auto">
          <a:xfrm>
            <a:off x="-108520" y="3500438"/>
            <a:ext cx="1874838"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ar-SA" sz="2400" b="1" i="0" u="none" strike="noStrike" kern="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المسيانية</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8578" name="Rectangle 2"/>
          <p:cNvSpPr>
            <a:spLocks noGrp="1" noChangeArrowheads="1"/>
          </p:cNvSpPr>
          <p:nvPr>
            <p:ph type="title"/>
          </p:nvPr>
        </p:nvSpPr>
        <p:spPr>
          <a:xfrm>
            <a:off x="228600" y="0"/>
            <a:ext cx="8763000" cy="10668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وجهة نظر جيمس إي. سميث المسيانية</a:t>
            </a:r>
            <a:endParaRPr lang="en-US" dirty="0">
              <a:latin typeface="Arial" charset="0"/>
              <a:ea typeface="ＭＳ Ｐゴシック" charset="0"/>
              <a:cs typeface="Arial" charset="0"/>
            </a:endParaRPr>
          </a:p>
        </p:txBody>
      </p:sp>
      <p:pic>
        <p:nvPicPr>
          <p:cNvPr id="7424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4572000" y="4648200"/>
            <a:ext cx="4572000" cy="2209800"/>
          </a:xfrm>
          <a:prstGeom prst="rect">
            <a:avLst/>
          </a:prstGeom>
          <a:solidFill>
            <a:srgbClr val="02010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Tx/>
              <a:buBlip>
                <a:blip r:embed="rId4"/>
              </a:buBlip>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 الذي يبطل الذبيحة (دانيال 9: 27) ويدنس الهيكل أيضًا (راجع 2 تس 2: 4؛ رؤيا 13: 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07848C62-BFB2-AF22-BE6F-D6C2E55EE041}"/>
              </a:ext>
            </a:extLst>
          </p:cNvPr>
          <p:cNvSpPr txBox="1">
            <a:spLocks noChangeArrowheads="1"/>
          </p:cNvSpPr>
          <p:nvPr/>
        </p:nvSpPr>
        <p:spPr bwMode="auto">
          <a:xfrm>
            <a:off x="407210" y="5845969"/>
            <a:ext cx="3673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(مطبعة جامعة جوبلن، ميسوري 1995)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النسخة الألكترونية المخطط البياني 22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13698" name="Rectangle 2"/>
          <p:cNvSpPr>
            <a:spLocks noGrp="1" noChangeArrowheads="1"/>
          </p:cNvSpPr>
          <p:nvPr>
            <p:ph type="title"/>
          </p:nvPr>
        </p:nvSpPr>
        <p:spPr>
          <a:xfrm>
            <a:off x="228600" y="0"/>
            <a:ext cx="8763000" cy="10668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وجهة نظر جيمس إي. سميث المسيانية</a:t>
            </a:r>
            <a:endParaRPr lang="en-US" dirty="0">
              <a:latin typeface="Arial" charset="0"/>
              <a:ea typeface="ＭＳ Ｐゴシック" charset="0"/>
              <a:cs typeface="Arial" charset="0"/>
            </a:endParaRPr>
          </a:p>
        </p:txBody>
      </p:sp>
      <p:pic>
        <p:nvPicPr>
          <p:cNvPr id="7444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914400"/>
            <a:ext cx="7010400" cy="493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3E59A08A-7364-C122-0053-DC95AF035F54}"/>
              </a:ext>
            </a:extLst>
          </p:cNvPr>
          <p:cNvSpPr txBox="1">
            <a:spLocks noChangeArrowheads="1"/>
          </p:cNvSpPr>
          <p:nvPr/>
        </p:nvSpPr>
        <p:spPr bwMode="auto">
          <a:xfrm>
            <a:off x="407210" y="5845969"/>
            <a:ext cx="3673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(مطبعة جامعة جوبلن، ميسوري 1995)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النسخة الألكترونية المخطط البياني 22</a:t>
            </a:r>
          </a:p>
        </p:txBody>
      </p:sp>
      <p:sp>
        <p:nvSpPr>
          <p:cNvPr id="4" name="Rectangle 6">
            <a:extLst>
              <a:ext uri="{FF2B5EF4-FFF2-40B4-BE49-F238E27FC236}">
                <a16:creationId xmlns:a16="http://schemas.microsoft.com/office/drawing/2014/main" id="{1B1C6BA5-1069-D6B6-2387-52A3BCB33DEC}"/>
              </a:ext>
            </a:extLst>
          </p:cNvPr>
          <p:cNvSpPr>
            <a:spLocks noChangeArrowheads="1"/>
          </p:cNvSpPr>
          <p:nvPr/>
        </p:nvSpPr>
        <p:spPr bwMode="auto">
          <a:xfrm>
            <a:off x="5029200" y="4648200"/>
            <a:ext cx="4114800" cy="2209800"/>
          </a:xfrm>
          <a:prstGeom prst="rect">
            <a:avLst/>
          </a:prstGeom>
          <a:solidFill>
            <a:srgbClr val="000090"/>
          </a:soli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يزد السفر والمعرفة بشكل كبير في ستينيات القرن الميلادي الأول (دا 12: 4).</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يقف أي رجس في الهيكل عام 66 ميلادي.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9602" name="Rectangle 2"/>
          <p:cNvSpPr>
            <a:spLocks noGrp="1" noChangeArrowheads="1"/>
          </p:cNvSpPr>
          <p:nvPr>
            <p:ph type="title"/>
          </p:nvPr>
        </p:nvSpPr>
        <p:spPr>
          <a:xfrm>
            <a:off x="457200" y="-26988"/>
            <a:ext cx="8229600" cy="647701"/>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4. وجهة النظر ما قبل الألفية</a:t>
            </a:r>
            <a:endParaRPr lang="en-US" b="1" dirty="0">
              <a:latin typeface="Arial" charset="0"/>
              <a:ea typeface="ＭＳ Ｐゴシック" charset="0"/>
              <a:cs typeface="Arial" charset="0"/>
            </a:endParaRPr>
          </a:p>
        </p:txBody>
      </p:sp>
      <p:sp>
        <p:nvSpPr>
          <p:cNvPr id="746499"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3"/>
          <p:cNvSpPr txBox="1">
            <a:spLocks noChangeArrowheads="1"/>
          </p:cNvSpPr>
          <p:nvPr/>
        </p:nvSpPr>
        <p:spPr bwMode="auto">
          <a:xfrm>
            <a:off x="-36512" y="4041775"/>
            <a:ext cx="9001000" cy="262731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الـ 7 أسابيع تبدأ من عام 444 قبل الميلاد في مرسوم </a:t>
            </a:r>
            <a:r>
              <a:rPr kumimoji="0" lang="ar-SA" sz="2800" b="0" i="0" u="none" strike="noStrike" kern="1200" cap="none" spc="0" normalizeH="0" baseline="0" noProof="0" dirty="0" err="1">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أرتحشستا</a:t>
            </a: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 إلى نحميا</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الـ 62 أسبوعًا تنتهي بالدخول الانتصاري للمسيح</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الفجوة = عصر الكنيسة = أزمنة الأمم (لاحظ نبؤة يسوع في لوقا 21: 24)</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0" i="0" u="none" strike="noStrike" kern="1200" cap="none" spc="0" normalizeH="0" baseline="0" noProof="0" dirty="0">
                <a:ln>
                  <a:noFill/>
                </a:ln>
                <a:solidFill>
                  <a:srgbClr val="FFFFFF"/>
                </a:solidFill>
                <a:effectLst>
                  <a:glow rad="101600">
                    <a:srgbClr val="020101">
                      <a:alpha val="75000"/>
                    </a:srgbClr>
                  </a:glow>
                  <a:outerShdw blurRad="38100" dist="38100" dir="2700000" algn="tl">
                    <a:srgbClr val="000000"/>
                  </a:outerShdw>
                </a:effectLst>
                <a:uLnTx/>
                <a:uFillTx/>
                <a:latin typeface="Arial" charset="0"/>
                <a:ea typeface="ＭＳ Ｐゴシック" charset="0"/>
                <a:cs typeface="Arial" charset="0"/>
              </a:rPr>
              <a:t>الأسبوع الأخير = 7 سنوات الضيقة</a:t>
            </a:r>
          </a:p>
        </p:txBody>
      </p:sp>
      <p:sp>
        <p:nvSpPr>
          <p:cNvPr id="24" name="Text Box 11"/>
          <p:cNvSpPr txBox="1">
            <a:spLocks noChangeArrowheads="1"/>
          </p:cNvSpPr>
          <p:nvPr/>
        </p:nvSpPr>
        <p:spPr bwMode="auto">
          <a:xfrm>
            <a:off x="827088" y="692150"/>
            <a:ext cx="792162" cy="181588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إرميا 25: 11- 12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605/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586ق.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1"/>
          <p:cNvSpPr txBox="1">
            <a:spLocks noChangeArrowheads="1"/>
          </p:cNvSpPr>
          <p:nvPr/>
        </p:nvSpPr>
        <p:spPr bwMode="auto">
          <a:xfrm>
            <a:off x="1616075" y="692150"/>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538</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6" name="Text Box 11"/>
          <p:cNvSpPr txBox="1">
            <a:spLocks noChangeArrowheads="1"/>
          </p:cNvSpPr>
          <p:nvPr/>
        </p:nvSpPr>
        <p:spPr bwMode="auto">
          <a:xfrm>
            <a:off x="2332038" y="692150"/>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 أرتحشستا 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444</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7" name="Text Box 11"/>
          <p:cNvSpPr txBox="1">
            <a:spLocks noChangeArrowheads="1"/>
          </p:cNvSpPr>
          <p:nvPr/>
        </p:nvSpPr>
        <p:spPr bwMode="auto">
          <a:xfrm>
            <a:off x="3049588" y="692150"/>
            <a:ext cx="719137"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إعادة بناء أورشليم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395</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8" name="Text Box 11"/>
          <p:cNvSpPr txBox="1">
            <a:spLocks noChangeArrowheads="1"/>
          </p:cNvSpPr>
          <p:nvPr/>
        </p:nvSpPr>
        <p:spPr bwMode="auto">
          <a:xfrm>
            <a:off x="3765550" y="692150"/>
            <a:ext cx="72072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مقتل أونيا</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171</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9" name="Text Box 11"/>
          <p:cNvSpPr txBox="1">
            <a:spLocks noChangeArrowheads="1"/>
          </p:cNvSpPr>
          <p:nvPr/>
        </p:nvSpPr>
        <p:spPr bwMode="auto">
          <a:xfrm>
            <a:off x="4481513" y="692150"/>
            <a:ext cx="655637"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تدنيس أنطيوخس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167</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0" name="Text Box 11"/>
          <p:cNvSpPr txBox="1">
            <a:spLocks noChangeArrowheads="1"/>
          </p:cNvSpPr>
          <p:nvPr/>
        </p:nvSpPr>
        <p:spPr bwMode="auto">
          <a:xfrm>
            <a:off x="5133975" y="692150"/>
            <a:ext cx="654050"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إعادة تكريس الهيكل</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164</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ق. 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1" name="Text Box 11"/>
          <p:cNvSpPr txBox="1">
            <a:spLocks noChangeArrowheads="1"/>
          </p:cNvSpPr>
          <p:nvPr/>
        </p:nvSpPr>
        <p:spPr bwMode="auto">
          <a:xfrm>
            <a:off x="5795963" y="692150"/>
            <a:ext cx="79216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موت المسيح</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33 ميلادي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2" name="Text Box 11"/>
          <p:cNvSpPr txBox="1">
            <a:spLocks noChangeArrowheads="1"/>
          </p:cNvSpPr>
          <p:nvPr/>
        </p:nvSpPr>
        <p:spPr bwMode="auto">
          <a:xfrm>
            <a:off x="6435725" y="692150"/>
            <a:ext cx="728663"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تيطس يدمر أورشليم</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70 ميلادي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3" name="Text Box 11"/>
          <p:cNvSpPr txBox="1">
            <a:spLocks noChangeArrowheads="1"/>
          </p:cNvSpPr>
          <p:nvPr/>
        </p:nvSpPr>
        <p:spPr bwMode="auto">
          <a:xfrm>
            <a:off x="7019925" y="692150"/>
            <a:ext cx="936625"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4" name="Text Box 11"/>
          <p:cNvSpPr txBox="1">
            <a:spLocks noChangeArrowheads="1"/>
          </p:cNvSpPr>
          <p:nvPr/>
        </p:nvSpPr>
        <p:spPr bwMode="auto">
          <a:xfrm>
            <a:off x="7805738" y="692150"/>
            <a:ext cx="65405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7 سنوات الضيقة</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5" name="Text Box 11"/>
          <p:cNvSpPr txBox="1">
            <a:spLocks noChangeArrowheads="1"/>
          </p:cNvSpPr>
          <p:nvPr/>
        </p:nvSpPr>
        <p:spPr bwMode="auto">
          <a:xfrm>
            <a:off x="8388350" y="692150"/>
            <a:ext cx="755650"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الملكوت الألفي</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6" name="Text Box 11"/>
          <p:cNvSpPr txBox="1">
            <a:spLocks noChangeArrowheads="1"/>
          </p:cNvSpPr>
          <p:nvPr/>
        </p:nvSpPr>
        <p:spPr bwMode="auto">
          <a:xfrm>
            <a:off x="33338" y="3429000"/>
            <a:ext cx="1874837"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ما قبل الألفية</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7" name="Rectangle 3" descr="Green marble"/>
          <p:cNvSpPr>
            <a:spLocks noChangeArrowheads="1"/>
          </p:cNvSpPr>
          <p:nvPr/>
        </p:nvSpPr>
        <p:spPr bwMode="auto">
          <a:xfrm>
            <a:off x="2776538" y="34290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8" name="Rectangle 3" descr="Green marble"/>
          <p:cNvSpPr>
            <a:spLocks noChangeArrowheads="1"/>
          </p:cNvSpPr>
          <p:nvPr/>
        </p:nvSpPr>
        <p:spPr bwMode="auto">
          <a:xfrm>
            <a:off x="3563938" y="3429000"/>
            <a:ext cx="2736850" cy="431800"/>
          </a:xfrm>
          <a:prstGeom prst="rect">
            <a:avLst/>
          </a:prstGeom>
          <a:blipFill dpi="0" rotWithShape="0">
            <a:blip r:embed="rId4"/>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أسبوعًا</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39" name="Rectangle 5" descr="Green marble"/>
          <p:cNvSpPr>
            <a:spLocks noChangeArrowheads="1"/>
          </p:cNvSpPr>
          <p:nvPr/>
        </p:nvSpPr>
        <p:spPr bwMode="auto">
          <a:xfrm>
            <a:off x="7740650" y="3429000"/>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1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b="1" dirty="0">
                <a:solidFill>
                  <a:schemeClr val="bg1"/>
                </a:solidFill>
                <a:latin typeface="Arial" charset="0"/>
                <a:ea typeface="ＭＳ Ｐゴシック" charset="0"/>
                <a:cs typeface="Arial" charset="0"/>
              </a:rPr>
              <a:t>أسابيع دانيال السبعون</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69 أسبوع = 483 سنة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444 ق.م – 395 ق.م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7 سنوات</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7 اسابيع  </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62 أسبوع</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395 ق.م – 33م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المسيح</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المرسوم</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750594"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26692" name="Rectangle 4"/>
          <p:cNvSpPr>
            <a:spLocks noGrp="1" noChangeArrowheads="1"/>
          </p:cNvSpPr>
          <p:nvPr>
            <p:ph type="title"/>
          </p:nvPr>
        </p:nvSpPr>
        <p:spPr>
          <a:xfrm>
            <a:off x="0" y="528538"/>
            <a:ext cx="9144000" cy="884238"/>
          </a:xfrm>
          <a:solidFill>
            <a:srgbClr val="020101"/>
          </a:solidFill>
        </p:spPr>
        <p:txBody>
          <a:bodyPr/>
          <a:lstStyle/>
          <a:p>
            <a:pPr eaLnBrk="1" hangingPunct="1">
              <a:defRPr/>
            </a:pPr>
            <a:r>
              <a:rPr lang="ar-JO" sz="4000" b="1" dirty="0">
                <a:latin typeface="Arial" charset="0"/>
                <a:ea typeface="ＭＳ Ｐゴシック" charset="0"/>
                <a:cs typeface="Arial" charset="0"/>
              </a:rPr>
              <a:t>أسئلة حول وجهة النظر ما قبل الألفية</a:t>
            </a:r>
            <a:endParaRPr lang="en-US" b="1" dirty="0">
              <a:latin typeface="Arial" charset="0"/>
              <a:ea typeface="ＭＳ Ｐゴシック" charset="0"/>
              <a:cs typeface="Arial" charset="0"/>
            </a:endParaRPr>
          </a:p>
        </p:txBody>
      </p:sp>
      <p:sp>
        <p:nvSpPr>
          <p:cNvPr id="5" name="Rectangle 2"/>
          <p:cNvSpPr txBox="1">
            <a:spLocks noChangeArrowheads="1"/>
          </p:cNvSpPr>
          <p:nvPr/>
        </p:nvSpPr>
        <p:spPr bwMode="auto">
          <a:xfrm>
            <a:off x="0" y="1600200"/>
            <a:ext cx="91440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ما هو المرسوم المذكور في 9: 25؟ أربعة خيارات: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مرسوم كورش لإعادة بناء الهيكل (2 أخ 36: 22-23؛ عز 1: 1- 4؛ 6: 1- 5)</a:t>
            </a:r>
            <a:r>
              <a:rPr kumimoji="0" lang="en-US" sz="2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مرسوم داريوس الذي يؤكد على مرسوم كورش (عز 6: 6-12)</a:t>
            </a:r>
            <a:endParaRPr kumimoji="0" lang="en-US" sz="2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 مرسوم أرتحشستا الأول (عز 7: 11- 26)</a:t>
            </a:r>
            <a:endParaRPr kumimoji="0" lang="en-US" sz="2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457200" marR="0" lvl="1" indent="0" algn="r" defTabSz="914400" rtl="1" eaLnBrk="1" fontAlgn="base" latinLnBrk="0" hangingPunct="1">
              <a:lnSpc>
                <a:spcPct val="80000"/>
              </a:lnSpc>
              <a:spcBef>
                <a:spcPct val="2000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مرسوم أرتحشستا الثاني المعطى إلى نحميا يخوله بإعادة بناء المدينة (نح 2: 1- 8)</a:t>
            </a:r>
            <a:endParaRPr kumimoji="0" lang="en-US" sz="2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742950" marR="0" lvl="1" indent="-285750" algn="r" defTabSz="914400" rtl="1" eaLnBrk="1" fontAlgn="base" latinLnBrk="0" hangingPunct="1">
              <a:lnSpc>
                <a:spcPct val="8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r" defTabSz="914400" rtl="1"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لماذا نعتبر أن المرسوم هو مرسوم أرتحشستا الثاني في عامه العشرين (444 ق. م)؟ ذلك لأن نحميا 2: 12-17 صوّر أورشليم في حالة خراب في ذلك الوقت. </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dissolv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84139" y="-46038"/>
            <a:ext cx="9290763" cy="7018337"/>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429058" name="Rectangle 4"/>
          <p:cNvSpPr>
            <a:spLocks noGrp="1" noChangeArrowheads="1"/>
          </p:cNvSpPr>
          <p:nvPr>
            <p:ph type="title" idx="4294967295"/>
          </p:nvPr>
        </p:nvSpPr>
        <p:spPr>
          <a:xfrm>
            <a:off x="533400" y="247648"/>
            <a:ext cx="7924800" cy="609600"/>
          </a:xfrm>
          <a:solidFill>
            <a:srgbClr val="000000"/>
          </a:solidFill>
        </p:spPr>
        <p:txBody>
          <a:bodyPr anchor="t"/>
          <a:lstStyle/>
          <a:p>
            <a:pPr rtl="1" eaLnBrk="1" hangingPunct="1"/>
            <a:r>
              <a:rPr lang="ar-JO" sz="3200" b="1" dirty="0">
                <a:latin typeface="Arial" panose="020B0604020202020204" pitchFamily="34" charset="0"/>
                <a:cs typeface="Arial" panose="020B0604020202020204" pitchFamily="34" charset="0"/>
              </a:rPr>
              <a:t>أزمنة الأمم (لوقا 21: 24)</a:t>
            </a:r>
            <a:endParaRPr lang="en-US" sz="3200" b="1" dirty="0">
              <a:latin typeface="Arial" panose="020B0604020202020204" pitchFamily="34" charset="0"/>
              <a:cs typeface="Arial" panose="020B0604020202020204" pitchFamily="34" charset="0"/>
            </a:endParaRPr>
          </a:p>
        </p:txBody>
      </p:sp>
      <p:sp>
        <p:nvSpPr>
          <p:cNvPr id="429059" name="Text Box 3"/>
          <p:cNvSpPr txBox="1">
            <a:spLocks noChangeArrowheads="1"/>
          </p:cNvSpPr>
          <p:nvPr/>
        </p:nvSpPr>
        <p:spPr bwMode="auto">
          <a:xfrm>
            <a:off x="8502651" y="5"/>
            <a:ext cx="703974"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9060" name="TextBox 5"/>
          <p:cNvSpPr txBox="1">
            <a:spLocks noChangeArrowheads="1"/>
          </p:cNvSpPr>
          <p:nvPr/>
        </p:nvSpPr>
        <p:spPr bwMode="auto">
          <a:xfrm>
            <a:off x="2592395" y="896932"/>
            <a:ext cx="4103687" cy="9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أزمنة الأمم</a:t>
            </a:r>
            <a:endParaRPr kumimoji="0" lang="en-US"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لوقا 21: 24</a:t>
            </a:r>
            <a:endParaRPr kumimoji="0" lang="en-US"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4860925" y="2433639"/>
            <a:ext cx="3097213" cy="892520"/>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الكنيسة</a:t>
            </a:r>
            <a:endParaRPr kumimoji="0" lang="en-US" sz="2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أعمال 15: 14-18</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رومية 11: 25</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2" name="TextBox 7"/>
          <p:cNvSpPr txBox="1">
            <a:spLocks noChangeArrowheads="1"/>
          </p:cNvSpPr>
          <p:nvPr/>
        </p:nvSpPr>
        <p:spPr bwMode="auto">
          <a:xfrm>
            <a:off x="1979614" y="3749903"/>
            <a:ext cx="5329237"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بين أمم كثيرة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195039" y="2441575"/>
            <a:ext cx="865188" cy="58474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مملكة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يهوذا</a:t>
            </a:r>
            <a:endParaRPr kumimoji="0" lang="en-US"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TextBox 10"/>
          <p:cNvSpPr txBox="1"/>
          <p:nvPr/>
        </p:nvSpPr>
        <p:spPr>
          <a:xfrm>
            <a:off x="2682882" y="2441576"/>
            <a:ext cx="1439863" cy="46163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القرون الأربعة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بين العهدين</a:t>
            </a:r>
            <a:endParaRPr kumimoji="0" lang="en-US" sz="10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5" name="TextBox 11"/>
          <p:cNvSpPr txBox="1">
            <a:spLocks noChangeArrowheads="1"/>
          </p:cNvSpPr>
          <p:nvPr/>
        </p:nvSpPr>
        <p:spPr bwMode="auto">
          <a:xfrm>
            <a:off x="8010519" y="2433639"/>
            <a:ext cx="1196104" cy="140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عرش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الرب</a:t>
            </a:r>
            <a:endParaRPr kumimoji="0" lang="en-US" altLang="ja-JP"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 3: 17</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أش 62: 6-7</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3802566" y="4300542"/>
            <a:ext cx="1361966" cy="1600406"/>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حز قيال 6: 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3: 4-5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8: 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عاموس 9: 8-9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31: 35-37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46: 27-28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51: 5</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7" name="TextBox 13"/>
          <p:cNvSpPr txBox="1">
            <a:spLocks noChangeArrowheads="1"/>
          </p:cNvSpPr>
          <p:nvPr/>
        </p:nvSpPr>
        <p:spPr bwMode="auto">
          <a:xfrm>
            <a:off x="6215069" y="4300542"/>
            <a:ext cx="2709475"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أقيم الكلمة الصالحة التي تكلمت بها إلى بيت إسرائيل و إلى بيت يهوذا</a:t>
            </a:r>
            <a:endParaRPr kumimoji="0" lang="en-US"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 33: 7-14</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أش 4: 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 43: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 2: 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 8: 1-8</a:t>
            </a:r>
            <a:endParaRPr kumimoji="0" lang="en-US" sz="1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9068" name="TextBox 14"/>
          <p:cNvSpPr txBox="1">
            <a:spLocks noChangeArrowheads="1"/>
          </p:cNvSpPr>
          <p:nvPr/>
        </p:nvSpPr>
        <p:spPr bwMode="auto">
          <a:xfrm>
            <a:off x="-84140" y="4300542"/>
            <a:ext cx="3221542" cy="206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غربت شمسها إذ بعد نهار (إر 15: 9)</a:t>
            </a:r>
            <a:endParaRPr kumimoji="0" lang="en-US"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من أجل أنهم تركوا عهد الرب إلههم (إر 22: 8-9)</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2 مل 25: 8-12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 15: 4، 22: 29-30، 30: 24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 10: 4، 28، 11: 22-25، 14: 22-23</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257550" y="3122613"/>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اليونان</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9" name="TextBox 18"/>
          <p:cNvSpPr txBox="1"/>
          <p:nvPr/>
        </p:nvSpPr>
        <p:spPr>
          <a:xfrm>
            <a:off x="4338638" y="2790832"/>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70 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0" name="TextBox 19"/>
          <p:cNvSpPr txBox="1"/>
          <p:nvPr/>
        </p:nvSpPr>
        <p:spPr>
          <a:xfrm>
            <a:off x="1241425"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538 ق.م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1" name="TextBox 20"/>
          <p:cNvSpPr txBox="1"/>
          <p:nvPr/>
        </p:nvSpPr>
        <p:spPr>
          <a:xfrm>
            <a:off x="2393951"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333 ق.م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2" name="TextBox 21"/>
          <p:cNvSpPr txBox="1"/>
          <p:nvPr/>
        </p:nvSpPr>
        <p:spPr>
          <a:xfrm>
            <a:off x="3692704"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63 ق.م</a:t>
            </a: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3" name="TextBox 22"/>
          <p:cNvSpPr txBox="1"/>
          <p:nvPr/>
        </p:nvSpPr>
        <p:spPr>
          <a:xfrm>
            <a:off x="4338638" y="3122613"/>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روما</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cxnSp>
        <p:nvCxnSpPr>
          <p:cNvPr id="429076" name="Straight Connector 3"/>
          <p:cNvCxnSpPr>
            <a:cxnSpLocks noChangeShapeType="1"/>
          </p:cNvCxnSpPr>
          <p:nvPr/>
        </p:nvCxnSpPr>
        <p:spPr bwMode="auto">
          <a:xfrm>
            <a:off x="1314450" y="1852624"/>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7" name="Straight Connector 30"/>
          <p:cNvCxnSpPr>
            <a:cxnSpLocks noChangeShapeType="1"/>
          </p:cNvCxnSpPr>
          <p:nvPr/>
        </p:nvCxnSpPr>
        <p:spPr bwMode="auto">
          <a:xfrm>
            <a:off x="8010525" y="1852624"/>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8" name="Straight Connector 31"/>
          <p:cNvCxnSpPr>
            <a:cxnSpLocks noChangeShapeType="1"/>
          </p:cNvCxnSpPr>
          <p:nvPr/>
        </p:nvCxnSpPr>
        <p:spPr bwMode="auto">
          <a:xfrm>
            <a:off x="1314457" y="1852617"/>
            <a:ext cx="6696075"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16" name="TextBox 15"/>
          <p:cNvSpPr txBox="1"/>
          <p:nvPr/>
        </p:nvSpPr>
        <p:spPr>
          <a:xfrm>
            <a:off x="738188" y="3122613"/>
            <a:ext cx="935037" cy="307744"/>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بابل</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84" name="Rectangle 1"/>
          <p:cNvSpPr>
            <a:spLocks noChangeArrowheads="1"/>
          </p:cNvSpPr>
          <p:nvPr/>
        </p:nvSpPr>
        <p:spPr bwMode="auto">
          <a:xfrm>
            <a:off x="259490" y="3021020"/>
            <a:ext cx="1081087" cy="1428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881063" y="2574926"/>
            <a:ext cx="865187" cy="276967"/>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cs typeface="Arial" panose="020B0604020202020204" pitchFamily="34" charset="0"/>
              </a:rPr>
              <a:t>586 ق.م</a:t>
            </a:r>
            <a:endParaRPr kumimoji="0" lang="en-US" sz="1200" b="1" u="none" strike="noStrike" kern="1200" cap="none" spc="0" normalizeH="0" baseline="0" noProof="0" dirty="0">
              <a:ln>
                <a:noFill/>
              </a:ln>
              <a:solidFill>
                <a:srgbClr val="220011"/>
              </a:solidFill>
              <a:effectLst/>
              <a:uLnTx/>
              <a:uFillTx/>
              <a:cs typeface="Arial" panose="020B0604020202020204" pitchFamily="34" charset="0"/>
            </a:endParaRPr>
          </a:p>
        </p:txBody>
      </p:sp>
      <p:sp>
        <p:nvSpPr>
          <p:cNvPr id="10" name="TextBox 9"/>
          <p:cNvSpPr txBox="1"/>
          <p:nvPr/>
        </p:nvSpPr>
        <p:spPr>
          <a:xfrm>
            <a:off x="1620838" y="2441576"/>
            <a:ext cx="1060450" cy="276967"/>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الإسترداد</a:t>
            </a:r>
            <a:endParaRPr kumimoji="0" lang="en-US" sz="10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7" name="TextBox 16"/>
          <p:cNvSpPr txBox="1"/>
          <p:nvPr/>
        </p:nvSpPr>
        <p:spPr>
          <a:xfrm>
            <a:off x="1719263" y="3122613"/>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فارس</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0" name="TextBox 49"/>
          <p:cNvSpPr txBox="1"/>
          <p:nvPr/>
        </p:nvSpPr>
        <p:spPr>
          <a:xfrm>
            <a:off x="3419482" y="6565906"/>
            <a:ext cx="5512377" cy="307744"/>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مقتبس من ريموند لودويجسون، مسح نبوة الكتاب المقدس</a:t>
            </a:r>
            <a:endParaRPr kumimoji="0" lang="en-US" sz="10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244818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latin typeface="Arial" panose="020B0604020202020204" pitchFamily="34" charset="0"/>
                <a:ea typeface="ＭＳ Ｐゴシック" charset="0"/>
                <a:cs typeface="Arial" panose="020B0604020202020204" pitchFamily="34" charset="0"/>
              </a:rPr>
              <a:t>دانيال 9: 25-27</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86 ب-د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4743" name="TextBox 6"/>
          <p:cNvSpPr txBox="1">
            <a:spLocks noChangeArrowheads="1"/>
          </p:cNvSpPr>
          <p:nvPr/>
        </p:nvSpPr>
        <p:spPr bwMode="auto">
          <a:xfrm>
            <a:off x="381000" y="838200"/>
            <a:ext cx="8686800"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 فاعلم و افهم أنه من خروج الأمر لتجديد أورشليم و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بنائها</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إلى المسيح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الرئيس سبعة أسابيع و اثنان و ستون أسبوعاً يعود و يبنى سوق و خليج في ضيق الأزمنة و بعد اثنين و ستين اسبوعاً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يقطع المسيح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 ليس له و شعب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رئيس</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آت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يخرب المدينة و القدس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 انتهاؤه بغمارة و إلى النهاية حرب و خرب قضي بها و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يثبت عهداً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كثيرين في أسبوع واحد و في وسط الأسبوع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يبطل الذبيحة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 التقدمة و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على جناح الأرجاس مخرب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حتى يتم و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يصب المقضي على المخرب</a:t>
            </a:r>
            <a:endParaRPr kumimoji="0" lang="en-US"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031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1789017851"/>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المقدس</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المدني</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ليلة الخروج: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بينما كان الإسرائيليون لا يزالون في أرض مصر، أعطى الرب التعليمات التالية لموسى وهرون: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"مُنْذُ الآنَ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يَكُونُ لَكُمْ هَذَا الشَّهْرُ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رَأْسَ الشُّهُورِ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وَأَوَّلَ شُهُورِ السَّنَةِ".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12: 1- 2).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التقويم</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العبري</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002733" y="6252948"/>
            <a:ext cx="1819752" cy="302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 – تشرين الأول</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
          <p:cNvSpPr txBox="1">
            <a:spLocks noChangeArrowheads="1"/>
          </p:cNvSpPr>
          <p:nvPr/>
        </p:nvSpPr>
        <p:spPr bwMode="auto">
          <a:xfrm>
            <a:off x="8301039" y="73025"/>
            <a:ext cx="698178" cy="830997"/>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7168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17794" name="Rectangle 2"/>
          <p:cNvSpPr>
            <a:spLocks noGrp="1" noChangeArrowheads="1"/>
          </p:cNvSpPr>
          <p:nvPr>
            <p:ph type="title"/>
          </p:nvPr>
        </p:nvSpPr>
        <p:spPr>
          <a:xfrm>
            <a:off x="1547813" y="601663"/>
            <a:ext cx="6048375" cy="882650"/>
          </a:xfrm>
          <a:solidFill>
            <a:srgbClr val="020101"/>
          </a:soli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التقويم اليهودي</a:t>
            </a:r>
            <a:endParaRPr lang="en-US" sz="3600" dirty="0">
              <a:latin typeface="Arial" charset="0"/>
              <a:ea typeface="ＭＳ Ｐゴシック" charset="0"/>
              <a:cs typeface="Arial" charset="0"/>
            </a:endParaRPr>
          </a:p>
        </p:txBody>
      </p:sp>
      <p:sp>
        <p:nvSpPr>
          <p:cNvPr id="75469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553</a:t>
            </a:r>
          </a:p>
        </p:txBody>
      </p:sp>
      <p:sp>
        <p:nvSpPr>
          <p:cNvPr id="5" name="Rectangle 3"/>
          <p:cNvSpPr txBox="1">
            <a:spLocks noChangeArrowheads="1"/>
          </p:cNvSpPr>
          <p:nvPr/>
        </p:nvSpPr>
        <p:spPr bwMode="auto">
          <a:xfrm>
            <a:off x="0" y="2049463"/>
            <a:ext cx="8893175" cy="42338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360 يومًا في السنة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69 أسبوعًا من 483 سنة = 476 سنة شمسية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صدور المرسوم في 5 آذار عام 444 ق.م. إلى وقت قطع المسيح بقي قائمًا إلى 3 نيسان عام 33 ميلادي. هذا يجعل دخول المسيح ال</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a:t>
            </a: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نتصاري في 30 آذار عام 33 ميلادي. </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قارن 9: 27 مع رؤيا 13: 5، 14- 15.</a:t>
            </a:r>
          </a:p>
        </p:txBody>
      </p:sp>
      <p:pic>
        <p:nvPicPr>
          <p:cNvPr id="754693" name="Picture 1" descr="dan 9 agendas_calendars_185135_tn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476250"/>
            <a:ext cx="1368425"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4" name="Picture 3" descr="dan 9 size0-army.mil-84827-2010-09-03-13090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3" y="-20638"/>
            <a:ext cx="1704976" cy="172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7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P spid="5"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قرارات السبعين أسبوعًا</a:t>
            </a:r>
            <a:endParaRPr lang="en-US" sz="4000" dirty="0">
              <a:latin typeface="Arial" panose="020B0604020202020204" pitchFamily="34" charset="0"/>
              <a:ea typeface="ＭＳ Ｐゴシック" charset="0"/>
              <a:cs typeface="Arial" panose="020B0604020202020204" pitchFamily="34" charset="0"/>
            </a:endParaRPr>
          </a:p>
        </p:txBody>
      </p:sp>
      <p:pic>
        <p:nvPicPr>
          <p:cNvPr id="63795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5" name="Text Box 4"/>
          <p:cNvSpPr txBox="1">
            <a:spLocks noChangeArrowheads="1"/>
          </p:cNvSpPr>
          <p:nvPr/>
        </p:nvSpPr>
        <p:spPr bwMode="auto">
          <a:xfrm>
            <a:off x="8534400" y="87313"/>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85</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3795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هارولد هوينر، الجوانب التاريخية لحياة المسيح</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قرارات السبعين أسبوعًا</a:t>
            </a:r>
            <a:endParaRPr lang="en-US" sz="4000" dirty="0">
              <a:latin typeface="Arial" panose="020B0604020202020204" pitchFamily="34" charset="0"/>
              <a:ea typeface="ＭＳ Ｐゴシック" charset="0"/>
              <a:cs typeface="Arial" panose="020B0604020202020204" pitchFamily="34" charset="0"/>
            </a:endParaRPr>
          </a:p>
        </p:txBody>
      </p:sp>
      <p:sp>
        <p:nvSpPr>
          <p:cNvPr id="640002" name="Text Box 3"/>
          <p:cNvSpPr txBox="1">
            <a:spLocks noChangeArrowheads="1"/>
          </p:cNvSpPr>
          <p:nvPr/>
        </p:nvSpPr>
        <p:spPr bwMode="auto">
          <a:xfrm>
            <a:off x="8534400" y="87313"/>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85</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40003" name="Group 4"/>
          <p:cNvGrpSpPr>
            <a:grpSpLocks/>
          </p:cNvGrpSpPr>
          <p:nvPr/>
        </p:nvGrpSpPr>
        <p:grpSpPr bwMode="auto">
          <a:xfrm>
            <a:off x="304800" y="1219200"/>
            <a:ext cx="8458200" cy="5148263"/>
            <a:chOff x="192" y="981"/>
            <a:chExt cx="5328" cy="3243"/>
          </a:xfrm>
        </p:grpSpPr>
        <p:pic>
          <p:nvPicPr>
            <p:cNvPr id="64000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640004" name="Text Box 7"/>
          <p:cNvSpPr txBox="1">
            <a:spLocks noChangeArrowheads="1"/>
          </p:cNvSpPr>
          <p:nvPr/>
        </p:nvSpPr>
        <p:spPr bwMode="auto">
          <a:xfrm>
            <a:off x="2895600" y="6438900"/>
            <a:ext cx="35589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هارولد هوينر، </a:t>
            </a:r>
            <a:r>
              <a:rPr kumimoji="0" lang="ar-JO" sz="18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الجوانب التاريخية لحياة المسيح</a:t>
            </a:r>
            <a:endParaRPr kumimoji="0" lang="en-US" sz="1800" b="0"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Mind the Gap</a:t>
            </a:r>
          </a:p>
        </p:txBody>
      </p:sp>
      <p:pic>
        <p:nvPicPr>
          <p:cNvPr id="59801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5400"/>
            <a:ext cx="9144000" cy="67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923599">
            <a:off x="-670620" y="86447"/>
            <a:ext cx="7340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ent Arrow 17"/>
          <p:cNvSpPr/>
          <p:nvPr/>
        </p:nvSpPr>
        <p:spPr>
          <a:xfrm rot="5400000">
            <a:off x="4896644" y="1016794"/>
            <a:ext cx="3095625" cy="3744913"/>
          </a:xfrm>
          <a:prstGeom prst="bentArrow">
            <a:avLst>
              <a:gd name="adj1" fmla="val 16874"/>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9042"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671763"/>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599044" name="Rectangle 3"/>
          <p:cNvSpPr>
            <a:spLocks noChangeArrowheads="1"/>
          </p:cNvSpPr>
          <p:nvPr/>
        </p:nvSpPr>
        <p:spPr bwMode="auto">
          <a:xfrm>
            <a:off x="468313" y="1196975"/>
            <a:ext cx="4037012"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يجب أن يكون هناك </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فجوة</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بين نهاية الأسبوع الـ 69 وبداية</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الأسبوع الـ 70؟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ستة أسباب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descr="Green marble"/>
          <p:cNvSpPr>
            <a:spLocks noChangeArrowheads="1"/>
          </p:cNvSpPr>
          <p:nvPr/>
        </p:nvSpPr>
        <p:spPr bwMode="auto">
          <a:xfrm>
            <a:off x="533400" y="4313238"/>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533400" y="3551238"/>
            <a:ext cx="594995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69 سبعة = 483 سنة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5" descr="Green marble"/>
          <p:cNvSpPr>
            <a:spLocks noChangeArrowheads="1"/>
          </p:cNvSpPr>
          <p:nvPr/>
        </p:nvSpPr>
        <p:spPr bwMode="auto">
          <a:xfrm>
            <a:off x="8080375" y="4313238"/>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228600" y="5843588"/>
            <a:ext cx="23622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 قبل الميلاد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- 395 قبل الميلاد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7164388" y="5355233"/>
            <a:ext cx="1979612"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سبعة واحدة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 سنوات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304800" y="5355233"/>
            <a:ext cx="64738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سبعات</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سبعة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3886200" y="5859463"/>
            <a:ext cx="2449513"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 قبل الميلاد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- 33 بعد الميلاد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5454650" y="2279650"/>
            <a:ext cx="257333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الممسوح</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0" y="2700338"/>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المرسوم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Line 12"/>
          <p:cNvSpPr>
            <a:spLocks noChangeShapeType="1"/>
          </p:cNvSpPr>
          <p:nvPr/>
        </p:nvSpPr>
        <p:spPr bwMode="auto">
          <a:xfrm>
            <a:off x="609600"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Line 13"/>
          <p:cNvSpPr>
            <a:spLocks noChangeShapeType="1"/>
          </p:cNvSpPr>
          <p:nvPr/>
        </p:nvSpPr>
        <p:spPr bwMode="auto">
          <a:xfrm>
            <a:off x="6797675"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99057"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4" name="Rectangle 3"/>
          <p:cNvSpPr/>
          <p:nvPr/>
        </p:nvSpPr>
        <p:spPr>
          <a:xfrm>
            <a:off x="179388" y="1196975"/>
            <a:ext cx="8929687" cy="3046988"/>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 يكن من الممكن تحقيق النبوات الستة في دانيال 9: 24 عند المجيء الأول للمسيح.</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هذه النبوات لا تتعلق بالكنيسة بل بإسرائيل.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انتهت إسرائيل من خطيتها (24 أ)؟ كلا.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كان لإسرائيل كفارة عن خطاياها (24 ب – ت)؟ كلا.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رأت إسرائيل البر الأبدي (24 ث)؟ كلا.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يزال بولس يرى أن هذا هو المستقبل بالنسبة لإسرائيل (رومية 11: 25- 27).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بلغت الرؤية والنبوة ذروتها (24 ج)؟ كلا.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تم مسح قدوس القدوسين بعد (24 ح)؟ كلا.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109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ستة أسباب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109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السبب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1094" name="TextBox 6"/>
          <p:cNvSpPr txBox="1">
            <a:spLocks noChangeArrowheads="1"/>
          </p:cNvSpPr>
          <p:nvPr/>
        </p:nvSpPr>
        <p:spPr bwMode="auto">
          <a:xfrm>
            <a:off x="395288" y="5110163"/>
            <a:ext cx="8748712" cy="101566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3688" indent="-29368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293688" marR="0" lvl="0" indent="-293688" algn="r" defTabSz="914400" rtl="1"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الرغم من أن عبارة قدوس القدوسين قد تم تفسيرها لتعني مسحة المسيح (مثل يونغ، نبوة دانيال، 210) ألا أن هذه الكلمات التقنية تترجم دائمًا في العهد القديم على أنها قدس الأقداس    المرجع الواضح هو تكريس الهيكل الألفي (راجع حزقيال 40 – 46). </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1095" name="Text Box 15"/>
          <p:cNvSpPr txBox="1">
            <a:spLocks noChangeArrowheads="1"/>
          </p:cNvSpPr>
          <p:nvPr/>
        </p:nvSpPr>
        <p:spPr bwMode="auto">
          <a:xfrm>
            <a:off x="8027988" y="-1108075"/>
            <a:ext cx="1116012"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540</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552a</a:t>
            </a:r>
          </a:p>
        </p:txBody>
      </p:sp>
      <p:sp>
        <p:nvSpPr>
          <p:cNvPr id="601096"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ar-JO" sz="4000" dirty="0"/>
              <a:t>قبل إغلاق الستارة (9: 24)</a:t>
            </a:r>
            <a:endParaRPr lang="en-US" sz="4000" b="1" dirty="0"/>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سبعون أسبوعاً قضيت على شعبك وعلى مدينتك المقدسة</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p:txBody>
      </p:sp>
      <p:sp>
        <p:nvSpPr>
          <p:cNvPr id="4" name="Title 1"/>
          <p:cNvSpPr txBox="1">
            <a:spLocks/>
          </p:cNvSpPr>
          <p:nvPr/>
        </p:nvSpPr>
        <p:spPr bwMode="auto">
          <a:xfrm>
            <a:off x="971600" y="2492896"/>
            <a:ext cx="4083726"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1. تكميل المعصية</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2. تتميم الخطايا</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3. كفارة الإثم</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4. يؤتى بالبر الأبدي</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5. ختم الرؤيا والنبوة و</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6. مسح قدوس القدوسين</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لم تتم هذه الأمور في القرن الأول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لهذا فإن الأسبوع السبعين لها تتميم </a:t>
            </a:r>
            <a:r>
              <a:rPr kumimoji="0" lang="ar-JO"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rPr>
              <a:t>مستقبلي</a:t>
            </a:r>
            <a:endParaRPr kumimoji="0" lang="en-US"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pitchFamily="-112" charset="-128"/>
              <a:cs typeface="Arial"/>
            </a:endParaRP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540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Box 7"/>
          <p:cNvSpPr txBox="1"/>
          <p:nvPr/>
        </p:nvSpPr>
        <p:spPr>
          <a:xfrm rot="16200000">
            <a:off x="191168" y="3170286"/>
            <a:ext cx="1384911" cy="400110"/>
          </a:xfrm>
          <a:prstGeom prst="rect">
            <a:avLst/>
          </a:prstGeom>
          <a:solidFill>
            <a:srgbClr val="0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9" name="TextBox 8"/>
          <p:cNvSpPr txBox="1"/>
          <p:nvPr/>
        </p:nvSpPr>
        <p:spPr>
          <a:xfrm rot="16200000">
            <a:off x="120402" y="4625964"/>
            <a:ext cx="1526445" cy="400110"/>
          </a:xfrm>
          <a:prstGeom prst="rect">
            <a:avLst/>
          </a:prstGeom>
          <a:solidFill>
            <a:srgbClr val="0000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2558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14"/>
          <p:cNvSpPr/>
          <p:nvPr/>
        </p:nvSpPr>
        <p:spPr>
          <a:xfrm>
            <a:off x="4211638" y="1268413"/>
            <a:ext cx="1152525" cy="647700"/>
          </a:xfrm>
          <a:prstGeom prst="wedgeEllipseCallout">
            <a:avLst>
              <a:gd name="adj1" fmla="val -39550"/>
              <a:gd name="adj2" fmla="val 363857"/>
            </a:avLst>
          </a:prstGeom>
          <a:solidFill>
            <a:srgbClr val="3333CC"/>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5186"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605187" name="Rectangle 3"/>
          <p:cNvSpPr>
            <a:spLocks noChangeArrowheads="1"/>
          </p:cNvSpPr>
          <p:nvPr/>
        </p:nvSpPr>
        <p:spPr bwMode="auto">
          <a:xfrm>
            <a:off x="323850" y="1196975"/>
            <a:ext cx="8712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تشير الكلمة الأولى في الآية 26 بعد" (</a:t>
            </a:r>
            <a:r>
              <a:rPr kumimoji="0" lang="he-IL"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וְאַחֲרֵ֤י)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وجود فجوة. تحدث هذه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الفجوة بعد ذروة الأسبوع التاسع والستين من قطع المسيح وعند صلبه بعد دخوله الإنتصاري.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5188"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ستة أسباب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5189"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السبب (ب)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250825" y="4919663"/>
            <a:ext cx="889317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ترى المدرسة التاريخية التقليدية أن معمودية المسيح تنهي الـ 69 أسبوعاً وأن موته في منتصف الأسبوع الـ 70. إذا كان الأمر كذلك فعلى النص أن يقرأ أن قطع المسيح سيكون أثناء أو في منتصف الأسبوع السبعين. ومع ذلك تقول الآية 26 أنه يجب أن تحدث عدة أحداث قبل بداية الأسبوع السبعين كدمار أورشليم وحروب عديدة.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11"/>
          <p:cNvSpPr txBox="1">
            <a:spLocks noChangeArrowheads="1"/>
          </p:cNvSpPr>
          <p:nvPr/>
        </p:nvSpPr>
        <p:spPr bwMode="auto">
          <a:xfrm>
            <a:off x="3132138" y="3381375"/>
            <a:ext cx="1295400" cy="78483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موت المسيح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ب. م.</a:t>
            </a:r>
          </a:p>
        </p:txBody>
      </p:sp>
      <p:sp>
        <p:nvSpPr>
          <p:cNvPr id="9" name="Text Box 11"/>
          <p:cNvSpPr txBox="1">
            <a:spLocks noChangeArrowheads="1"/>
          </p:cNvSpPr>
          <p:nvPr/>
        </p:nvSpPr>
        <p:spPr bwMode="auto">
          <a:xfrm>
            <a:off x="4606925" y="3381375"/>
            <a:ext cx="1192213" cy="107721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تيطس يدمر</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الهيكل</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ب. م.</a:t>
            </a:r>
          </a:p>
        </p:txBody>
      </p:sp>
      <p:sp>
        <p:nvSpPr>
          <p:cNvPr id="10" name="Text Box 11"/>
          <p:cNvSpPr txBox="1">
            <a:spLocks noChangeArrowheads="1"/>
          </p:cNvSpPr>
          <p:nvPr/>
        </p:nvSpPr>
        <p:spPr bwMode="auto">
          <a:xfrm>
            <a:off x="5795963" y="2565400"/>
            <a:ext cx="1871662" cy="181588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sng"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"وَٱنْتِهَاؤُهُ بِغَمَارَةٍ،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ٱلنِّهَايَةِ حَرْبٌ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وَخِرَبٌ قُضِيَ بِهَا."</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(9: 26 ب)</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11"/>
          <p:cNvSpPr txBox="1">
            <a:spLocks noChangeArrowheads="1"/>
          </p:cNvSpPr>
          <p:nvPr/>
        </p:nvSpPr>
        <p:spPr bwMode="auto">
          <a:xfrm>
            <a:off x="7821613" y="3381375"/>
            <a:ext cx="1287462"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سنوات</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3" descr="Green marble"/>
          <p:cNvSpPr>
            <a:spLocks noChangeArrowheads="1"/>
          </p:cNvSpPr>
          <p:nvPr/>
        </p:nvSpPr>
        <p:spPr bwMode="auto">
          <a:xfrm>
            <a:off x="323850" y="43656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descr="Green marble"/>
          <p:cNvSpPr>
            <a:spLocks noChangeArrowheads="1"/>
          </p:cNvSpPr>
          <p:nvPr/>
        </p:nvSpPr>
        <p:spPr bwMode="auto">
          <a:xfrm>
            <a:off x="1111250" y="4365625"/>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أسبوعًا</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5" descr="Green marble"/>
          <p:cNvSpPr>
            <a:spLocks noChangeArrowheads="1"/>
          </p:cNvSpPr>
          <p:nvPr/>
        </p:nvSpPr>
        <p:spPr bwMode="auto">
          <a:xfrm>
            <a:off x="8032750" y="4365625"/>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5198"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OTS 541</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552a</a:t>
            </a:r>
          </a:p>
        </p:txBody>
      </p:sp>
      <p:sp>
        <p:nvSpPr>
          <p:cNvPr id="605199"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autoUpdateAnimBg="0"/>
      <p:bldP spid="9" grpId="0" autoUpdateAnimBg="0"/>
      <p:bldP spid="10" grpId="0" autoUpdateAnimBg="0"/>
      <p:bldP spid="11" grpId="0" autoUpdateAnimBg="0"/>
      <p:bldP spid="12" grpId="0" animBg="1"/>
      <p:bldP spid="13"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latin typeface="Arial" panose="020B0604020202020204" pitchFamily="34" charset="0"/>
                <a:ea typeface="ＭＳ Ｐゴシック" charset="0"/>
                <a:cs typeface="Arial" panose="020B0604020202020204" pitchFamily="34" charset="0"/>
              </a:rPr>
              <a:t>دانيال 9: 25-27</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86 ب-د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4743" name="TextBox 6"/>
          <p:cNvSpPr txBox="1">
            <a:spLocks noChangeArrowheads="1"/>
          </p:cNvSpPr>
          <p:nvPr/>
        </p:nvSpPr>
        <p:spPr bwMode="auto">
          <a:xfrm>
            <a:off x="381000" y="838200"/>
            <a:ext cx="86868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 فاعلم وافهم أنه من خروج الأمر لتجديد أورشليم و</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بنائها</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إلى المسيح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الرئيس سبعة أسابيع واثنان وستون أسبوعاً يعود ويبنى سوق وخليج في ضيق الأزمنة وبعد اثنين وستين اسبوعاً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يقطع المسيح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وليس له وشعب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رئيس</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آت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يخرب المدينة والقدس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وانتهاؤه بغمارة وإلى النهاية حرب وخرب قضي بها و</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يثبت عهداً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 كثيرين في أسبوع واحد وفي وسط الأسبوع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يبطل الذبيحة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والتقدمة و</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على جناح الأرجاس مخرب </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حتى يتم و</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يصب المقضي على المخرب</a:t>
            </a:r>
            <a:endPar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0968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4" name="Rectangle 3"/>
          <p:cNvSpPr/>
          <p:nvPr/>
        </p:nvSpPr>
        <p:spPr>
          <a:xfrm>
            <a:off x="323850" y="1196975"/>
            <a:ext cx="8712200" cy="4154984"/>
          </a:xfrm>
          <a:prstGeom prst="rect">
            <a:avLst/>
          </a:prstGeom>
        </p:spPr>
        <p:txBody>
          <a:bodyPr>
            <a:spAutoFit/>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قد تبدو فكرة الفجوات غريبة بالنسبة لعقل القرن الحادي والعشرين، لكن هذا لم يكن صحيحًا بالنسبة للعقلية اليهودية.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سبيل المثال يسجل إشعياء 61: 1- 2 مجيئي المسيح في سياق واحد. لقد اقتبس المسيح هذا الجزء من المقطع المتعلق بمجيئه الأول في لوقا 4: 18- 19 وبذلك يكشف أن تباعدًا في سنوات عديدة يظهر.</a:t>
            </a: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وفيما يتعلق بالعقلية اليهودية يلاحظ غاندري أن إمكانية وجود فجوة بين التسعة والستين أسبوعاً والسبعين أسبوعاً قد تم تحديدها من خلال ظاهرة العهد القديم المقبولة جيدًا للمنظور النبوي حيث لم يتم إدراك الفجوات كتلك الموجودة بين المجيئين الأول والثاني. (روبرت هـ. غاندري، </a:t>
            </a: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الكنيسة والضيقة</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جراند رابدز: زوندرفان، 1973، 190).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9284" name="Rectangle 5"/>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ستة أسباب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9285" name="Rectangle 6"/>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السبب (ت)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928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OTS 541</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552a</a:t>
            </a:r>
          </a:p>
        </p:txBody>
      </p:sp>
      <p:sp>
        <p:nvSpPr>
          <p:cNvPr id="609287"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680520" cy="914400"/>
          </a:xfrm>
        </p:spPr>
        <p:txBody>
          <a:bodyPr/>
          <a:lstStyle/>
          <a:p>
            <a:pPr eaLnBrk="1" hangingPunct="1">
              <a:defRPr/>
            </a:pPr>
            <a:r>
              <a:rPr lang="ar-JO" dirty="0">
                <a:solidFill>
                  <a:schemeClr val="hlink"/>
                </a:solidFill>
                <a:latin typeface="Arial" panose="020B0604020202020204" pitchFamily="34" charset="0"/>
                <a:ea typeface="ＭＳ Ｐゴシック" charset="0"/>
                <a:cs typeface="Arial" panose="020B0604020202020204" pitchFamily="34" charset="0"/>
              </a:rPr>
              <a:t>أعياد الكتاب المقدس</a:t>
            </a:r>
            <a:endParaRPr lang="en-US"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احتفالات اليوم المقدس</a:t>
            </a:r>
          </a:p>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في العهد القديم</a:t>
            </a:r>
            <a:endParaRPr lang="en-US" sz="3600" dirty="0">
              <a:latin typeface="Arial" panose="020B0604020202020204" pitchFamily="34" charset="0"/>
              <a:ea typeface="ＭＳ Ｐゴシック" charset="0"/>
              <a:cs typeface="Arial" panose="020B0604020202020204" pitchFamily="34" charset="0"/>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134</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Tree>
    <p:extLst>
      <p:ext uri="{BB962C8B-B14F-4D97-AF65-F5344CB8AC3E}">
        <p14:creationId xmlns:p14="http://schemas.microsoft.com/office/powerpoint/2010/main" val="25044490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4" name="Rectangle 3"/>
          <p:cNvSpPr/>
          <p:nvPr/>
        </p:nvSpPr>
        <p:spPr>
          <a:xfrm>
            <a:off x="323850" y="1196975"/>
            <a:ext cx="8712200" cy="3108543"/>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الشخص الذي يؤكد العهد في دانيال 9: 27 لا يمكن أن يكون المسيح.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 في هذه الآية ينظر إلى رئيس آتٍ في الآية السابقة (تيطس في عام 70 ميلادي) باعتباره كسابقتها.</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just"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أيضًا لو كان المسيح هو مثبت العهد إذًا ما هو العهد الذي أكده ثم نقضه؟ بالتأكيد ليس العهد الجديد.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1332"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ستة أسباب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1333"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السبب (ث)</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1334"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OTS 541</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552a</a:t>
            </a:r>
          </a:p>
        </p:txBody>
      </p:sp>
      <p:sp>
        <p:nvSpPr>
          <p:cNvPr id="611335"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7"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بقي الهيكل قائماً حتى عام 70 ميلادي</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a:xfrm>
            <a:off x="3657600" y="152400"/>
            <a:ext cx="5486400" cy="1066800"/>
          </a:xfrm>
        </p:spPr>
        <p:txBody>
          <a:bodyPr/>
          <a:lstStyle/>
          <a:p>
            <a:pPr eaLnBrk="1" hangingPunct="1"/>
            <a:r>
              <a:rPr lang="ar-SA" sz="4800" dirty="0">
                <a:solidFill>
                  <a:schemeClr val="bg1"/>
                </a:solidFill>
                <a:latin typeface="Arial" panose="020B0604020202020204" pitchFamily="34" charset="0"/>
                <a:ea typeface="ＭＳ Ｐゴシック" charset="0"/>
                <a:cs typeface="Arial" panose="020B0604020202020204" pitchFamily="34" charset="0"/>
              </a:rPr>
              <a:t>تسوية</a:t>
            </a:r>
            <a:r>
              <a:rPr lang="ar-JO" sz="4800" dirty="0">
                <a:solidFill>
                  <a:schemeClr val="bg1"/>
                </a:solidFill>
                <a:latin typeface="Arial" panose="020B0604020202020204" pitchFamily="34" charset="0"/>
                <a:ea typeface="ＭＳ Ｐゴシック" charset="0"/>
                <a:cs typeface="Arial" panose="020B0604020202020204" pitchFamily="34" charset="0"/>
              </a:rPr>
              <a:t> </a:t>
            </a:r>
            <a:r>
              <a:rPr lang="ar-SA" sz="4800" dirty="0">
                <a:solidFill>
                  <a:schemeClr val="bg1"/>
                </a:solidFill>
                <a:latin typeface="Arial" panose="020B0604020202020204" pitchFamily="34" charset="0"/>
                <a:ea typeface="ＭＳ Ｐゴシック" charset="0"/>
                <a:cs typeface="Arial" panose="020B0604020202020204" pitchFamily="34" charset="0"/>
              </a:rPr>
              <a:t>قلعة</a:t>
            </a:r>
            <a:r>
              <a:rPr lang="ar-JO" sz="4800" dirty="0">
                <a:solidFill>
                  <a:schemeClr val="bg1"/>
                </a:solidFill>
                <a:latin typeface="Arial" panose="020B0604020202020204" pitchFamily="34" charset="0"/>
                <a:ea typeface="ＭＳ Ｐゴシック" charset="0"/>
                <a:cs typeface="Arial" panose="020B0604020202020204" pitchFamily="34" charset="0"/>
              </a:rPr>
              <a:t> </a:t>
            </a:r>
            <a:r>
              <a:rPr lang="ar-SA" sz="4800" dirty="0">
                <a:solidFill>
                  <a:schemeClr val="bg1"/>
                </a:solidFill>
                <a:latin typeface="Arial" panose="020B0604020202020204" pitchFamily="34" charset="0"/>
                <a:ea typeface="ＭＳ Ｐゴシック" charset="0"/>
                <a:cs typeface="Arial" panose="020B0604020202020204" pitchFamily="34" charset="0"/>
              </a:rPr>
              <a:t>أنطونيا</a:t>
            </a:r>
            <a:endParaRPr lang="en-US" sz="4800"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4611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3"/>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611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272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3"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74"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3212976"/>
            <a:ext cx="2843808" cy="3600400"/>
          </a:xfrm>
        </p:spPr>
        <p:txBody>
          <a:bodyPr/>
          <a:lstStyle/>
          <a:p>
            <a:pPr eaLnBrk="1" hangingPunct="1">
              <a:defRPr/>
            </a:pPr>
            <a: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t>تم مهاجمة الهيكل من قبل تيطس</a:t>
            </a:r>
            <a:b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br>
            <a: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t>رئِيسٍ آتٍ يُخْرِبُ ٱلْمَدِينَةَ وَٱلْقُدْسَ</a:t>
            </a:r>
            <a:b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br>
            <a:r>
              <a:rPr lang="ar-JO" sz="2800" b="1"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rPr>
              <a:t>(9: 26)</a:t>
            </a:r>
            <a:endParaRPr lang="en-US" sz="3600" dirty="0">
              <a:solidFill>
                <a:srgbClr val="FFFFFF"/>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4"/>
          <p:cNvSpPr>
            <a:spLocks noChangeArrowheads="1"/>
          </p:cNvSpPr>
          <p:nvPr/>
        </p:nvSpPr>
        <p:spPr bwMode="auto">
          <a:xfrm>
            <a:off x="0" y="44450"/>
            <a:ext cx="4648200" cy="495300"/>
          </a:xfrm>
          <a:prstGeom prst="rect">
            <a:avLst/>
          </a:prstGeom>
          <a:noFill/>
          <a:ln w="9525">
            <a:noFill/>
            <a:miter lim="800000"/>
            <a:headEnd/>
            <a:tailEnd/>
          </a:ln>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003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أيلول عام 70 ميلادي</a:t>
            </a:r>
            <a:endParaRPr kumimoji="0" lang="en-US" sz="3600" b="1" i="0" u="none" strike="noStrike" kern="1200" cap="none" spc="0" normalizeH="0" baseline="0" noProof="0" dirty="0">
              <a:ln>
                <a:noFill/>
              </a:ln>
              <a:solidFill>
                <a:srgbClr val="FF003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619523" name="Rectangle 3"/>
          <p:cNvSpPr>
            <a:spLocks noChangeArrowheads="1"/>
          </p:cNvSpPr>
          <p:nvPr/>
        </p:nvSpPr>
        <p:spPr bwMode="auto">
          <a:xfrm>
            <a:off x="323850" y="1196975"/>
            <a:ext cx="87122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marR="0" lvl="0" indent="-457200" algn="just" defTabSz="914400" rtl="1" eaLnBrk="1" fontAlgn="base" latinLnBrk="0" hangingPunct="1">
              <a:lnSpc>
                <a:spcPct val="100000"/>
              </a:lnSpc>
              <a:spcBef>
                <a:spcPct val="0"/>
              </a:spcBef>
              <a:spcAft>
                <a:spcPct val="0"/>
              </a:spcAft>
              <a:buClrTx/>
              <a:buSzTx/>
              <a:buFont typeface="Arial" charset="0"/>
              <a:buChar char="•"/>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بما أن موت المسيح لم يُبطل الذبيحة والتقدمة (دانيال 9: 27) فيجب أن يكون هناك فجوة بين الأسبوعين الـ 69 والـ 70.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just" defTabSz="914400" rtl="1" eaLnBrk="1" fontAlgn="base" latinLnBrk="0" hangingPunct="1">
              <a:lnSpc>
                <a:spcPct val="100000"/>
              </a:lnSpc>
              <a:spcBef>
                <a:spcPct val="0"/>
              </a:spcBef>
              <a:spcAft>
                <a:spcPct val="0"/>
              </a:spcAft>
              <a:buClrTx/>
              <a:buSzTx/>
              <a:buFont typeface="Arial" charset="0"/>
              <a:buChar char="•"/>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استمر اليهود في نظام الذبائح حتى أوقف الله ممارساتهم الكريهة عندما دمّر تيطس الهيكل عام 70 ميلادي.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9524"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ستة أسباب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9525"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السبب (ج)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952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OTS 541</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552a</a:t>
            </a:r>
          </a:p>
        </p:txBody>
      </p:sp>
      <p:sp>
        <p:nvSpPr>
          <p:cNvPr id="619527"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1570" name="Title 1"/>
          <p:cNvSpPr>
            <a:spLocks noGrp="1"/>
          </p:cNvSpPr>
          <p:nvPr>
            <p:ph type="title"/>
          </p:nvPr>
        </p:nvSpPr>
        <p:spPr>
          <a:xfrm>
            <a:off x="-36513" y="-26988"/>
            <a:ext cx="9180513" cy="647701"/>
          </a:xfrm>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حجاب الهيكل</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36513" y="117475"/>
            <a:ext cx="9180513" cy="647700"/>
          </a:xfrm>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انشقّ حجاب الهيكل (متى 27: 51)</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622594"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595" name="Title 1"/>
          <p:cNvSpPr txBox="1">
            <a:spLocks/>
          </p:cNvSpPr>
          <p:nvPr/>
        </p:nvSpPr>
        <p:spPr bwMode="auto">
          <a:xfrm>
            <a:off x="0" y="6208713"/>
            <a:ext cx="91805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يجب أن يكون قد تم حياكته في الفترة من 33 إلى 70 ميلادي</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ar-JO" sz="5400" dirty="0">
                <a:solidFill>
                  <a:srgbClr val="FFFFFF"/>
                </a:solidFill>
                <a:effectLst/>
                <a:latin typeface="Arial" panose="020B0604020202020204" pitchFamily="34" charset="0"/>
                <a:ea typeface="ＭＳ Ｐゴシック" charset="0"/>
                <a:cs typeface="Arial" panose="020B0604020202020204" pitchFamily="34" charset="0"/>
              </a:rPr>
              <a:t>لماذا الفجوة؟</a:t>
            </a:r>
            <a:endParaRPr lang="en-US" sz="54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4" name="Rectangle 3"/>
          <p:cNvSpPr/>
          <p:nvPr/>
        </p:nvSpPr>
        <p:spPr>
          <a:xfrm>
            <a:off x="323850" y="1196975"/>
            <a:ext cx="8712200" cy="4524315"/>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النبوات الموازية بها أيضًا فجوة: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14350" marR="0" lvl="0" indent="-514350" algn="just" defTabSz="914400" rtl="1" eaLnBrk="1" fontAlgn="base" latinLnBrk="0" hangingPunct="1">
              <a:lnSpc>
                <a:spcPct val="100000"/>
              </a:lnSpc>
              <a:spcBef>
                <a:spcPct val="0"/>
              </a:spcBef>
              <a:spcAft>
                <a:spcPct val="0"/>
              </a:spcAft>
              <a:buClrTx/>
              <a:buSzTx/>
              <a:buFontTx/>
              <a:buAutoNum type="arabicParenBoth"/>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قال يسوع في متى 24: 15 أن رجسة الخراب ستحدث بعد    خدمته الأرضية.</a:t>
            </a:r>
          </a:p>
          <a:p>
            <a:pPr marL="514350" marR="0" lvl="0" indent="-514350" algn="just" defTabSz="914400" rtl="1" eaLnBrk="1" fontAlgn="base" latinLnBrk="0" hangingPunct="1">
              <a:lnSpc>
                <a:spcPct val="100000"/>
              </a:lnSpc>
              <a:spcBef>
                <a:spcPct val="0"/>
              </a:spcBef>
              <a:spcAft>
                <a:spcPct val="0"/>
              </a:spcAft>
              <a:buClrTx/>
              <a:buSzTx/>
              <a:buFontTx/>
              <a:buAutoNum type="arabicParenBoth"/>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إن الشخص المخرّب المذكور في دانيال 9: 27 له أوجه    تشابه مدهشة مع المخرّب المستقبلي المذكور في دانيال 7: 25؛ ورؤيا 12، 13، 19.</a:t>
            </a:r>
          </a:p>
          <a:p>
            <a:pPr marL="514350" marR="0" lvl="0" indent="-514350" algn="just" defTabSz="914400" rtl="1" eaLnBrk="1" fontAlgn="base" latinLnBrk="0" hangingPunct="1">
              <a:lnSpc>
                <a:spcPct val="100000"/>
              </a:lnSpc>
              <a:spcBef>
                <a:spcPct val="0"/>
              </a:spcBef>
              <a:spcAft>
                <a:spcPct val="0"/>
              </a:spcAft>
              <a:buClrTx/>
              <a:buSzTx/>
              <a:buFontTx/>
              <a:buAutoNum type="arabicParenBoth"/>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إن الأحداث في النصف الثاني من الأسبوع السبعين (دانيال 9: 27 ب) ترتبط بأحداث النصف الأخير من فترة الضيقة المستقبلية في رؤيا 13: 4، 6، 12، 14- 15.</a:t>
            </a:r>
          </a:p>
        </p:txBody>
      </p:sp>
      <p:sp>
        <p:nvSpPr>
          <p:cNvPr id="623620"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ستة أسباب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3621" name="Rectangle 5"/>
          <p:cNvSpPr>
            <a:spLocks noChangeArrowheads="1"/>
          </p:cNvSpPr>
          <p:nvPr/>
        </p:nvSpPr>
        <p:spPr bwMode="auto">
          <a:xfrm rot="-1077109">
            <a:off x="-238125" y="541338"/>
            <a:ext cx="2363788" cy="46672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السبب (ح)</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3622"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OTS 541</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552a</a:t>
            </a:r>
          </a:p>
        </p:txBody>
      </p:sp>
      <p:sp>
        <p:nvSpPr>
          <p:cNvPr id="623623" name="Text Box 4"/>
          <p:cNvSpPr txBox="1">
            <a:spLocks noChangeArrowheads="1"/>
          </p:cNvSpPr>
          <p:nvPr/>
        </p:nvSpPr>
        <p:spPr bwMode="auto">
          <a:xfrm>
            <a:off x="8437563"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02476" y="22225"/>
            <a:ext cx="7611740" cy="1349375"/>
          </a:xfrm>
          <a:solidFill>
            <a:schemeClr val="hlink"/>
          </a:solidFill>
          <a:ln w="57150">
            <a:noFill/>
            <a:miter lim="800000"/>
            <a:headEnd/>
            <a:tailEnd/>
          </a:ln>
        </p:spPr>
        <p:txBody>
          <a:bodyPr/>
          <a:lstStyle/>
          <a:p>
            <a:r>
              <a:rPr lang="ar-SA" sz="4800" b="1">
                <a:solidFill>
                  <a:srgbClr val="800000"/>
                </a:solidFill>
                <a:latin typeface="Arial" panose="020B0604020202020204" pitchFamily="34" charset="0"/>
                <a:ea typeface="ＭＳ Ｐゴシック" charset="0"/>
                <a:cs typeface="Arial" panose="020B0604020202020204" pitchFamily="34" charset="0"/>
              </a:rPr>
              <a:t>السبعون أسبوعاً في دانيال</a:t>
            </a:r>
            <a:br>
              <a:rPr lang="en-US" altLang="ja-JP" sz="4800" b="1">
                <a:solidFill>
                  <a:srgbClr val="800000"/>
                </a:solidFill>
                <a:latin typeface="Arial" panose="020B0604020202020204" pitchFamily="34" charset="0"/>
                <a:ea typeface="ＭＳ Ｐゴシック" charset="0"/>
                <a:cs typeface="Arial" panose="020B0604020202020204" pitchFamily="34" charset="0"/>
              </a:rPr>
            </a:br>
            <a:r>
              <a:rPr lang="en-US" altLang="ja-JP" sz="3200" b="1">
                <a:solidFill>
                  <a:srgbClr val="800000"/>
                </a:solidFill>
                <a:latin typeface="Arial" panose="020B0604020202020204" pitchFamily="34" charset="0"/>
                <a:ea typeface="ＭＳ Ｐゴシック" charset="0"/>
                <a:cs typeface="Arial" panose="020B0604020202020204" pitchFamily="34" charset="0"/>
              </a:rPr>
              <a:t>(</a:t>
            </a:r>
            <a:r>
              <a:rPr lang="ar-SA" altLang="ja-JP" sz="3200" b="1">
                <a:solidFill>
                  <a:srgbClr val="800000"/>
                </a:solidFill>
                <a:latin typeface="Arial" panose="020B0604020202020204" pitchFamily="34" charset="0"/>
                <a:ea typeface="ＭＳ Ｐゴシック" charset="0"/>
                <a:cs typeface="Arial" panose="020B0604020202020204" pitchFamily="34" charset="0"/>
              </a:rPr>
              <a:t>دانيال ٩: ٢٤-٢٧</a:t>
            </a:r>
            <a:r>
              <a:rPr lang="en-US" altLang="ja-JP" sz="3200" b="1">
                <a:solidFill>
                  <a:srgbClr val="800000"/>
                </a:solidFill>
                <a:latin typeface="Arial" panose="020B0604020202020204" pitchFamily="34" charset="0"/>
                <a:ea typeface="ＭＳ Ｐゴシック" charset="0"/>
                <a:cs typeface="Arial" panose="020B0604020202020204" pitchFamily="34" charset="0"/>
              </a:rPr>
              <a:t>)</a:t>
            </a:r>
            <a:endParaRPr lang="en-US" sz="3200" b="1">
              <a:solidFill>
                <a:srgbClr val="800000"/>
              </a:solidFill>
              <a:latin typeface="Arial" panose="020B0604020202020204" pitchFamily="34" charset="0"/>
              <a:ea typeface="ＭＳ Ｐゴシック" charset="0"/>
              <a:cs typeface="Arial" panose="020B0604020202020204" pitchFamily="34" charset="0"/>
            </a:endParaRPr>
          </a:p>
        </p:txBody>
      </p:sp>
      <p:sp>
        <p:nvSpPr>
          <p:cNvPr id="563207" name="Rectangle 7"/>
          <p:cNvSpPr>
            <a:spLocks noChangeArrowheads="1"/>
          </p:cNvSpPr>
          <p:nvPr/>
        </p:nvSpPr>
        <p:spPr bwMode="auto">
          <a:xfrm>
            <a:off x="7308850" y="4384527"/>
            <a:ext cx="181822" cy="463846"/>
          </a:xfrm>
          <a:prstGeom prst="rect">
            <a:avLst/>
          </a:prstGeom>
          <a:noFill/>
          <a:ln w="76200">
            <a:solidFill>
              <a:srgbClr val="FF0000"/>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8" name="Oval 8"/>
          <p:cNvSpPr>
            <a:spLocks noChangeArrowheads="1"/>
          </p:cNvSpPr>
          <p:nvPr/>
        </p:nvSpPr>
        <p:spPr bwMode="auto">
          <a:xfrm>
            <a:off x="1547813" y="4506222"/>
            <a:ext cx="2160587" cy="652255"/>
          </a:xfrm>
          <a:prstGeom prst="ellipse">
            <a:avLst/>
          </a:prstGeom>
          <a:noFill/>
          <a:ln w="762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9" name="Text Box 9"/>
          <p:cNvSpPr txBox="1">
            <a:spLocks noChangeArrowheads="1"/>
          </p:cNvSpPr>
          <p:nvPr/>
        </p:nvSpPr>
        <p:spPr bwMode="auto">
          <a:xfrm>
            <a:off x="755650" y="6381750"/>
            <a:ext cx="129540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٤٤٤ ق.م</a:t>
            </a:r>
            <a:endParaRPr kumimoji="0" lang="en-US" sz="18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563210" name="Text Box 10"/>
          <p:cNvSpPr txBox="1">
            <a:spLocks noChangeArrowheads="1"/>
          </p:cNvSpPr>
          <p:nvPr/>
        </p:nvSpPr>
        <p:spPr bwMode="auto">
          <a:xfrm>
            <a:off x="2987675" y="6381750"/>
            <a:ext cx="1295400" cy="3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٣٣ </a:t>
            </a:r>
            <a:r>
              <a:rPr kumimoji="0" lang="ar-SA" sz="1800" b="1" i="0" u="none" strike="noStrike" kern="1200" cap="none" spc="0" normalizeH="0" baseline="0" noProof="0" err="1">
                <a:ln>
                  <a:noFill/>
                </a:ln>
                <a:solidFill>
                  <a:srgbClr val="FF0000"/>
                </a:solidFill>
                <a:effectLst/>
                <a:uLnTx/>
                <a:uFillTx/>
                <a:latin typeface="Arial" panose="020B0604020202020204" pitchFamily="34" charset="0"/>
                <a:cs typeface="Arial" panose="020B0604020202020204" pitchFamily="34" charset="0"/>
              </a:rPr>
              <a:t>م</a:t>
            </a: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3211" name="AutoShape 11"/>
          <p:cNvSpPr>
            <a:spLocks noChangeArrowheads="1"/>
          </p:cNvSpPr>
          <p:nvPr/>
        </p:nvSpPr>
        <p:spPr bwMode="auto">
          <a:xfrm>
            <a:off x="2051050" y="6413500"/>
            <a:ext cx="1152797" cy="466725"/>
          </a:xfrm>
          <a:prstGeom prst="homePlate">
            <a:avLst>
              <a:gd name="adj" fmla="val 25000"/>
            </a:avLst>
          </a:prstGeom>
          <a:solidFill>
            <a:schemeClr val="accent1"/>
          </a:solidFill>
          <a:ln w="9525">
            <a:solidFill>
              <a:schemeClr val="tx1"/>
            </a:solidFill>
            <a:miter lim="800000"/>
            <a:headEnd/>
            <a:tailEnd type="none" w="lg" len="lg"/>
          </a:ln>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12" name="Text Box 12"/>
          <p:cNvSpPr txBox="1">
            <a:spLocks noChangeArrowheads="1"/>
          </p:cNvSpPr>
          <p:nvPr/>
        </p:nvSpPr>
        <p:spPr bwMode="auto">
          <a:xfrm>
            <a:off x="1693863" y="6021388"/>
            <a:ext cx="1654175"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٦٩ اسبوعا</a:t>
            </a:r>
            <a:endParaRPr kumimoji="0" lang="en-US" sz="18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٣٣٢</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1028"/>
          <p:cNvSpPr txBox="1">
            <a:spLocks noChangeArrowheads="1"/>
          </p:cNvSpPr>
          <p:nvPr/>
        </p:nvSpPr>
        <p:spPr bwMode="auto">
          <a:xfrm>
            <a:off x="702476" y="1332730"/>
            <a:ext cx="761174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R. Ludwigson, </a:t>
            </a:r>
            <a:r>
              <a:rPr kumimoji="0" lang="en-US" sz="1400" b="1" i="1" u="none" strike="noStrike" kern="1200" cap="none" spc="0" normalizeH="0" baseline="0" noProof="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 Survey of Bible Prophecy</a:t>
            </a:r>
            <a:r>
              <a:rPr kumimoji="0" lang="en-US" sz="14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(Grand Rapids: Zondervan, 1975), 49</a:t>
            </a:r>
          </a:p>
        </p:txBody>
      </p:sp>
    </p:spTree>
    <p:extLst>
      <p:ext uri="{BB962C8B-B14F-4D97-AF65-F5344CB8AC3E}">
        <p14:creationId xmlns:p14="http://schemas.microsoft.com/office/powerpoint/2010/main" val="136561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للسبعين أسبوعاً</a:t>
            </a:r>
            <a:endParaRPr lang="en-US" sz="3600" b="1"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مقتبسة من ج. دوايت بنتيكوست/ كلية دالاس اللاهوتية، 1988</a:t>
            </a:r>
            <a:endParaRPr kumimoji="0" lang="en-US" sz="20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يثبت عهداً مع كثيرين في أسبوع واحد و في وسط الأسبوع يبطل الذبيحة و التقدمة و على جناج الأرجاس مخرب حتى يتم و 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809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0" name="Diagram 49"/>
          <p:cNvGraphicFramePr/>
          <p:nvPr>
            <p:extLst>
              <p:ext uri="{D42A27DB-BD31-4B8C-83A1-F6EECF244321}">
                <p14:modId xmlns:p14="http://schemas.microsoft.com/office/powerpoint/2010/main" val="114972487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تاريخيًا إلى الوراء إلى ماضي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4" name="Text Box 8"/>
          <p:cNvSpPr txBox="1">
            <a:spLocks noChangeArrowheads="1"/>
          </p:cNvSpPr>
          <p:nvPr/>
        </p:nvSpPr>
        <p:spPr bwMode="auto">
          <a:xfrm>
            <a:off x="6681786" y="6172200"/>
            <a:ext cx="20050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أعياد للحج</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الأبواق</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4" name="Text Box 18"/>
          <p:cNvSpPr txBox="1">
            <a:spLocks noChangeArrowheads="1"/>
          </p:cNvSpPr>
          <p:nvPr/>
        </p:nvSpPr>
        <p:spPr bwMode="auto">
          <a:xfrm>
            <a:off x="3983037" y="1327150"/>
            <a:ext cx="2038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6" name="Text Box 20"/>
          <p:cNvSpPr txBox="1">
            <a:spLocks noChangeArrowheads="1"/>
          </p:cNvSpPr>
          <p:nvPr/>
        </p:nvSpPr>
        <p:spPr bwMode="auto">
          <a:xfrm>
            <a:off x="5447506" y="172164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7" name="Text Box 21"/>
          <p:cNvSpPr txBox="1">
            <a:spLocks noChangeArrowheads="1"/>
          </p:cNvSpPr>
          <p:nvPr/>
        </p:nvSpPr>
        <p:spPr bwMode="auto">
          <a:xfrm>
            <a:off x="5867400" y="3352800"/>
            <a:ext cx="1503363"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1" name="Text Box 18"/>
          <p:cNvSpPr txBox="1">
            <a:spLocks noChangeArrowheads="1"/>
          </p:cNvSpPr>
          <p:nvPr/>
        </p:nvSpPr>
        <p:spPr bwMode="auto">
          <a:xfrm>
            <a:off x="3983037" y="914400"/>
            <a:ext cx="1103313"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الفصح</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484438" y="5029200"/>
            <a:ext cx="158273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5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يوم الكفارة</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7266019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605-536 ق.م</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1 شخصي</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نبوي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الأمم 2-7</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a:ea typeface="ＭＳ Ｐゴシック" charset="0"/>
                <a:cs typeface="Arial"/>
              </a:rPr>
              <a:t>آرامي</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a:ea typeface="ＭＳ Ｐゴシック" charset="0"/>
                <a:cs typeface="Arial"/>
              </a:rPr>
              <a:t>عبري</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تفسير</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0" name="Text Box 16"/>
          <p:cNvSpPr txBox="1">
            <a:spLocks noChangeArrowheads="1"/>
          </p:cNvSpPr>
          <p:nvPr/>
        </p:nvSpPr>
        <p:spPr bwMode="auto">
          <a:xfrm rot="-4468975">
            <a:off x="905536" y="3754661"/>
            <a:ext cx="2209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 التمثال</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9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436610" y="3814519"/>
            <a:ext cx="190925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 الصنم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يحكم الله العالم</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 الشجرة</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دينونة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 name="Text Box 16"/>
          <p:cNvSpPr txBox="1">
            <a:spLocks noChangeArrowheads="1"/>
          </p:cNvSpPr>
          <p:nvPr/>
        </p:nvSpPr>
        <p:spPr bwMode="auto">
          <a:xfrm rot="-4468975">
            <a:off x="2736697" y="4067367"/>
            <a:ext cx="141013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 اليد</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 name="Text Box 16"/>
          <p:cNvSpPr txBox="1">
            <a:spLocks noChangeArrowheads="1"/>
          </p:cNvSpPr>
          <p:nvPr/>
        </p:nvSpPr>
        <p:spPr bwMode="auto">
          <a:xfrm rot="-4468975">
            <a:off x="3346388" y="4014773"/>
            <a:ext cx="153043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 الأسود</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 name="Text Box 11"/>
          <p:cNvSpPr txBox="1">
            <a:spLocks noChangeArrowheads="1"/>
          </p:cNvSpPr>
          <p:nvPr/>
        </p:nvSpPr>
        <p:spPr bwMode="auto">
          <a:xfrm>
            <a:off x="5616574" y="1720850"/>
            <a:ext cx="261302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إسرائيل 8-12</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2" name="Text Box 11"/>
          <p:cNvSpPr txBox="1">
            <a:spLocks noChangeArrowheads="1"/>
          </p:cNvSpPr>
          <p:nvPr/>
        </p:nvSpPr>
        <p:spPr bwMode="auto">
          <a:xfrm>
            <a:off x="5616574" y="2286000"/>
            <a:ext cx="253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عبري</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4" name="Text Box 11"/>
          <p:cNvSpPr txBox="1">
            <a:spLocks noChangeArrowheads="1"/>
          </p:cNvSpPr>
          <p:nvPr/>
        </p:nvSpPr>
        <p:spPr bwMode="auto">
          <a:xfrm>
            <a:off x="4800600" y="2743200"/>
            <a:ext cx="3200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مستعلم</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6" name="Text Box 16"/>
          <p:cNvSpPr txBox="1">
            <a:spLocks noChangeArrowheads="1"/>
          </p:cNvSpPr>
          <p:nvPr/>
        </p:nvSpPr>
        <p:spPr bwMode="auto">
          <a:xfrm rot="-4468975">
            <a:off x="3854240" y="4050872"/>
            <a:ext cx="151369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7 الوحوش</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7" name="Text Box 16"/>
          <p:cNvSpPr txBox="1">
            <a:spLocks noChangeArrowheads="1"/>
          </p:cNvSpPr>
          <p:nvPr/>
        </p:nvSpPr>
        <p:spPr bwMode="auto">
          <a:xfrm rot="-4468975">
            <a:off x="4552812" y="4072562"/>
            <a:ext cx="1550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8 القرون</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8" name="Text Box 16"/>
          <p:cNvSpPr txBox="1">
            <a:spLocks noChangeArrowheads="1"/>
          </p:cNvSpPr>
          <p:nvPr/>
        </p:nvSpPr>
        <p:spPr bwMode="auto">
          <a:xfrm rot="-4468975">
            <a:off x="5395266" y="4053656"/>
            <a:ext cx="153352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9 الصلاة</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 name="Text Box 7"/>
          <p:cNvSpPr txBox="1">
            <a:spLocks noChangeArrowheads="1"/>
          </p:cNvSpPr>
          <p:nvPr/>
        </p:nvSpPr>
        <p:spPr bwMode="auto">
          <a:xfrm rot="-22067">
            <a:off x="4797275" y="5246518"/>
            <a:ext cx="27951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تعزية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 name="Text Box 16">
            <a:extLst>
              <a:ext uri="{FF2B5EF4-FFF2-40B4-BE49-F238E27FC236}">
                <a16:creationId xmlns:a16="http://schemas.microsoft.com/office/drawing/2014/main" id="{81F5E98E-F898-2EB0-215D-F21731B9B6E4}"/>
              </a:ext>
            </a:extLst>
          </p:cNvPr>
          <p:cNvSpPr txBox="1">
            <a:spLocks noChangeArrowheads="1"/>
          </p:cNvSpPr>
          <p:nvPr/>
        </p:nvSpPr>
        <p:spPr bwMode="auto">
          <a:xfrm rot="-4468975">
            <a:off x="6323520" y="4039802"/>
            <a:ext cx="153352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10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رسالة</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2121019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79308"/>
            <a:ext cx="9144000" cy="2401711"/>
          </a:xfrm>
        </p:spPr>
        <p:txBody>
          <a:bodyPr/>
          <a:lstStyle/>
          <a:p>
            <a:r>
              <a:rPr lang="ar-JO" sz="8800" dirty="0">
                <a:solidFill>
                  <a:schemeClr val="bg1"/>
                </a:solidFill>
                <a:latin typeface="Arial" charset="0"/>
                <a:ea typeface="Osaka" charset="0"/>
                <a:cs typeface="Arial" charset="0"/>
              </a:rPr>
              <a:t>دانيال 11</a:t>
            </a:r>
            <a:endParaRPr lang="en-US" sz="8800" dirty="0">
              <a:solidFill>
                <a:schemeClr val="bg1"/>
              </a:solidFill>
              <a:latin typeface="Arial" charset="0"/>
              <a:ea typeface="Osaka" charset="0"/>
              <a:cs typeface="Arial" charset="0"/>
            </a:endParaRPr>
          </a:p>
        </p:txBody>
      </p:sp>
      <p:sp>
        <p:nvSpPr>
          <p:cNvPr id="4" name="Title 2"/>
          <p:cNvSpPr txBox="1">
            <a:spLocks/>
          </p:cNvSpPr>
          <p:nvPr/>
        </p:nvSpPr>
        <p:spPr bwMode="auto">
          <a:xfrm>
            <a:off x="0" y="3048891"/>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000" dirty="0">
                <a:solidFill>
                  <a:srgbClr val="FFFFFF"/>
                </a:solidFill>
                <a:latin typeface="Arial" charset="0"/>
                <a:ea typeface="Osaka" charset="0"/>
                <a:cs typeface="Arial" charset="0"/>
              </a:rPr>
              <a:t>نبوات في 600 ق.م عن الحكام اليونانيون              ما بين 323-150 ق.م</a:t>
            </a:r>
            <a:endParaRPr lang="en-US" sz="40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3714210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2" descr="dan 11 history elisha_prays_open_ey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26988"/>
            <a:ext cx="9304338" cy="6880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4" name="Rectangle 2"/>
          <p:cNvSpPr>
            <a:spLocks noGrp="1" noChangeArrowheads="1"/>
          </p:cNvSpPr>
          <p:nvPr>
            <p:ph type="title"/>
          </p:nvPr>
        </p:nvSpPr>
        <p:spPr>
          <a:xfrm>
            <a:off x="107950" y="22225"/>
            <a:ext cx="3527425" cy="1143000"/>
          </a:xfrm>
        </p:spPr>
        <p:txBody>
          <a:bodyPr/>
          <a:lstStyle/>
          <a:p>
            <a:pPr algn="l" eaLnBrk="1" hangingPunct="1">
              <a:defRPr/>
            </a:pPr>
            <a:r>
              <a:rPr lang="ar-JO" sz="4000" b="1" dirty="0">
                <a:solidFill>
                  <a:srgbClr val="CCFF66"/>
                </a:solidFill>
                <a:latin typeface="Arial"/>
                <a:ea typeface="ＭＳ Ｐゴシック" charset="0"/>
                <a:cs typeface="Arial"/>
              </a:rPr>
              <a:t>الإصحاح 11 </a:t>
            </a:r>
            <a:endParaRPr lang="en-US" sz="4000" b="1" dirty="0">
              <a:latin typeface="Arial"/>
              <a:ea typeface="ＭＳ Ｐゴシック" charset="0"/>
              <a:cs typeface="Arial"/>
            </a:endParaRPr>
          </a:p>
        </p:txBody>
      </p:sp>
      <p:sp>
        <p:nvSpPr>
          <p:cNvPr id="36352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542</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 name="Rectangle 3"/>
          <p:cNvSpPr txBox="1">
            <a:spLocks noChangeArrowheads="1"/>
          </p:cNvSpPr>
          <p:nvPr/>
        </p:nvSpPr>
        <p:spPr bwMode="auto">
          <a:xfrm>
            <a:off x="34925" y="3500438"/>
            <a:ext cx="9109075" cy="3357562"/>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65138" marR="0" lvl="0" indent="-465138"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تاريخ ما بين العهدين – 11: 1-35 يحتوي على أكثر من 100 نبوة عن الإمبراطورية الفارسية واليونانية من الإسكندر الأكبر حتى أنطيوخس الرابع الذي يحارب أرض إسرائيل</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endParaRPr>
          </a:p>
          <a:p>
            <a:pPr marL="465138" marR="0" lvl="0" indent="-465138"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تاريخ الأزمنة النهائية – 11: 36-45 يتنبأ عن اعتداءات ضد المسيح الأخيرة على إسرائيل </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endParaRPr>
          </a:p>
        </p:txBody>
      </p:sp>
      <p:sp>
        <p:nvSpPr>
          <p:cNvPr id="6" name="Rectangle 3"/>
          <p:cNvSpPr txBox="1">
            <a:spLocks noChangeArrowheads="1"/>
          </p:cNvSpPr>
          <p:nvPr/>
        </p:nvSpPr>
        <p:spPr bwMode="auto">
          <a:xfrm>
            <a:off x="0" y="2708275"/>
            <a:ext cx="9144000" cy="792163"/>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rPr>
              <a:t>معاينة تاريخ ما بين العهدين و الأزمنة النهائية</a:t>
            </a:r>
            <a:endPar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宋体" charset="0"/>
              <a:cs typeface="Arial"/>
            </a:endParaRPr>
          </a:p>
        </p:txBody>
      </p:sp>
    </p:spTree>
    <p:extLst>
      <p:ext uri="{BB962C8B-B14F-4D97-AF65-F5344CB8AC3E}">
        <p14:creationId xmlns:p14="http://schemas.microsoft.com/office/powerpoint/2010/main" val="3528656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5" grpId="0" build="p"/>
      <p:bldP spid="6"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143000" y="304800"/>
            <a:ext cx="2514600" cy="2743200"/>
          </a:xfrm>
        </p:spPr>
        <p:txBody>
          <a:bodyPr/>
          <a:lstStyle/>
          <a:p>
            <a:pPr algn="ctr" eaLnBrk="1" hangingPunct="1"/>
            <a:r>
              <a:rPr lang="ar-JO" b="1" dirty="0">
                <a:latin typeface="Arial" charset="0"/>
                <a:ea typeface="ＭＳ Ｐゴシック" charset="0"/>
              </a:rPr>
              <a:t>سيطرة اليونان   على   إسرائيل</a:t>
            </a:r>
            <a:endParaRPr lang="en-US" b="1" dirty="0">
              <a:latin typeface="Arial" charset="0"/>
              <a:ea typeface="ＭＳ Ｐゴシック" charset="0"/>
            </a:endParaRPr>
          </a:p>
        </p:txBody>
      </p:sp>
      <p:sp>
        <p:nvSpPr>
          <p:cNvPr id="61443" name="Rectangle 3"/>
          <p:cNvSpPr>
            <a:spLocks noGrp="1" noChangeArrowheads="1"/>
          </p:cNvSpPr>
          <p:nvPr>
            <p:ph type="body" sz="half" idx="1"/>
          </p:nvPr>
        </p:nvSpPr>
        <p:spPr>
          <a:xfrm>
            <a:off x="1071563" y="3241675"/>
            <a:ext cx="2738437" cy="3006725"/>
          </a:xfrm>
        </p:spPr>
        <p:txBody>
          <a:bodyPr/>
          <a:lstStyle/>
          <a:p>
            <a:pPr algn="r" rtl="1" eaLnBrk="1" hangingPunct="1">
              <a:defRPr/>
            </a:pPr>
            <a:r>
              <a:rPr lang="ar-JO" sz="2800" b="1" dirty="0">
                <a:ea typeface="ＭＳ Ｐゴシック" charset="0"/>
              </a:rPr>
              <a:t>الإسكندر الأكبر</a:t>
            </a:r>
            <a:endParaRPr lang="en-US" sz="2800" b="1" dirty="0">
              <a:ea typeface="ＭＳ Ｐゴシック" charset="0"/>
            </a:endParaRPr>
          </a:p>
          <a:p>
            <a:pPr algn="r" rtl="1" eaLnBrk="1" hangingPunct="1">
              <a:defRPr/>
            </a:pPr>
            <a:r>
              <a:rPr lang="ar-JO" sz="2800" b="1" dirty="0">
                <a:ea typeface="ＭＳ Ｐゴシック" charset="0"/>
              </a:rPr>
              <a:t>الصراع على السيادة</a:t>
            </a:r>
            <a:endParaRPr lang="en-US" sz="2800" b="1" dirty="0">
              <a:ea typeface="ＭＳ Ｐゴシック" charset="0"/>
            </a:endParaRPr>
          </a:p>
          <a:p>
            <a:pPr algn="r" rtl="1" eaLnBrk="1" hangingPunct="1">
              <a:defRPr/>
            </a:pPr>
            <a:r>
              <a:rPr lang="ar-JO" sz="2800" b="1" dirty="0">
                <a:ea typeface="ＭＳ Ｐゴシック" charset="0"/>
              </a:rPr>
              <a:t>تطورات الإمبراطورية الهيلينية</a:t>
            </a:r>
            <a:endParaRPr lang="en-US" sz="2800" b="1" dirty="0">
              <a:ea typeface="ＭＳ Ｐゴシック" charset="0"/>
            </a:endParaRP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685800"/>
            <a:ext cx="51546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بعد الإسكندر</a:t>
            </a:r>
            <a:endParaRPr lang="en-US"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104C1C"/>
                </a:solidFill>
                <a:effectLst/>
                <a:uLnTx/>
                <a:uFillTx/>
                <a:latin typeface="Arial" panose="020B0604020202020204" pitchFamily="34" charset="0"/>
                <a:ea typeface="ＭＳ Ｐゴシック" charset="0"/>
                <a:cs typeface="Arial" panose="020B0604020202020204" pitchFamily="34" charset="0"/>
              </a:rPr>
              <a:t>السلوقيين</a:t>
            </a:r>
            <a:endParaRPr kumimoji="0" lang="en-US" sz="3200" b="1" i="0" u="none" strike="noStrike" kern="1200" cap="none" spc="0" normalizeH="0" baseline="0" noProof="0" dirty="0">
              <a:ln>
                <a:noFill/>
              </a:ln>
              <a:solidFill>
                <a:srgbClr val="104C1C"/>
              </a:solidFill>
              <a:effectLst/>
              <a:uLnTx/>
              <a:uFillTx/>
              <a:latin typeface="Arial" panose="020B0604020202020204" pitchFamily="34" charset="0"/>
              <a:ea typeface="ＭＳ Ｐゴシック"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4C1322"/>
                </a:solidFill>
                <a:effectLst/>
                <a:uLnTx/>
                <a:uFillTx/>
                <a:latin typeface="Arial" panose="020B0604020202020204" pitchFamily="34" charset="0"/>
                <a:ea typeface="ＭＳ Ｐゴシック" charset="0"/>
                <a:cs typeface="Arial" panose="020B0604020202020204" pitchFamily="34" charset="0"/>
              </a:rPr>
              <a:t>البطالمة</a:t>
            </a:r>
            <a:endParaRPr kumimoji="0" lang="en-US" sz="3200" b="1" i="0" u="none" strike="noStrike" kern="1200" cap="none" spc="0" normalizeH="0" baseline="0" noProof="0" dirty="0">
              <a:ln>
                <a:noFill/>
              </a:ln>
              <a:solidFill>
                <a:srgbClr val="4C1322"/>
              </a:solidFill>
              <a:effectLst/>
              <a:uLnTx/>
              <a:uFillTx/>
              <a:latin typeface="Arial" panose="020B0604020202020204" pitchFamily="34" charset="0"/>
              <a:ea typeface="ＭＳ Ｐゴシック"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rPr>
              <a:t>كاساندر</a:t>
            </a:r>
            <a:endParaRPr kumimoji="0" lang="en-US" sz="32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ليسيماكوس</a:t>
            </a:r>
            <a:endParaRPr kumimoji="0" lang="en-US" sz="3200" b="1" i="0" u="none" strike="noStrike" kern="1200" cap="none" spc="0" normalizeH="0" baseline="0" noProof="0" dirty="0">
              <a:ln>
                <a:noFill/>
              </a:ln>
              <a:solidFill>
                <a:srgbClr val="104C1C"/>
              </a:solidFill>
              <a:effectLst/>
              <a:uLnTx/>
              <a:uFillTx/>
              <a:latin typeface="Arial" panose="020B0604020202020204" pitchFamily="34" charset="0"/>
              <a:ea typeface="ＭＳ Ｐゴシック"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 8: 21-22)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الإمبراطورية اليونانية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1637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4048" y="609600"/>
            <a:ext cx="4139952" cy="1143000"/>
          </a:xfrm>
        </p:spPr>
        <p:txBody>
          <a:bodyPr/>
          <a:lstStyle/>
          <a:p>
            <a:pPr algn="ctr" eaLnBrk="1" hangingPunct="1">
              <a:defRPr/>
            </a:pPr>
            <a:r>
              <a:rPr lang="ar-JO" sz="4000" dirty="0">
                <a:latin typeface="Arial" panose="020B0604020202020204" pitchFamily="34" charset="0"/>
                <a:cs typeface="Arial" panose="020B0604020202020204" pitchFamily="34" charset="0"/>
              </a:rPr>
              <a:t>المدن اليونانية           في فلسطين</a:t>
            </a:r>
            <a:endParaRPr lang="en-US" sz="4000" dirty="0">
              <a:latin typeface="Arial" panose="020B0604020202020204" pitchFamily="34" charset="0"/>
              <a:cs typeface="Arial" panose="020B0604020202020204" pitchFamily="34" charset="0"/>
            </a:endParaRPr>
          </a:p>
        </p:txBody>
      </p:sp>
      <p:pic>
        <p:nvPicPr>
          <p:cNvPr id="77826" name="Picture 3" descr="Hasmonean Jokes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2180" y="0"/>
            <a:ext cx="5399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8224531" y="76200"/>
            <a:ext cx="81189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324600" y="609600"/>
            <a:ext cx="2819400" cy="2743200"/>
          </a:xfrm>
        </p:spPr>
        <p:txBody>
          <a:bodyPr/>
          <a:lstStyle/>
          <a:p>
            <a:pPr algn="ctr" eaLnBrk="1" hangingPunct="1">
              <a:defRPr/>
            </a:pPr>
            <a:r>
              <a:rPr lang="ar-JO" b="1" dirty="0">
                <a:solidFill>
                  <a:schemeClr val="tx1"/>
                </a:solidFill>
                <a:latin typeface="Arial" panose="020B0604020202020204" pitchFamily="34" charset="0"/>
                <a:cs typeface="Arial" panose="020B0604020202020204" pitchFamily="34" charset="0"/>
              </a:rPr>
              <a:t>حدود   إسرائيل      في         العهد الجديد</a:t>
            </a:r>
            <a:endParaRPr lang="en-US" b="1" dirty="0">
              <a:solidFill>
                <a:schemeClr val="tx1"/>
              </a:solidFill>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8476069" y="0"/>
            <a:ext cx="704039" cy="461665"/>
          </a:xfrm>
          <a:prstGeom prst="rect">
            <a:avLst/>
          </a:prstGeom>
          <a:solidFill>
            <a:schemeClr val="bg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506413" y="76200"/>
            <a:ext cx="8256587" cy="990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إسرائيل تحت سيطرة السلوقيين والبطالمة</a:t>
            </a:r>
            <a:endParaRPr lang="en-US" sz="4000" dirty="0">
              <a:latin typeface="Arial" panose="020B0604020202020204" pitchFamily="34" charset="0"/>
              <a:ea typeface="ＭＳ Ｐゴシック" charset="0"/>
              <a:cs typeface="Arial" panose="020B0604020202020204" pitchFamily="34" charset="0"/>
            </a:endParaRPr>
          </a:p>
        </p:txBody>
      </p:sp>
      <p:sp>
        <p:nvSpPr>
          <p:cNvPr id="124931" name="Oval 3"/>
          <p:cNvSpPr>
            <a:spLocks noChangeArrowheads="1"/>
          </p:cNvSpPr>
          <p:nvPr/>
        </p:nvSpPr>
        <p:spPr bwMode="auto">
          <a:xfrm>
            <a:off x="1905000" y="39624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851" name="Text Box 4"/>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63</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78852" name="Group 5"/>
          <p:cNvGrpSpPr>
            <a:grpSpLocks/>
          </p:cNvGrpSpPr>
          <p:nvPr/>
        </p:nvGrpSpPr>
        <p:grpSpPr bwMode="auto">
          <a:xfrm>
            <a:off x="0" y="2590800"/>
            <a:ext cx="9144000" cy="4419600"/>
            <a:chOff x="0" y="1152"/>
            <a:chExt cx="5580" cy="2743"/>
          </a:xfrm>
        </p:grpSpPr>
        <p:pic>
          <p:nvPicPr>
            <p:cNvPr id="78860" name="Picture 6"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61" name="Picture 7"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24943" name="Picture 15" descr="j0234323"/>
          <p:cNvPicPr>
            <a:picLocks noChangeAspect="1" noChangeArrowheads="1"/>
          </p:cNvPicPr>
          <p:nvPr/>
        </p:nvPicPr>
        <p:blipFill>
          <a:blip r:embed="rId5">
            <a:lum bright="-42000" contrast="18000"/>
            <a:extLst>
              <a:ext uri="{28A0092B-C50C-407E-A947-70E740481C1C}">
                <a14:useLocalDpi xmlns:a14="http://schemas.microsoft.com/office/drawing/2010/main"/>
              </a:ext>
            </a:extLst>
          </a:blip>
          <a:srcRect/>
          <a:stretch>
            <a:fillRect/>
          </a:stretch>
        </p:blipFill>
        <p:spPr bwMode="auto">
          <a:xfrm rot="-2532446">
            <a:off x="1981200" y="685800"/>
            <a:ext cx="2954338"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49" name="Picture 21" descr="j0280647"/>
          <p:cNvPicPr>
            <a:picLocks noChangeAspect="1" noChangeArrowheads="1"/>
          </p:cNvPicPr>
          <p:nvPr/>
        </p:nvPicPr>
        <p:blipFill>
          <a:blip r:embed="rId6">
            <a:lum bright="-18000"/>
            <a:extLst>
              <a:ext uri="{28A0092B-C50C-407E-A947-70E740481C1C}">
                <a14:useLocalDpi xmlns:a14="http://schemas.microsoft.com/office/drawing/2010/main"/>
              </a:ext>
            </a:extLst>
          </a:blip>
          <a:srcRect/>
          <a:stretch>
            <a:fillRect/>
          </a:stretch>
        </p:blipFill>
        <p:spPr bwMode="auto">
          <a:xfrm>
            <a:off x="0" y="1089025"/>
            <a:ext cx="3124200" cy="248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41" name="Rectangle 13"/>
          <p:cNvSpPr>
            <a:spLocks noChangeArrowheads="1"/>
          </p:cNvSpPr>
          <p:nvPr/>
        </p:nvSpPr>
        <p:spPr bwMode="auto">
          <a:xfrm>
            <a:off x="3386336" y="260648"/>
            <a:ext cx="609600" cy="3352800"/>
          </a:xfrm>
          <a:prstGeom prst="rect">
            <a:avLst/>
          </a:prstGeom>
          <a:noFill/>
          <a:ln w="9525">
            <a:noFill/>
            <a:miter lim="800000"/>
            <a:headEnd/>
            <a:tailEnd/>
          </a:ln>
          <a:effectLst/>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 ي ف</a:t>
            </a:r>
            <a:endParaRPr kumimoji="0" lang="en-US" sz="44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4940" name="Rectangle 12"/>
          <p:cNvSpPr>
            <a:spLocks noChangeArrowheads="1"/>
          </p:cNvSpPr>
          <p:nvPr/>
        </p:nvSpPr>
        <p:spPr bwMode="auto">
          <a:xfrm>
            <a:off x="506413" y="381000"/>
            <a:ext cx="609600" cy="3048000"/>
          </a:xfrm>
          <a:prstGeom prst="rect">
            <a:avLst/>
          </a:prstGeom>
          <a:noFill/>
          <a:ln w="9525">
            <a:noFill/>
            <a:miter lim="800000"/>
            <a:headEnd/>
            <a:tailEnd/>
          </a:ln>
          <a:effectLst/>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سل ا م</a:t>
            </a:r>
            <a:endParaRPr kumimoji="0" lang="en-US" sz="44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6"/>
          <p:cNvSpPr txBox="1">
            <a:spLocks noChangeArrowheads="1"/>
          </p:cNvSpPr>
          <p:nvPr/>
        </p:nvSpPr>
        <p:spPr bwMode="auto">
          <a:xfrm>
            <a:off x="5664200" y="2133600"/>
            <a:ext cx="2898550" cy="461665"/>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بيتزل، الطبعة الأولى، 152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3"/>
          <p:cNvSpPr txBox="1">
            <a:spLocks noChangeArrowheads="1"/>
          </p:cNvSpPr>
          <p:nvPr/>
        </p:nvSpPr>
        <p:spPr bwMode="auto">
          <a:xfrm>
            <a:off x="2771800" y="4293096"/>
            <a:ext cx="15488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104C1C"/>
                </a:solidFill>
                <a:effectLst>
                  <a:glow rad="355600">
                    <a:srgbClr val="FFFFFF"/>
                  </a:glow>
                </a:effectLst>
                <a:uLnTx/>
                <a:uFillTx/>
                <a:latin typeface="Arial" panose="020B0604020202020204" pitchFamily="34" charset="0"/>
                <a:ea typeface="ＭＳ Ｐゴシック" charset="0"/>
                <a:cs typeface="Arial" panose="020B0604020202020204" pitchFamily="34" charset="0"/>
              </a:rPr>
              <a:t>السلوقيون</a:t>
            </a:r>
            <a:endParaRPr kumimoji="0" lang="en-US" sz="3200" b="1" i="0" u="none" strike="noStrike" kern="1200" cap="none" spc="0" normalizeH="0" baseline="0" noProof="0" dirty="0">
              <a:ln>
                <a:noFill/>
              </a:ln>
              <a:solidFill>
                <a:srgbClr val="104C1C"/>
              </a:solidFill>
              <a:effectLst>
                <a:glow rad="3556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14"/>
          <p:cNvSpPr txBox="1">
            <a:spLocks noChangeArrowheads="1"/>
          </p:cNvSpPr>
          <p:nvPr/>
        </p:nvSpPr>
        <p:spPr bwMode="auto">
          <a:xfrm>
            <a:off x="680715" y="5223048"/>
            <a:ext cx="122982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4C1322"/>
                </a:solidFill>
                <a:effectLst>
                  <a:glow rad="355600">
                    <a:srgbClr val="FFFFFF"/>
                  </a:glow>
                </a:effectLst>
                <a:uLnTx/>
                <a:uFillTx/>
                <a:latin typeface="Arial" panose="020B0604020202020204" pitchFamily="34" charset="0"/>
                <a:ea typeface="ＭＳ Ｐゴシック" charset="0"/>
                <a:cs typeface="Arial" panose="020B0604020202020204" pitchFamily="34" charset="0"/>
              </a:rPr>
              <a:t>البطالمة</a:t>
            </a:r>
            <a:endParaRPr kumimoji="0" lang="en-US" sz="3200" b="1" i="0" u="none" strike="noStrike" kern="1200" cap="none" spc="0" normalizeH="0" baseline="0" noProof="0" dirty="0">
              <a:ln>
                <a:noFill/>
              </a:ln>
              <a:solidFill>
                <a:srgbClr val="4C1322"/>
              </a:solidFill>
              <a:effectLst>
                <a:glow rad="355600">
                  <a:srgbClr val="FFFFFF"/>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 calcmode="lin" valueType="num">
                                      <p:cBhvr additive="base">
                                        <p:cTn id="7" dur="5000" fill="hold"/>
                                        <p:tgtEl>
                                          <p:spTgt spid="124940"/>
                                        </p:tgtEl>
                                        <p:attrNameLst>
                                          <p:attrName>ppt_x</p:attrName>
                                        </p:attrNameLst>
                                      </p:cBhvr>
                                      <p:tavLst>
                                        <p:tav tm="0">
                                          <p:val>
                                            <p:strVal val="0-#ppt_w/2"/>
                                          </p:val>
                                        </p:tav>
                                        <p:tav tm="100000">
                                          <p:val>
                                            <p:strVal val="#ppt_x"/>
                                          </p:val>
                                        </p:tav>
                                      </p:tavLst>
                                    </p:anim>
                                    <p:anim calcmode="lin" valueType="num">
                                      <p:cBhvr additive="base">
                                        <p:cTn id="8" dur="5000" fill="hold"/>
                                        <p:tgtEl>
                                          <p:spTgt spid="1249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4949"/>
                                        </p:tgtEl>
                                        <p:attrNameLst>
                                          <p:attrName>style.visibility</p:attrName>
                                        </p:attrNameLst>
                                      </p:cBhvr>
                                      <p:to>
                                        <p:strVal val="visible"/>
                                      </p:to>
                                    </p:set>
                                    <p:anim calcmode="lin" valueType="num">
                                      <p:cBhvr additive="base">
                                        <p:cTn id="11" dur="5000" fill="hold"/>
                                        <p:tgtEl>
                                          <p:spTgt spid="124949"/>
                                        </p:tgtEl>
                                        <p:attrNameLst>
                                          <p:attrName>ppt_x</p:attrName>
                                        </p:attrNameLst>
                                      </p:cBhvr>
                                      <p:tavLst>
                                        <p:tav tm="0">
                                          <p:val>
                                            <p:strVal val="0-#ppt_w/2"/>
                                          </p:val>
                                        </p:tav>
                                        <p:tav tm="100000">
                                          <p:val>
                                            <p:strVal val="#ppt_x"/>
                                          </p:val>
                                        </p:tav>
                                      </p:tavLst>
                                    </p:anim>
                                    <p:anim calcmode="lin" valueType="num">
                                      <p:cBhvr additive="base">
                                        <p:cTn id="12" dur="5000" fill="hold"/>
                                        <p:tgtEl>
                                          <p:spTgt spid="12494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 calcmode="lin" valueType="num">
                                      <p:cBhvr>
                                        <p:cTn id="17" dur="1000" fill="hold"/>
                                        <p:tgtEl>
                                          <p:spTgt spid="124941"/>
                                        </p:tgtEl>
                                        <p:attrNameLst>
                                          <p:attrName>ppt_w</p:attrName>
                                        </p:attrNameLst>
                                      </p:cBhvr>
                                      <p:tavLst>
                                        <p:tav tm="0">
                                          <p:val>
                                            <p:fltVal val="0"/>
                                          </p:val>
                                        </p:tav>
                                        <p:tav tm="100000">
                                          <p:val>
                                            <p:strVal val="#ppt_w"/>
                                          </p:val>
                                        </p:tav>
                                      </p:tavLst>
                                    </p:anim>
                                    <p:anim calcmode="lin" valueType="num">
                                      <p:cBhvr>
                                        <p:cTn id="18" dur="1000" fill="hold"/>
                                        <p:tgtEl>
                                          <p:spTgt spid="124941"/>
                                        </p:tgtEl>
                                        <p:attrNameLst>
                                          <p:attrName>ppt_h</p:attrName>
                                        </p:attrNameLst>
                                      </p:cBhvr>
                                      <p:tavLst>
                                        <p:tav tm="0">
                                          <p:val>
                                            <p:fltVal val="0"/>
                                          </p:val>
                                        </p:tav>
                                        <p:tav tm="100000">
                                          <p:val>
                                            <p:strVal val="#ppt_h"/>
                                          </p:val>
                                        </p:tav>
                                      </p:tavLst>
                                    </p:anim>
                                    <p:anim calcmode="lin" valueType="num">
                                      <p:cBhvr>
                                        <p:cTn id="19" dur="1000" fill="hold"/>
                                        <p:tgtEl>
                                          <p:spTgt spid="1249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4941"/>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124943"/>
                                        </p:tgtEl>
                                        <p:attrNameLst>
                                          <p:attrName>style.visibility</p:attrName>
                                        </p:attrNameLst>
                                      </p:cBhvr>
                                      <p:to>
                                        <p:strVal val="visible"/>
                                      </p:to>
                                    </p:set>
                                    <p:anim calcmode="lin" valueType="num">
                                      <p:cBhvr>
                                        <p:cTn id="23" dur="1000" fill="hold"/>
                                        <p:tgtEl>
                                          <p:spTgt spid="124943"/>
                                        </p:tgtEl>
                                        <p:attrNameLst>
                                          <p:attrName>ppt_w</p:attrName>
                                        </p:attrNameLst>
                                      </p:cBhvr>
                                      <p:tavLst>
                                        <p:tav tm="0">
                                          <p:val>
                                            <p:fltVal val="0"/>
                                          </p:val>
                                        </p:tav>
                                        <p:tav tm="100000">
                                          <p:val>
                                            <p:strVal val="#ppt_w"/>
                                          </p:val>
                                        </p:tav>
                                      </p:tavLst>
                                    </p:anim>
                                    <p:anim calcmode="lin" valueType="num">
                                      <p:cBhvr>
                                        <p:cTn id="24" dur="1000" fill="hold"/>
                                        <p:tgtEl>
                                          <p:spTgt spid="124943"/>
                                        </p:tgtEl>
                                        <p:attrNameLst>
                                          <p:attrName>ppt_h</p:attrName>
                                        </p:attrNameLst>
                                      </p:cBhvr>
                                      <p:tavLst>
                                        <p:tav tm="0">
                                          <p:val>
                                            <p:fltVal val="0"/>
                                          </p:val>
                                        </p:tav>
                                        <p:tav tm="100000">
                                          <p:val>
                                            <p:strVal val="#ppt_h"/>
                                          </p:val>
                                        </p:tav>
                                      </p:tavLst>
                                    </p:anim>
                                    <p:anim calcmode="lin" valueType="num">
                                      <p:cBhvr>
                                        <p:cTn id="25" dur="1000" fill="hold"/>
                                        <p:tgtEl>
                                          <p:spTgt spid="12494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49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1" grpId="0"/>
      <p:bldP spid="124940" grpId="0"/>
      <p:bldP spid="15" grpId="0" autoUpdateAnimBg="0"/>
      <p:bldP spid="16"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674"/>
            <a:ext cx="9138878" cy="6141326"/>
          </a:xfrm>
          <a:prstGeom prst="rect">
            <a:avLst/>
          </a:prstGeom>
        </p:spPr>
      </p:pic>
      <p:sp>
        <p:nvSpPr>
          <p:cNvPr id="795649" name="Rectangle 4"/>
          <p:cNvSpPr>
            <a:spLocks noGrp="1" noChangeArrowheads="1"/>
          </p:cNvSpPr>
          <p:nvPr>
            <p:ph type="title"/>
          </p:nvPr>
        </p:nvSpPr>
        <p:spPr>
          <a:xfrm>
            <a:off x="609600" y="44624"/>
            <a:ext cx="7315200" cy="688504"/>
          </a:xfrm>
        </p:spPr>
        <p:txBody>
          <a:bodyPr/>
          <a:lstStyle/>
          <a:p>
            <a:pPr algn="ctr" eaLnBrk="1" hangingPunct="1"/>
            <a:r>
              <a:rPr lang="ar-JO" sz="4000" b="1" dirty="0">
                <a:latin typeface="Arial" charset="0"/>
                <a:ea typeface="ＭＳ Ｐゴシック" charset="0"/>
              </a:rPr>
              <a:t>أهمية الحقبة اليونانية</a:t>
            </a:r>
            <a:endParaRPr lang="en-US" sz="4000" b="1" dirty="0">
              <a:latin typeface="Arial" charset="0"/>
              <a:ea typeface="ＭＳ Ｐゴシック" charset="0"/>
            </a:endParaRPr>
          </a:p>
        </p:txBody>
      </p:sp>
      <p:sp>
        <p:nvSpPr>
          <p:cNvPr id="122885" name="Rectangle 5"/>
          <p:cNvSpPr>
            <a:spLocks noGrp="1" noChangeArrowheads="1"/>
          </p:cNvSpPr>
          <p:nvPr>
            <p:ph type="body" sz="half" idx="1"/>
          </p:nvPr>
        </p:nvSpPr>
        <p:spPr>
          <a:xfrm>
            <a:off x="0" y="1946275"/>
            <a:ext cx="4343400" cy="4114800"/>
          </a:xfrm>
        </p:spPr>
        <p:txBody>
          <a:bodyPr/>
          <a:lstStyle/>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الحرية الدينية</a:t>
            </a:r>
          </a:p>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ظهور السنهدريم</a:t>
            </a:r>
          </a:p>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الهيلينية المسالمة</a:t>
            </a:r>
          </a:p>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اللغة اليونانية</a:t>
            </a:r>
          </a:p>
          <a:p>
            <a:pPr algn="r" rtl="1" eaLnBrk="1" hangingPunct="1">
              <a:defRPr/>
            </a:pPr>
            <a:r>
              <a:rPr lang="ar-JO" b="1" dirty="0">
                <a:effectLst>
                  <a:glow rad="165100">
                    <a:schemeClr val="bg2"/>
                  </a:glow>
                  <a:outerShdw blurRad="38100" dist="38100" dir="2700000" algn="tl">
                    <a:srgbClr val="000000"/>
                  </a:outerShdw>
                </a:effectLst>
                <a:latin typeface="Arial" charset="0"/>
                <a:ea typeface="ＭＳ Ｐゴシック" charset="0"/>
              </a:rPr>
              <a:t>الترجمة السبعينية</a:t>
            </a:r>
            <a:endParaRPr lang="en-US" b="1" dirty="0">
              <a:effectLst>
                <a:glow rad="165100">
                  <a:schemeClr val="bg2"/>
                </a:glow>
                <a:outerShdw blurRad="38100" dist="38100" dir="2700000" algn="tl">
                  <a:srgbClr val="000000"/>
                </a:outerShdw>
              </a:effectLst>
              <a:latin typeface="Arial" charset="0"/>
              <a:ea typeface="ＭＳ Ｐゴシック" charset="0"/>
            </a:endParaRPr>
          </a:p>
        </p:txBody>
      </p:sp>
      <p:sp>
        <p:nvSpPr>
          <p:cNvPr id="122887" name="Text Box 7"/>
          <p:cNvSpPr txBox="1">
            <a:spLocks noChangeArrowheads="1"/>
          </p:cNvSpPr>
          <p:nvPr/>
        </p:nvSpPr>
        <p:spPr bwMode="auto">
          <a:xfrm>
            <a:off x="0" y="1066800"/>
            <a:ext cx="4343399"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البطالمة (301-198)</a:t>
            </a:r>
            <a:endParaRPr kumimoji="0" lang="en-US" sz="3200" b="1" i="0" u="sng"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endParaRPr>
          </a:p>
        </p:txBody>
      </p:sp>
      <p:sp>
        <p:nvSpPr>
          <p:cNvPr id="122888" name="Rectangle 8"/>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pitchFamily="-110" charset="2"/>
              <a:buChar char="n"/>
              <a:tabLst/>
              <a:defRPr/>
            </a:pP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22889" name="Text Box 9"/>
          <p:cNvSpPr txBox="1">
            <a:spLocks noChangeArrowheads="1"/>
          </p:cNvSpPr>
          <p:nvPr/>
        </p:nvSpPr>
        <p:spPr bwMode="auto">
          <a:xfrm>
            <a:off x="4595812" y="1066800"/>
            <a:ext cx="4543065"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السلوقية (198-143)</a:t>
            </a:r>
            <a:endParaRPr kumimoji="0" lang="en-US" sz="3200" b="1" i="0" u="sng"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endParaRPr>
          </a:p>
        </p:txBody>
      </p:sp>
      <p:sp>
        <p:nvSpPr>
          <p:cNvPr id="122890" name="Rectangle 10"/>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pitchFamily="-110" charset="2"/>
              <a:buChar char="n"/>
              <a:tabLst/>
              <a:defRPr/>
            </a:pP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22891" name="Rectangle 11"/>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رئاسة الكهنوت</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ظهور الحسيديم</a:t>
            </a:r>
            <a:endParaRPr kumimoji="0" lang="en-US" sz="28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795656" name="Text Box 12"/>
          <p:cNvSpPr txBox="1">
            <a:spLocks noChangeArrowheads="1"/>
          </p:cNvSpPr>
          <p:nvPr/>
        </p:nvSpPr>
        <p:spPr bwMode="auto">
          <a:xfrm>
            <a:off x="9251950" y="115888"/>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62, 65, 95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885">
                                            <p:txEl>
                                              <p:pRg st="0" end="0"/>
                                            </p:txEl>
                                          </p:spTgt>
                                        </p:tgtEl>
                                        <p:attrNameLst>
                                          <p:attrName>style.visibility</p:attrName>
                                        </p:attrNameLst>
                                      </p:cBhvr>
                                      <p:to>
                                        <p:strVal val="visible"/>
                                      </p:to>
                                    </p:set>
                                    <p:anim calcmode="lin" valueType="num">
                                      <p:cBhvr additive="base">
                                        <p:cTn id="7" dur="500" fill="hold"/>
                                        <p:tgtEl>
                                          <p:spTgt spid="122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2885">
                                            <p:txEl>
                                              <p:pRg st="1" end="1"/>
                                            </p:txEl>
                                          </p:spTgt>
                                        </p:tgtEl>
                                        <p:attrNameLst>
                                          <p:attrName>style.visibility</p:attrName>
                                        </p:attrNameLst>
                                      </p:cBhvr>
                                      <p:to>
                                        <p:strVal val="visible"/>
                                      </p:to>
                                    </p:set>
                                    <p:anim calcmode="lin" valueType="num">
                                      <p:cBhvr additive="base">
                                        <p:cTn id="13" dur="500" fill="hold"/>
                                        <p:tgtEl>
                                          <p:spTgt spid="1228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2885">
                                            <p:txEl>
                                              <p:pRg st="2" end="2"/>
                                            </p:txEl>
                                          </p:spTgt>
                                        </p:tgtEl>
                                        <p:attrNameLst>
                                          <p:attrName>style.visibility</p:attrName>
                                        </p:attrNameLst>
                                      </p:cBhvr>
                                      <p:to>
                                        <p:strVal val="visible"/>
                                      </p:to>
                                    </p:set>
                                    <p:anim calcmode="lin" valueType="num">
                                      <p:cBhvr additive="base">
                                        <p:cTn id="19" dur="500" fill="hold"/>
                                        <p:tgtEl>
                                          <p:spTgt spid="1228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2885">
                                            <p:txEl>
                                              <p:pRg st="3" end="3"/>
                                            </p:txEl>
                                          </p:spTgt>
                                        </p:tgtEl>
                                        <p:attrNameLst>
                                          <p:attrName>style.visibility</p:attrName>
                                        </p:attrNameLst>
                                      </p:cBhvr>
                                      <p:to>
                                        <p:strVal val="visible"/>
                                      </p:to>
                                    </p:set>
                                    <p:anim calcmode="lin" valueType="num">
                                      <p:cBhvr additive="base">
                                        <p:cTn id="25" dur="500" fill="hold"/>
                                        <p:tgtEl>
                                          <p:spTgt spid="1228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2885">
                                            <p:txEl>
                                              <p:pRg st="4" end="4"/>
                                            </p:txEl>
                                          </p:spTgt>
                                        </p:tgtEl>
                                        <p:attrNameLst>
                                          <p:attrName>style.visibility</p:attrName>
                                        </p:attrNameLst>
                                      </p:cBhvr>
                                      <p:to>
                                        <p:strVal val="visible"/>
                                      </p:to>
                                    </p:set>
                                    <p:anim calcmode="lin" valueType="num">
                                      <p:cBhvr additive="base">
                                        <p:cTn id="31" dur="500" fill="hold"/>
                                        <p:tgtEl>
                                          <p:spTgt spid="1228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2891">
                                            <p:txEl>
                                              <p:pRg st="0" end="0"/>
                                            </p:txEl>
                                          </p:spTgt>
                                        </p:tgtEl>
                                        <p:attrNameLst>
                                          <p:attrName>style.visibility</p:attrName>
                                        </p:attrNameLst>
                                      </p:cBhvr>
                                      <p:to>
                                        <p:strVal val="visible"/>
                                      </p:to>
                                    </p:set>
                                    <p:anim calcmode="lin" valueType="num">
                                      <p:cBhvr additive="base">
                                        <p:cTn id="37" dur="500" fill="hold"/>
                                        <p:tgtEl>
                                          <p:spTgt spid="12289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22891">
                                            <p:txEl>
                                              <p:pRg st="1" end="1"/>
                                            </p:txEl>
                                          </p:spTgt>
                                        </p:tgtEl>
                                        <p:attrNameLst>
                                          <p:attrName>style.visibility</p:attrName>
                                        </p:attrNameLst>
                                      </p:cBhvr>
                                      <p:to>
                                        <p:strVal val="visible"/>
                                      </p:to>
                                    </p:set>
                                    <p:anim calcmode="lin" valueType="num">
                                      <p:cBhvr additive="base">
                                        <p:cTn id="43" dur="500" fill="hold"/>
                                        <p:tgtEl>
                                          <p:spTgt spid="122891">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8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8" name="Rectangle 5"/>
          <p:cNvSpPr>
            <a:spLocks noGrp="1" noChangeArrowheads="1"/>
          </p:cNvSpPr>
          <p:nvPr>
            <p:ph type="title"/>
          </p:nvPr>
        </p:nvSpPr>
        <p:spPr>
          <a:xfrm>
            <a:off x="152400" y="76200"/>
            <a:ext cx="3200400" cy="1120552"/>
          </a:xfrm>
        </p:spPr>
        <p:txBody>
          <a:bodyPr/>
          <a:lstStyle/>
          <a:p>
            <a:pPr algn="ctr" eaLnBrk="1" hangingPunct="1"/>
            <a:r>
              <a:rPr lang="ar-JO" sz="4000" b="1" kern="1200" dirty="0">
                <a:solidFill>
                  <a:srgbClr val="FFFFFF"/>
                </a:solidFill>
                <a:effectLst>
                  <a:outerShdw blurRad="50800" dist="88900" dir="2700000" algn="tl" rotWithShape="0">
                    <a:srgbClr val="000000">
                      <a:alpha val="90000"/>
                    </a:srgbClr>
                  </a:outerShdw>
                </a:effectLst>
                <a:latin typeface="Arial" charset="0"/>
                <a:ea typeface="ＭＳ Ｐゴシック" charset="0"/>
              </a:rPr>
              <a:t>أنطيوخس الرابع أبيفانس</a:t>
            </a:r>
            <a:endParaRPr lang="en-US" sz="4000" dirty="0">
              <a:latin typeface="Arial" charset="0"/>
              <a:ea typeface="ＭＳ Ｐゴシック" charset="0"/>
            </a:endParaRP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1330424"/>
            <a:ext cx="3055938" cy="4114800"/>
          </a:xfr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3200400" y="304800"/>
            <a:ext cx="5943600" cy="397031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 ١١ : ٢٩-٣٠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وفي الميعاد يعود ويدخل الجنوب ولكن لا يكون الآخر كالأول</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30 </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فتأتي عليه سفن من كتيم فييئس ويرجع ويغتاظ على العهد المقدس ويعمل ويرجع ويصغى إلى الذين تركوا العهد المقدس.</a:t>
            </a: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5660</TotalTime>
  <Words>8444</Words>
  <Application>Microsoft Macintosh PowerPoint</Application>
  <PresentationFormat>On-screen Show (4:3)</PresentationFormat>
  <Paragraphs>1664</Paragraphs>
  <Slides>134</Slides>
  <Notes>107</Notes>
  <HiddenSlides>0</HiddenSlides>
  <MMClips>0</MMClips>
  <ScaleCrop>false</ScaleCrop>
  <HeadingPairs>
    <vt:vector size="8" baseType="variant">
      <vt:variant>
        <vt:lpstr>Fonts Used</vt:lpstr>
      </vt:variant>
      <vt:variant>
        <vt:i4>15</vt:i4>
      </vt:variant>
      <vt:variant>
        <vt:lpstr>Theme</vt:lpstr>
      </vt:variant>
      <vt:variant>
        <vt:i4>49</vt:i4>
      </vt:variant>
      <vt:variant>
        <vt:lpstr>Embedded OLE Servers</vt:lpstr>
      </vt:variant>
      <vt:variant>
        <vt:i4>1</vt:i4>
      </vt:variant>
      <vt:variant>
        <vt:lpstr>Slide Titles</vt:lpstr>
      </vt:variant>
      <vt:variant>
        <vt:i4>134</vt:i4>
      </vt:variant>
    </vt:vector>
  </HeadingPairs>
  <TitlesOfParts>
    <vt:vector size="199" baseType="lpstr">
      <vt:lpstr>ＭＳ Ｐゴシック</vt:lpstr>
      <vt:lpstr>Osaka</vt:lpstr>
      <vt:lpstr>新細明體</vt:lpstr>
      <vt:lpstr>Arial</vt:lpstr>
      <vt:lpstr>Arial Black</vt:lpstr>
      <vt:lpstr>Arial Narrow</vt:lpstr>
      <vt:lpstr>Calibri</vt:lpstr>
      <vt:lpstr>Comic Sans MS</vt:lpstr>
      <vt:lpstr>Garamond</vt:lpstr>
      <vt:lpstr>Helvetica</vt:lpstr>
      <vt:lpstr>Impact</vt:lpstr>
      <vt:lpstr>Monotype Sorts</vt:lpstr>
      <vt:lpstr>Tahoma</vt:lpstr>
      <vt:lpstr>Times New Roman</vt:lpstr>
      <vt:lpstr>Wingdings</vt:lpstr>
      <vt:lpstr>Orbit</vt:lpstr>
      <vt:lpstr>Fireball</vt:lpstr>
      <vt:lpstr>Candybar</vt:lpstr>
      <vt:lpstr>3_Default Design</vt:lpstr>
      <vt:lpstr>2_Blank Presentation</vt:lpstr>
      <vt:lpstr>4_Default Design</vt:lpstr>
      <vt:lpstr>Beam</vt:lpstr>
      <vt:lpstr>Azure</vt:lpstr>
      <vt:lpstr>21_Blank Presentation</vt:lpstr>
      <vt:lpstr>Curtain Call</vt:lpstr>
      <vt:lpstr>Mountain</vt:lpstr>
      <vt:lpstr>6_Default Design</vt:lpstr>
      <vt:lpstr>3_Blank Presentation</vt:lpstr>
      <vt:lpstr>1_Azure</vt:lpstr>
      <vt:lpstr>7_Default Design</vt:lpstr>
      <vt:lpstr>1_Blank Presentation</vt:lpstr>
      <vt:lpstr>1_Balance</vt:lpstr>
      <vt:lpstr>49_Blank Presentation</vt:lpstr>
      <vt:lpstr>8_Default Design</vt:lpstr>
      <vt:lpstr>5_Blank Presentation</vt:lpstr>
      <vt:lpstr>6_Blank Presentation</vt:lpstr>
      <vt:lpstr>1_Fireball</vt:lpstr>
      <vt:lpstr>2_blstripc.ppt - Blue Stripes</vt:lpstr>
      <vt:lpstr>1_Orbit</vt:lpstr>
      <vt:lpstr>Default Design</vt:lpstr>
      <vt:lpstr>9_Default Design</vt:lpstr>
      <vt:lpstr>7_Blank Presentation</vt:lpstr>
      <vt:lpstr>預設簡報設計</vt:lpstr>
      <vt:lpstr>2_Beam</vt:lpstr>
      <vt:lpstr>10_Default Design</vt:lpstr>
      <vt:lpstr>Ribbons</vt:lpstr>
      <vt:lpstr>3_Beam</vt:lpstr>
      <vt:lpstr>18_Default Design</vt:lpstr>
      <vt:lpstr>3_Azure</vt:lpstr>
      <vt:lpstr>4_Azure</vt:lpstr>
      <vt:lpstr>4_Blank Presentation</vt:lpstr>
      <vt:lpstr>5_Stream</vt:lpstr>
      <vt:lpstr>13_Default Design</vt:lpstr>
      <vt:lpstr>5_Default Design</vt:lpstr>
      <vt:lpstr>2_Balance</vt:lpstr>
      <vt:lpstr>10_Contemporary</vt:lpstr>
      <vt:lpstr>1_Bold Stripes</vt:lpstr>
      <vt:lpstr>11_Default Design</vt:lpstr>
      <vt:lpstr>4_Beam</vt:lpstr>
      <vt:lpstr>37_Default Design</vt:lpstr>
      <vt:lpstr>2_Soaring</vt:lpstr>
      <vt:lpstr>9_Blank Presentation</vt:lpstr>
      <vt:lpstr>5_Azure</vt:lpstr>
      <vt:lpstr>6_Azure</vt:lpstr>
      <vt:lpstr>Microsoft ClipArt Gallery</vt:lpstr>
      <vt:lpstr>النبوات المتحققة</vt:lpstr>
      <vt:lpstr>نبوات العهد القديم     عن يسوع</vt:lpstr>
      <vt:lpstr>نبوات العهد القديم               عن يسوع</vt:lpstr>
      <vt:lpstr>لاويين 23</vt:lpstr>
      <vt:lpstr>التقاويم اليهودية</vt:lpstr>
      <vt:lpstr>عيد الأبواق</vt:lpstr>
      <vt:lpstr>التقويم العبري</vt:lpstr>
      <vt:lpstr>أعياد الكتاب المقدس</vt:lpstr>
      <vt:lpstr>تتطلع الأعياد تاريخيًا إلى الوراء إلى ماضي إسرائيل</vt:lpstr>
      <vt:lpstr>تتطلع الأعياد أيضًا نبويًا إلى الأمام إلى مستقبل إسرائيل</vt:lpstr>
      <vt:lpstr>أعياد سفر اللاويين 23</vt:lpstr>
      <vt:lpstr>أعياد الكتاب المقدس</vt:lpstr>
      <vt:lpstr>السبت الأسبوعي</vt:lpstr>
      <vt:lpstr>الفصح</vt:lpstr>
      <vt:lpstr>الخبز غير المختمر</vt:lpstr>
      <vt:lpstr>الباكورة</vt:lpstr>
      <vt:lpstr>الخمسين</vt:lpstr>
      <vt:lpstr>الأبواق</vt:lpstr>
      <vt:lpstr>الكفارة</vt:lpstr>
      <vt:lpstr>المظال</vt:lpstr>
      <vt:lpstr>أخروية الأعياد اليهودية (لا 23) </vt:lpstr>
      <vt:lpstr>أخروية الأعياد اليهودية (لا 23) </vt:lpstr>
      <vt:lpstr>أخروية الأعياد اليهودية (لا 23) </vt:lpstr>
      <vt:lpstr>خط سير الملكوت والعهود</vt:lpstr>
      <vt:lpstr>تثنية 28-32</vt:lpstr>
      <vt:lpstr>نصوص العهد القديم الرئيسية عن الأرض</vt:lpstr>
      <vt:lpstr>مستقبل إسرائيل (تث 28-32)</vt:lpstr>
      <vt:lpstr>مستقبل إسرائيل (تث 28-32)</vt:lpstr>
      <vt:lpstr>دانيال 7</vt:lpstr>
      <vt:lpstr>الأمم في دانيال ٧</vt:lpstr>
      <vt:lpstr>الوحش١: الأسد المجنح (بابل)</vt:lpstr>
      <vt:lpstr>الوحش ٢: الدب (مادي وفارس)</vt:lpstr>
      <vt:lpstr>الوحش٣: النمر (اليونان)</vt:lpstr>
      <vt:lpstr>الوحش٤: حيوان مرعب (روما)</vt:lpstr>
      <vt:lpstr>وحش بقرن صغير (ضد المسيح)</vt:lpstr>
      <vt:lpstr>امبراطوريات العالم  في دانيال</vt:lpstr>
      <vt:lpstr>إمبراطورية بابل الحديثة</vt:lpstr>
      <vt:lpstr>دانيال 8</vt:lpstr>
      <vt:lpstr>دانيال 8</vt:lpstr>
      <vt:lpstr>تدفق دانيال 8</vt:lpstr>
      <vt:lpstr>أيهما أقوى وأسرع ؟</vt:lpstr>
      <vt:lpstr>التيس الذي لم يلمس الأرض (دا 8: 5) ؟</vt:lpstr>
      <vt:lpstr>التيس يهزم الكبش (دا 8: 7)</vt:lpstr>
      <vt:lpstr>الكبش والتيس (دانيال 8)</vt:lpstr>
      <vt:lpstr>غزوات الإسكندر</vt:lpstr>
      <vt:lpstr>سقوطه</vt:lpstr>
      <vt:lpstr>بعد الإسكندر</vt:lpstr>
      <vt:lpstr>دانيال 9</vt:lpstr>
      <vt:lpstr>الإصحاح 9 </vt:lpstr>
      <vt:lpstr>ملخص الإصحاح 9</vt:lpstr>
      <vt:lpstr>رقم</vt:lpstr>
      <vt:lpstr>قبل إغلاق الستارة (9: 24)</vt:lpstr>
      <vt:lpstr>إسرائيل دائماً تعني نسل يعقوب العرقي (9: 1-5)</vt:lpstr>
      <vt:lpstr>وهكذا سيخلص جميع إسرائيل (رومية ١١ : ٢٥-٢٧) </vt:lpstr>
      <vt:lpstr>70 أسبوعاً في دانيال 9: 25-27</vt:lpstr>
      <vt:lpstr>الدخول الإنتصاري المسيح يأتي</vt:lpstr>
      <vt:lpstr>4 آراء حول الـ 70 أسبوعاً</vt:lpstr>
      <vt:lpstr>1. النظرة النقدية</vt:lpstr>
      <vt:lpstr>2. وجهة النظر الألفية الرمزية</vt:lpstr>
      <vt:lpstr>2. وجهة النظر الألفية الرمزية</vt:lpstr>
      <vt:lpstr>3. وجهة النظر المسيانية/التاريخية</vt:lpstr>
      <vt:lpstr>3. وجهة النظر المسيانية/التاريخية</vt:lpstr>
      <vt:lpstr>وجهة نظر جيمس إي. سميث المسيانية</vt:lpstr>
      <vt:lpstr>وجهة نظر جيمس إي. سميث المسيانية</vt:lpstr>
      <vt:lpstr>4. وجهة النظر ما قبل الألفية</vt:lpstr>
      <vt:lpstr>أسابيع دانيال السبعون</vt:lpstr>
      <vt:lpstr>أسئلة حول وجهة النظر ما قبل الألفية</vt:lpstr>
      <vt:lpstr>أزمنة الأمم (لوقا 21: 24)</vt:lpstr>
      <vt:lpstr>دانيال 9: 25-27</vt:lpstr>
      <vt:lpstr>التقويم اليهودي</vt:lpstr>
      <vt:lpstr>قرارات السبعين أسبوعًا</vt:lpstr>
      <vt:lpstr>قرارات السبعين أسبوعًا</vt:lpstr>
      <vt:lpstr>Mind the Gap</vt:lpstr>
      <vt:lpstr>لماذا الفجوة؟</vt:lpstr>
      <vt:lpstr>لماذا الفجوة؟</vt:lpstr>
      <vt:lpstr>قبل إغلاق الستارة (9: 24)</vt:lpstr>
      <vt:lpstr>لماذا الفجوة؟</vt:lpstr>
      <vt:lpstr>دانيال 9: 25-27</vt:lpstr>
      <vt:lpstr>لماذا الفجوة؟</vt:lpstr>
      <vt:lpstr>لماذا الفجوة؟</vt:lpstr>
      <vt:lpstr>بقي الهيكل قائماً حتى عام 70 ميلادي</vt:lpstr>
      <vt:lpstr>تسوية قلعة أنطونيا</vt:lpstr>
      <vt:lpstr>تم مهاجمة الهيكل من قبل تيطس رئِيسٍ آتٍ يُخْرِبُ ٱلْمَدِينَةَ وَٱلْقُدْسَ (9: 26)</vt:lpstr>
      <vt:lpstr>لماذا الفجوة؟</vt:lpstr>
      <vt:lpstr>حجاب الهيكل</vt:lpstr>
      <vt:lpstr>انشقّ حجاب الهيكل (متى 27: 51)</vt:lpstr>
      <vt:lpstr>لماذا الفجوة؟</vt:lpstr>
      <vt:lpstr>السبعون أسبوعاً في دانيال (دانيال ٩: ٢٤-٢٧)</vt:lpstr>
      <vt:lpstr>التسلسل الزمني للسبعين أسبوعاً</vt:lpstr>
      <vt:lpstr>الإصحاح 9 </vt:lpstr>
      <vt:lpstr>دانيال 11</vt:lpstr>
      <vt:lpstr>الإصحاح 11 </vt:lpstr>
      <vt:lpstr>سيطرة اليونان   على   إسرائيل</vt:lpstr>
      <vt:lpstr>بعد الإسكندر</vt:lpstr>
      <vt:lpstr>المدن اليونانية           في فلسطين</vt:lpstr>
      <vt:lpstr>حدود   إسرائيل      في         العهد الجديد</vt:lpstr>
      <vt:lpstr>إسرائيل تحت سيطرة السلوقيين والبطالمة</vt:lpstr>
      <vt:lpstr>أهمية الحقبة اليونانية</vt:lpstr>
      <vt:lpstr>أنطيوخس الرابع أبيفانس</vt:lpstr>
      <vt:lpstr>هلينة         أورشليم</vt:lpstr>
      <vt:lpstr>أهمية الحقبة اليونانية</vt:lpstr>
      <vt:lpstr>تاريخ الأزمنة الأخيرة (11: 36-45)</vt:lpstr>
      <vt:lpstr>البطالمة والسلوقيون</vt:lpstr>
      <vt:lpstr>البطالمة والسلوقيون</vt:lpstr>
      <vt:lpstr>البطالمة والسلوقيون</vt:lpstr>
      <vt:lpstr>ملوك البطالمة والسلوقيين                  (11: 5-35)</vt:lpstr>
      <vt:lpstr>ملوك البطالمة والسلوقيين                  (11: 5-35)</vt:lpstr>
      <vt:lpstr>ملوك البطالمة والسلوقيين                  (11: 5-35)</vt:lpstr>
      <vt:lpstr>ملوك البطالمة والسلوقيين                  (11: 5-35)</vt:lpstr>
      <vt:lpstr>ملوك البطالمة والسلوقيين                  (11: 5-35)</vt:lpstr>
      <vt:lpstr>الحقبة الفارسية</vt:lpstr>
      <vt:lpstr>خريطة إمبراطوريات ما بين العهدين</vt:lpstr>
      <vt:lpstr>الخط الزمني ما بين العهدين</vt:lpstr>
      <vt:lpstr>حزقيال 37</vt:lpstr>
      <vt:lpstr>استرداد إسرائيل</vt:lpstr>
      <vt:lpstr>متى هي علامات عودة المسيح ؟</vt:lpstr>
      <vt:lpstr>هل يستطيع الله  استرداد إسرائيل كأمة ؟</vt:lpstr>
      <vt:lpstr>العظام اليابسة في حزقيال 37</vt:lpstr>
      <vt:lpstr>وادي العظام اليابسة (حز 37)</vt:lpstr>
      <vt:lpstr>وادي العظام اليابسة (حز 37)</vt:lpstr>
      <vt:lpstr>وادي العظام اليابسة (حز 37)</vt:lpstr>
      <vt:lpstr>اللعب بالكلمات العبرية</vt:lpstr>
      <vt:lpstr>السبيين والرجوعين</vt:lpstr>
      <vt:lpstr>تفسير نبوة حزقيال</vt:lpstr>
      <vt:lpstr>ثيودور  هرتزل</vt:lpstr>
      <vt:lpstr>عودة اليهود في القرن العشرين</vt:lpstr>
      <vt:lpstr>عدد السكان اليهود في جميع أنحاء العالم عام 1997</vt:lpstr>
      <vt:lpstr> حتى يعودوا                إلى أرض إسرائيل       فعلى اليهود أن يصبحوا   أمة مرة ثانية</vt:lpstr>
      <vt:lpstr>استعادت إسرائيل حدودها القديمة على مراحل (1946- 2005)</vt:lpstr>
      <vt:lpstr>استعادت إسرائيل الحدود القديمة على مراحل (1946-2000)</vt:lpstr>
      <vt:lpstr>كان اليهود      بحاجة أيضاً        إلى استعادة القدس وهو ما فعلوه في  حرب الأيام الستة (1967)</vt:lpstr>
      <vt:lpstr>السكان اليهود حسب المناطق الرئيسية (1948-2012)</vt:lpstr>
      <vt:lpstr>Black</vt:lpstr>
      <vt:lpstr>الدفاعيات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SBC Title</dc:title>
  <dc:creator>Rick Griffith</dc:creator>
  <cp:lastModifiedBy>Rick Griffith</cp:lastModifiedBy>
  <cp:revision>46</cp:revision>
  <dcterms:created xsi:type="dcterms:W3CDTF">2015-03-18T04:54:34Z</dcterms:created>
  <dcterms:modified xsi:type="dcterms:W3CDTF">2024-01-24T15:52:39Z</dcterms:modified>
</cp:coreProperties>
</file>